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56"/>
  </p:notesMasterIdLst>
  <p:handoutMasterIdLst>
    <p:handoutMasterId r:id="rId57"/>
  </p:handoutMasterIdLst>
  <p:sldIdLst>
    <p:sldId id="285" r:id="rId2"/>
    <p:sldId id="257" r:id="rId3"/>
    <p:sldId id="397" r:id="rId4"/>
    <p:sldId id="286" r:id="rId5"/>
    <p:sldId id="398" r:id="rId6"/>
    <p:sldId id="396" r:id="rId7"/>
    <p:sldId id="279" r:id="rId8"/>
    <p:sldId id="287" r:id="rId9"/>
    <p:sldId id="319" r:id="rId10"/>
    <p:sldId id="258" r:id="rId11"/>
    <p:sldId id="259" r:id="rId12"/>
    <p:sldId id="266" r:id="rId13"/>
    <p:sldId id="311" r:id="rId14"/>
    <p:sldId id="260" r:id="rId15"/>
    <p:sldId id="320" r:id="rId16"/>
    <p:sldId id="265" r:id="rId17"/>
    <p:sldId id="401" r:id="rId18"/>
    <p:sldId id="267" r:id="rId19"/>
    <p:sldId id="268" r:id="rId20"/>
    <p:sldId id="269" r:id="rId21"/>
    <p:sldId id="399" r:id="rId22"/>
    <p:sldId id="475" r:id="rId23"/>
    <p:sldId id="664" r:id="rId24"/>
    <p:sldId id="406" r:id="rId25"/>
    <p:sldId id="665" r:id="rId26"/>
    <p:sldId id="808" r:id="rId27"/>
    <p:sldId id="809" r:id="rId28"/>
    <p:sldId id="810" r:id="rId29"/>
    <p:sldId id="701" r:id="rId30"/>
    <p:sldId id="522" r:id="rId31"/>
    <p:sldId id="711" r:id="rId32"/>
    <p:sldId id="434" r:id="rId33"/>
    <p:sldId id="270" r:id="rId34"/>
    <p:sldId id="613" r:id="rId35"/>
    <p:sldId id="271" r:id="rId36"/>
    <p:sldId id="272" r:id="rId37"/>
    <p:sldId id="273" r:id="rId38"/>
    <p:sldId id="274" r:id="rId39"/>
    <p:sldId id="275" r:id="rId40"/>
    <p:sldId id="806" r:id="rId41"/>
    <p:sldId id="805" r:id="rId42"/>
    <p:sldId id="807" r:id="rId43"/>
    <p:sldId id="276" r:id="rId44"/>
    <p:sldId id="277" r:id="rId45"/>
    <p:sldId id="704" r:id="rId46"/>
    <p:sldId id="278" r:id="rId47"/>
    <p:sldId id="402" r:id="rId48"/>
    <p:sldId id="280" r:id="rId49"/>
    <p:sldId id="281" r:id="rId50"/>
    <p:sldId id="282" r:id="rId51"/>
    <p:sldId id="283" r:id="rId52"/>
    <p:sldId id="284" r:id="rId53"/>
    <p:sldId id="403" r:id="rId54"/>
    <p:sldId id="400" r:id="rId55"/>
  </p:sldIdLst>
  <p:sldSz cx="4610100" cy="3460750"/>
  <p:notesSz cx="4610100" cy="3460750"/>
  <p:defaultTextStyle>
    <a:defPPr>
      <a:defRPr lang="en-J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841"/>
    <p:restoredTop sz="94694"/>
  </p:normalViewPr>
  <p:slideViewPr>
    <p:cSldViewPr>
      <p:cViewPr varScale="1">
        <p:scale>
          <a:sx n="240" d="100"/>
          <a:sy n="240" d="100"/>
        </p:scale>
        <p:origin x="1368" y="1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256" d="100"/>
          <a:sy n="256" d="100"/>
        </p:scale>
        <p:origin x="2336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D476FA8-26A4-2428-6C6E-D1C462948AB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1997075" cy="1730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JO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795523-0195-BE23-BC6A-84B47639E34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2611438" y="0"/>
            <a:ext cx="1997075" cy="1730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B841A9-A462-9D42-B73C-E9E820DC16C1}" type="datetimeFigureOut">
              <a:rPr lang="en-JO" smtClean="0"/>
              <a:t>12/04/2024</a:t>
            </a:fld>
            <a:endParaRPr lang="en-J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79299A-E37C-7E5B-08B7-F16E6017582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3287713"/>
            <a:ext cx="1997075" cy="1730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JO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FA2FC2-2B50-3DB2-B4DC-491CC3E5275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2611438" y="3287713"/>
            <a:ext cx="1997075" cy="1730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697F8C-8879-FD48-B418-1984B80DA1B2}" type="slidenum">
              <a:rPr lang="en-JO" smtClean="0"/>
              <a:t>‹#›</a:t>
            </a:fld>
            <a:endParaRPr lang="en-JO"/>
          </a:p>
        </p:txBody>
      </p:sp>
    </p:spTree>
    <p:extLst>
      <p:ext uri="{BB962C8B-B14F-4D97-AF65-F5344CB8AC3E}">
        <p14:creationId xmlns:p14="http://schemas.microsoft.com/office/powerpoint/2010/main" val="332961867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1997075" cy="1730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JO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2611438" y="0"/>
            <a:ext cx="1997075" cy="1730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5BA6A6-5030-5D42-882A-01B3DDD64073}" type="datetimeFigureOut">
              <a:rPr lang="en-JO" smtClean="0"/>
              <a:t>12/04/2024</a:t>
            </a:fld>
            <a:endParaRPr lang="en-JO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527175" y="433388"/>
            <a:ext cx="1555750" cy="11668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JO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460375" y="1665288"/>
            <a:ext cx="3689350" cy="136366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3287713"/>
            <a:ext cx="1997075" cy="1730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J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2611438" y="3287713"/>
            <a:ext cx="1997075" cy="1730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E1B438-D85F-6048-A414-B356208B0630}" type="slidenum">
              <a:rPr lang="en-JO" smtClean="0"/>
              <a:t>‹#›</a:t>
            </a:fld>
            <a:endParaRPr lang="en-JO"/>
          </a:p>
        </p:txBody>
      </p:sp>
    </p:spTree>
    <p:extLst>
      <p:ext uri="{BB962C8B-B14F-4D97-AF65-F5344CB8AC3E}">
        <p14:creationId xmlns:p14="http://schemas.microsoft.com/office/powerpoint/2010/main" val="17600813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Slide Image Placeholder 1">
            <a:extLst>
              <a:ext uri="{FF2B5EF4-FFF2-40B4-BE49-F238E27FC236}">
                <a16:creationId xmlns:a16="http://schemas.microsoft.com/office/drawing/2014/main" id="{880223C3-AB3C-6B4A-BFD4-50CA1F47641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9571" name="Notes Placeholder 2">
            <a:extLst>
              <a:ext uri="{FF2B5EF4-FFF2-40B4-BE49-F238E27FC236}">
                <a16:creationId xmlns:a16="http://schemas.microsoft.com/office/drawing/2014/main" id="{5DFE4CAC-C563-1D49-97B9-61C280B85B39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43660E-1F34-B14D-9FCD-0D7886F8C1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193987E6-B889-8C45-9CA3-788CF147E667}" type="slidenum">
              <a:rPr lang="en-US" altLang="en-US">
                <a:solidFill>
                  <a:srgbClr val="000000"/>
                </a:solidFill>
                <a:latin typeface="Calibri" panose="020F0502020204030204" pitchFamily="34" charset="0"/>
              </a:rPr>
              <a:pPr eaLnBrk="1" hangingPunct="1"/>
              <a:t>6</a:t>
            </a:fld>
            <a:endParaRPr lang="en-US" altLang="en-US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96647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>
            <a:extLst>
              <a:ext uri="{FF2B5EF4-FFF2-40B4-BE49-F238E27FC236}">
                <a16:creationId xmlns:a16="http://schemas.microsoft.com/office/drawing/2014/main" id="{6DA785F6-32B6-8E4D-8D91-9CCD65CEED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71925" y="0"/>
            <a:ext cx="3038475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2227" name="Rectangle 3">
            <a:extLst>
              <a:ext uri="{FF2B5EF4-FFF2-40B4-BE49-F238E27FC236}">
                <a16:creationId xmlns:a16="http://schemas.microsoft.com/office/drawing/2014/main" id="{15440E10-4886-9F46-B6E9-B587DA0FD4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71925" y="8831263"/>
            <a:ext cx="3038475" cy="465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9412" tIns="0" rIns="19412" bIns="0" anchor="b"/>
          <a:lstStyle>
            <a:lvl1pPr defTabSz="931863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465138" defTabSz="931863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931863" defTabSz="931863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397000" defTabSz="931863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1863725" defTabSz="931863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320925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778125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235325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692525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/>
            <a:r>
              <a:rPr lang="en-US" altLang="en-US" sz="1000" i="1"/>
              <a:t>24</a:t>
            </a:r>
          </a:p>
        </p:txBody>
      </p:sp>
      <p:sp>
        <p:nvSpPr>
          <p:cNvPr id="52228" name="Rectangle 4">
            <a:extLst>
              <a:ext uri="{FF2B5EF4-FFF2-40B4-BE49-F238E27FC236}">
                <a16:creationId xmlns:a16="http://schemas.microsoft.com/office/drawing/2014/main" id="{4A046163-BDD6-214A-89B3-BB779DAC80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8831263"/>
            <a:ext cx="3038475" cy="465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2229" name="Rectangle 5">
            <a:extLst>
              <a:ext uri="{FF2B5EF4-FFF2-40B4-BE49-F238E27FC236}">
                <a16:creationId xmlns:a16="http://schemas.microsoft.com/office/drawing/2014/main" id="{06FE5FCB-0EB7-7E40-822A-28388CC3E4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3038475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2230" name="Rectangle 6">
            <a:extLst>
              <a:ext uri="{FF2B5EF4-FFF2-40B4-BE49-F238E27FC236}">
                <a16:creationId xmlns:a16="http://schemas.microsoft.com/office/drawing/2014/main" id="{76EA6D0A-BCA4-CC4A-B2D1-BC24D5080A3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altLang="en-US"/>
              <a:t>This teleology is based on the number of explanatory variables &amp; nature of relationship between X &amp; Y.</a:t>
            </a:r>
          </a:p>
        </p:txBody>
      </p:sp>
      <p:sp>
        <p:nvSpPr>
          <p:cNvPr id="52231" name="Rectangle 7">
            <a:extLst>
              <a:ext uri="{FF2B5EF4-FFF2-40B4-BE49-F238E27FC236}">
                <a16:creationId xmlns:a16="http://schemas.microsoft.com/office/drawing/2014/main" id="{32B480C6-DD46-604C-9BAD-CB5A8E9ECD1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</p:spTree>
    <p:extLst>
      <p:ext uri="{BB962C8B-B14F-4D97-AF65-F5344CB8AC3E}">
        <p14:creationId xmlns:p14="http://schemas.microsoft.com/office/powerpoint/2010/main" val="30789295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8888" y="720725"/>
            <a:ext cx="4797425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31364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>
            <a:extLst>
              <a:ext uri="{FF2B5EF4-FFF2-40B4-BE49-F238E27FC236}">
                <a16:creationId xmlns:a16="http://schemas.microsoft.com/office/drawing/2014/main" id="{41D7C202-4502-9548-A988-8C79FE10399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18" name="Notes Placeholder 2">
            <a:extLst>
              <a:ext uri="{FF2B5EF4-FFF2-40B4-BE49-F238E27FC236}">
                <a16:creationId xmlns:a16="http://schemas.microsoft.com/office/drawing/2014/main" id="{1C732A19-C60B-2D4A-9252-89E94C76B5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latin typeface="Arial" panose="020B0604020202020204" pitchFamily="34" charset="0"/>
              </a:rPr>
              <a:t>Metrics for classifier performance can be used on any labeled partition of the data: training, validation, or test.</a:t>
            </a:r>
          </a:p>
        </p:txBody>
      </p:sp>
    </p:spTree>
    <p:extLst>
      <p:ext uri="{BB962C8B-B14F-4D97-AF65-F5344CB8AC3E}">
        <p14:creationId xmlns:p14="http://schemas.microsoft.com/office/powerpoint/2010/main" val="36572274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45757" y="1072832"/>
            <a:ext cx="3918585" cy="72675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691515" y="1938020"/>
            <a:ext cx="3227070" cy="8651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Instructor: Dr. Malak Abdullah</a:t>
            </a:r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230505" y="3218497"/>
            <a:ext cx="1060323" cy="173037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rgbClr val="7F7F7F"/>
                </a:solidFill>
                <a:latin typeface="Lucida Console"/>
                <a:cs typeface="Lucida Console"/>
              </a:defRPr>
            </a:lvl1pPr>
          </a:lstStyle>
          <a:p>
            <a:pPr marL="38100">
              <a:lnSpc>
                <a:spcPts val="670"/>
              </a:lnSpc>
            </a:pPr>
            <a:fld id="{81D60167-4931-47E6-BA6A-407CBD079E47}" type="slidenum">
              <a:rPr dirty="0"/>
              <a:t>‹#›</a:t>
            </a:fld>
            <a:r>
              <a:rPr spc="-240" dirty="0"/>
              <a:t> </a:t>
            </a:r>
            <a:r>
              <a:rPr dirty="0"/>
              <a:t>/</a:t>
            </a:r>
            <a:r>
              <a:rPr spc="-245" dirty="0"/>
              <a:t> </a:t>
            </a:r>
            <a:r>
              <a:rPr dirty="0"/>
              <a:t>29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400" b="0" i="1">
                <a:solidFill>
                  <a:srgbClr val="009900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-133350" y="3342078"/>
            <a:ext cx="2152650" cy="107722"/>
          </a:xfrm>
        </p:spPr>
        <p:txBody>
          <a:bodyPr lIns="0" tIns="0" rIns="0" bIns="0"/>
          <a:lstStyle>
            <a:lvl1pPr algn="ctr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Instructor: Dr. Malak Abdullah</a:t>
            </a:r>
            <a:endParaRPr lang="en-US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rgbClr val="7F7F7F"/>
                </a:solidFill>
                <a:latin typeface="Lucida Console"/>
                <a:cs typeface="Lucida Console"/>
              </a:defRPr>
            </a:lvl1pPr>
          </a:lstStyle>
          <a:p>
            <a:pPr marL="38100">
              <a:lnSpc>
                <a:spcPts val="670"/>
              </a:lnSpc>
            </a:pPr>
            <a:fld id="{81D60167-4931-47E6-BA6A-407CBD079E47}" type="slidenum">
              <a:rPr dirty="0"/>
              <a:t>‹#›</a:t>
            </a:fld>
            <a:r>
              <a:rPr spc="-240" dirty="0"/>
              <a:t> </a:t>
            </a:r>
            <a:r>
              <a:rPr dirty="0"/>
              <a:t>/</a:t>
            </a:r>
            <a:r>
              <a:rPr spc="-245" dirty="0"/>
              <a:t> </a:t>
            </a:r>
            <a:r>
              <a:rPr dirty="0"/>
              <a:t>29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400" b="0" i="1">
                <a:solidFill>
                  <a:srgbClr val="009900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230505" y="795972"/>
            <a:ext cx="2005393" cy="22840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2374201" y="795972"/>
            <a:ext cx="2005393" cy="22840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Instructor: Dr. Malak Abdullah</a:t>
            </a:r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>
          <a:xfrm>
            <a:off x="230505" y="3218497"/>
            <a:ext cx="1060323" cy="173037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rgbClr val="7F7F7F"/>
                </a:solidFill>
                <a:latin typeface="Lucida Console"/>
                <a:cs typeface="Lucida Console"/>
              </a:defRPr>
            </a:lvl1pPr>
          </a:lstStyle>
          <a:p>
            <a:pPr marL="38100">
              <a:lnSpc>
                <a:spcPts val="670"/>
              </a:lnSpc>
            </a:pPr>
            <a:fld id="{81D60167-4931-47E6-BA6A-407CBD079E47}" type="slidenum">
              <a:rPr dirty="0"/>
              <a:t>‹#›</a:t>
            </a:fld>
            <a:r>
              <a:rPr spc="-240" dirty="0"/>
              <a:t> </a:t>
            </a:r>
            <a:r>
              <a:rPr dirty="0"/>
              <a:t>/</a:t>
            </a:r>
            <a:r>
              <a:rPr spc="-245" dirty="0"/>
              <a:t> </a:t>
            </a:r>
            <a:r>
              <a:rPr dirty="0"/>
              <a:t>29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400" b="0" i="1">
                <a:solidFill>
                  <a:srgbClr val="009900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Instructor: Dr. Malak Abdullah</a:t>
            </a:r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>
          <a:xfrm>
            <a:off x="230505" y="3218497"/>
            <a:ext cx="1060323" cy="173037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rgbClr val="7F7F7F"/>
                </a:solidFill>
                <a:latin typeface="Lucida Console"/>
                <a:cs typeface="Lucida Console"/>
              </a:defRPr>
            </a:lvl1pPr>
          </a:lstStyle>
          <a:p>
            <a:pPr marL="38100">
              <a:lnSpc>
                <a:spcPts val="670"/>
              </a:lnSpc>
            </a:pPr>
            <a:fld id="{81D60167-4931-47E6-BA6A-407CBD079E47}" type="slidenum">
              <a:rPr dirty="0"/>
              <a:t>‹#›</a:t>
            </a:fld>
            <a:r>
              <a:rPr spc="-240" dirty="0"/>
              <a:t> </a:t>
            </a:r>
            <a:r>
              <a:rPr dirty="0"/>
              <a:t>/</a:t>
            </a:r>
            <a:r>
              <a:rPr spc="-245" dirty="0"/>
              <a:t> </a:t>
            </a:r>
            <a:r>
              <a:rPr dirty="0"/>
              <a:t>29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>
          <a:xfrm>
            <a:off x="-209550" y="3342078"/>
            <a:ext cx="2286000" cy="107722"/>
          </a:xfrm>
        </p:spPr>
        <p:txBody>
          <a:bodyPr lIns="0" tIns="0" rIns="0" bIns="0"/>
          <a:lstStyle>
            <a:lvl1pPr algn="ctr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Instructor: Dr. Malak Abdullah</a:t>
            </a:r>
            <a:endParaRPr lang="en-US" dirty="0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rgbClr val="7F7F7F"/>
                </a:solidFill>
                <a:latin typeface="Lucida Console"/>
                <a:cs typeface="Lucida Console"/>
              </a:defRPr>
            </a:lvl1pPr>
          </a:lstStyle>
          <a:p>
            <a:pPr marL="38100">
              <a:lnSpc>
                <a:spcPts val="670"/>
              </a:lnSpc>
            </a:pPr>
            <a:fld id="{81D60167-4931-47E6-BA6A-407CBD079E47}" type="slidenum">
              <a:rPr dirty="0"/>
              <a:t>‹#›</a:t>
            </a:fld>
            <a:r>
              <a:rPr spc="-240" dirty="0"/>
              <a:t> </a:t>
            </a:r>
            <a:r>
              <a:rPr dirty="0"/>
              <a:t>/</a:t>
            </a:r>
            <a:r>
              <a:rPr spc="-245" dirty="0"/>
              <a:t> </a:t>
            </a:r>
            <a:r>
              <a:rPr dirty="0"/>
              <a:t>29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BF2B598-DA07-4F30-BC18-EBBE2AB51D0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876008"/>
            <a:ext cx="1303510" cy="584743"/>
          </a:xfrm>
          <a:prstGeom prst="rect">
            <a:avLst/>
          </a:prstGeom>
        </p:spPr>
      </p:pic>
      <p:sp>
        <p:nvSpPr>
          <p:cNvPr id="33" name="Google Shape;33;p6"/>
          <p:cNvSpPr/>
          <p:nvPr/>
        </p:nvSpPr>
        <p:spPr>
          <a:xfrm flipH="1">
            <a:off x="1246489" y="0"/>
            <a:ext cx="57021" cy="346075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46093" tIns="23040" rIns="46093" bIns="2304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8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34;p6"/>
          <p:cNvSpPr/>
          <p:nvPr/>
        </p:nvSpPr>
        <p:spPr>
          <a:xfrm>
            <a:off x="1303510" y="0"/>
            <a:ext cx="3306628" cy="34607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6093" tIns="46093" rIns="46093" bIns="46093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8"/>
          </a:p>
        </p:txBody>
      </p:sp>
      <p:sp>
        <p:nvSpPr>
          <p:cNvPr id="35" name="Google Shape;35;p6"/>
          <p:cNvSpPr txBox="1">
            <a:spLocks noGrp="1"/>
          </p:cNvSpPr>
          <p:nvPr>
            <p:ph type="title"/>
          </p:nvPr>
        </p:nvSpPr>
        <p:spPr>
          <a:xfrm>
            <a:off x="118202" y="387219"/>
            <a:ext cx="1031676" cy="400079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 dirty="0"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1"/>
          </p:nvPr>
        </p:nvSpPr>
        <p:spPr>
          <a:xfrm>
            <a:off x="1558190" y="387219"/>
            <a:ext cx="2821418" cy="392385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230520" lvl="0" indent="-160084">
              <a:spcBef>
                <a:spcPts val="303"/>
              </a:spcBef>
              <a:spcAft>
                <a:spcPts val="0"/>
              </a:spcAft>
              <a:buSzPts val="1400"/>
              <a:buChar char="▪"/>
              <a:defRPr/>
            </a:lvl1pPr>
            <a:lvl2pPr marL="461040" lvl="1" indent="-160084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2pPr>
            <a:lvl3pPr marL="691561" lvl="2" indent="-160084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3pPr>
            <a:lvl4pPr marL="922081" lvl="3" indent="-160084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4pPr>
            <a:lvl5pPr marL="1152601" lvl="4" indent="-160084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5pPr>
            <a:lvl6pPr marL="1383121" lvl="5" indent="-160084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6pPr>
            <a:lvl7pPr marL="1613642" lvl="6" indent="-160084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7pPr>
            <a:lvl8pPr marL="1844162" lvl="7" indent="-160084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8pPr>
            <a:lvl9pPr marL="2074682" lvl="8" indent="-160084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9pPr>
          </a:lstStyle>
          <a:p>
            <a:endParaRPr dirty="0"/>
          </a:p>
        </p:txBody>
      </p:sp>
      <p:sp>
        <p:nvSpPr>
          <p:cNvPr id="37" name="Google Shape;37;p6"/>
          <p:cNvSpPr txBox="1">
            <a:spLocks noGrp="1"/>
          </p:cNvSpPr>
          <p:nvPr>
            <p:ph type="sldNum" idx="12"/>
          </p:nvPr>
        </p:nvSpPr>
        <p:spPr>
          <a:xfrm>
            <a:off x="4314045" y="3195887"/>
            <a:ext cx="276636" cy="26483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7378351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1_Blank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4"/>
          <p:cNvSpPr txBox="1">
            <a:spLocks noGrp="1"/>
          </p:cNvSpPr>
          <p:nvPr>
            <p:ph type="sldNum" idx="12"/>
          </p:nvPr>
        </p:nvSpPr>
        <p:spPr>
          <a:xfrm>
            <a:off x="4314045" y="3195887"/>
            <a:ext cx="276636" cy="26483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rgbClr val="FFFFFF"/>
                </a:solidFill>
              </a:defRPr>
            </a:lvl1pPr>
            <a:lvl2pPr lvl="1">
              <a:buNone/>
              <a:defRPr>
                <a:solidFill>
                  <a:srgbClr val="FFFFFF"/>
                </a:solidFill>
              </a:defRPr>
            </a:lvl2pPr>
            <a:lvl3pPr lvl="2">
              <a:buNone/>
              <a:defRPr>
                <a:solidFill>
                  <a:srgbClr val="FFFFFF"/>
                </a:solidFill>
              </a:defRPr>
            </a:lvl3pPr>
            <a:lvl4pPr lvl="3">
              <a:buNone/>
              <a:defRPr>
                <a:solidFill>
                  <a:srgbClr val="FFFFFF"/>
                </a:solidFill>
              </a:defRPr>
            </a:lvl4pPr>
            <a:lvl5pPr lvl="4">
              <a:buNone/>
              <a:defRPr>
                <a:solidFill>
                  <a:srgbClr val="FFFFFF"/>
                </a:solidFill>
              </a:defRPr>
            </a:lvl5pPr>
            <a:lvl6pPr lvl="5">
              <a:buNone/>
              <a:defRPr>
                <a:solidFill>
                  <a:srgbClr val="FFFFFF"/>
                </a:solidFill>
              </a:defRPr>
            </a:lvl6pPr>
            <a:lvl7pPr lvl="6">
              <a:buNone/>
              <a:defRPr>
                <a:solidFill>
                  <a:srgbClr val="FFFFFF"/>
                </a:solidFill>
              </a:defRPr>
            </a:lvl7pPr>
            <a:lvl8pPr lvl="7">
              <a:buNone/>
              <a:defRPr>
                <a:solidFill>
                  <a:srgbClr val="FFFFFF"/>
                </a:solidFill>
              </a:defRPr>
            </a:lvl8pPr>
            <a:lvl9pPr lvl="8">
              <a:buNone/>
              <a:defRPr>
                <a:solidFill>
                  <a:srgbClr val="FFFFFF"/>
                </a:solidFill>
              </a:defRPr>
            </a:lvl9pPr>
          </a:lstStyle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6000864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0" y="0"/>
            <a:ext cx="4608004" cy="4499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754149" y="211465"/>
            <a:ext cx="1101801" cy="2444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1">
                <a:solidFill>
                  <a:srgbClr val="009900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67931" y="856397"/>
            <a:ext cx="3874236" cy="18923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1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0" y="3346060"/>
            <a:ext cx="2095500" cy="10772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Instructor: Dr. Malak Abdullah</a:t>
            </a:r>
            <a:endParaRPr lang="en-US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4214228" y="3342078"/>
            <a:ext cx="351789" cy="101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" b="0" i="0">
                <a:solidFill>
                  <a:srgbClr val="7F7F7F"/>
                </a:solidFill>
                <a:latin typeface="Lucida Console"/>
                <a:cs typeface="Lucida Console"/>
              </a:defRPr>
            </a:lvl1pPr>
          </a:lstStyle>
          <a:p>
            <a:pPr marL="38100">
              <a:lnSpc>
                <a:spcPts val="670"/>
              </a:lnSpc>
            </a:pPr>
            <a:fld id="{81D60167-4931-47E6-BA6A-407CBD079E47}" type="slidenum">
              <a:rPr dirty="0"/>
              <a:t>‹#›</a:t>
            </a:fld>
            <a:r>
              <a:rPr spc="-240" dirty="0"/>
              <a:t> </a:t>
            </a:r>
            <a:r>
              <a:rPr dirty="0"/>
              <a:t>/</a:t>
            </a:r>
            <a:r>
              <a:rPr spc="-245" dirty="0"/>
              <a:t> </a:t>
            </a:r>
            <a:r>
              <a:rPr dirty="0"/>
              <a:t>29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</p:sldLayoutIdLst>
  <p:hf hd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jpe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e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10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4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B983E1-3189-FC28-3D43-C9253B4F7E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5757" y="1072832"/>
            <a:ext cx="3918585" cy="830997"/>
          </a:xfrm>
        </p:spPr>
        <p:txBody>
          <a:bodyPr/>
          <a:lstStyle/>
          <a:p>
            <a:pPr algn="ctr" rtl="1"/>
            <a:r>
              <a:rPr lang="en-US" sz="1800" b="1" dirty="0"/>
              <a:t>Machine Learning</a:t>
            </a:r>
            <a:br>
              <a:rPr lang="en-US" sz="1800" b="1" dirty="0"/>
            </a:br>
            <a:br>
              <a:rPr lang="en-US" sz="1800" b="1" dirty="0"/>
            </a:br>
            <a:r>
              <a:rPr lang="en-US" sz="1800" b="1" dirty="0"/>
              <a:t>03- Model Predictions</a:t>
            </a:r>
            <a:endParaRPr lang="en-JO" sz="1800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DC9349-7CA4-CF89-6833-B5AD9FAED9B6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628650" y="2263775"/>
            <a:ext cx="3227070" cy="507831"/>
          </a:xfrm>
        </p:spPr>
        <p:txBody>
          <a:bodyPr/>
          <a:lstStyle/>
          <a:p>
            <a:pPr algn="ctr"/>
            <a:r>
              <a:rPr lang="en-US" dirty="0"/>
              <a:t>Dr. Malak Abdullah</a:t>
            </a:r>
          </a:p>
          <a:p>
            <a:pPr algn="ctr"/>
            <a:r>
              <a:rPr lang="en-US" dirty="0"/>
              <a:t>Computer Science Department</a:t>
            </a:r>
          </a:p>
          <a:p>
            <a:pPr algn="ctr"/>
            <a:r>
              <a:rPr lang="en-US" dirty="0"/>
              <a:t>Jordan University of Science and Technology</a:t>
            </a:r>
          </a:p>
        </p:txBody>
      </p:sp>
    </p:spTree>
    <p:extLst>
      <p:ext uri="{BB962C8B-B14F-4D97-AF65-F5344CB8AC3E}">
        <p14:creationId xmlns:p14="http://schemas.microsoft.com/office/powerpoint/2010/main" val="25955828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50683" y="211465"/>
            <a:ext cx="1906905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85" dirty="0"/>
              <a:t>What</a:t>
            </a:r>
            <a:r>
              <a:rPr spc="150" dirty="0"/>
              <a:t> </a:t>
            </a:r>
            <a:r>
              <a:rPr spc="35" dirty="0"/>
              <a:t>is</a:t>
            </a:r>
            <a:r>
              <a:rPr spc="155" dirty="0"/>
              <a:t> </a:t>
            </a:r>
            <a:r>
              <a:rPr i="1" spc="260" dirty="0">
                <a:latin typeface="Calibri"/>
                <a:cs typeface="Calibri"/>
              </a:rPr>
              <a:t>f</a:t>
            </a:r>
            <a:r>
              <a:rPr i="1" spc="-165" dirty="0">
                <a:latin typeface="Calibri"/>
                <a:cs typeface="Calibri"/>
              </a:rPr>
              <a:t> </a:t>
            </a:r>
            <a:r>
              <a:rPr spc="120" dirty="0"/>
              <a:t>(</a:t>
            </a:r>
            <a:r>
              <a:rPr i="1" spc="545" dirty="0">
                <a:latin typeface="Calibri"/>
                <a:cs typeface="Calibri"/>
              </a:rPr>
              <a:t>X</a:t>
            </a:r>
            <a:r>
              <a:rPr spc="120" dirty="0"/>
              <a:t>)</a:t>
            </a:r>
            <a:r>
              <a:rPr spc="150" dirty="0"/>
              <a:t> </a:t>
            </a:r>
            <a:r>
              <a:rPr dirty="0"/>
              <a:t>g</a:t>
            </a:r>
            <a:r>
              <a:rPr spc="35" dirty="0"/>
              <a:t>o</a:t>
            </a:r>
            <a:r>
              <a:rPr dirty="0"/>
              <a:t>o</a:t>
            </a:r>
            <a:r>
              <a:rPr spc="40" dirty="0"/>
              <a:t>d</a:t>
            </a:r>
            <a:r>
              <a:rPr spc="150" dirty="0"/>
              <a:t> </a:t>
            </a:r>
            <a:r>
              <a:rPr spc="5" dirty="0"/>
              <a:t>for?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260608" y="3342078"/>
            <a:ext cx="306070" cy="101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70"/>
              </a:lnSpc>
            </a:pPr>
            <a:fld id="{81D60167-4931-47E6-BA6A-407CBD079E47}" type="slidenum">
              <a:rPr sz="600" dirty="0">
                <a:solidFill>
                  <a:srgbClr val="7F7F7F"/>
                </a:solidFill>
                <a:latin typeface="Lucida Console"/>
                <a:cs typeface="Lucida Console"/>
              </a:rPr>
              <a:t>10</a:t>
            </a:fld>
            <a:r>
              <a:rPr sz="600" spc="-240" dirty="0">
                <a:solidFill>
                  <a:srgbClr val="7F7F7F"/>
                </a:solidFill>
                <a:latin typeface="Lucida Console"/>
                <a:cs typeface="Lucida Console"/>
              </a:rPr>
              <a:t> </a:t>
            </a:r>
            <a:r>
              <a:rPr sz="600" dirty="0">
                <a:solidFill>
                  <a:srgbClr val="7F7F7F"/>
                </a:solidFill>
                <a:latin typeface="Lucida Console"/>
                <a:cs typeface="Lucida Console"/>
              </a:rPr>
              <a:t>/</a:t>
            </a:r>
            <a:r>
              <a:rPr sz="600" spc="-240" dirty="0">
                <a:solidFill>
                  <a:srgbClr val="7F7F7F"/>
                </a:solidFill>
                <a:latin typeface="Lucida Console"/>
                <a:cs typeface="Lucida Console"/>
              </a:rPr>
              <a:t> </a:t>
            </a:r>
            <a:r>
              <a:rPr sz="600" dirty="0">
                <a:solidFill>
                  <a:srgbClr val="7F7F7F"/>
                </a:solidFill>
                <a:latin typeface="Lucida Console"/>
                <a:cs typeface="Lucida Console"/>
              </a:rPr>
              <a:t>30</a:t>
            </a:r>
            <a:endParaRPr sz="600">
              <a:latin typeface="Lucida Console"/>
              <a:cs typeface="Lucida Consol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47650" y="739775"/>
            <a:ext cx="4267200" cy="1461682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95580" indent="-132715">
              <a:lnSpc>
                <a:spcPct val="100000"/>
              </a:lnSpc>
              <a:spcBef>
                <a:spcPts val="90"/>
              </a:spcBef>
              <a:buClr>
                <a:srgbClr val="3333B2"/>
              </a:buClr>
              <a:buSzPct val="90909"/>
              <a:buFont typeface="Lucida Sans Unicode"/>
              <a:buChar char="•"/>
              <a:tabLst>
                <a:tab pos="196215" algn="l"/>
              </a:tabLst>
            </a:pPr>
            <a:r>
              <a:rPr sz="1100" spc="65" dirty="0">
                <a:latin typeface="Calibri"/>
                <a:cs typeface="Calibri"/>
              </a:rPr>
              <a:t>With</a:t>
            </a:r>
            <a:r>
              <a:rPr sz="1100" spc="110" dirty="0">
                <a:latin typeface="Calibri"/>
                <a:cs typeface="Calibri"/>
              </a:rPr>
              <a:t> </a:t>
            </a:r>
            <a:r>
              <a:rPr sz="1100" spc="15" dirty="0">
                <a:latin typeface="Calibri"/>
                <a:cs typeface="Calibri"/>
              </a:rPr>
              <a:t>a</a:t>
            </a:r>
            <a:r>
              <a:rPr sz="1100" spc="114" dirty="0">
                <a:latin typeface="Calibri"/>
                <a:cs typeface="Calibri"/>
              </a:rPr>
              <a:t> </a:t>
            </a:r>
            <a:r>
              <a:rPr sz="1100" spc="10" dirty="0">
                <a:latin typeface="Calibri"/>
                <a:cs typeface="Calibri"/>
              </a:rPr>
              <a:t>good</a:t>
            </a:r>
            <a:r>
              <a:rPr sz="1100" spc="114" dirty="0">
                <a:latin typeface="Calibri"/>
                <a:cs typeface="Calibri"/>
              </a:rPr>
              <a:t> </a:t>
            </a:r>
            <a:r>
              <a:rPr sz="1100" i="1" spc="195" dirty="0">
                <a:latin typeface="Calibri"/>
                <a:cs typeface="Calibri"/>
              </a:rPr>
              <a:t>f</a:t>
            </a:r>
            <a:r>
              <a:rPr lang="en-JO" sz="1100" i="1" spc="195" dirty="0">
                <a:latin typeface="Calibri"/>
                <a:cs typeface="Calibri"/>
              </a:rPr>
              <a:t>,</a:t>
            </a:r>
            <a:r>
              <a:rPr sz="1100" i="1" spc="225" dirty="0">
                <a:latin typeface="Calibri"/>
                <a:cs typeface="Calibri"/>
              </a:rPr>
              <a:t> </a:t>
            </a:r>
            <a:r>
              <a:rPr sz="1100" spc="-50" dirty="0">
                <a:latin typeface="Calibri"/>
                <a:cs typeface="Calibri"/>
              </a:rPr>
              <a:t>we</a:t>
            </a:r>
            <a:r>
              <a:rPr sz="1100" spc="114" dirty="0">
                <a:latin typeface="Calibri"/>
                <a:cs typeface="Calibri"/>
              </a:rPr>
              <a:t> </a:t>
            </a:r>
            <a:r>
              <a:rPr sz="1100" spc="20" dirty="0">
                <a:latin typeface="Calibri"/>
                <a:cs typeface="Calibri"/>
              </a:rPr>
              <a:t>can</a:t>
            </a:r>
            <a:r>
              <a:rPr sz="1100" spc="114" dirty="0">
                <a:latin typeface="Calibri"/>
                <a:cs typeface="Calibri"/>
              </a:rPr>
              <a:t> </a:t>
            </a:r>
            <a:r>
              <a:rPr sz="1100" spc="5" dirty="0">
                <a:latin typeface="Calibri"/>
                <a:cs typeface="Calibri"/>
              </a:rPr>
              <a:t>make</a:t>
            </a:r>
            <a:r>
              <a:rPr sz="1100" spc="114" dirty="0">
                <a:latin typeface="Calibri"/>
                <a:cs typeface="Calibri"/>
              </a:rPr>
              <a:t> </a:t>
            </a:r>
            <a:r>
              <a:rPr sz="1100" spc="15" dirty="0">
                <a:latin typeface="Calibri"/>
                <a:cs typeface="Calibri"/>
              </a:rPr>
              <a:t>predictions</a:t>
            </a:r>
            <a:r>
              <a:rPr sz="1100" spc="110" dirty="0">
                <a:latin typeface="Calibri"/>
                <a:cs typeface="Calibri"/>
              </a:rPr>
              <a:t> </a:t>
            </a:r>
            <a:r>
              <a:rPr sz="1100" spc="-20" dirty="0">
                <a:latin typeface="Calibri"/>
                <a:cs typeface="Calibri"/>
              </a:rPr>
              <a:t>of</a:t>
            </a:r>
            <a:r>
              <a:rPr sz="1100" spc="110" dirty="0">
                <a:latin typeface="Calibri"/>
                <a:cs typeface="Calibri"/>
              </a:rPr>
              <a:t> </a:t>
            </a:r>
            <a:r>
              <a:rPr sz="1100" i="1" spc="95" dirty="0">
                <a:latin typeface="Calibri"/>
                <a:cs typeface="Calibri"/>
              </a:rPr>
              <a:t>Y</a:t>
            </a:r>
            <a:r>
              <a:rPr sz="1100" i="1" spc="355" dirty="0">
                <a:latin typeface="Calibri"/>
                <a:cs typeface="Calibri"/>
              </a:rPr>
              <a:t> </a:t>
            </a:r>
            <a:r>
              <a:rPr sz="1100" spc="35" dirty="0">
                <a:latin typeface="Calibri"/>
                <a:cs typeface="Calibri"/>
              </a:rPr>
              <a:t>at</a:t>
            </a:r>
            <a:r>
              <a:rPr sz="1100" spc="105" dirty="0">
                <a:latin typeface="Calibri"/>
                <a:cs typeface="Calibri"/>
              </a:rPr>
              <a:t> </a:t>
            </a:r>
            <a:r>
              <a:rPr sz="1100" spc="-15" dirty="0">
                <a:latin typeface="Calibri"/>
                <a:cs typeface="Calibri"/>
              </a:rPr>
              <a:t>new</a:t>
            </a:r>
            <a:r>
              <a:rPr sz="1100" spc="114" dirty="0">
                <a:latin typeface="Calibri"/>
                <a:cs typeface="Calibri"/>
              </a:rPr>
              <a:t> </a:t>
            </a:r>
            <a:r>
              <a:rPr sz="1100" spc="20" dirty="0">
                <a:latin typeface="Calibri"/>
                <a:cs typeface="Calibri"/>
              </a:rPr>
              <a:t>points</a:t>
            </a:r>
            <a:endParaRPr sz="1100" dirty="0">
              <a:latin typeface="Calibri"/>
              <a:cs typeface="Calibri"/>
            </a:endParaRPr>
          </a:p>
          <a:p>
            <a:pPr marL="195580">
              <a:lnSpc>
                <a:spcPct val="100000"/>
              </a:lnSpc>
              <a:spcBef>
                <a:spcPts val="35"/>
              </a:spcBef>
            </a:pPr>
            <a:r>
              <a:rPr sz="1100" i="1" spc="330" dirty="0">
                <a:latin typeface="Calibri"/>
                <a:cs typeface="Calibri"/>
              </a:rPr>
              <a:t>X</a:t>
            </a:r>
            <a:r>
              <a:rPr sz="1100" i="1" spc="105" dirty="0">
                <a:latin typeface="Calibri"/>
                <a:cs typeface="Calibri"/>
              </a:rPr>
              <a:t> </a:t>
            </a:r>
            <a:r>
              <a:rPr sz="1100" spc="295" dirty="0">
                <a:latin typeface="Calibri"/>
                <a:cs typeface="Calibri"/>
              </a:rPr>
              <a:t>=</a:t>
            </a:r>
            <a:r>
              <a:rPr sz="1100" spc="25" dirty="0">
                <a:latin typeface="Calibri"/>
                <a:cs typeface="Calibri"/>
              </a:rPr>
              <a:t> </a:t>
            </a:r>
            <a:r>
              <a:rPr sz="1100" i="1" spc="85" dirty="0">
                <a:latin typeface="Calibri"/>
                <a:cs typeface="Calibri"/>
              </a:rPr>
              <a:t>x</a:t>
            </a:r>
            <a:r>
              <a:rPr sz="1100" spc="85" dirty="0">
                <a:latin typeface="Calibri"/>
                <a:cs typeface="Calibri"/>
              </a:rPr>
              <a:t>.</a:t>
            </a:r>
            <a:endParaRPr sz="1100" dirty="0">
              <a:latin typeface="Calibri"/>
              <a:cs typeface="Calibri"/>
            </a:endParaRPr>
          </a:p>
          <a:p>
            <a:pPr marL="195580" indent="-132715">
              <a:lnSpc>
                <a:spcPct val="100000"/>
              </a:lnSpc>
              <a:spcBef>
                <a:spcPts val="334"/>
              </a:spcBef>
              <a:buClr>
                <a:srgbClr val="3333B2"/>
              </a:buClr>
              <a:buSzPct val="90909"/>
              <a:buFont typeface="Lucida Sans Unicode"/>
              <a:buChar char="•"/>
              <a:tabLst>
                <a:tab pos="196215" algn="l"/>
              </a:tabLst>
            </a:pPr>
            <a:r>
              <a:rPr sz="1100" spc="-10" dirty="0">
                <a:latin typeface="Calibri"/>
                <a:cs typeface="Calibri"/>
              </a:rPr>
              <a:t>We</a:t>
            </a:r>
            <a:r>
              <a:rPr sz="1100" spc="114" dirty="0">
                <a:latin typeface="Calibri"/>
                <a:cs typeface="Calibri"/>
              </a:rPr>
              <a:t> </a:t>
            </a:r>
            <a:r>
              <a:rPr sz="1100" spc="20" dirty="0">
                <a:latin typeface="Calibri"/>
                <a:cs typeface="Calibri"/>
              </a:rPr>
              <a:t>can</a:t>
            </a:r>
            <a:r>
              <a:rPr sz="1100" spc="120" dirty="0">
                <a:latin typeface="Calibri"/>
                <a:cs typeface="Calibri"/>
              </a:rPr>
              <a:t> </a:t>
            </a:r>
            <a:r>
              <a:rPr sz="1100" spc="15" dirty="0">
                <a:latin typeface="Calibri"/>
                <a:cs typeface="Calibri"/>
              </a:rPr>
              <a:t>understand</a:t>
            </a:r>
            <a:r>
              <a:rPr sz="1100" spc="120" dirty="0">
                <a:latin typeface="Calibri"/>
                <a:cs typeface="Calibri"/>
              </a:rPr>
              <a:t> </a:t>
            </a:r>
            <a:r>
              <a:rPr sz="1100" spc="15" dirty="0">
                <a:latin typeface="Calibri"/>
                <a:cs typeface="Calibri"/>
              </a:rPr>
              <a:t>which</a:t>
            </a:r>
            <a:r>
              <a:rPr sz="1100" spc="114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components</a:t>
            </a:r>
            <a:r>
              <a:rPr sz="1100" spc="120" dirty="0">
                <a:latin typeface="Calibri"/>
                <a:cs typeface="Calibri"/>
              </a:rPr>
              <a:t> </a:t>
            </a:r>
            <a:r>
              <a:rPr sz="1100" spc="-20" dirty="0">
                <a:latin typeface="Calibri"/>
                <a:cs typeface="Calibri"/>
              </a:rPr>
              <a:t>of</a:t>
            </a:r>
            <a:endParaRPr sz="1100" dirty="0">
              <a:latin typeface="Calibri"/>
              <a:cs typeface="Calibri"/>
            </a:endParaRPr>
          </a:p>
          <a:p>
            <a:pPr marL="195580" marR="173990">
              <a:lnSpc>
                <a:spcPct val="102600"/>
              </a:lnSpc>
            </a:pPr>
            <a:r>
              <a:rPr sz="1100" i="1" spc="330" dirty="0">
                <a:latin typeface="Calibri"/>
                <a:cs typeface="Calibri"/>
              </a:rPr>
              <a:t>X </a:t>
            </a:r>
            <a:r>
              <a:rPr sz="1100" i="1" spc="-110" dirty="0">
                <a:latin typeface="Calibri"/>
                <a:cs typeface="Calibri"/>
              </a:rPr>
              <a:t> </a:t>
            </a:r>
            <a:r>
              <a:rPr sz="1100" spc="295" dirty="0">
                <a:latin typeface="Calibri"/>
                <a:cs typeface="Calibri"/>
              </a:rPr>
              <a:t>=</a:t>
            </a:r>
            <a:r>
              <a:rPr sz="1100" spc="55" dirty="0">
                <a:latin typeface="Calibri"/>
                <a:cs typeface="Calibri"/>
              </a:rPr>
              <a:t> </a:t>
            </a:r>
            <a:r>
              <a:rPr sz="1100" spc="85" dirty="0">
                <a:latin typeface="Calibri"/>
                <a:cs typeface="Calibri"/>
              </a:rPr>
              <a:t>(</a:t>
            </a:r>
            <a:r>
              <a:rPr sz="1100" i="1" spc="330" dirty="0">
                <a:latin typeface="Calibri"/>
                <a:cs typeface="Calibri"/>
              </a:rPr>
              <a:t>X</a:t>
            </a:r>
            <a:r>
              <a:rPr sz="1200" spc="75" baseline="-10416" dirty="0">
                <a:latin typeface="Trebuchet MS"/>
                <a:cs typeface="Trebuchet MS"/>
              </a:rPr>
              <a:t>1</a:t>
            </a:r>
            <a:r>
              <a:rPr sz="1100" i="1" spc="25" dirty="0">
                <a:latin typeface="Calibri"/>
                <a:cs typeface="Calibri"/>
              </a:rPr>
              <a:t>,</a:t>
            </a:r>
            <a:r>
              <a:rPr sz="1100" i="1" spc="-70" dirty="0">
                <a:latin typeface="Calibri"/>
                <a:cs typeface="Calibri"/>
              </a:rPr>
              <a:t> </a:t>
            </a:r>
            <a:r>
              <a:rPr sz="1100" i="1" spc="330" dirty="0">
                <a:latin typeface="Calibri"/>
                <a:cs typeface="Calibri"/>
              </a:rPr>
              <a:t>X</a:t>
            </a:r>
            <a:r>
              <a:rPr sz="1200" spc="75" baseline="-10416" dirty="0">
                <a:latin typeface="Trebuchet MS"/>
                <a:cs typeface="Trebuchet MS"/>
              </a:rPr>
              <a:t>2</a:t>
            </a:r>
            <a:r>
              <a:rPr sz="1100" i="1" spc="25" dirty="0">
                <a:latin typeface="Calibri"/>
                <a:cs typeface="Calibri"/>
              </a:rPr>
              <a:t>,</a:t>
            </a:r>
            <a:r>
              <a:rPr sz="1100" i="1" spc="-70" dirty="0">
                <a:latin typeface="Calibri"/>
                <a:cs typeface="Calibri"/>
              </a:rPr>
              <a:t> </a:t>
            </a:r>
            <a:r>
              <a:rPr sz="1100" i="1" spc="20" dirty="0">
                <a:latin typeface="Calibri"/>
                <a:cs typeface="Calibri"/>
              </a:rPr>
              <a:t>.</a:t>
            </a:r>
            <a:r>
              <a:rPr sz="1100" i="1" spc="-70" dirty="0">
                <a:latin typeface="Calibri"/>
                <a:cs typeface="Calibri"/>
              </a:rPr>
              <a:t> </a:t>
            </a:r>
            <a:r>
              <a:rPr sz="1100" i="1" spc="20" dirty="0">
                <a:latin typeface="Calibri"/>
                <a:cs typeface="Calibri"/>
              </a:rPr>
              <a:t>.</a:t>
            </a:r>
            <a:r>
              <a:rPr sz="1100" i="1" spc="-70" dirty="0">
                <a:latin typeface="Calibri"/>
                <a:cs typeface="Calibri"/>
              </a:rPr>
              <a:t> </a:t>
            </a:r>
            <a:r>
              <a:rPr sz="1100" i="1" spc="20" dirty="0">
                <a:latin typeface="Calibri"/>
                <a:cs typeface="Calibri"/>
              </a:rPr>
              <a:t>.</a:t>
            </a:r>
            <a:r>
              <a:rPr sz="1100" i="1" spc="-70" dirty="0">
                <a:latin typeface="Calibri"/>
                <a:cs typeface="Calibri"/>
              </a:rPr>
              <a:t> </a:t>
            </a:r>
            <a:r>
              <a:rPr sz="1100" i="1" spc="25" dirty="0">
                <a:latin typeface="Calibri"/>
                <a:cs typeface="Calibri"/>
              </a:rPr>
              <a:t>,</a:t>
            </a:r>
            <a:r>
              <a:rPr sz="1100" i="1" spc="-70" dirty="0">
                <a:latin typeface="Calibri"/>
                <a:cs typeface="Calibri"/>
              </a:rPr>
              <a:t> </a:t>
            </a:r>
            <a:r>
              <a:rPr sz="1100" i="1" spc="330" dirty="0">
                <a:latin typeface="Calibri"/>
                <a:cs typeface="Calibri"/>
              </a:rPr>
              <a:t>X</a:t>
            </a:r>
            <a:r>
              <a:rPr sz="1200" i="1" spc="89" baseline="-10416" dirty="0">
                <a:latin typeface="Calibri"/>
                <a:cs typeface="Calibri"/>
              </a:rPr>
              <a:t>p</a:t>
            </a:r>
            <a:r>
              <a:rPr sz="1100" spc="85" dirty="0">
                <a:latin typeface="Calibri"/>
                <a:cs typeface="Calibri"/>
              </a:rPr>
              <a:t>)</a:t>
            </a:r>
            <a:r>
              <a:rPr sz="1100" spc="114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are</a:t>
            </a:r>
            <a:r>
              <a:rPr sz="1100" spc="114" dirty="0">
                <a:latin typeface="Calibri"/>
                <a:cs typeface="Calibri"/>
              </a:rPr>
              <a:t> </a:t>
            </a:r>
            <a:r>
              <a:rPr sz="1100" spc="35" dirty="0">
                <a:latin typeface="Calibri"/>
                <a:cs typeface="Calibri"/>
              </a:rPr>
              <a:t>im</a:t>
            </a:r>
            <a:r>
              <a:rPr sz="1100" spc="65" dirty="0">
                <a:latin typeface="Calibri"/>
                <a:cs typeface="Calibri"/>
              </a:rPr>
              <a:t>p</a:t>
            </a:r>
            <a:r>
              <a:rPr sz="1100" spc="20" dirty="0">
                <a:latin typeface="Calibri"/>
                <a:cs typeface="Calibri"/>
              </a:rPr>
              <a:t>orta</a:t>
            </a:r>
            <a:r>
              <a:rPr sz="1100" spc="-5" dirty="0">
                <a:latin typeface="Calibri"/>
                <a:cs typeface="Calibri"/>
              </a:rPr>
              <a:t>n</a:t>
            </a:r>
            <a:r>
              <a:rPr sz="1100" spc="50" dirty="0">
                <a:latin typeface="Calibri"/>
                <a:cs typeface="Calibri"/>
              </a:rPr>
              <a:t>t</a:t>
            </a:r>
            <a:r>
              <a:rPr sz="1100" spc="114" dirty="0">
                <a:latin typeface="Calibri"/>
                <a:cs typeface="Calibri"/>
              </a:rPr>
              <a:t> </a:t>
            </a:r>
            <a:r>
              <a:rPr sz="1100" spc="35" dirty="0">
                <a:latin typeface="Calibri"/>
                <a:cs typeface="Calibri"/>
              </a:rPr>
              <a:t>in</a:t>
            </a:r>
            <a:r>
              <a:rPr sz="1100" spc="114" dirty="0">
                <a:latin typeface="Calibri"/>
                <a:cs typeface="Calibri"/>
              </a:rPr>
              <a:t> </a:t>
            </a:r>
            <a:r>
              <a:rPr sz="1100" spc="30" dirty="0">
                <a:latin typeface="Calibri"/>
                <a:cs typeface="Calibri"/>
              </a:rPr>
              <a:t>explaining</a:t>
            </a:r>
            <a:r>
              <a:rPr sz="1100" spc="114" dirty="0">
                <a:latin typeface="Calibri"/>
                <a:cs typeface="Calibri"/>
              </a:rPr>
              <a:t> </a:t>
            </a:r>
            <a:r>
              <a:rPr sz="1100" i="1" spc="95" dirty="0">
                <a:latin typeface="Calibri"/>
                <a:cs typeface="Calibri"/>
              </a:rPr>
              <a:t>Y</a:t>
            </a:r>
            <a:r>
              <a:rPr sz="1100" spc="25" dirty="0">
                <a:latin typeface="Calibri"/>
                <a:cs typeface="Calibri"/>
              </a:rPr>
              <a:t>,</a:t>
            </a:r>
            <a:r>
              <a:rPr sz="1100" spc="114" dirty="0">
                <a:latin typeface="Calibri"/>
                <a:cs typeface="Calibri"/>
              </a:rPr>
              <a:t> </a:t>
            </a:r>
            <a:r>
              <a:rPr sz="1100" spc="15" dirty="0">
                <a:latin typeface="Calibri"/>
                <a:cs typeface="Calibri"/>
              </a:rPr>
              <a:t>and which </a:t>
            </a:r>
            <a:r>
              <a:rPr sz="1100" spc="-5" dirty="0">
                <a:latin typeface="Calibri"/>
                <a:cs typeface="Calibri"/>
              </a:rPr>
              <a:t>are</a:t>
            </a:r>
            <a:r>
              <a:rPr sz="1100" dirty="0">
                <a:latin typeface="Calibri"/>
                <a:cs typeface="Calibri"/>
              </a:rPr>
              <a:t> </a:t>
            </a:r>
            <a:r>
              <a:rPr sz="1100" spc="10" dirty="0">
                <a:latin typeface="Calibri"/>
                <a:cs typeface="Calibri"/>
              </a:rPr>
              <a:t>irrelevant.</a:t>
            </a:r>
            <a:r>
              <a:rPr sz="1100" spc="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e.g.</a:t>
            </a:r>
            <a:r>
              <a:rPr sz="1100" spc="5" dirty="0">
                <a:latin typeface="Calibri"/>
                <a:cs typeface="Calibri"/>
              </a:rPr>
              <a:t> </a:t>
            </a:r>
            <a:r>
              <a:rPr sz="1100" spc="130" dirty="0">
                <a:solidFill>
                  <a:srgbClr val="990000"/>
                </a:solidFill>
                <a:latin typeface="Calibri"/>
                <a:cs typeface="Calibri"/>
              </a:rPr>
              <a:t>Seniority </a:t>
            </a:r>
            <a:r>
              <a:rPr sz="1100" spc="20" dirty="0">
                <a:latin typeface="Calibri"/>
                <a:cs typeface="Calibri"/>
              </a:rPr>
              <a:t>and </a:t>
            </a:r>
            <a:r>
              <a:rPr sz="1100" spc="85" dirty="0">
                <a:solidFill>
                  <a:srgbClr val="990000"/>
                </a:solidFill>
                <a:latin typeface="Calibri"/>
                <a:cs typeface="Calibri"/>
              </a:rPr>
              <a:t>Years</a:t>
            </a:r>
            <a:r>
              <a:rPr sz="1100" spc="90" dirty="0">
                <a:solidFill>
                  <a:srgbClr val="990000"/>
                </a:solidFill>
                <a:latin typeface="Calibri"/>
                <a:cs typeface="Calibri"/>
              </a:rPr>
              <a:t> </a:t>
            </a:r>
            <a:r>
              <a:rPr sz="1100" spc="110" dirty="0">
                <a:solidFill>
                  <a:srgbClr val="990000"/>
                </a:solidFill>
                <a:latin typeface="Calibri"/>
                <a:cs typeface="Calibri"/>
              </a:rPr>
              <a:t>of </a:t>
            </a:r>
            <a:r>
              <a:rPr sz="1100" spc="114" dirty="0">
                <a:solidFill>
                  <a:srgbClr val="990000"/>
                </a:solidFill>
                <a:latin typeface="Calibri"/>
                <a:cs typeface="Calibri"/>
              </a:rPr>
              <a:t> </a:t>
            </a:r>
            <a:r>
              <a:rPr sz="1100" spc="75" dirty="0">
                <a:solidFill>
                  <a:srgbClr val="990000"/>
                </a:solidFill>
                <a:latin typeface="Calibri"/>
                <a:cs typeface="Calibri"/>
              </a:rPr>
              <a:t>Education </a:t>
            </a:r>
            <a:r>
              <a:rPr sz="1100" dirty="0">
                <a:latin typeface="Calibri"/>
                <a:cs typeface="Calibri"/>
              </a:rPr>
              <a:t>have</a:t>
            </a:r>
            <a:r>
              <a:rPr sz="1100" spc="5" dirty="0">
                <a:latin typeface="Calibri"/>
                <a:cs typeface="Calibri"/>
              </a:rPr>
              <a:t> </a:t>
            </a:r>
            <a:r>
              <a:rPr sz="1100" spc="15" dirty="0">
                <a:latin typeface="Calibri"/>
                <a:cs typeface="Calibri"/>
              </a:rPr>
              <a:t>a </a:t>
            </a:r>
            <a:r>
              <a:rPr sz="1100" spc="35" dirty="0">
                <a:latin typeface="Calibri"/>
                <a:cs typeface="Calibri"/>
              </a:rPr>
              <a:t>big </a:t>
            </a:r>
            <a:r>
              <a:rPr sz="1100" spc="30" dirty="0">
                <a:latin typeface="Calibri"/>
                <a:cs typeface="Calibri"/>
              </a:rPr>
              <a:t>impact </a:t>
            </a:r>
            <a:r>
              <a:rPr sz="1100" spc="-5" dirty="0">
                <a:latin typeface="Calibri"/>
                <a:cs typeface="Calibri"/>
              </a:rPr>
              <a:t>on</a:t>
            </a:r>
            <a:r>
              <a:rPr sz="1100" dirty="0">
                <a:latin typeface="Calibri"/>
                <a:cs typeface="Calibri"/>
              </a:rPr>
              <a:t> </a:t>
            </a:r>
            <a:r>
              <a:rPr sz="1100" spc="15" dirty="0">
                <a:solidFill>
                  <a:srgbClr val="990000"/>
                </a:solidFill>
                <a:latin typeface="Calibri"/>
                <a:cs typeface="Calibri"/>
              </a:rPr>
              <a:t>Income</a:t>
            </a:r>
            <a:r>
              <a:rPr sz="1100" spc="15" dirty="0">
                <a:latin typeface="Calibri"/>
                <a:cs typeface="Calibri"/>
              </a:rPr>
              <a:t>,</a:t>
            </a:r>
            <a:r>
              <a:rPr sz="1100" spc="20" dirty="0">
                <a:latin typeface="Calibri"/>
                <a:cs typeface="Calibri"/>
              </a:rPr>
              <a:t> </a:t>
            </a:r>
            <a:r>
              <a:rPr sz="1100" spc="35" dirty="0">
                <a:latin typeface="Calibri"/>
                <a:cs typeface="Calibri"/>
              </a:rPr>
              <a:t>but </a:t>
            </a:r>
            <a:r>
              <a:rPr sz="1100" spc="105" dirty="0">
                <a:solidFill>
                  <a:srgbClr val="990000"/>
                </a:solidFill>
                <a:latin typeface="Calibri"/>
                <a:cs typeface="Calibri"/>
              </a:rPr>
              <a:t>Marital </a:t>
            </a:r>
            <a:r>
              <a:rPr sz="1100" spc="110" dirty="0">
                <a:solidFill>
                  <a:srgbClr val="990000"/>
                </a:solidFill>
                <a:latin typeface="Calibri"/>
                <a:cs typeface="Calibri"/>
              </a:rPr>
              <a:t> </a:t>
            </a:r>
            <a:r>
              <a:rPr sz="1100" spc="105" dirty="0">
                <a:solidFill>
                  <a:srgbClr val="990000"/>
                </a:solidFill>
                <a:latin typeface="Calibri"/>
                <a:cs typeface="Calibri"/>
              </a:rPr>
              <a:t>Status </a:t>
            </a:r>
            <a:r>
              <a:rPr sz="1100" spc="40" dirty="0">
                <a:latin typeface="Calibri"/>
                <a:cs typeface="Calibri"/>
              </a:rPr>
              <a:t>typically</a:t>
            </a:r>
            <a:r>
              <a:rPr sz="1100" spc="114" dirty="0">
                <a:latin typeface="Calibri"/>
                <a:cs typeface="Calibri"/>
              </a:rPr>
              <a:t> </a:t>
            </a:r>
            <a:r>
              <a:rPr sz="1100" spc="-15" dirty="0">
                <a:latin typeface="Calibri"/>
                <a:cs typeface="Calibri"/>
              </a:rPr>
              <a:t>does</a:t>
            </a:r>
            <a:r>
              <a:rPr sz="1100" spc="114" dirty="0">
                <a:latin typeface="Calibri"/>
                <a:cs typeface="Calibri"/>
              </a:rPr>
              <a:t> </a:t>
            </a:r>
            <a:r>
              <a:rPr sz="1100" spc="15" dirty="0">
                <a:latin typeface="Calibri"/>
                <a:cs typeface="Calibri"/>
              </a:rPr>
              <a:t>not.</a:t>
            </a:r>
            <a:endParaRPr sz="1100" dirty="0">
              <a:latin typeface="Calibri"/>
              <a:cs typeface="Calibri"/>
            </a:endParaRPr>
          </a:p>
          <a:p>
            <a:pPr marL="195580" marR="401320" indent="-132715">
              <a:lnSpc>
                <a:spcPct val="102600"/>
              </a:lnSpc>
              <a:spcBef>
                <a:spcPts val="300"/>
              </a:spcBef>
              <a:buClr>
                <a:srgbClr val="3333B2"/>
              </a:buClr>
              <a:buSzPct val="90909"/>
              <a:buFont typeface="Lucida Sans Unicode"/>
              <a:buChar char="•"/>
              <a:tabLst>
                <a:tab pos="196215" algn="l"/>
              </a:tabLst>
            </a:pPr>
            <a:r>
              <a:rPr sz="1100" spc="40" dirty="0">
                <a:latin typeface="Calibri"/>
                <a:cs typeface="Calibri"/>
              </a:rPr>
              <a:t>De</a:t>
            </a:r>
            <a:r>
              <a:rPr sz="1100" spc="65" dirty="0">
                <a:latin typeface="Calibri"/>
                <a:cs typeface="Calibri"/>
              </a:rPr>
              <a:t>p</a:t>
            </a:r>
            <a:r>
              <a:rPr sz="1100" spc="15" dirty="0">
                <a:latin typeface="Calibri"/>
                <a:cs typeface="Calibri"/>
              </a:rPr>
              <a:t>ending</a:t>
            </a:r>
            <a:r>
              <a:rPr sz="1100" spc="114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on</a:t>
            </a:r>
            <a:r>
              <a:rPr sz="1100" spc="110" dirty="0">
                <a:latin typeface="Calibri"/>
                <a:cs typeface="Calibri"/>
              </a:rPr>
              <a:t> </a:t>
            </a:r>
            <a:r>
              <a:rPr sz="1100" spc="5" dirty="0">
                <a:latin typeface="Calibri"/>
                <a:cs typeface="Calibri"/>
              </a:rPr>
              <a:t>the</a:t>
            </a:r>
            <a:r>
              <a:rPr sz="1100" spc="114" dirty="0">
                <a:latin typeface="Calibri"/>
                <a:cs typeface="Calibri"/>
              </a:rPr>
              <a:t> </a:t>
            </a:r>
            <a:r>
              <a:rPr sz="1100" spc="25" dirty="0">
                <a:latin typeface="Calibri"/>
                <a:cs typeface="Calibri"/>
              </a:rPr>
              <a:t>complexi</a:t>
            </a:r>
            <a:r>
              <a:rPr sz="1100" spc="-20" dirty="0">
                <a:latin typeface="Calibri"/>
                <a:cs typeface="Calibri"/>
              </a:rPr>
              <a:t>t</a:t>
            </a:r>
            <a:r>
              <a:rPr sz="1100" spc="75" dirty="0">
                <a:latin typeface="Calibri"/>
                <a:cs typeface="Calibri"/>
              </a:rPr>
              <a:t>y</a:t>
            </a:r>
            <a:r>
              <a:rPr sz="1100" spc="114" dirty="0">
                <a:latin typeface="Calibri"/>
                <a:cs typeface="Calibri"/>
              </a:rPr>
              <a:t> </a:t>
            </a:r>
            <a:r>
              <a:rPr sz="1100" spc="-20" dirty="0">
                <a:latin typeface="Calibri"/>
                <a:cs typeface="Calibri"/>
              </a:rPr>
              <a:t>of</a:t>
            </a:r>
            <a:r>
              <a:rPr sz="1100" spc="114" dirty="0">
                <a:latin typeface="Calibri"/>
                <a:cs typeface="Calibri"/>
              </a:rPr>
              <a:t> </a:t>
            </a:r>
            <a:r>
              <a:rPr sz="1100" i="1" spc="195" dirty="0">
                <a:latin typeface="Calibri"/>
                <a:cs typeface="Calibri"/>
              </a:rPr>
              <a:t>f</a:t>
            </a:r>
            <a:r>
              <a:rPr sz="1100" spc="25" dirty="0">
                <a:latin typeface="Calibri"/>
                <a:cs typeface="Calibri"/>
              </a:rPr>
              <a:t>,</a:t>
            </a:r>
            <a:r>
              <a:rPr sz="1100" spc="114" dirty="0">
                <a:latin typeface="Calibri"/>
                <a:cs typeface="Calibri"/>
              </a:rPr>
              <a:t> </a:t>
            </a:r>
            <a:r>
              <a:rPr sz="1100" spc="-30" dirty="0">
                <a:latin typeface="Calibri"/>
                <a:cs typeface="Calibri"/>
              </a:rPr>
              <a:t>w</a:t>
            </a:r>
            <a:r>
              <a:rPr sz="1100" spc="-65" dirty="0">
                <a:latin typeface="Calibri"/>
                <a:cs typeface="Calibri"/>
              </a:rPr>
              <a:t>e</a:t>
            </a:r>
            <a:r>
              <a:rPr sz="1100" spc="114" dirty="0">
                <a:latin typeface="Calibri"/>
                <a:cs typeface="Calibri"/>
              </a:rPr>
              <a:t> </a:t>
            </a:r>
            <a:r>
              <a:rPr sz="1100" spc="30" dirty="0">
                <a:latin typeface="Calibri"/>
                <a:cs typeface="Calibri"/>
              </a:rPr>
              <a:t>m</a:t>
            </a:r>
            <a:r>
              <a:rPr sz="1100" spc="-20" dirty="0">
                <a:latin typeface="Calibri"/>
                <a:cs typeface="Calibri"/>
              </a:rPr>
              <a:t>a</a:t>
            </a:r>
            <a:r>
              <a:rPr sz="1100" spc="75" dirty="0">
                <a:latin typeface="Calibri"/>
                <a:cs typeface="Calibri"/>
              </a:rPr>
              <a:t>y</a:t>
            </a:r>
            <a:r>
              <a:rPr sz="1100" spc="114" dirty="0">
                <a:latin typeface="Calibri"/>
                <a:cs typeface="Calibri"/>
              </a:rPr>
              <a:t> </a:t>
            </a:r>
            <a:r>
              <a:rPr sz="1100" spc="55" dirty="0">
                <a:latin typeface="Calibri"/>
                <a:cs typeface="Calibri"/>
              </a:rPr>
              <a:t>b</a:t>
            </a:r>
            <a:r>
              <a:rPr sz="1100" spc="-65" dirty="0">
                <a:latin typeface="Calibri"/>
                <a:cs typeface="Calibri"/>
              </a:rPr>
              <a:t>e</a:t>
            </a:r>
            <a:r>
              <a:rPr sz="1100" spc="114" dirty="0">
                <a:latin typeface="Calibri"/>
                <a:cs typeface="Calibri"/>
              </a:rPr>
              <a:t> </a:t>
            </a:r>
            <a:r>
              <a:rPr sz="1100" spc="5" dirty="0">
                <a:latin typeface="Calibri"/>
                <a:cs typeface="Calibri"/>
              </a:rPr>
              <a:t>able</a:t>
            </a:r>
            <a:r>
              <a:rPr sz="1100" spc="110" dirty="0">
                <a:latin typeface="Calibri"/>
                <a:cs typeface="Calibri"/>
              </a:rPr>
              <a:t> </a:t>
            </a:r>
            <a:r>
              <a:rPr sz="1100" spc="5" dirty="0">
                <a:latin typeface="Calibri"/>
                <a:cs typeface="Calibri"/>
              </a:rPr>
              <a:t>to </a:t>
            </a:r>
            <a:r>
              <a:rPr sz="1100" spc="15" dirty="0">
                <a:latin typeface="Calibri"/>
                <a:cs typeface="Calibri"/>
              </a:rPr>
              <a:t>understand</a:t>
            </a:r>
            <a:r>
              <a:rPr sz="1100" spc="114" dirty="0">
                <a:latin typeface="Calibri"/>
                <a:cs typeface="Calibri"/>
              </a:rPr>
              <a:t> </a:t>
            </a:r>
            <a:r>
              <a:rPr sz="1100" spc="-15" dirty="0">
                <a:latin typeface="Calibri"/>
                <a:cs typeface="Calibri"/>
              </a:rPr>
              <a:t>how</a:t>
            </a:r>
            <a:r>
              <a:rPr sz="1100" spc="114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each</a:t>
            </a:r>
            <a:r>
              <a:rPr sz="1100" spc="114" dirty="0">
                <a:latin typeface="Calibri"/>
                <a:cs typeface="Calibri"/>
              </a:rPr>
              <a:t> </a:t>
            </a:r>
            <a:r>
              <a:rPr sz="1100" spc="5" dirty="0">
                <a:latin typeface="Calibri"/>
                <a:cs typeface="Calibri"/>
              </a:rPr>
              <a:t>component</a:t>
            </a:r>
            <a:r>
              <a:rPr sz="1100" spc="114" dirty="0">
                <a:latin typeface="Calibri"/>
                <a:cs typeface="Calibri"/>
              </a:rPr>
              <a:t> </a:t>
            </a:r>
            <a:r>
              <a:rPr sz="1100" i="1" spc="240" dirty="0">
                <a:latin typeface="Calibri"/>
                <a:cs typeface="Calibri"/>
              </a:rPr>
              <a:t>X</a:t>
            </a:r>
            <a:r>
              <a:rPr sz="1200" i="1" spc="359" baseline="-10416" dirty="0">
                <a:latin typeface="Calibri"/>
                <a:cs typeface="Calibri"/>
              </a:rPr>
              <a:t>j</a:t>
            </a:r>
            <a:r>
              <a:rPr sz="1200" i="1" spc="412" baseline="-10416" dirty="0">
                <a:latin typeface="Calibri"/>
                <a:cs typeface="Calibri"/>
              </a:rPr>
              <a:t> </a:t>
            </a:r>
            <a:r>
              <a:rPr sz="1100" spc="-20" dirty="0">
                <a:latin typeface="Calibri"/>
                <a:cs typeface="Calibri"/>
              </a:rPr>
              <a:t>of</a:t>
            </a:r>
            <a:r>
              <a:rPr sz="1100" spc="114" dirty="0">
                <a:latin typeface="Calibri"/>
                <a:cs typeface="Calibri"/>
              </a:rPr>
              <a:t> </a:t>
            </a:r>
            <a:r>
              <a:rPr sz="1100" i="1" spc="330" dirty="0">
                <a:latin typeface="Calibri"/>
                <a:cs typeface="Calibri"/>
              </a:rPr>
              <a:t>X</a:t>
            </a:r>
            <a:r>
              <a:rPr sz="1100" i="1" spc="20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affects</a:t>
            </a:r>
            <a:r>
              <a:rPr sz="1100" spc="114" dirty="0">
                <a:latin typeface="Calibri"/>
                <a:cs typeface="Calibri"/>
              </a:rPr>
              <a:t> </a:t>
            </a:r>
            <a:r>
              <a:rPr sz="1100" i="1" spc="95" dirty="0">
                <a:latin typeface="Calibri"/>
                <a:cs typeface="Calibri"/>
              </a:rPr>
              <a:t>Y</a:t>
            </a:r>
            <a:r>
              <a:rPr sz="1100" spc="20" dirty="0">
                <a:latin typeface="Calibri"/>
                <a:cs typeface="Calibri"/>
              </a:rPr>
              <a:t>.</a:t>
            </a:r>
            <a:endParaRPr sz="1100" dirty="0">
              <a:latin typeface="Calibri"/>
              <a:cs typeface="Calibr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1E45BB9-6C96-FC30-5078-837602A2A1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9850" y="2294360"/>
            <a:ext cx="1492089" cy="11663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88E931-44CB-8402-B890-9BDEE6F2B1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611" y="2229659"/>
            <a:ext cx="2074524" cy="1204199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A130BA-9935-AC7F-91D8-B070F1E3FA56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r>
              <a:rPr lang="en-US"/>
              <a:t>Instructor: Dr. Malak Abdullah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C2CB5C5-4685-662F-ED85-355C9B0051FB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670"/>
              </a:lnSpc>
            </a:pPr>
            <a:fld id="{81D60167-4931-47E6-BA6A-407CBD079E47}" type="slidenum">
              <a:rPr lang="en-JO" smtClean="0"/>
              <a:t>10</a:t>
            </a:fld>
            <a:r>
              <a:rPr lang="en-JO" spc="-240"/>
              <a:t> </a:t>
            </a:r>
            <a:r>
              <a:rPr lang="en-JO"/>
              <a:t>/</a:t>
            </a:r>
            <a:r>
              <a:rPr lang="en-JO" spc="-245"/>
              <a:t> </a:t>
            </a:r>
            <a:r>
              <a:rPr lang="en-JO"/>
              <a:t>29</a:t>
            </a:r>
            <a:endParaRPr lang="en-JO" dirty="0"/>
          </a:p>
        </p:txBody>
      </p:sp>
    </p:spTree>
  </p:cSld>
  <p:clrMapOvr>
    <a:masterClrMapping/>
  </p:clrMapOvr>
  <p:transition>
    <p:cut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903984" y="851562"/>
            <a:ext cx="71755" cy="8128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50" spc="10" dirty="0">
                <a:solidFill>
                  <a:srgbClr val="BEBEBE"/>
                </a:solidFill>
                <a:latin typeface="MS UI Gothic"/>
                <a:cs typeface="MS UI Gothic"/>
              </a:rPr>
              <a:t>●</a:t>
            </a:r>
            <a:endParaRPr sz="350">
              <a:latin typeface="MS UI Gothic"/>
              <a:cs typeface="MS UI Gothic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235872" y="1122864"/>
            <a:ext cx="71755" cy="8128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50" spc="10" dirty="0">
                <a:solidFill>
                  <a:srgbClr val="BEBEBE"/>
                </a:solidFill>
                <a:latin typeface="MS UI Gothic"/>
                <a:cs typeface="MS UI Gothic"/>
              </a:rPr>
              <a:t>●</a:t>
            </a:r>
            <a:endParaRPr sz="350">
              <a:latin typeface="MS UI Gothic"/>
              <a:cs typeface="MS UI Gothic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54572" y="1156931"/>
            <a:ext cx="183515" cy="8128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525" spc="15" baseline="7936" dirty="0">
                <a:solidFill>
                  <a:srgbClr val="BEBEBE"/>
                </a:solidFill>
                <a:latin typeface="MS UI Gothic"/>
                <a:cs typeface="MS UI Gothic"/>
              </a:rPr>
              <a:t>●</a:t>
            </a:r>
            <a:r>
              <a:rPr sz="525" spc="15" baseline="7936" dirty="0">
                <a:solidFill>
                  <a:srgbClr val="BEBEBE"/>
                </a:solidFill>
                <a:latin typeface="Times New Roman"/>
                <a:cs typeface="Times New Roman"/>
              </a:rPr>
              <a:t>     </a:t>
            </a:r>
            <a:r>
              <a:rPr sz="525" spc="-22" baseline="7936" dirty="0">
                <a:solidFill>
                  <a:srgbClr val="BEBEBE"/>
                </a:solidFill>
                <a:latin typeface="Times New Roman"/>
                <a:cs typeface="Times New Roman"/>
              </a:rPr>
              <a:t> </a:t>
            </a:r>
            <a:r>
              <a:rPr sz="350" spc="10" dirty="0">
                <a:solidFill>
                  <a:srgbClr val="BEBEBE"/>
                </a:solidFill>
                <a:latin typeface="MS UI Gothic"/>
                <a:cs typeface="MS UI Gothic"/>
              </a:rPr>
              <a:t>●</a:t>
            </a:r>
            <a:endParaRPr sz="350">
              <a:latin typeface="MS UI Gothic"/>
              <a:cs typeface="MS UI Gothic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53296" y="1102745"/>
            <a:ext cx="71755" cy="8128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50" spc="10" dirty="0">
                <a:solidFill>
                  <a:srgbClr val="BEBEBE"/>
                </a:solidFill>
                <a:latin typeface="MS UI Gothic"/>
                <a:cs typeface="MS UI Gothic"/>
              </a:rPr>
              <a:t>●</a:t>
            </a:r>
            <a:endParaRPr sz="350">
              <a:latin typeface="MS UI Gothic"/>
              <a:cs typeface="MS UI Gothic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106103" y="998198"/>
            <a:ext cx="71755" cy="8128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50" spc="10" dirty="0">
                <a:solidFill>
                  <a:srgbClr val="BEBEBE"/>
                </a:solidFill>
                <a:latin typeface="MS UI Gothic"/>
                <a:cs typeface="MS UI Gothic"/>
              </a:rPr>
              <a:t>●</a:t>
            </a:r>
            <a:endParaRPr sz="350">
              <a:latin typeface="MS UI Gothic"/>
              <a:cs typeface="MS UI Gothic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462929" y="1033068"/>
            <a:ext cx="631825" cy="8128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r>
              <a:rPr sz="525" spc="-262" baseline="23809" dirty="0">
                <a:solidFill>
                  <a:srgbClr val="D1D1D1"/>
                </a:solidFill>
                <a:latin typeface="MS UI Gothic"/>
                <a:cs typeface="MS UI Gothic"/>
              </a:rPr>
              <a:t>●</a:t>
            </a:r>
            <a:r>
              <a:rPr sz="525" spc="-262" baseline="31746" dirty="0">
                <a:solidFill>
                  <a:srgbClr val="BEBEBE"/>
                </a:solidFill>
                <a:latin typeface="MS UI Gothic"/>
                <a:cs typeface="MS UI Gothic"/>
              </a:rPr>
              <a:t>●</a:t>
            </a:r>
            <a:r>
              <a:rPr sz="525" spc="-262" baseline="7936" dirty="0">
                <a:solidFill>
                  <a:srgbClr val="BEBEBE"/>
                </a:solidFill>
                <a:latin typeface="MS UI Gothic"/>
                <a:cs typeface="MS UI Gothic"/>
              </a:rPr>
              <a:t>●</a:t>
            </a:r>
            <a:r>
              <a:rPr sz="350" spc="-175" dirty="0">
                <a:solidFill>
                  <a:srgbClr val="BEBEBE"/>
                </a:solidFill>
                <a:latin typeface="MS UI Gothic"/>
                <a:cs typeface="MS UI Gothic"/>
              </a:rPr>
              <a:t>●</a:t>
            </a:r>
            <a:r>
              <a:rPr sz="525" spc="-262" baseline="7936" dirty="0">
                <a:solidFill>
                  <a:srgbClr val="BEBEBE"/>
                </a:solidFill>
                <a:latin typeface="MS UI Gothic"/>
                <a:cs typeface="MS UI Gothic"/>
              </a:rPr>
              <a:t>●</a:t>
            </a:r>
            <a:r>
              <a:rPr sz="525" spc="-262" baseline="15873" dirty="0">
                <a:solidFill>
                  <a:srgbClr val="BEBEBE"/>
                </a:solidFill>
                <a:latin typeface="MS UI Gothic"/>
                <a:cs typeface="MS UI Gothic"/>
              </a:rPr>
              <a:t>●</a:t>
            </a:r>
            <a:r>
              <a:rPr sz="525" spc="-262" baseline="23809" dirty="0">
                <a:solidFill>
                  <a:srgbClr val="BEBEBE"/>
                </a:solidFill>
                <a:latin typeface="MS UI Gothic"/>
                <a:cs typeface="MS UI Gothic"/>
              </a:rPr>
              <a:t>●</a:t>
            </a:r>
            <a:r>
              <a:rPr sz="525" spc="-262" baseline="7936" dirty="0">
                <a:solidFill>
                  <a:srgbClr val="BEBEBE"/>
                </a:solidFill>
                <a:latin typeface="MS UI Gothic"/>
                <a:cs typeface="MS UI Gothic"/>
              </a:rPr>
              <a:t>●</a:t>
            </a:r>
            <a:r>
              <a:rPr sz="525" spc="-262" baseline="15873" dirty="0">
                <a:solidFill>
                  <a:srgbClr val="D1D1D1"/>
                </a:solidFill>
                <a:latin typeface="MS UI Gothic"/>
                <a:cs typeface="MS UI Gothic"/>
              </a:rPr>
              <a:t>●</a:t>
            </a:r>
            <a:r>
              <a:rPr sz="525" spc="-262" baseline="15873" dirty="0">
                <a:solidFill>
                  <a:srgbClr val="BEBEBE"/>
                </a:solidFill>
                <a:latin typeface="MS UI Gothic"/>
                <a:cs typeface="MS UI Gothic"/>
              </a:rPr>
              <a:t>●</a:t>
            </a:r>
            <a:r>
              <a:rPr sz="525" spc="-262" baseline="7936" dirty="0">
                <a:solidFill>
                  <a:srgbClr val="BEBEBE"/>
                </a:solidFill>
                <a:latin typeface="MS UI Gothic"/>
                <a:cs typeface="MS UI Gothic"/>
              </a:rPr>
              <a:t>●</a:t>
            </a:r>
            <a:r>
              <a:rPr sz="525" spc="-262" baseline="31746" dirty="0">
                <a:solidFill>
                  <a:srgbClr val="BEBEBE"/>
                </a:solidFill>
                <a:latin typeface="MS UI Gothic"/>
                <a:cs typeface="MS UI Gothic"/>
              </a:rPr>
              <a:t>●</a:t>
            </a:r>
            <a:r>
              <a:rPr sz="525" spc="-262" baseline="7936" dirty="0">
                <a:solidFill>
                  <a:srgbClr val="BEBEBE"/>
                </a:solidFill>
                <a:latin typeface="MS UI Gothic"/>
                <a:cs typeface="MS UI Gothic"/>
              </a:rPr>
              <a:t>●</a:t>
            </a:r>
            <a:r>
              <a:rPr sz="525" spc="-262" baseline="15873" dirty="0">
                <a:solidFill>
                  <a:srgbClr val="BEBEBE"/>
                </a:solidFill>
                <a:latin typeface="MS UI Gothic"/>
                <a:cs typeface="MS UI Gothic"/>
              </a:rPr>
              <a:t>●</a:t>
            </a:r>
            <a:r>
              <a:rPr sz="525" spc="-262" baseline="15873" dirty="0">
                <a:solidFill>
                  <a:srgbClr val="D1D1D1"/>
                </a:solidFill>
                <a:latin typeface="MS UI Gothic"/>
                <a:cs typeface="MS UI Gothic"/>
              </a:rPr>
              <a:t>●</a:t>
            </a:r>
            <a:r>
              <a:rPr sz="525" spc="-262" baseline="7936" dirty="0">
                <a:solidFill>
                  <a:srgbClr val="BEBEBE"/>
                </a:solidFill>
                <a:latin typeface="MS UI Gothic"/>
                <a:cs typeface="MS UI Gothic"/>
              </a:rPr>
              <a:t>●</a:t>
            </a:r>
            <a:r>
              <a:rPr sz="525" spc="-262" baseline="23809" dirty="0">
                <a:solidFill>
                  <a:srgbClr val="D1D1D1"/>
                </a:solidFill>
                <a:latin typeface="MS UI Gothic"/>
                <a:cs typeface="MS UI Gothic"/>
              </a:rPr>
              <a:t>●</a:t>
            </a:r>
            <a:r>
              <a:rPr sz="525" spc="-262" baseline="15873" dirty="0">
                <a:solidFill>
                  <a:srgbClr val="BEBEBE"/>
                </a:solidFill>
                <a:latin typeface="MS UI Gothic"/>
                <a:cs typeface="MS UI Gothic"/>
              </a:rPr>
              <a:t>●</a:t>
            </a:r>
            <a:r>
              <a:rPr sz="525" spc="-262" baseline="7936" dirty="0">
                <a:solidFill>
                  <a:srgbClr val="BEBEBE"/>
                </a:solidFill>
                <a:latin typeface="MS UI Gothic"/>
                <a:cs typeface="MS UI Gothic"/>
              </a:rPr>
              <a:t>●●</a:t>
            </a:r>
            <a:r>
              <a:rPr sz="350" spc="-175" dirty="0">
                <a:solidFill>
                  <a:srgbClr val="BEBEBE"/>
                </a:solidFill>
                <a:latin typeface="MS UI Gothic"/>
                <a:cs typeface="MS UI Gothic"/>
              </a:rPr>
              <a:t>●</a:t>
            </a:r>
            <a:r>
              <a:rPr sz="525" spc="-262" baseline="23809" dirty="0">
                <a:solidFill>
                  <a:srgbClr val="BEBEBE"/>
                </a:solidFill>
                <a:latin typeface="MS UI Gothic"/>
                <a:cs typeface="MS UI Gothic"/>
              </a:rPr>
              <a:t>●●</a:t>
            </a:r>
            <a:r>
              <a:rPr sz="525" spc="-262" baseline="39682" dirty="0">
                <a:solidFill>
                  <a:srgbClr val="BEBEBE"/>
                </a:solidFill>
                <a:latin typeface="MS UI Gothic"/>
                <a:cs typeface="MS UI Gothic"/>
              </a:rPr>
              <a:t>●</a:t>
            </a:r>
            <a:endParaRPr sz="525" baseline="39682">
              <a:latin typeface="MS UI Gothic"/>
              <a:cs typeface="MS UI Gothic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765891" y="934137"/>
            <a:ext cx="398780" cy="8128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r>
              <a:rPr sz="350" spc="-160" dirty="0">
                <a:solidFill>
                  <a:srgbClr val="BEBEBE"/>
                </a:solidFill>
                <a:latin typeface="MS UI Gothic"/>
                <a:cs typeface="MS UI Gothic"/>
              </a:rPr>
              <a:t>●</a:t>
            </a:r>
            <a:r>
              <a:rPr sz="525" spc="-240" baseline="7936" dirty="0">
                <a:solidFill>
                  <a:srgbClr val="BEBEBE"/>
                </a:solidFill>
                <a:latin typeface="MS UI Gothic"/>
                <a:cs typeface="MS UI Gothic"/>
              </a:rPr>
              <a:t>●●</a:t>
            </a:r>
            <a:r>
              <a:rPr sz="525" spc="-240" baseline="15873" dirty="0">
                <a:solidFill>
                  <a:srgbClr val="BEBEBE"/>
                </a:solidFill>
                <a:latin typeface="MS UI Gothic"/>
                <a:cs typeface="MS UI Gothic"/>
              </a:rPr>
              <a:t>●</a:t>
            </a:r>
            <a:r>
              <a:rPr sz="525" spc="-240" baseline="15873" dirty="0">
                <a:solidFill>
                  <a:srgbClr val="D1D1D1"/>
                </a:solidFill>
                <a:latin typeface="MS UI Gothic"/>
                <a:cs typeface="MS UI Gothic"/>
              </a:rPr>
              <a:t>●</a:t>
            </a:r>
            <a:r>
              <a:rPr sz="525" spc="-240" baseline="7936" dirty="0">
                <a:solidFill>
                  <a:srgbClr val="BEBEBE"/>
                </a:solidFill>
                <a:latin typeface="MS UI Gothic"/>
                <a:cs typeface="MS UI Gothic"/>
              </a:rPr>
              <a:t>●</a:t>
            </a:r>
            <a:r>
              <a:rPr sz="525" spc="-240" baseline="23809" dirty="0">
                <a:solidFill>
                  <a:srgbClr val="BEBEBE"/>
                </a:solidFill>
                <a:latin typeface="MS UI Gothic"/>
                <a:cs typeface="MS UI Gothic"/>
              </a:rPr>
              <a:t>●</a:t>
            </a:r>
            <a:r>
              <a:rPr sz="525" spc="-240" baseline="7936" dirty="0">
                <a:solidFill>
                  <a:srgbClr val="BEBEBE"/>
                </a:solidFill>
                <a:latin typeface="MS UI Gothic"/>
                <a:cs typeface="MS UI Gothic"/>
              </a:rPr>
              <a:t>●</a:t>
            </a:r>
            <a:r>
              <a:rPr sz="525" spc="-240" baseline="7936" dirty="0">
                <a:solidFill>
                  <a:srgbClr val="D1D1D1"/>
                </a:solidFill>
                <a:latin typeface="MS UI Gothic"/>
                <a:cs typeface="MS UI Gothic"/>
              </a:rPr>
              <a:t>●</a:t>
            </a:r>
            <a:r>
              <a:rPr sz="525" spc="-240" baseline="23809" dirty="0">
                <a:solidFill>
                  <a:srgbClr val="D1D1D1"/>
                </a:solidFill>
                <a:latin typeface="MS UI Gothic"/>
                <a:cs typeface="MS UI Gothic"/>
              </a:rPr>
              <a:t>●</a:t>
            </a:r>
            <a:r>
              <a:rPr sz="525" spc="-240" baseline="7936" dirty="0">
                <a:solidFill>
                  <a:srgbClr val="BEBEBE"/>
                </a:solidFill>
                <a:latin typeface="MS UI Gothic"/>
                <a:cs typeface="MS UI Gothic"/>
              </a:rPr>
              <a:t>●</a:t>
            </a:r>
            <a:r>
              <a:rPr sz="525" spc="-240" baseline="31746" dirty="0">
                <a:solidFill>
                  <a:srgbClr val="BEBEBE"/>
                </a:solidFill>
                <a:latin typeface="MS UI Gothic"/>
                <a:cs typeface="MS UI Gothic"/>
              </a:rPr>
              <a:t>●</a:t>
            </a:r>
            <a:r>
              <a:rPr sz="525" spc="-240" baseline="15873" dirty="0">
                <a:solidFill>
                  <a:srgbClr val="BEBEBE"/>
                </a:solidFill>
                <a:latin typeface="MS UI Gothic"/>
                <a:cs typeface="MS UI Gothic"/>
              </a:rPr>
              <a:t>●</a:t>
            </a:r>
            <a:endParaRPr sz="525" baseline="15873">
              <a:latin typeface="MS UI Gothic"/>
              <a:cs typeface="MS UI Gothic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419605" y="1056458"/>
            <a:ext cx="678815" cy="8128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r>
              <a:rPr sz="525" spc="-232" baseline="15873" dirty="0">
                <a:solidFill>
                  <a:srgbClr val="D1D1D1"/>
                </a:solidFill>
                <a:latin typeface="MS UI Gothic"/>
                <a:cs typeface="MS UI Gothic"/>
              </a:rPr>
              <a:t>●</a:t>
            </a:r>
            <a:r>
              <a:rPr sz="350" spc="-180" dirty="0">
                <a:solidFill>
                  <a:srgbClr val="BEBEBE"/>
                </a:solidFill>
                <a:latin typeface="MS UI Gothic"/>
                <a:cs typeface="MS UI Gothic"/>
              </a:rPr>
              <a:t>●</a:t>
            </a:r>
            <a:r>
              <a:rPr sz="350" spc="-25" dirty="0">
                <a:solidFill>
                  <a:srgbClr val="BEBEBE"/>
                </a:solidFill>
                <a:latin typeface="MS UI Gothic"/>
                <a:cs typeface="MS UI Gothic"/>
              </a:rPr>
              <a:t>●</a:t>
            </a:r>
            <a:r>
              <a:rPr sz="525" spc="-330" baseline="23809" dirty="0">
                <a:solidFill>
                  <a:srgbClr val="BEBEBE"/>
                </a:solidFill>
                <a:latin typeface="MS UI Gothic"/>
                <a:cs typeface="MS UI Gothic"/>
              </a:rPr>
              <a:t>●</a:t>
            </a:r>
            <a:r>
              <a:rPr sz="350" spc="-185" dirty="0">
                <a:solidFill>
                  <a:srgbClr val="BEBEBE"/>
                </a:solidFill>
                <a:latin typeface="MS UI Gothic"/>
                <a:cs typeface="MS UI Gothic"/>
              </a:rPr>
              <a:t>●</a:t>
            </a:r>
            <a:r>
              <a:rPr sz="525" spc="-300" baseline="7936" dirty="0">
                <a:solidFill>
                  <a:srgbClr val="D1D1D1"/>
                </a:solidFill>
                <a:latin typeface="MS UI Gothic"/>
                <a:cs typeface="MS UI Gothic"/>
              </a:rPr>
              <a:t>●</a:t>
            </a:r>
            <a:r>
              <a:rPr sz="525" spc="-157" baseline="15873" dirty="0">
                <a:solidFill>
                  <a:srgbClr val="BEBEBE"/>
                </a:solidFill>
                <a:latin typeface="MS UI Gothic"/>
                <a:cs typeface="MS UI Gothic"/>
              </a:rPr>
              <a:t>●</a:t>
            </a:r>
            <a:r>
              <a:rPr sz="525" spc="-412" baseline="31746" dirty="0">
                <a:solidFill>
                  <a:srgbClr val="D1D1D1"/>
                </a:solidFill>
                <a:latin typeface="MS UI Gothic"/>
                <a:cs typeface="MS UI Gothic"/>
              </a:rPr>
              <a:t>●</a:t>
            </a:r>
            <a:r>
              <a:rPr sz="350" spc="-190" dirty="0">
                <a:solidFill>
                  <a:srgbClr val="BEBEBE"/>
                </a:solidFill>
                <a:latin typeface="MS UI Gothic"/>
                <a:cs typeface="MS UI Gothic"/>
              </a:rPr>
              <a:t>●</a:t>
            </a:r>
            <a:r>
              <a:rPr sz="525" spc="-89" baseline="7936" dirty="0">
                <a:solidFill>
                  <a:srgbClr val="BEBEBE"/>
                </a:solidFill>
                <a:latin typeface="MS UI Gothic"/>
                <a:cs typeface="MS UI Gothic"/>
              </a:rPr>
              <a:t>●</a:t>
            </a:r>
            <a:r>
              <a:rPr sz="525" spc="-7" baseline="15873" dirty="0">
                <a:solidFill>
                  <a:srgbClr val="BEBEBE"/>
                </a:solidFill>
                <a:latin typeface="MS UI Gothic"/>
                <a:cs typeface="MS UI Gothic"/>
              </a:rPr>
              <a:t>●</a:t>
            </a:r>
            <a:r>
              <a:rPr sz="525" spc="-397" baseline="15873" dirty="0">
                <a:solidFill>
                  <a:srgbClr val="D1D1D1"/>
                </a:solidFill>
                <a:latin typeface="MS UI Gothic"/>
                <a:cs typeface="MS UI Gothic"/>
              </a:rPr>
              <a:t>●</a:t>
            </a:r>
            <a:r>
              <a:rPr sz="525" spc="-412" baseline="23809" dirty="0">
                <a:solidFill>
                  <a:srgbClr val="BEBEBE"/>
                </a:solidFill>
                <a:latin typeface="MS UI Gothic"/>
                <a:cs typeface="MS UI Gothic"/>
              </a:rPr>
              <a:t>●</a:t>
            </a:r>
            <a:r>
              <a:rPr sz="525" spc="-419" baseline="15873" dirty="0">
                <a:solidFill>
                  <a:srgbClr val="BEBEBE"/>
                </a:solidFill>
                <a:latin typeface="MS UI Gothic"/>
                <a:cs typeface="MS UI Gothic"/>
              </a:rPr>
              <a:t>●</a:t>
            </a:r>
            <a:r>
              <a:rPr sz="525" spc="-330" baseline="7936" dirty="0">
                <a:solidFill>
                  <a:srgbClr val="BEBEBE"/>
                </a:solidFill>
                <a:latin typeface="MS UI Gothic"/>
                <a:cs typeface="MS UI Gothic"/>
              </a:rPr>
              <a:t>●</a:t>
            </a:r>
            <a:r>
              <a:rPr sz="525" spc="15" baseline="7936" dirty="0">
                <a:solidFill>
                  <a:srgbClr val="BEBEBE"/>
                </a:solidFill>
                <a:latin typeface="MS UI Gothic"/>
                <a:cs typeface="MS UI Gothic"/>
              </a:rPr>
              <a:t>●</a:t>
            </a:r>
            <a:r>
              <a:rPr sz="525" spc="52" baseline="7936" dirty="0">
                <a:solidFill>
                  <a:srgbClr val="BEBEBE"/>
                </a:solidFill>
                <a:latin typeface="Times New Roman"/>
                <a:cs typeface="Times New Roman"/>
              </a:rPr>
              <a:t> </a:t>
            </a:r>
            <a:r>
              <a:rPr sz="525" spc="-135" baseline="23809" dirty="0">
                <a:solidFill>
                  <a:srgbClr val="BEBEBE"/>
                </a:solidFill>
                <a:latin typeface="MS UI Gothic"/>
                <a:cs typeface="MS UI Gothic"/>
              </a:rPr>
              <a:t>●</a:t>
            </a:r>
            <a:r>
              <a:rPr sz="350" spc="-270" dirty="0">
                <a:solidFill>
                  <a:srgbClr val="BEBEBE"/>
                </a:solidFill>
                <a:latin typeface="MS UI Gothic"/>
                <a:cs typeface="MS UI Gothic"/>
              </a:rPr>
              <a:t>●</a:t>
            </a:r>
            <a:r>
              <a:rPr sz="525" spc="-359" baseline="7936" dirty="0">
                <a:solidFill>
                  <a:srgbClr val="BEBEBE"/>
                </a:solidFill>
                <a:latin typeface="MS UI Gothic"/>
                <a:cs typeface="MS UI Gothic"/>
              </a:rPr>
              <a:t>●</a:t>
            </a:r>
            <a:r>
              <a:rPr sz="525" spc="-322" baseline="7936" dirty="0">
                <a:solidFill>
                  <a:srgbClr val="BEBEBE"/>
                </a:solidFill>
                <a:latin typeface="MS UI Gothic"/>
                <a:cs typeface="MS UI Gothic"/>
              </a:rPr>
              <a:t>●</a:t>
            </a:r>
            <a:r>
              <a:rPr sz="525" spc="15" baseline="23809" dirty="0">
                <a:solidFill>
                  <a:srgbClr val="BEBEBE"/>
                </a:solidFill>
                <a:latin typeface="MS UI Gothic"/>
                <a:cs typeface="MS UI Gothic"/>
              </a:rPr>
              <a:t>●</a:t>
            </a:r>
            <a:r>
              <a:rPr sz="525" baseline="23809" dirty="0">
                <a:solidFill>
                  <a:srgbClr val="BEBEBE"/>
                </a:solidFill>
                <a:latin typeface="Times New Roman"/>
                <a:cs typeface="Times New Roman"/>
              </a:rPr>
              <a:t>  </a:t>
            </a:r>
            <a:r>
              <a:rPr sz="525" spc="-67" baseline="23809" dirty="0">
                <a:solidFill>
                  <a:srgbClr val="BEBEBE"/>
                </a:solidFill>
                <a:latin typeface="Times New Roman"/>
                <a:cs typeface="Times New Roman"/>
              </a:rPr>
              <a:t> </a:t>
            </a:r>
            <a:r>
              <a:rPr sz="525" spc="15" baseline="23809" dirty="0">
                <a:solidFill>
                  <a:srgbClr val="BEBEBE"/>
                </a:solidFill>
                <a:latin typeface="MS UI Gothic"/>
                <a:cs typeface="MS UI Gothic"/>
              </a:rPr>
              <a:t>●</a:t>
            </a:r>
            <a:endParaRPr sz="525" baseline="23809">
              <a:latin typeface="MS UI Gothic"/>
              <a:cs typeface="MS UI Gothic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626846" y="959441"/>
            <a:ext cx="566420" cy="8128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r>
              <a:rPr sz="525" spc="15" baseline="7936" dirty="0">
                <a:solidFill>
                  <a:srgbClr val="BEBEBE"/>
                </a:solidFill>
                <a:latin typeface="MS UI Gothic"/>
                <a:cs typeface="MS UI Gothic"/>
              </a:rPr>
              <a:t>● </a:t>
            </a:r>
            <a:r>
              <a:rPr sz="525" spc="104" baseline="7936" dirty="0">
                <a:solidFill>
                  <a:srgbClr val="BEBEBE"/>
                </a:solidFill>
                <a:latin typeface="MS UI Gothic"/>
                <a:cs typeface="MS UI Gothic"/>
              </a:rPr>
              <a:t> </a:t>
            </a:r>
            <a:r>
              <a:rPr sz="350" spc="-145" dirty="0">
                <a:solidFill>
                  <a:srgbClr val="BEBEBE"/>
                </a:solidFill>
                <a:latin typeface="MS UI Gothic"/>
                <a:cs typeface="MS UI Gothic"/>
              </a:rPr>
              <a:t>●</a:t>
            </a:r>
            <a:r>
              <a:rPr sz="525" spc="-217" baseline="7936" dirty="0">
                <a:solidFill>
                  <a:srgbClr val="BEBEBE"/>
                </a:solidFill>
                <a:latin typeface="MS UI Gothic"/>
                <a:cs typeface="MS UI Gothic"/>
              </a:rPr>
              <a:t>●</a:t>
            </a:r>
            <a:r>
              <a:rPr sz="350" spc="-145" dirty="0">
                <a:solidFill>
                  <a:srgbClr val="BEBEBE"/>
                </a:solidFill>
                <a:latin typeface="MS UI Gothic"/>
                <a:cs typeface="MS UI Gothic"/>
              </a:rPr>
              <a:t>●</a:t>
            </a:r>
            <a:r>
              <a:rPr sz="525" spc="-217" baseline="7936" dirty="0">
                <a:solidFill>
                  <a:srgbClr val="BEBEBE"/>
                </a:solidFill>
                <a:latin typeface="MS UI Gothic"/>
                <a:cs typeface="MS UI Gothic"/>
              </a:rPr>
              <a:t>●●●●</a:t>
            </a:r>
            <a:r>
              <a:rPr sz="525" spc="-217" baseline="39682" dirty="0">
                <a:solidFill>
                  <a:srgbClr val="BEBEBE"/>
                </a:solidFill>
                <a:latin typeface="MS UI Gothic"/>
                <a:cs typeface="MS UI Gothic"/>
              </a:rPr>
              <a:t>●</a:t>
            </a:r>
            <a:r>
              <a:rPr sz="525" spc="-217" baseline="23809" dirty="0">
                <a:solidFill>
                  <a:srgbClr val="BEBEBE"/>
                </a:solidFill>
                <a:latin typeface="MS UI Gothic"/>
                <a:cs typeface="MS UI Gothic"/>
              </a:rPr>
              <a:t>●</a:t>
            </a:r>
            <a:r>
              <a:rPr sz="525" spc="-217" baseline="39682" dirty="0">
                <a:solidFill>
                  <a:srgbClr val="BEBEBE"/>
                </a:solidFill>
                <a:latin typeface="MS UI Gothic"/>
                <a:cs typeface="MS UI Gothic"/>
              </a:rPr>
              <a:t>●</a:t>
            </a:r>
            <a:r>
              <a:rPr sz="525" spc="-217" baseline="15873" dirty="0">
                <a:solidFill>
                  <a:srgbClr val="D1D1D1"/>
                </a:solidFill>
                <a:latin typeface="MS UI Gothic"/>
                <a:cs typeface="MS UI Gothic"/>
              </a:rPr>
              <a:t>●</a:t>
            </a:r>
            <a:r>
              <a:rPr sz="525" spc="-217" baseline="31746" dirty="0">
                <a:solidFill>
                  <a:srgbClr val="BEBEBE"/>
                </a:solidFill>
                <a:latin typeface="MS UI Gothic"/>
                <a:cs typeface="MS UI Gothic"/>
              </a:rPr>
              <a:t>●</a:t>
            </a:r>
            <a:r>
              <a:rPr sz="525" spc="-217" baseline="23809" dirty="0">
                <a:solidFill>
                  <a:srgbClr val="BEBEBE"/>
                </a:solidFill>
                <a:latin typeface="MS UI Gothic"/>
                <a:cs typeface="MS UI Gothic"/>
              </a:rPr>
              <a:t>●</a:t>
            </a:r>
            <a:r>
              <a:rPr sz="525" spc="-217" baseline="7936" dirty="0">
                <a:solidFill>
                  <a:srgbClr val="BEBEBE"/>
                </a:solidFill>
                <a:latin typeface="MS UI Gothic"/>
                <a:cs typeface="MS UI Gothic"/>
              </a:rPr>
              <a:t>●●</a:t>
            </a:r>
            <a:endParaRPr sz="525" baseline="7936">
              <a:latin typeface="MS UI Gothic"/>
              <a:cs typeface="MS UI Gothic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567387" y="940803"/>
            <a:ext cx="113664" cy="8128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50" spc="-30" dirty="0">
                <a:solidFill>
                  <a:srgbClr val="BEBEBE"/>
                </a:solidFill>
                <a:latin typeface="MS UI Gothic"/>
                <a:cs typeface="MS UI Gothic"/>
              </a:rPr>
              <a:t>●</a:t>
            </a:r>
            <a:r>
              <a:rPr sz="525" spc="15" baseline="7936" dirty="0">
                <a:solidFill>
                  <a:srgbClr val="BEBEBE"/>
                </a:solidFill>
                <a:latin typeface="MS UI Gothic"/>
                <a:cs typeface="MS UI Gothic"/>
              </a:rPr>
              <a:t>●</a:t>
            </a:r>
            <a:endParaRPr sz="525" baseline="7936">
              <a:latin typeface="MS UI Gothic"/>
              <a:cs typeface="MS UI Gothic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531798" y="1167114"/>
            <a:ext cx="71755" cy="8128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50" spc="10" dirty="0">
                <a:solidFill>
                  <a:srgbClr val="BEBEBE"/>
                </a:solidFill>
                <a:latin typeface="MS UI Gothic"/>
                <a:cs typeface="MS UI Gothic"/>
              </a:rPr>
              <a:t>●</a:t>
            </a:r>
            <a:endParaRPr sz="350">
              <a:latin typeface="MS UI Gothic"/>
              <a:cs typeface="MS UI Gothic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141761" y="1129159"/>
            <a:ext cx="810895" cy="8128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r>
              <a:rPr sz="525" spc="15" baseline="15873" dirty="0">
                <a:solidFill>
                  <a:srgbClr val="BEBEBE"/>
                </a:solidFill>
                <a:latin typeface="MS UI Gothic"/>
                <a:cs typeface="MS UI Gothic"/>
              </a:rPr>
              <a:t>● </a:t>
            </a:r>
            <a:r>
              <a:rPr sz="525" spc="60" baseline="15873" dirty="0">
                <a:solidFill>
                  <a:srgbClr val="BEBEBE"/>
                </a:solidFill>
                <a:latin typeface="MS UI Gothic"/>
                <a:cs typeface="MS UI Gothic"/>
              </a:rPr>
              <a:t> </a:t>
            </a:r>
            <a:r>
              <a:rPr sz="525" spc="-247" baseline="7936" dirty="0">
                <a:solidFill>
                  <a:srgbClr val="BEBEBE"/>
                </a:solidFill>
                <a:latin typeface="MS UI Gothic"/>
                <a:cs typeface="MS UI Gothic"/>
              </a:rPr>
              <a:t>●</a:t>
            </a:r>
            <a:r>
              <a:rPr sz="525" spc="-247" baseline="15873" dirty="0">
                <a:solidFill>
                  <a:srgbClr val="BEBEBE"/>
                </a:solidFill>
                <a:latin typeface="MS UI Gothic"/>
                <a:cs typeface="MS UI Gothic"/>
              </a:rPr>
              <a:t>●●</a:t>
            </a:r>
            <a:r>
              <a:rPr sz="525" spc="-247" baseline="7936" dirty="0">
                <a:solidFill>
                  <a:srgbClr val="BEBEBE"/>
                </a:solidFill>
                <a:latin typeface="MS UI Gothic"/>
                <a:cs typeface="MS UI Gothic"/>
              </a:rPr>
              <a:t>●</a:t>
            </a:r>
            <a:r>
              <a:rPr sz="350" spc="-165" dirty="0">
                <a:solidFill>
                  <a:srgbClr val="BEBEBE"/>
                </a:solidFill>
                <a:latin typeface="MS UI Gothic"/>
                <a:cs typeface="MS UI Gothic"/>
              </a:rPr>
              <a:t>●●</a:t>
            </a:r>
            <a:r>
              <a:rPr sz="525" spc="-247" baseline="15873" dirty="0">
                <a:solidFill>
                  <a:srgbClr val="BEBEBE"/>
                </a:solidFill>
                <a:latin typeface="MS UI Gothic"/>
                <a:cs typeface="MS UI Gothic"/>
              </a:rPr>
              <a:t>●●</a:t>
            </a:r>
            <a:r>
              <a:rPr sz="525" spc="-247" baseline="7936" dirty="0">
                <a:solidFill>
                  <a:srgbClr val="BEBEBE"/>
                </a:solidFill>
                <a:latin typeface="MS UI Gothic"/>
                <a:cs typeface="MS UI Gothic"/>
              </a:rPr>
              <a:t>●●</a:t>
            </a:r>
            <a:r>
              <a:rPr sz="350" spc="-165" dirty="0">
                <a:solidFill>
                  <a:srgbClr val="BEBEBE"/>
                </a:solidFill>
                <a:latin typeface="MS UI Gothic"/>
                <a:cs typeface="MS UI Gothic"/>
              </a:rPr>
              <a:t>●</a:t>
            </a:r>
            <a:r>
              <a:rPr sz="525" spc="-247" baseline="7936" dirty="0">
                <a:solidFill>
                  <a:srgbClr val="BEBEBE"/>
                </a:solidFill>
                <a:latin typeface="MS UI Gothic"/>
                <a:cs typeface="MS UI Gothic"/>
              </a:rPr>
              <a:t>●</a:t>
            </a:r>
            <a:r>
              <a:rPr sz="525" spc="-247" baseline="15873" dirty="0">
                <a:solidFill>
                  <a:srgbClr val="BEBEBE"/>
                </a:solidFill>
                <a:latin typeface="MS UI Gothic"/>
                <a:cs typeface="MS UI Gothic"/>
              </a:rPr>
              <a:t>●</a:t>
            </a:r>
            <a:r>
              <a:rPr sz="525" spc="-247" baseline="7936" dirty="0">
                <a:solidFill>
                  <a:srgbClr val="BEBEBE"/>
                </a:solidFill>
                <a:latin typeface="MS UI Gothic"/>
                <a:cs typeface="MS UI Gothic"/>
              </a:rPr>
              <a:t>●●</a:t>
            </a:r>
            <a:r>
              <a:rPr sz="350" spc="-165" dirty="0">
                <a:solidFill>
                  <a:srgbClr val="BEBEBE"/>
                </a:solidFill>
                <a:latin typeface="MS UI Gothic"/>
                <a:cs typeface="MS UI Gothic"/>
              </a:rPr>
              <a:t>●</a:t>
            </a:r>
            <a:r>
              <a:rPr sz="525" spc="-247" baseline="15873" dirty="0">
                <a:solidFill>
                  <a:srgbClr val="BEBEBE"/>
                </a:solidFill>
                <a:latin typeface="MS UI Gothic"/>
                <a:cs typeface="MS UI Gothic"/>
              </a:rPr>
              <a:t>●</a:t>
            </a:r>
            <a:r>
              <a:rPr sz="350" spc="-165" dirty="0">
                <a:solidFill>
                  <a:srgbClr val="BEBEBE"/>
                </a:solidFill>
                <a:latin typeface="MS UI Gothic"/>
                <a:cs typeface="MS UI Gothic"/>
              </a:rPr>
              <a:t>●</a:t>
            </a:r>
            <a:r>
              <a:rPr sz="525" spc="-247" baseline="7936" dirty="0">
                <a:solidFill>
                  <a:srgbClr val="BEBEBE"/>
                </a:solidFill>
                <a:latin typeface="MS UI Gothic"/>
                <a:cs typeface="MS UI Gothic"/>
              </a:rPr>
              <a:t>●</a:t>
            </a:r>
            <a:r>
              <a:rPr sz="525" spc="-247" baseline="23809" dirty="0">
                <a:solidFill>
                  <a:srgbClr val="BEBEBE"/>
                </a:solidFill>
                <a:latin typeface="MS UI Gothic"/>
                <a:cs typeface="MS UI Gothic"/>
              </a:rPr>
              <a:t>●</a:t>
            </a:r>
            <a:r>
              <a:rPr sz="525" spc="-247" baseline="15873" dirty="0">
                <a:solidFill>
                  <a:srgbClr val="BEBEBE"/>
                </a:solidFill>
                <a:latin typeface="MS UI Gothic"/>
                <a:cs typeface="MS UI Gothic"/>
              </a:rPr>
              <a:t>●</a:t>
            </a:r>
            <a:r>
              <a:rPr sz="525" spc="-247" baseline="23809" dirty="0">
                <a:solidFill>
                  <a:srgbClr val="BEBEBE"/>
                </a:solidFill>
                <a:latin typeface="MS UI Gothic"/>
                <a:cs typeface="MS UI Gothic"/>
              </a:rPr>
              <a:t>●●●</a:t>
            </a:r>
            <a:r>
              <a:rPr sz="525" spc="-247" baseline="31746" dirty="0">
                <a:solidFill>
                  <a:srgbClr val="BEBEBE"/>
                </a:solidFill>
                <a:latin typeface="MS UI Gothic"/>
                <a:cs typeface="MS UI Gothic"/>
              </a:rPr>
              <a:t>●</a:t>
            </a:r>
            <a:r>
              <a:rPr sz="525" spc="-247" baseline="23809" dirty="0">
                <a:solidFill>
                  <a:srgbClr val="BEBEBE"/>
                </a:solidFill>
                <a:latin typeface="MS UI Gothic"/>
                <a:cs typeface="MS UI Gothic"/>
              </a:rPr>
              <a:t>●</a:t>
            </a:r>
            <a:r>
              <a:rPr sz="525" spc="-247" baseline="7936" dirty="0">
                <a:solidFill>
                  <a:srgbClr val="BEBEBE"/>
                </a:solidFill>
                <a:latin typeface="MS UI Gothic"/>
                <a:cs typeface="MS UI Gothic"/>
              </a:rPr>
              <a:t>●</a:t>
            </a:r>
            <a:endParaRPr sz="525" baseline="7936">
              <a:latin typeface="MS UI Gothic"/>
              <a:cs typeface="MS UI Gothic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565562" y="975549"/>
            <a:ext cx="584200" cy="8128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r>
              <a:rPr sz="350" spc="10" dirty="0">
                <a:solidFill>
                  <a:srgbClr val="BEBEBE"/>
                </a:solidFill>
                <a:latin typeface="MS UI Gothic"/>
                <a:cs typeface="MS UI Gothic"/>
              </a:rPr>
              <a:t>●</a:t>
            </a:r>
            <a:r>
              <a:rPr sz="350" spc="10" dirty="0">
                <a:solidFill>
                  <a:srgbClr val="BEBEBE"/>
                </a:solidFill>
                <a:latin typeface="Times New Roman"/>
                <a:cs typeface="Times New Roman"/>
              </a:rPr>
              <a:t>   </a:t>
            </a:r>
            <a:r>
              <a:rPr sz="350" spc="20" dirty="0">
                <a:solidFill>
                  <a:srgbClr val="BEBEBE"/>
                </a:solidFill>
                <a:latin typeface="Times New Roman"/>
                <a:cs typeface="Times New Roman"/>
              </a:rPr>
              <a:t> </a:t>
            </a:r>
            <a:r>
              <a:rPr sz="525" spc="-135" baseline="15873" dirty="0">
                <a:solidFill>
                  <a:srgbClr val="BEBEBE"/>
                </a:solidFill>
                <a:latin typeface="MS UI Gothic"/>
                <a:cs typeface="MS UI Gothic"/>
              </a:rPr>
              <a:t>●</a:t>
            </a:r>
            <a:r>
              <a:rPr sz="525" spc="-412" baseline="7936" dirty="0">
                <a:solidFill>
                  <a:srgbClr val="BEBEBE"/>
                </a:solidFill>
                <a:latin typeface="MS UI Gothic"/>
                <a:cs typeface="MS UI Gothic"/>
              </a:rPr>
              <a:t>●</a:t>
            </a:r>
            <a:r>
              <a:rPr sz="525" spc="-67" baseline="15873" dirty="0">
                <a:solidFill>
                  <a:srgbClr val="BEBEBE"/>
                </a:solidFill>
                <a:latin typeface="MS UI Gothic"/>
                <a:cs typeface="MS UI Gothic"/>
              </a:rPr>
              <a:t>●</a:t>
            </a:r>
            <a:r>
              <a:rPr sz="525" spc="-367" baseline="15873" dirty="0">
                <a:solidFill>
                  <a:srgbClr val="BEBEBE"/>
                </a:solidFill>
                <a:latin typeface="MS UI Gothic"/>
                <a:cs typeface="MS UI Gothic"/>
              </a:rPr>
              <a:t>●</a:t>
            </a:r>
            <a:r>
              <a:rPr sz="525" spc="-412" baseline="15873" dirty="0">
                <a:solidFill>
                  <a:srgbClr val="BEBEBE"/>
                </a:solidFill>
                <a:latin typeface="MS UI Gothic"/>
                <a:cs typeface="MS UI Gothic"/>
              </a:rPr>
              <a:t>●</a:t>
            </a:r>
            <a:r>
              <a:rPr sz="350" spc="-95" dirty="0">
                <a:solidFill>
                  <a:srgbClr val="BEBEBE"/>
                </a:solidFill>
                <a:latin typeface="MS UI Gothic"/>
                <a:cs typeface="MS UI Gothic"/>
              </a:rPr>
              <a:t>●</a:t>
            </a:r>
            <a:r>
              <a:rPr sz="525" spc="-127" baseline="7936" dirty="0">
                <a:solidFill>
                  <a:srgbClr val="D1D1D1"/>
                </a:solidFill>
                <a:latin typeface="MS UI Gothic"/>
                <a:cs typeface="MS UI Gothic"/>
              </a:rPr>
              <a:t>●</a:t>
            </a:r>
            <a:r>
              <a:rPr sz="525" spc="-397" baseline="15873" dirty="0">
                <a:solidFill>
                  <a:srgbClr val="BEBEBE"/>
                </a:solidFill>
                <a:latin typeface="MS UI Gothic"/>
                <a:cs typeface="MS UI Gothic"/>
              </a:rPr>
              <a:t>●</a:t>
            </a:r>
            <a:r>
              <a:rPr sz="350" spc="10" dirty="0">
                <a:solidFill>
                  <a:srgbClr val="BEBEBE"/>
                </a:solidFill>
                <a:latin typeface="MS UI Gothic"/>
                <a:cs typeface="MS UI Gothic"/>
              </a:rPr>
              <a:t>●</a:t>
            </a:r>
            <a:r>
              <a:rPr sz="350" spc="-40" dirty="0">
                <a:solidFill>
                  <a:srgbClr val="BEBEBE"/>
                </a:solidFill>
                <a:latin typeface="Times New Roman"/>
                <a:cs typeface="Times New Roman"/>
              </a:rPr>
              <a:t> </a:t>
            </a:r>
            <a:r>
              <a:rPr sz="525" spc="-104" baseline="15873" dirty="0">
                <a:solidFill>
                  <a:srgbClr val="BEBEBE"/>
                </a:solidFill>
                <a:latin typeface="MS UI Gothic"/>
                <a:cs typeface="MS UI Gothic"/>
              </a:rPr>
              <a:t>●</a:t>
            </a:r>
            <a:r>
              <a:rPr sz="525" spc="-390" baseline="31746" dirty="0">
                <a:solidFill>
                  <a:srgbClr val="BEBEBE"/>
                </a:solidFill>
                <a:latin typeface="MS UI Gothic"/>
                <a:cs typeface="MS UI Gothic"/>
              </a:rPr>
              <a:t>●</a:t>
            </a:r>
            <a:r>
              <a:rPr sz="525" spc="-390" baseline="15873" dirty="0">
                <a:solidFill>
                  <a:srgbClr val="BEBEBE"/>
                </a:solidFill>
                <a:latin typeface="MS UI Gothic"/>
                <a:cs typeface="MS UI Gothic"/>
              </a:rPr>
              <a:t>●</a:t>
            </a:r>
            <a:r>
              <a:rPr sz="350" spc="-225" dirty="0">
                <a:solidFill>
                  <a:srgbClr val="BEBEBE"/>
                </a:solidFill>
                <a:latin typeface="MS UI Gothic"/>
                <a:cs typeface="MS UI Gothic"/>
              </a:rPr>
              <a:t>●</a:t>
            </a:r>
            <a:r>
              <a:rPr sz="525" spc="-292" baseline="15873" dirty="0">
                <a:solidFill>
                  <a:srgbClr val="BEBEBE"/>
                </a:solidFill>
                <a:latin typeface="MS UI Gothic"/>
                <a:cs typeface="MS UI Gothic"/>
              </a:rPr>
              <a:t>●</a:t>
            </a:r>
            <a:r>
              <a:rPr sz="525" spc="-172" baseline="23809" dirty="0">
                <a:solidFill>
                  <a:srgbClr val="BEBEBE"/>
                </a:solidFill>
                <a:latin typeface="MS UI Gothic"/>
                <a:cs typeface="MS UI Gothic"/>
              </a:rPr>
              <a:t>●</a:t>
            </a:r>
            <a:r>
              <a:rPr sz="525" spc="15" baseline="7936" dirty="0">
                <a:solidFill>
                  <a:srgbClr val="BEBEBE"/>
                </a:solidFill>
                <a:latin typeface="MS UI Gothic"/>
                <a:cs typeface="MS UI Gothic"/>
              </a:rPr>
              <a:t>●</a:t>
            </a:r>
            <a:endParaRPr sz="525" baseline="7936">
              <a:latin typeface="MS UI Gothic"/>
              <a:cs typeface="MS UI Gothic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959370" y="797190"/>
            <a:ext cx="456565" cy="8128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r>
              <a:rPr sz="350" spc="10" dirty="0">
                <a:solidFill>
                  <a:srgbClr val="BEBEBE"/>
                </a:solidFill>
                <a:latin typeface="MS UI Gothic"/>
                <a:cs typeface="MS UI Gothic"/>
              </a:rPr>
              <a:t>●</a:t>
            </a:r>
            <a:r>
              <a:rPr sz="350" spc="10" dirty="0">
                <a:solidFill>
                  <a:srgbClr val="BEBEBE"/>
                </a:solidFill>
                <a:latin typeface="Times New Roman"/>
                <a:cs typeface="Times New Roman"/>
              </a:rPr>
              <a:t>       </a:t>
            </a:r>
            <a:r>
              <a:rPr sz="350" spc="-25" dirty="0">
                <a:solidFill>
                  <a:srgbClr val="BEBEBE"/>
                </a:solidFill>
                <a:latin typeface="Times New Roman"/>
                <a:cs typeface="Times New Roman"/>
              </a:rPr>
              <a:t> </a:t>
            </a:r>
            <a:r>
              <a:rPr sz="525" spc="-307" baseline="7936" dirty="0">
                <a:solidFill>
                  <a:srgbClr val="BEBEBE"/>
                </a:solidFill>
                <a:latin typeface="MS UI Gothic"/>
                <a:cs typeface="MS UI Gothic"/>
              </a:rPr>
              <a:t>●</a:t>
            </a:r>
            <a:r>
              <a:rPr sz="525" spc="-44" baseline="15873" dirty="0">
                <a:solidFill>
                  <a:srgbClr val="BEBEBE"/>
                </a:solidFill>
                <a:latin typeface="MS UI Gothic"/>
                <a:cs typeface="MS UI Gothic"/>
              </a:rPr>
              <a:t>●</a:t>
            </a:r>
            <a:r>
              <a:rPr sz="525" spc="15" baseline="31746" dirty="0">
                <a:solidFill>
                  <a:srgbClr val="BEBEBE"/>
                </a:solidFill>
                <a:latin typeface="MS UI Gothic"/>
                <a:cs typeface="MS UI Gothic"/>
              </a:rPr>
              <a:t>●</a:t>
            </a:r>
            <a:r>
              <a:rPr sz="525" spc="-7" baseline="31746" dirty="0">
                <a:solidFill>
                  <a:srgbClr val="BEBEBE"/>
                </a:solidFill>
                <a:latin typeface="Times New Roman"/>
                <a:cs typeface="Times New Roman"/>
              </a:rPr>
              <a:t> </a:t>
            </a:r>
            <a:r>
              <a:rPr sz="525" spc="15" baseline="7936" dirty="0">
                <a:solidFill>
                  <a:srgbClr val="BEBEBE"/>
                </a:solidFill>
                <a:latin typeface="MS UI Gothic"/>
                <a:cs typeface="MS UI Gothic"/>
              </a:rPr>
              <a:t>●</a:t>
            </a:r>
            <a:r>
              <a:rPr sz="525" baseline="7936" dirty="0">
                <a:solidFill>
                  <a:srgbClr val="BEBEBE"/>
                </a:solidFill>
                <a:latin typeface="Times New Roman"/>
                <a:cs typeface="Times New Roman"/>
              </a:rPr>
              <a:t>  </a:t>
            </a:r>
            <a:r>
              <a:rPr sz="525" spc="44" baseline="7936" dirty="0">
                <a:solidFill>
                  <a:srgbClr val="BEBEBE"/>
                </a:solidFill>
                <a:latin typeface="Times New Roman"/>
                <a:cs typeface="Times New Roman"/>
              </a:rPr>
              <a:t> </a:t>
            </a:r>
            <a:r>
              <a:rPr sz="525" spc="15" baseline="7936" dirty="0">
                <a:solidFill>
                  <a:srgbClr val="BEBEBE"/>
                </a:solidFill>
                <a:latin typeface="MS UI Gothic"/>
                <a:cs typeface="MS UI Gothic"/>
              </a:rPr>
              <a:t>●</a:t>
            </a:r>
            <a:endParaRPr sz="525" baseline="7936">
              <a:latin typeface="MS UI Gothic"/>
              <a:cs typeface="MS UI Gothic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200077" y="1132368"/>
            <a:ext cx="136525" cy="8128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50" spc="10" dirty="0">
                <a:solidFill>
                  <a:srgbClr val="BEBEBE"/>
                </a:solidFill>
                <a:latin typeface="MS UI Gothic"/>
                <a:cs typeface="MS UI Gothic"/>
              </a:rPr>
              <a:t>●</a:t>
            </a:r>
            <a:r>
              <a:rPr sz="350" spc="10" dirty="0">
                <a:solidFill>
                  <a:srgbClr val="BEBEBE"/>
                </a:solidFill>
                <a:latin typeface="Times New Roman"/>
                <a:cs typeface="Times New Roman"/>
              </a:rPr>
              <a:t> </a:t>
            </a:r>
            <a:r>
              <a:rPr sz="350" spc="-30" dirty="0">
                <a:solidFill>
                  <a:srgbClr val="BEBEBE"/>
                </a:solidFill>
                <a:latin typeface="Times New Roman"/>
                <a:cs typeface="Times New Roman"/>
              </a:rPr>
              <a:t> </a:t>
            </a:r>
            <a:r>
              <a:rPr sz="350" spc="10" dirty="0">
                <a:solidFill>
                  <a:srgbClr val="BEBEBE"/>
                </a:solidFill>
                <a:latin typeface="MS UI Gothic"/>
                <a:cs typeface="MS UI Gothic"/>
              </a:rPr>
              <a:t>●</a:t>
            </a:r>
            <a:endParaRPr sz="350">
              <a:latin typeface="MS UI Gothic"/>
              <a:cs typeface="MS UI Gothic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763382" y="1381823"/>
            <a:ext cx="342265" cy="8128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r>
              <a:rPr sz="525" spc="-82" baseline="7936" dirty="0">
                <a:solidFill>
                  <a:srgbClr val="BEBEBE"/>
                </a:solidFill>
                <a:latin typeface="MS UI Gothic"/>
                <a:cs typeface="MS UI Gothic"/>
              </a:rPr>
              <a:t>●</a:t>
            </a:r>
            <a:r>
              <a:rPr sz="350" spc="-55" dirty="0">
                <a:solidFill>
                  <a:srgbClr val="BEBEBE"/>
                </a:solidFill>
                <a:latin typeface="MS UI Gothic"/>
                <a:cs typeface="MS UI Gothic"/>
              </a:rPr>
              <a:t>●</a:t>
            </a:r>
            <a:r>
              <a:rPr sz="350" spc="5" dirty="0">
                <a:solidFill>
                  <a:srgbClr val="BEBEBE"/>
                </a:solidFill>
                <a:latin typeface="MS UI Gothic"/>
                <a:cs typeface="MS UI Gothic"/>
              </a:rPr>
              <a:t>  </a:t>
            </a:r>
            <a:r>
              <a:rPr sz="350" spc="10" dirty="0">
                <a:solidFill>
                  <a:srgbClr val="BEBEBE"/>
                </a:solidFill>
                <a:latin typeface="MS UI Gothic"/>
                <a:cs typeface="MS UI Gothic"/>
              </a:rPr>
              <a:t>●</a:t>
            </a:r>
            <a:r>
              <a:rPr sz="350" spc="45" dirty="0">
                <a:solidFill>
                  <a:srgbClr val="BEBEBE"/>
                </a:solidFill>
                <a:latin typeface="MS UI Gothic"/>
                <a:cs typeface="MS UI Gothic"/>
              </a:rPr>
              <a:t> </a:t>
            </a:r>
            <a:r>
              <a:rPr sz="525" spc="-22" baseline="7936" dirty="0">
                <a:solidFill>
                  <a:srgbClr val="BEBEBE"/>
                </a:solidFill>
                <a:latin typeface="MS UI Gothic"/>
                <a:cs typeface="MS UI Gothic"/>
              </a:rPr>
              <a:t>●●</a:t>
            </a:r>
            <a:endParaRPr sz="525" baseline="7936">
              <a:latin typeface="MS UI Gothic"/>
              <a:cs typeface="MS UI Gothic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009853" y="773368"/>
            <a:ext cx="338455" cy="8128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r>
              <a:rPr sz="525" spc="-225" baseline="7936" dirty="0">
                <a:solidFill>
                  <a:srgbClr val="BEBEBE"/>
                </a:solidFill>
                <a:latin typeface="MS UI Gothic"/>
                <a:cs typeface="MS UI Gothic"/>
              </a:rPr>
              <a:t>●</a:t>
            </a:r>
            <a:r>
              <a:rPr sz="350" spc="-150" dirty="0">
                <a:solidFill>
                  <a:srgbClr val="BEBEBE"/>
                </a:solidFill>
                <a:latin typeface="MS UI Gothic"/>
                <a:cs typeface="MS UI Gothic"/>
              </a:rPr>
              <a:t>●●</a:t>
            </a:r>
            <a:r>
              <a:rPr sz="525" spc="-225" baseline="7936" dirty="0">
                <a:solidFill>
                  <a:srgbClr val="BEBEBE"/>
                </a:solidFill>
                <a:latin typeface="MS UI Gothic"/>
                <a:cs typeface="MS UI Gothic"/>
              </a:rPr>
              <a:t>●●</a:t>
            </a:r>
            <a:r>
              <a:rPr sz="525" spc="-225" baseline="23809" dirty="0">
                <a:solidFill>
                  <a:srgbClr val="BEBEBE"/>
                </a:solidFill>
                <a:latin typeface="MS UI Gothic"/>
                <a:cs typeface="MS UI Gothic"/>
              </a:rPr>
              <a:t>●</a:t>
            </a:r>
            <a:r>
              <a:rPr sz="525" spc="-225" baseline="31746" dirty="0">
                <a:solidFill>
                  <a:srgbClr val="BEBEBE"/>
                </a:solidFill>
                <a:latin typeface="MS UI Gothic"/>
                <a:cs typeface="MS UI Gothic"/>
              </a:rPr>
              <a:t>●</a:t>
            </a:r>
            <a:r>
              <a:rPr sz="525" spc="-225" baseline="15873" dirty="0">
                <a:solidFill>
                  <a:srgbClr val="BEBEBE"/>
                </a:solidFill>
                <a:latin typeface="MS UI Gothic"/>
                <a:cs typeface="MS UI Gothic"/>
              </a:rPr>
              <a:t>●●●</a:t>
            </a:r>
            <a:endParaRPr sz="525" baseline="15873">
              <a:latin typeface="MS UI Gothic"/>
              <a:cs typeface="MS UI Gothic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471591" y="1270920"/>
            <a:ext cx="1140460" cy="8128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r>
              <a:rPr sz="525" spc="30" baseline="15873" dirty="0">
                <a:solidFill>
                  <a:srgbClr val="BEBEBE"/>
                </a:solidFill>
                <a:latin typeface="MS UI Gothic"/>
                <a:cs typeface="MS UI Gothic"/>
              </a:rPr>
              <a:t>●</a:t>
            </a:r>
            <a:r>
              <a:rPr sz="525" spc="30" baseline="7936" dirty="0">
                <a:solidFill>
                  <a:srgbClr val="BEBEBE"/>
                </a:solidFill>
                <a:latin typeface="MS UI Gothic"/>
                <a:cs typeface="MS UI Gothic"/>
              </a:rPr>
              <a:t>●</a:t>
            </a:r>
            <a:r>
              <a:rPr sz="525" spc="-112" baseline="7936" dirty="0">
                <a:solidFill>
                  <a:srgbClr val="BEBEBE"/>
                </a:solidFill>
                <a:latin typeface="MS UI Gothic"/>
                <a:cs typeface="MS UI Gothic"/>
              </a:rPr>
              <a:t> </a:t>
            </a:r>
            <a:r>
              <a:rPr sz="525" spc="-270" baseline="7936" dirty="0">
                <a:solidFill>
                  <a:srgbClr val="BEBEBE"/>
                </a:solidFill>
                <a:latin typeface="MS UI Gothic"/>
                <a:cs typeface="MS UI Gothic"/>
              </a:rPr>
              <a:t>●</a:t>
            </a:r>
            <a:r>
              <a:rPr sz="525" spc="-270" baseline="15873" dirty="0">
                <a:solidFill>
                  <a:srgbClr val="D1D1D1"/>
                </a:solidFill>
                <a:latin typeface="MS UI Gothic"/>
                <a:cs typeface="MS UI Gothic"/>
              </a:rPr>
              <a:t>●</a:t>
            </a:r>
            <a:r>
              <a:rPr sz="525" spc="-270" baseline="15873" dirty="0">
                <a:solidFill>
                  <a:srgbClr val="BEBEBE"/>
                </a:solidFill>
                <a:latin typeface="MS UI Gothic"/>
                <a:cs typeface="MS UI Gothic"/>
              </a:rPr>
              <a:t>●●</a:t>
            </a:r>
            <a:r>
              <a:rPr sz="525" spc="-270" baseline="23809" dirty="0">
                <a:solidFill>
                  <a:srgbClr val="BEBEBE"/>
                </a:solidFill>
                <a:latin typeface="MS UI Gothic"/>
                <a:cs typeface="MS UI Gothic"/>
              </a:rPr>
              <a:t>●</a:t>
            </a:r>
            <a:r>
              <a:rPr sz="525" spc="-270" baseline="15873" dirty="0">
                <a:solidFill>
                  <a:srgbClr val="BEBEBE"/>
                </a:solidFill>
                <a:latin typeface="MS UI Gothic"/>
                <a:cs typeface="MS UI Gothic"/>
              </a:rPr>
              <a:t>●●●●</a:t>
            </a:r>
            <a:r>
              <a:rPr sz="525" spc="-270" baseline="7936" dirty="0">
                <a:solidFill>
                  <a:srgbClr val="BEBEBE"/>
                </a:solidFill>
                <a:latin typeface="MS UI Gothic"/>
                <a:cs typeface="MS UI Gothic"/>
              </a:rPr>
              <a:t>●</a:t>
            </a:r>
            <a:r>
              <a:rPr sz="525" spc="-270" baseline="15873" dirty="0">
                <a:solidFill>
                  <a:srgbClr val="BEBEBE"/>
                </a:solidFill>
                <a:latin typeface="MS UI Gothic"/>
                <a:cs typeface="MS UI Gothic"/>
              </a:rPr>
              <a:t>●</a:t>
            </a:r>
            <a:r>
              <a:rPr sz="525" spc="-270" baseline="23809" dirty="0">
                <a:solidFill>
                  <a:srgbClr val="BEBEBE"/>
                </a:solidFill>
                <a:latin typeface="MS UI Gothic"/>
                <a:cs typeface="MS UI Gothic"/>
              </a:rPr>
              <a:t>●</a:t>
            </a:r>
            <a:r>
              <a:rPr sz="525" spc="-270" baseline="7936" dirty="0">
                <a:solidFill>
                  <a:srgbClr val="BEBEBE"/>
                </a:solidFill>
                <a:latin typeface="MS UI Gothic"/>
                <a:cs typeface="MS UI Gothic"/>
              </a:rPr>
              <a:t>●</a:t>
            </a:r>
            <a:r>
              <a:rPr sz="350" spc="-180" dirty="0">
                <a:solidFill>
                  <a:srgbClr val="BEBEBE"/>
                </a:solidFill>
                <a:latin typeface="MS UI Gothic"/>
                <a:cs typeface="MS UI Gothic"/>
              </a:rPr>
              <a:t>●</a:t>
            </a:r>
            <a:r>
              <a:rPr sz="525" spc="-270" baseline="23809" dirty="0">
                <a:solidFill>
                  <a:srgbClr val="BEBEBE"/>
                </a:solidFill>
                <a:latin typeface="MS UI Gothic"/>
                <a:cs typeface="MS UI Gothic"/>
              </a:rPr>
              <a:t>●●</a:t>
            </a:r>
            <a:r>
              <a:rPr sz="525" spc="-270" baseline="15873" dirty="0">
                <a:solidFill>
                  <a:srgbClr val="BEBEBE"/>
                </a:solidFill>
                <a:latin typeface="MS UI Gothic"/>
                <a:cs typeface="MS UI Gothic"/>
              </a:rPr>
              <a:t>●</a:t>
            </a:r>
            <a:r>
              <a:rPr sz="525" spc="-270" baseline="23809" dirty="0">
                <a:solidFill>
                  <a:srgbClr val="BEBEBE"/>
                </a:solidFill>
                <a:latin typeface="MS UI Gothic"/>
                <a:cs typeface="MS UI Gothic"/>
              </a:rPr>
              <a:t>●</a:t>
            </a:r>
            <a:r>
              <a:rPr sz="525" spc="-270" baseline="7936" dirty="0">
                <a:solidFill>
                  <a:srgbClr val="BEBEBE"/>
                </a:solidFill>
                <a:latin typeface="MS UI Gothic"/>
                <a:cs typeface="MS UI Gothic"/>
              </a:rPr>
              <a:t>●</a:t>
            </a:r>
            <a:r>
              <a:rPr sz="525" spc="-75" baseline="7936" dirty="0">
                <a:solidFill>
                  <a:srgbClr val="BEBEBE"/>
                </a:solidFill>
                <a:latin typeface="MS UI Gothic"/>
                <a:cs typeface="MS UI Gothic"/>
              </a:rPr>
              <a:t> </a:t>
            </a:r>
            <a:r>
              <a:rPr sz="525" spc="-225" baseline="15873" dirty="0">
                <a:solidFill>
                  <a:srgbClr val="BEBEBE"/>
                </a:solidFill>
                <a:latin typeface="MS UI Gothic"/>
                <a:cs typeface="MS UI Gothic"/>
              </a:rPr>
              <a:t>●●●</a:t>
            </a:r>
            <a:r>
              <a:rPr sz="525" spc="-89" baseline="15873" dirty="0">
                <a:solidFill>
                  <a:srgbClr val="BEBEBE"/>
                </a:solidFill>
                <a:latin typeface="MS UI Gothic"/>
                <a:cs typeface="MS UI Gothic"/>
              </a:rPr>
              <a:t> </a:t>
            </a:r>
            <a:r>
              <a:rPr sz="525" spc="-195" baseline="15873" dirty="0">
                <a:solidFill>
                  <a:srgbClr val="BEBEBE"/>
                </a:solidFill>
                <a:latin typeface="MS UI Gothic"/>
                <a:cs typeface="MS UI Gothic"/>
              </a:rPr>
              <a:t>●</a:t>
            </a:r>
            <a:r>
              <a:rPr sz="350" spc="-130" dirty="0">
                <a:solidFill>
                  <a:srgbClr val="BEBEBE"/>
                </a:solidFill>
                <a:latin typeface="MS UI Gothic"/>
                <a:cs typeface="MS UI Gothic"/>
              </a:rPr>
              <a:t>●</a:t>
            </a:r>
            <a:r>
              <a:rPr sz="525" spc="-195" baseline="15873" dirty="0">
                <a:solidFill>
                  <a:srgbClr val="BEBEBE"/>
                </a:solidFill>
                <a:latin typeface="MS UI Gothic"/>
                <a:cs typeface="MS UI Gothic"/>
              </a:rPr>
              <a:t>●</a:t>
            </a:r>
            <a:r>
              <a:rPr sz="525" spc="-67" baseline="15873" dirty="0">
                <a:solidFill>
                  <a:srgbClr val="BEBEBE"/>
                </a:solidFill>
                <a:latin typeface="MS UI Gothic"/>
                <a:cs typeface="MS UI Gothic"/>
              </a:rPr>
              <a:t> </a:t>
            </a:r>
            <a:r>
              <a:rPr sz="525" spc="-284" baseline="7936" dirty="0">
                <a:solidFill>
                  <a:srgbClr val="BEBEBE"/>
                </a:solidFill>
                <a:latin typeface="MS UI Gothic"/>
                <a:cs typeface="MS UI Gothic"/>
              </a:rPr>
              <a:t>●</a:t>
            </a:r>
            <a:r>
              <a:rPr sz="525" spc="-284" baseline="31746" dirty="0">
                <a:solidFill>
                  <a:srgbClr val="BEBEBE"/>
                </a:solidFill>
                <a:latin typeface="MS UI Gothic"/>
                <a:cs typeface="MS UI Gothic"/>
              </a:rPr>
              <a:t>●</a:t>
            </a:r>
            <a:r>
              <a:rPr sz="525" spc="-284" baseline="15873" dirty="0">
                <a:solidFill>
                  <a:srgbClr val="BEBEBE"/>
                </a:solidFill>
                <a:latin typeface="MS UI Gothic"/>
                <a:cs typeface="MS UI Gothic"/>
              </a:rPr>
              <a:t>●</a:t>
            </a:r>
            <a:r>
              <a:rPr sz="525" spc="-284" baseline="23809" dirty="0">
                <a:solidFill>
                  <a:srgbClr val="BEBEBE"/>
                </a:solidFill>
                <a:latin typeface="MS UI Gothic"/>
                <a:cs typeface="MS UI Gothic"/>
              </a:rPr>
              <a:t>●</a:t>
            </a:r>
            <a:r>
              <a:rPr sz="525" spc="-284" baseline="7936" dirty="0">
                <a:solidFill>
                  <a:srgbClr val="BEBEBE"/>
                </a:solidFill>
                <a:latin typeface="MS UI Gothic"/>
                <a:cs typeface="MS UI Gothic"/>
              </a:rPr>
              <a:t>●</a:t>
            </a:r>
            <a:r>
              <a:rPr sz="525" spc="-284" baseline="23809" dirty="0">
                <a:solidFill>
                  <a:srgbClr val="BEBEBE"/>
                </a:solidFill>
                <a:latin typeface="MS UI Gothic"/>
                <a:cs typeface="MS UI Gothic"/>
              </a:rPr>
              <a:t>●</a:t>
            </a:r>
            <a:r>
              <a:rPr sz="525" spc="-284" baseline="15873" dirty="0">
                <a:solidFill>
                  <a:srgbClr val="BEBEBE"/>
                </a:solidFill>
                <a:latin typeface="MS UI Gothic"/>
                <a:cs typeface="MS UI Gothic"/>
              </a:rPr>
              <a:t>●</a:t>
            </a:r>
            <a:r>
              <a:rPr sz="525" spc="-284" baseline="7936" dirty="0">
                <a:solidFill>
                  <a:srgbClr val="BEBEBE"/>
                </a:solidFill>
                <a:latin typeface="MS UI Gothic"/>
                <a:cs typeface="MS UI Gothic"/>
              </a:rPr>
              <a:t>●●●●</a:t>
            </a:r>
            <a:r>
              <a:rPr sz="525" spc="-284" baseline="23809" dirty="0">
                <a:solidFill>
                  <a:srgbClr val="BEBEBE"/>
                </a:solidFill>
                <a:latin typeface="MS UI Gothic"/>
                <a:cs typeface="MS UI Gothic"/>
              </a:rPr>
              <a:t>●●</a:t>
            </a:r>
            <a:r>
              <a:rPr sz="525" spc="-284" baseline="7936" dirty="0">
                <a:solidFill>
                  <a:srgbClr val="D1D1D1"/>
                </a:solidFill>
                <a:latin typeface="MS UI Gothic"/>
                <a:cs typeface="MS UI Gothic"/>
              </a:rPr>
              <a:t>●</a:t>
            </a:r>
            <a:r>
              <a:rPr sz="525" spc="-284" baseline="23809" dirty="0">
                <a:solidFill>
                  <a:srgbClr val="BEBEBE"/>
                </a:solidFill>
                <a:latin typeface="MS UI Gothic"/>
                <a:cs typeface="MS UI Gothic"/>
              </a:rPr>
              <a:t>●</a:t>
            </a:r>
            <a:r>
              <a:rPr sz="350" spc="-190" dirty="0">
                <a:solidFill>
                  <a:srgbClr val="BEBEBE"/>
                </a:solidFill>
                <a:latin typeface="MS UI Gothic"/>
                <a:cs typeface="MS UI Gothic"/>
              </a:rPr>
              <a:t>●</a:t>
            </a:r>
            <a:r>
              <a:rPr sz="525" spc="-284" baseline="7936" dirty="0">
                <a:solidFill>
                  <a:srgbClr val="BEBEBE"/>
                </a:solidFill>
                <a:latin typeface="MS UI Gothic"/>
                <a:cs typeface="MS UI Gothic"/>
              </a:rPr>
              <a:t>●</a:t>
            </a:r>
            <a:endParaRPr sz="525" baseline="7936">
              <a:latin typeface="MS UI Gothic"/>
              <a:cs typeface="MS UI Gothic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708120" y="1171681"/>
            <a:ext cx="119380" cy="8128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50" spc="15" dirty="0">
                <a:solidFill>
                  <a:srgbClr val="BEBEBE"/>
                </a:solidFill>
                <a:latin typeface="MS UI Gothic"/>
                <a:cs typeface="MS UI Gothic"/>
              </a:rPr>
              <a:t>●</a:t>
            </a:r>
            <a:r>
              <a:rPr sz="350" spc="10" dirty="0">
                <a:solidFill>
                  <a:srgbClr val="BEBEBE"/>
                </a:solidFill>
                <a:latin typeface="MS UI Gothic"/>
                <a:cs typeface="MS UI Gothic"/>
              </a:rPr>
              <a:t>●</a:t>
            </a:r>
            <a:endParaRPr sz="350">
              <a:latin typeface="MS UI Gothic"/>
              <a:cs typeface="MS UI Gothic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947212" y="823605"/>
            <a:ext cx="545465" cy="8128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  <a:tabLst>
                <a:tab pos="460375" algn="l"/>
              </a:tabLst>
            </a:pPr>
            <a:r>
              <a:rPr sz="525" spc="15" baseline="7936" dirty="0">
                <a:solidFill>
                  <a:srgbClr val="BEBEBE"/>
                </a:solidFill>
                <a:latin typeface="MS UI Gothic"/>
                <a:cs typeface="MS UI Gothic"/>
              </a:rPr>
              <a:t>●</a:t>
            </a:r>
            <a:r>
              <a:rPr sz="525" spc="-37" baseline="7936" dirty="0">
                <a:solidFill>
                  <a:srgbClr val="BEBEBE"/>
                </a:solidFill>
                <a:latin typeface="MS UI Gothic"/>
                <a:cs typeface="MS UI Gothic"/>
              </a:rPr>
              <a:t> </a:t>
            </a:r>
            <a:r>
              <a:rPr sz="525" spc="-240" baseline="7936" dirty="0">
                <a:solidFill>
                  <a:srgbClr val="BEBEBE"/>
                </a:solidFill>
                <a:latin typeface="MS UI Gothic"/>
                <a:cs typeface="MS UI Gothic"/>
              </a:rPr>
              <a:t>●</a:t>
            </a:r>
            <a:r>
              <a:rPr sz="525" spc="-240" baseline="23809" dirty="0">
                <a:solidFill>
                  <a:srgbClr val="BEBEBE"/>
                </a:solidFill>
                <a:latin typeface="MS UI Gothic"/>
                <a:cs typeface="MS UI Gothic"/>
              </a:rPr>
              <a:t>●</a:t>
            </a:r>
            <a:r>
              <a:rPr sz="525" spc="-240" baseline="7936" dirty="0">
                <a:solidFill>
                  <a:srgbClr val="BEBEBE"/>
                </a:solidFill>
                <a:latin typeface="MS UI Gothic"/>
                <a:cs typeface="MS UI Gothic"/>
              </a:rPr>
              <a:t>●</a:t>
            </a:r>
            <a:r>
              <a:rPr sz="350" spc="-160" dirty="0">
                <a:solidFill>
                  <a:srgbClr val="BEBEBE"/>
                </a:solidFill>
                <a:latin typeface="MS UI Gothic"/>
                <a:cs typeface="MS UI Gothic"/>
              </a:rPr>
              <a:t>●●</a:t>
            </a:r>
            <a:r>
              <a:rPr sz="525" spc="-240" baseline="23809" dirty="0">
                <a:solidFill>
                  <a:srgbClr val="D1D1D1"/>
                </a:solidFill>
                <a:latin typeface="MS UI Gothic"/>
                <a:cs typeface="MS UI Gothic"/>
              </a:rPr>
              <a:t>●</a:t>
            </a:r>
            <a:r>
              <a:rPr sz="525" spc="-240" baseline="31746" dirty="0">
                <a:solidFill>
                  <a:srgbClr val="BEBEBE"/>
                </a:solidFill>
                <a:latin typeface="MS UI Gothic"/>
                <a:cs typeface="MS UI Gothic"/>
              </a:rPr>
              <a:t>●</a:t>
            </a:r>
            <a:r>
              <a:rPr sz="525" spc="-240" baseline="15873" dirty="0">
                <a:solidFill>
                  <a:srgbClr val="BEBEBE"/>
                </a:solidFill>
                <a:latin typeface="MS UI Gothic"/>
                <a:cs typeface="MS UI Gothic"/>
              </a:rPr>
              <a:t>●</a:t>
            </a:r>
            <a:r>
              <a:rPr sz="525" spc="-240" baseline="15873" dirty="0">
                <a:solidFill>
                  <a:srgbClr val="D1D1D1"/>
                </a:solidFill>
                <a:latin typeface="MS UI Gothic"/>
                <a:cs typeface="MS UI Gothic"/>
              </a:rPr>
              <a:t>●</a:t>
            </a:r>
            <a:r>
              <a:rPr sz="525" spc="-240" baseline="15873" dirty="0">
                <a:solidFill>
                  <a:srgbClr val="D1D1D1"/>
                </a:solidFill>
                <a:latin typeface="Times New Roman"/>
                <a:cs typeface="Times New Roman"/>
              </a:rPr>
              <a:t>	</a:t>
            </a:r>
            <a:r>
              <a:rPr sz="350" spc="10" dirty="0">
                <a:solidFill>
                  <a:srgbClr val="BEBEBE"/>
                </a:solidFill>
                <a:latin typeface="MS UI Gothic"/>
                <a:cs typeface="MS UI Gothic"/>
              </a:rPr>
              <a:t>●</a:t>
            </a:r>
            <a:endParaRPr sz="350">
              <a:latin typeface="MS UI Gothic"/>
              <a:cs typeface="MS UI Gothic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822978" y="891369"/>
            <a:ext cx="399415" cy="8128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r>
              <a:rPr sz="525" spc="-209" baseline="7936" dirty="0">
                <a:solidFill>
                  <a:srgbClr val="BEBEBE"/>
                </a:solidFill>
                <a:latin typeface="MS UI Gothic"/>
                <a:cs typeface="MS UI Gothic"/>
              </a:rPr>
              <a:t>●</a:t>
            </a:r>
            <a:r>
              <a:rPr sz="525" spc="-209" baseline="-15873" dirty="0">
                <a:solidFill>
                  <a:srgbClr val="BEBEBE"/>
                </a:solidFill>
                <a:latin typeface="MS UI Gothic"/>
                <a:cs typeface="MS UI Gothic"/>
              </a:rPr>
              <a:t>●</a:t>
            </a:r>
            <a:r>
              <a:rPr sz="525" spc="-209" baseline="-7936" dirty="0">
                <a:solidFill>
                  <a:srgbClr val="BEBEBE"/>
                </a:solidFill>
                <a:latin typeface="MS UI Gothic"/>
                <a:cs typeface="MS UI Gothic"/>
              </a:rPr>
              <a:t>●●</a:t>
            </a:r>
            <a:r>
              <a:rPr sz="525" spc="-209" baseline="7936" dirty="0">
                <a:solidFill>
                  <a:srgbClr val="BEBEBE"/>
                </a:solidFill>
                <a:latin typeface="MS UI Gothic"/>
                <a:cs typeface="MS UI Gothic"/>
              </a:rPr>
              <a:t>●</a:t>
            </a:r>
            <a:r>
              <a:rPr sz="525" spc="-209" baseline="-7936" dirty="0">
                <a:solidFill>
                  <a:srgbClr val="D1D1D1"/>
                </a:solidFill>
                <a:latin typeface="MS UI Gothic"/>
                <a:cs typeface="MS UI Gothic"/>
              </a:rPr>
              <a:t>●</a:t>
            </a:r>
            <a:r>
              <a:rPr sz="525" spc="179" baseline="-7936" dirty="0">
                <a:solidFill>
                  <a:srgbClr val="D1D1D1"/>
                </a:solidFill>
                <a:latin typeface="MS UI Gothic"/>
                <a:cs typeface="MS UI Gothic"/>
              </a:rPr>
              <a:t> </a:t>
            </a:r>
            <a:r>
              <a:rPr sz="525" spc="-240" baseline="7936" dirty="0">
                <a:solidFill>
                  <a:srgbClr val="BEBEBE"/>
                </a:solidFill>
                <a:latin typeface="MS UI Gothic"/>
                <a:cs typeface="MS UI Gothic"/>
              </a:rPr>
              <a:t>●</a:t>
            </a:r>
            <a:r>
              <a:rPr sz="350" spc="-160" dirty="0">
                <a:solidFill>
                  <a:srgbClr val="BEBEBE"/>
                </a:solidFill>
                <a:latin typeface="MS UI Gothic"/>
                <a:cs typeface="MS UI Gothic"/>
              </a:rPr>
              <a:t>●</a:t>
            </a:r>
            <a:r>
              <a:rPr sz="525" spc="-240" baseline="15873" dirty="0">
                <a:solidFill>
                  <a:srgbClr val="BEBEBE"/>
                </a:solidFill>
                <a:latin typeface="MS UI Gothic"/>
                <a:cs typeface="MS UI Gothic"/>
              </a:rPr>
              <a:t>●</a:t>
            </a:r>
            <a:r>
              <a:rPr sz="350" spc="-160" dirty="0">
                <a:solidFill>
                  <a:srgbClr val="BEBEBE"/>
                </a:solidFill>
                <a:latin typeface="MS UI Gothic"/>
                <a:cs typeface="MS UI Gothic"/>
              </a:rPr>
              <a:t>●●</a:t>
            </a:r>
            <a:endParaRPr sz="350">
              <a:latin typeface="MS UI Gothic"/>
              <a:cs typeface="MS UI Gothic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857869" y="1152364"/>
            <a:ext cx="1011555" cy="8128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r>
              <a:rPr sz="525" spc="-150" baseline="7936" dirty="0">
                <a:solidFill>
                  <a:srgbClr val="BEBEBE"/>
                </a:solidFill>
                <a:latin typeface="MS UI Gothic"/>
                <a:cs typeface="MS UI Gothic"/>
              </a:rPr>
              <a:t>●</a:t>
            </a:r>
            <a:r>
              <a:rPr sz="525" spc="-150" baseline="15873" dirty="0">
                <a:solidFill>
                  <a:srgbClr val="BEBEBE"/>
                </a:solidFill>
                <a:latin typeface="MS UI Gothic"/>
                <a:cs typeface="MS UI Gothic"/>
              </a:rPr>
              <a:t>●</a:t>
            </a:r>
            <a:r>
              <a:rPr sz="350" spc="-100" dirty="0">
                <a:solidFill>
                  <a:srgbClr val="BEBEBE"/>
                </a:solidFill>
                <a:latin typeface="MS UI Gothic"/>
                <a:cs typeface="MS UI Gothic"/>
              </a:rPr>
              <a:t>●</a:t>
            </a:r>
            <a:r>
              <a:rPr sz="350" spc="55" dirty="0">
                <a:solidFill>
                  <a:srgbClr val="BEBEBE"/>
                </a:solidFill>
                <a:latin typeface="MS UI Gothic"/>
                <a:cs typeface="MS UI Gothic"/>
              </a:rPr>
              <a:t> </a:t>
            </a:r>
            <a:r>
              <a:rPr sz="525" spc="-284" baseline="15873" dirty="0">
                <a:solidFill>
                  <a:srgbClr val="BEBEBE"/>
                </a:solidFill>
                <a:latin typeface="MS UI Gothic"/>
                <a:cs typeface="MS UI Gothic"/>
              </a:rPr>
              <a:t>●</a:t>
            </a:r>
            <a:r>
              <a:rPr sz="525" spc="-284" baseline="23809" dirty="0">
                <a:solidFill>
                  <a:srgbClr val="BEBEBE"/>
                </a:solidFill>
                <a:latin typeface="MS UI Gothic"/>
                <a:cs typeface="MS UI Gothic"/>
              </a:rPr>
              <a:t>●</a:t>
            </a:r>
            <a:r>
              <a:rPr sz="525" spc="-284" baseline="7936" dirty="0">
                <a:solidFill>
                  <a:srgbClr val="BEBEBE"/>
                </a:solidFill>
                <a:latin typeface="MS UI Gothic"/>
                <a:cs typeface="MS UI Gothic"/>
              </a:rPr>
              <a:t>●</a:t>
            </a:r>
            <a:r>
              <a:rPr sz="350" spc="-190" dirty="0">
                <a:solidFill>
                  <a:srgbClr val="BEBEBE"/>
                </a:solidFill>
                <a:latin typeface="MS UI Gothic"/>
                <a:cs typeface="MS UI Gothic"/>
              </a:rPr>
              <a:t>●</a:t>
            </a:r>
            <a:r>
              <a:rPr sz="525" spc="-284" baseline="7936" dirty="0">
                <a:solidFill>
                  <a:srgbClr val="BEBEBE"/>
                </a:solidFill>
                <a:latin typeface="MS UI Gothic"/>
                <a:cs typeface="MS UI Gothic"/>
              </a:rPr>
              <a:t>●</a:t>
            </a:r>
            <a:r>
              <a:rPr sz="525" spc="-284" baseline="15873" dirty="0">
                <a:solidFill>
                  <a:srgbClr val="BEBEBE"/>
                </a:solidFill>
                <a:latin typeface="MS UI Gothic"/>
                <a:cs typeface="MS UI Gothic"/>
              </a:rPr>
              <a:t>●●</a:t>
            </a:r>
            <a:r>
              <a:rPr sz="350" spc="-190" dirty="0">
                <a:solidFill>
                  <a:srgbClr val="BEBEBE"/>
                </a:solidFill>
                <a:latin typeface="MS UI Gothic"/>
                <a:cs typeface="MS UI Gothic"/>
              </a:rPr>
              <a:t>●</a:t>
            </a:r>
            <a:r>
              <a:rPr sz="525" spc="-284" baseline="15873" dirty="0">
                <a:solidFill>
                  <a:srgbClr val="BEBEBE"/>
                </a:solidFill>
                <a:latin typeface="MS UI Gothic"/>
                <a:cs typeface="MS UI Gothic"/>
              </a:rPr>
              <a:t>●</a:t>
            </a:r>
            <a:r>
              <a:rPr sz="525" spc="-284" baseline="23809" dirty="0">
                <a:solidFill>
                  <a:srgbClr val="BEBEBE"/>
                </a:solidFill>
                <a:latin typeface="MS UI Gothic"/>
                <a:cs typeface="MS UI Gothic"/>
              </a:rPr>
              <a:t>●</a:t>
            </a:r>
            <a:r>
              <a:rPr sz="525" spc="-284" baseline="15873" dirty="0">
                <a:solidFill>
                  <a:srgbClr val="BEBEBE"/>
                </a:solidFill>
                <a:latin typeface="MS UI Gothic"/>
                <a:cs typeface="MS UI Gothic"/>
              </a:rPr>
              <a:t>●</a:t>
            </a:r>
            <a:r>
              <a:rPr sz="525" spc="-284" baseline="23809" dirty="0">
                <a:solidFill>
                  <a:srgbClr val="BEBEBE"/>
                </a:solidFill>
                <a:latin typeface="MS UI Gothic"/>
                <a:cs typeface="MS UI Gothic"/>
              </a:rPr>
              <a:t>●●●</a:t>
            </a:r>
            <a:r>
              <a:rPr sz="350" spc="-190" dirty="0">
                <a:solidFill>
                  <a:srgbClr val="BEBEBE"/>
                </a:solidFill>
                <a:latin typeface="MS UI Gothic"/>
                <a:cs typeface="MS UI Gothic"/>
              </a:rPr>
              <a:t>●</a:t>
            </a:r>
            <a:r>
              <a:rPr sz="525" spc="-284" baseline="7936" dirty="0">
                <a:solidFill>
                  <a:srgbClr val="BEBEBE"/>
                </a:solidFill>
                <a:latin typeface="MS UI Gothic"/>
                <a:cs typeface="MS UI Gothic"/>
              </a:rPr>
              <a:t>●</a:t>
            </a:r>
            <a:r>
              <a:rPr sz="525" spc="-284" baseline="15873" dirty="0">
                <a:solidFill>
                  <a:srgbClr val="BEBEBE"/>
                </a:solidFill>
                <a:latin typeface="MS UI Gothic"/>
                <a:cs typeface="MS UI Gothic"/>
              </a:rPr>
              <a:t>●</a:t>
            </a:r>
            <a:r>
              <a:rPr sz="525" spc="-284" baseline="7936" dirty="0">
                <a:solidFill>
                  <a:srgbClr val="BEBEBE"/>
                </a:solidFill>
                <a:latin typeface="MS UI Gothic"/>
                <a:cs typeface="MS UI Gothic"/>
              </a:rPr>
              <a:t>●</a:t>
            </a:r>
            <a:r>
              <a:rPr sz="350" spc="-190" dirty="0">
                <a:solidFill>
                  <a:srgbClr val="BEBEBE"/>
                </a:solidFill>
                <a:latin typeface="MS UI Gothic"/>
                <a:cs typeface="MS UI Gothic"/>
              </a:rPr>
              <a:t>●</a:t>
            </a:r>
            <a:r>
              <a:rPr sz="525" spc="-284" baseline="23809" dirty="0">
                <a:solidFill>
                  <a:srgbClr val="BEBEBE"/>
                </a:solidFill>
                <a:latin typeface="MS UI Gothic"/>
                <a:cs typeface="MS UI Gothic"/>
              </a:rPr>
              <a:t>●</a:t>
            </a:r>
            <a:r>
              <a:rPr sz="525" spc="-284" baseline="7936" dirty="0">
                <a:solidFill>
                  <a:srgbClr val="BEBEBE"/>
                </a:solidFill>
                <a:latin typeface="MS UI Gothic"/>
                <a:cs typeface="MS UI Gothic"/>
              </a:rPr>
              <a:t>●</a:t>
            </a:r>
            <a:r>
              <a:rPr sz="525" spc="-30" baseline="7936" dirty="0">
                <a:solidFill>
                  <a:srgbClr val="BEBEBE"/>
                </a:solidFill>
                <a:latin typeface="MS UI Gothic"/>
                <a:cs typeface="MS UI Gothic"/>
              </a:rPr>
              <a:t> </a:t>
            </a:r>
            <a:r>
              <a:rPr sz="525" spc="-292" baseline="23809" dirty="0">
                <a:solidFill>
                  <a:srgbClr val="D1D1D1"/>
                </a:solidFill>
                <a:latin typeface="MS UI Gothic"/>
                <a:cs typeface="MS UI Gothic"/>
              </a:rPr>
              <a:t>●●</a:t>
            </a:r>
            <a:r>
              <a:rPr sz="525" spc="-292" baseline="7936" dirty="0">
                <a:solidFill>
                  <a:srgbClr val="BEBEBE"/>
                </a:solidFill>
                <a:latin typeface="MS UI Gothic"/>
                <a:cs typeface="MS UI Gothic"/>
              </a:rPr>
              <a:t>●</a:t>
            </a:r>
            <a:r>
              <a:rPr sz="525" spc="-292" baseline="7936" dirty="0">
                <a:solidFill>
                  <a:srgbClr val="D1D1D1"/>
                </a:solidFill>
                <a:latin typeface="MS UI Gothic"/>
                <a:cs typeface="MS UI Gothic"/>
              </a:rPr>
              <a:t>●</a:t>
            </a:r>
            <a:r>
              <a:rPr sz="525" spc="-292" baseline="15873" dirty="0">
                <a:solidFill>
                  <a:srgbClr val="BEBEBE"/>
                </a:solidFill>
                <a:latin typeface="MS UI Gothic"/>
                <a:cs typeface="MS UI Gothic"/>
              </a:rPr>
              <a:t>●</a:t>
            </a:r>
            <a:r>
              <a:rPr sz="525" spc="-292" baseline="23809" dirty="0">
                <a:solidFill>
                  <a:srgbClr val="BEBEBE"/>
                </a:solidFill>
                <a:latin typeface="MS UI Gothic"/>
                <a:cs typeface="MS UI Gothic"/>
              </a:rPr>
              <a:t>●</a:t>
            </a:r>
            <a:r>
              <a:rPr sz="350" spc="-195" dirty="0">
                <a:solidFill>
                  <a:srgbClr val="BEBEBE"/>
                </a:solidFill>
                <a:latin typeface="MS UI Gothic"/>
                <a:cs typeface="MS UI Gothic"/>
              </a:rPr>
              <a:t>●</a:t>
            </a:r>
            <a:r>
              <a:rPr sz="525" spc="-292" baseline="15873" dirty="0">
                <a:solidFill>
                  <a:srgbClr val="BEBEBE"/>
                </a:solidFill>
                <a:latin typeface="MS UI Gothic"/>
                <a:cs typeface="MS UI Gothic"/>
              </a:rPr>
              <a:t>●</a:t>
            </a:r>
            <a:r>
              <a:rPr sz="525" spc="-292" baseline="7936" dirty="0">
                <a:solidFill>
                  <a:srgbClr val="BEBEBE"/>
                </a:solidFill>
                <a:latin typeface="MS UI Gothic"/>
                <a:cs typeface="MS UI Gothic"/>
              </a:rPr>
              <a:t>●</a:t>
            </a:r>
            <a:r>
              <a:rPr sz="350" spc="-195" dirty="0">
                <a:solidFill>
                  <a:srgbClr val="BEBEBE"/>
                </a:solidFill>
                <a:latin typeface="MS UI Gothic"/>
                <a:cs typeface="MS UI Gothic"/>
              </a:rPr>
              <a:t>●</a:t>
            </a:r>
            <a:r>
              <a:rPr sz="525" spc="-292" baseline="7936" dirty="0">
                <a:solidFill>
                  <a:srgbClr val="BEBEBE"/>
                </a:solidFill>
                <a:latin typeface="MS UI Gothic"/>
                <a:cs typeface="MS UI Gothic"/>
              </a:rPr>
              <a:t>●</a:t>
            </a:r>
            <a:r>
              <a:rPr sz="525" spc="-292" baseline="23809" dirty="0">
                <a:solidFill>
                  <a:srgbClr val="BEBEBE"/>
                </a:solidFill>
                <a:latin typeface="MS UI Gothic"/>
                <a:cs typeface="MS UI Gothic"/>
              </a:rPr>
              <a:t>●</a:t>
            </a:r>
            <a:r>
              <a:rPr sz="525" spc="-292" baseline="15873" dirty="0">
                <a:solidFill>
                  <a:srgbClr val="BEBEBE"/>
                </a:solidFill>
                <a:latin typeface="MS UI Gothic"/>
                <a:cs typeface="MS UI Gothic"/>
              </a:rPr>
              <a:t>●●●</a:t>
            </a:r>
            <a:r>
              <a:rPr sz="525" spc="-292" baseline="31746" dirty="0">
                <a:solidFill>
                  <a:srgbClr val="BEBEBE"/>
                </a:solidFill>
                <a:latin typeface="MS UI Gothic"/>
                <a:cs typeface="MS UI Gothic"/>
              </a:rPr>
              <a:t>●</a:t>
            </a:r>
            <a:r>
              <a:rPr sz="525" spc="-292" baseline="23809" dirty="0">
                <a:solidFill>
                  <a:srgbClr val="BEBEBE"/>
                </a:solidFill>
                <a:latin typeface="MS UI Gothic"/>
                <a:cs typeface="MS UI Gothic"/>
              </a:rPr>
              <a:t>●</a:t>
            </a:r>
            <a:r>
              <a:rPr sz="525" spc="-292" baseline="31746" dirty="0">
                <a:solidFill>
                  <a:srgbClr val="BEBEBE"/>
                </a:solidFill>
                <a:latin typeface="MS UI Gothic"/>
                <a:cs typeface="MS UI Gothic"/>
              </a:rPr>
              <a:t>●</a:t>
            </a:r>
            <a:endParaRPr sz="525" baseline="31746">
              <a:latin typeface="MS UI Gothic"/>
              <a:cs typeface="MS UI Gothic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557869" y="1281288"/>
            <a:ext cx="981710" cy="8128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r>
              <a:rPr sz="525" spc="44" baseline="-7936" dirty="0">
                <a:solidFill>
                  <a:srgbClr val="BEBEBE"/>
                </a:solidFill>
                <a:latin typeface="MS UI Gothic"/>
                <a:cs typeface="MS UI Gothic"/>
              </a:rPr>
              <a:t>●</a:t>
            </a:r>
            <a:r>
              <a:rPr sz="525" spc="-382" baseline="7936" dirty="0">
                <a:solidFill>
                  <a:srgbClr val="BEBEBE"/>
                </a:solidFill>
                <a:latin typeface="MS UI Gothic"/>
                <a:cs typeface="MS UI Gothic"/>
              </a:rPr>
              <a:t>●</a:t>
            </a:r>
            <a:r>
              <a:rPr sz="525" spc="-367" baseline="-7936" dirty="0">
                <a:solidFill>
                  <a:srgbClr val="BEBEBE"/>
                </a:solidFill>
                <a:latin typeface="MS UI Gothic"/>
                <a:cs typeface="MS UI Gothic"/>
              </a:rPr>
              <a:t>●</a:t>
            </a:r>
            <a:r>
              <a:rPr sz="350" spc="-60" dirty="0">
                <a:solidFill>
                  <a:srgbClr val="BEBEBE"/>
                </a:solidFill>
                <a:latin typeface="MS UI Gothic"/>
                <a:cs typeface="MS UI Gothic"/>
              </a:rPr>
              <a:t>●</a:t>
            </a:r>
            <a:r>
              <a:rPr sz="350" spc="10" dirty="0">
                <a:solidFill>
                  <a:srgbClr val="BEBEBE"/>
                </a:solidFill>
                <a:latin typeface="MS UI Gothic"/>
                <a:cs typeface="MS UI Gothic"/>
              </a:rPr>
              <a:t>●</a:t>
            </a:r>
            <a:r>
              <a:rPr sz="350" spc="-55" dirty="0">
                <a:solidFill>
                  <a:srgbClr val="BEBEBE"/>
                </a:solidFill>
                <a:latin typeface="Times New Roman"/>
                <a:cs typeface="Times New Roman"/>
              </a:rPr>
              <a:t> </a:t>
            </a:r>
            <a:r>
              <a:rPr sz="525" spc="-412" baseline="7936" dirty="0">
                <a:solidFill>
                  <a:srgbClr val="BEBEBE"/>
                </a:solidFill>
                <a:latin typeface="MS UI Gothic"/>
                <a:cs typeface="MS UI Gothic"/>
              </a:rPr>
              <a:t>●</a:t>
            </a:r>
            <a:r>
              <a:rPr sz="525" spc="-165" baseline="-15873" dirty="0">
                <a:solidFill>
                  <a:srgbClr val="BEBEBE"/>
                </a:solidFill>
                <a:latin typeface="MS UI Gothic"/>
                <a:cs typeface="MS UI Gothic"/>
              </a:rPr>
              <a:t>●</a:t>
            </a:r>
            <a:r>
              <a:rPr sz="525" spc="-322" baseline="7936" dirty="0">
                <a:solidFill>
                  <a:srgbClr val="D1D1D1"/>
                </a:solidFill>
                <a:latin typeface="MS UI Gothic"/>
                <a:cs typeface="MS UI Gothic"/>
              </a:rPr>
              <a:t>●</a:t>
            </a:r>
            <a:r>
              <a:rPr sz="525" spc="-292" baseline="15873" dirty="0">
                <a:solidFill>
                  <a:srgbClr val="BEBEBE"/>
                </a:solidFill>
                <a:latin typeface="MS UI Gothic"/>
                <a:cs typeface="MS UI Gothic"/>
              </a:rPr>
              <a:t>●</a:t>
            </a:r>
            <a:r>
              <a:rPr sz="525" spc="-254" baseline="-15873" dirty="0">
                <a:solidFill>
                  <a:srgbClr val="BEBEBE"/>
                </a:solidFill>
                <a:latin typeface="MS UI Gothic"/>
                <a:cs typeface="MS UI Gothic"/>
              </a:rPr>
              <a:t>●</a:t>
            </a:r>
            <a:r>
              <a:rPr sz="525" spc="-375" baseline="-7936" dirty="0">
                <a:solidFill>
                  <a:srgbClr val="BEBEBE"/>
                </a:solidFill>
                <a:latin typeface="MS UI Gothic"/>
                <a:cs typeface="MS UI Gothic"/>
              </a:rPr>
              <a:t>●</a:t>
            </a:r>
            <a:r>
              <a:rPr sz="350" spc="-80" dirty="0">
                <a:solidFill>
                  <a:srgbClr val="BEBEBE"/>
                </a:solidFill>
                <a:latin typeface="MS UI Gothic"/>
                <a:cs typeface="MS UI Gothic"/>
              </a:rPr>
              <a:t>●</a:t>
            </a:r>
            <a:r>
              <a:rPr sz="525" spc="-397" baseline="-15873" dirty="0">
                <a:solidFill>
                  <a:srgbClr val="D1D1D1"/>
                </a:solidFill>
                <a:latin typeface="MS UI Gothic"/>
                <a:cs typeface="MS UI Gothic"/>
              </a:rPr>
              <a:t>●</a:t>
            </a:r>
            <a:r>
              <a:rPr sz="525" spc="-337" baseline="-15873" dirty="0">
                <a:solidFill>
                  <a:srgbClr val="BEBEBE"/>
                </a:solidFill>
                <a:latin typeface="MS UI Gothic"/>
                <a:cs typeface="MS UI Gothic"/>
              </a:rPr>
              <a:t>●</a:t>
            </a:r>
            <a:r>
              <a:rPr sz="350" spc="-145" dirty="0">
                <a:solidFill>
                  <a:srgbClr val="BEBEBE"/>
                </a:solidFill>
                <a:latin typeface="MS UI Gothic"/>
                <a:cs typeface="MS UI Gothic"/>
              </a:rPr>
              <a:t>●</a:t>
            </a:r>
            <a:r>
              <a:rPr sz="350" spc="-120" dirty="0">
                <a:solidFill>
                  <a:srgbClr val="BEBEBE"/>
                </a:solidFill>
                <a:latin typeface="MS UI Gothic"/>
                <a:cs typeface="MS UI Gothic"/>
              </a:rPr>
              <a:t>●</a:t>
            </a:r>
            <a:r>
              <a:rPr sz="525" spc="-397" baseline="7936" dirty="0">
                <a:solidFill>
                  <a:srgbClr val="BEBEBE"/>
                </a:solidFill>
                <a:latin typeface="MS UI Gothic"/>
                <a:cs typeface="MS UI Gothic"/>
              </a:rPr>
              <a:t>●</a:t>
            </a:r>
            <a:r>
              <a:rPr sz="350" spc="-245" dirty="0">
                <a:solidFill>
                  <a:srgbClr val="BEBEBE"/>
                </a:solidFill>
                <a:latin typeface="MS UI Gothic"/>
                <a:cs typeface="MS UI Gothic"/>
              </a:rPr>
              <a:t>●●</a:t>
            </a:r>
            <a:r>
              <a:rPr sz="525" spc="-179" baseline="-15873" dirty="0">
                <a:solidFill>
                  <a:srgbClr val="BEBEBE"/>
                </a:solidFill>
                <a:latin typeface="MS UI Gothic"/>
                <a:cs typeface="MS UI Gothic"/>
              </a:rPr>
              <a:t>●</a:t>
            </a:r>
            <a:r>
              <a:rPr sz="525" spc="-67" baseline="7936" dirty="0">
                <a:solidFill>
                  <a:srgbClr val="BEBEBE"/>
                </a:solidFill>
                <a:latin typeface="MS UI Gothic"/>
                <a:cs typeface="MS UI Gothic"/>
              </a:rPr>
              <a:t>●</a:t>
            </a:r>
            <a:r>
              <a:rPr sz="525" spc="-412" baseline="-15873" dirty="0">
                <a:solidFill>
                  <a:srgbClr val="BEBEBE"/>
                </a:solidFill>
                <a:latin typeface="MS UI Gothic"/>
                <a:cs typeface="MS UI Gothic"/>
              </a:rPr>
              <a:t>●</a:t>
            </a:r>
            <a:r>
              <a:rPr sz="350" spc="-235" dirty="0">
                <a:solidFill>
                  <a:srgbClr val="BEBEBE"/>
                </a:solidFill>
                <a:latin typeface="MS UI Gothic"/>
                <a:cs typeface="MS UI Gothic"/>
              </a:rPr>
              <a:t>●</a:t>
            </a:r>
            <a:r>
              <a:rPr sz="350" spc="-85" dirty="0">
                <a:solidFill>
                  <a:srgbClr val="BEBEBE"/>
                </a:solidFill>
                <a:latin typeface="MS UI Gothic"/>
                <a:cs typeface="MS UI Gothic"/>
              </a:rPr>
              <a:t>●</a:t>
            </a:r>
            <a:r>
              <a:rPr sz="525" spc="-284" baseline="7936" dirty="0">
                <a:solidFill>
                  <a:srgbClr val="BEBEBE"/>
                </a:solidFill>
                <a:latin typeface="MS UI Gothic"/>
                <a:cs typeface="MS UI Gothic"/>
              </a:rPr>
              <a:t>●</a:t>
            </a:r>
            <a:r>
              <a:rPr sz="350" spc="-260" dirty="0">
                <a:solidFill>
                  <a:srgbClr val="BEBEBE"/>
                </a:solidFill>
                <a:latin typeface="MS UI Gothic"/>
                <a:cs typeface="MS UI Gothic"/>
              </a:rPr>
              <a:t>●</a:t>
            </a:r>
            <a:r>
              <a:rPr sz="525" spc="-270" baseline="7936" dirty="0">
                <a:solidFill>
                  <a:srgbClr val="BEBEBE"/>
                </a:solidFill>
                <a:latin typeface="MS UI Gothic"/>
                <a:cs typeface="MS UI Gothic"/>
              </a:rPr>
              <a:t>●</a:t>
            </a:r>
            <a:r>
              <a:rPr sz="525" spc="-412" baseline="-7936" dirty="0">
                <a:solidFill>
                  <a:srgbClr val="BEBEBE"/>
                </a:solidFill>
                <a:latin typeface="MS UI Gothic"/>
                <a:cs typeface="MS UI Gothic"/>
              </a:rPr>
              <a:t>●</a:t>
            </a:r>
            <a:r>
              <a:rPr sz="525" spc="-337" baseline="-7936" dirty="0">
                <a:solidFill>
                  <a:srgbClr val="BEBEBE"/>
                </a:solidFill>
                <a:latin typeface="MS UI Gothic"/>
                <a:cs typeface="MS UI Gothic"/>
              </a:rPr>
              <a:t>●</a:t>
            </a:r>
            <a:r>
              <a:rPr sz="525" spc="-247" baseline="-15873" dirty="0">
                <a:solidFill>
                  <a:srgbClr val="BEBEBE"/>
                </a:solidFill>
                <a:latin typeface="MS UI Gothic"/>
                <a:cs typeface="MS UI Gothic"/>
              </a:rPr>
              <a:t>●</a:t>
            </a:r>
            <a:r>
              <a:rPr sz="525" spc="-345" baseline="-7936" dirty="0">
                <a:solidFill>
                  <a:srgbClr val="BEBEBE"/>
                </a:solidFill>
                <a:latin typeface="MS UI Gothic"/>
                <a:cs typeface="MS UI Gothic"/>
              </a:rPr>
              <a:t>●</a:t>
            </a:r>
            <a:r>
              <a:rPr sz="525" spc="-179" baseline="15873" dirty="0">
                <a:solidFill>
                  <a:srgbClr val="BEBEBE"/>
                </a:solidFill>
                <a:latin typeface="MS UI Gothic"/>
                <a:cs typeface="MS UI Gothic"/>
              </a:rPr>
              <a:t>●</a:t>
            </a:r>
            <a:r>
              <a:rPr sz="525" spc="-209" baseline="-7936" dirty="0">
                <a:solidFill>
                  <a:srgbClr val="D1D1D1"/>
                </a:solidFill>
                <a:latin typeface="MS UI Gothic"/>
                <a:cs typeface="MS UI Gothic"/>
              </a:rPr>
              <a:t>●</a:t>
            </a:r>
            <a:r>
              <a:rPr sz="525" spc="-427" baseline="7936" dirty="0">
                <a:solidFill>
                  <a:srgbClr val="BEBEBE"/>
                </a:solidFill>
                <a:latin typeface="MS UI Gothic"/>
                <a:cs typeface="MS UI Gothic"/>
              </a:rPr>
              <a:t>●</a:t>
            </a:r>
            <a:r>
              <a:rPr sz="350" spc="-150" dirty="0">
                <a:solidFill>
                  <a:srgbClr val="BEBEBE"/>
                </a:solidFill>
                <a:latin typeface="MS UI Gothic"/>
                <a:cs typeface="MS UI Gothic"/>
              </a:rPr>
              <a:t>●</a:t>
            </a:r>
            <a:r>
              <a:rPr sz="525" spc="-352" baseline="-7936" dirty="0">
                <a:solidFill>
                  <a:srgbClr val="BEBEBE"/>
                </a:solidFill>
                <a:latin typeface="MS UI Gothic"/>
                <a:cs typeface="MS UI Gothic"/>
              </a:rPr>
              <a:t>●</a:t>
            </a:r>
            <a:r>
              <a:rPr sz="350" spc="10" dirty="0">
                <a:solidFill>
                  <a:srgbClr val="D1D1D1"/>
                </a:solidFill>
                <a:latin typeface="MS UI Gothic"/>
                <a:cs typeface="MS UI Gothic"/>
              </a:rPr>
              <a:t>●</a:t>
            </a:r>
            <a:r>
              <a:rPr sz="350" spc="5" dirty="0">
                <a:solidFill>
                  <a:srgbClr val="D1D1D1"/>
                </a:solidFill>
                <a:latin typeface="Times New Roman"/>
                <a:cs typeface="Times New Roman"/>
              </a:rPr>
              <a:t> </a:t>
            </a:r>
            <a:r>
              <a:rPr sz="350" spc="10" dirty="0">
                <a:solidFill>
                  <a:srgbClr val="BEBEBE"/>
                </a:solidFill>
                <a:latin typeface="MS UI Gothic"/>
                <a:cs typeface="MS UI Gothic"/>
              </a:rPr>
              <a:t>●</a:t>
            </a:r>
            <a:endParaRPr sz="350">
              <a:latin typeface="MS UI Gothic"/>
              <a:cs typeface="MS UI Gothic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586889" y="1337634"/>
            <a:ext cx="865505" cy="8128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110"/>
              </a:spcBef>
            </a:pPr>
            <a:r>
              <a:rPr sz="525" spc="-15" baseline="7936" dirty="0">
                <a:solidFill>
                  <a:srgbClr val="BEBEBE"/>
                </a:solidFill>
                <a:latin typeface="MS UI Gothic"/>
                <a:cs typeface="MS UI Gothic"/>
              </a:rPr>
              <a:t>●</a:t>
            </a:r>
            <a:r>
              <a:rPr sz="350" spc="-10" dirty="0">
                <a:solidFill>
                  <a:srgbClr val="BEBEBE"/>
                </a:solidFill>
                <a:latin typeface="MS UI Gothic"/>
                <a:cs typeface="MS UI Gothic"/>
              </a:rPr>
              <a:t>●</a:t>
            </a:r>
            <a:r>
              <a:rPr sz="350" spc="5" dirty="0">
                <a:solidFill>
                  <a:srgbClr val="BEBEBE"/>
                </a:solidFill>
                <a:latin typeface="MS UI Gothic"/>
                <a:cs typeface="MS UI Gothic"/>
              </a:rPr>
              <a:t> </a:t>
            </a:r>
            <a:r>
              <a:rPr sz="525" spc="-217" baseline="7936" dirty="0">
                <a:solidFill>
                  <a:srgbClr val="BEBEBE"/>
                </a:solidFill>
                <a:latin typeface="MS UI Gothic"/>
                <a:cs typeface="MS UI Gothic"/>
              </a:rPr>
              <a:t>●●</a:t>
            </a:r>
            <a:r>
              <a:rPr sz="525" spc="-217" baseline="15873" dirty="0">
                <a:solidFill>
                  <a:srgbClr val="BEBEBE"/>
                </a:solidFill>
                <a:latin typeface="MS UI Gothic"/>
                <a:cs typeface="MS UI Gothic"/>
              </a:rPr>
              <a:t>●</a:t>
            </a:r>
            <a:r>
              <a:rPr sz="350" spc="-145" dirty="0">
                <a:solidFill>
                  <a:srgbClr val="BEBEBE"/>
                </a:solidFill>
                <a:latin typeface="MS UI Gothic"/>
                <a:cs typeface="MS UI Gothic"/>
              </a:rPr>
              <a:t>●</a:t>
            </a:r>
            <a:r>
              <a:rPr sz="525" spc="-217" baseline="7936" dirty="0">
                <a:solidFill>
                  <a:srgbClr val="BEBEBE"/>
                </a:solidFill>
                <a:latin typeface="MS UI Gothic"/>
                <a:cs typeface="MS UI Gothic"/>
              </a:rPr>
              <a:t>●●</a:t>
            </a:r>
            <a:r>
              <a:rPr sz="525" spc="-217" baseline="15873" dirty="0">
                <a:solidFill>
                  <a:srgbClr val="BEBEBE"/>
                </a:solidFill>
                <a:latin typeface="MS UI Gothic"/>
                <a:cs typeface="MS UI Gothic"/>
              </a:rPr>
              <a:t>●●</a:t>
            </a:r>
            <a:r>
              <a:rPr sz="350" spc="-145" dirty="0">
                <a:solidFill>
                  <a:srgbClr val="BEBEBE"/>
                </a:solidFill>
                <a:latin typeface="MS UI Gothic"/>
                <a:cs typeface="MS UI Gothic"/>
              </a:rPr>
              <a:t>●●●</a:t>
            </a:r>
            <a:r>
              <a:rPr sz="525" spc="-217" baseline="7936" dirty="0">
                <a:solidFill>
                  <a:srgbClr val="BEBEBE"/>
                </a:solidFill>
                <a:latin typeface="MS UI Gothic"/>
                <a:cs typeface="MS UI Gothic"/>
              </a:rPr>
              <a:t>●</a:t>
            </a:r>
            <a:r>
              <a:rPr sz="525" spc="-217" baseline="23809" dirty="0">
                <a:solidFill>
                  <a:srgbClr val="BEBEBE"/>
                </a:solidFill>
                <a:latin typeface="MS UI Gothic"/>
                <a:cs typeface="MS UI Gothic"/>
              </a:rPr>
              <a:t>●</a:t>
            </a:r>
            <a:r>
              <a:rPr sz="525" spc="-217" baseline="7936" dirty="0">
                <a:solidFill>
                  <a:srgbClr val="BEBEBE"/>
                </a:solidFill>
                <a:latin typeface="MS UI Gothic"/>
                <a:cs typeface="MS UI Gothic"/>
              </a:rPr>
              <a:t>●</a:t>
            </a:r>
            <a:r>
              <a:rPr sz="525" spc="-217" baseline="23809" dirty="0">
                <a:solidFill>
                  <a:srgbClr val="BEBEBE"/>
                </a:solidFill>
                <a:latin typeface="MS UI Gothic"/>
                <a:cs typeface="MS UI Gothic"/>
              </a:rPr>
              <a:t>●</a:t>
            </a:r>
            <a:r>
              <a:rPr sz="525" spc="705" baseline="23809" dirty="0">
                <a:solidFill>
                  <a:srgbClr val="BEBEBE"/>
                </a:solidFill>
                <a:latin typeface="MS UI Gothic"/>
                <a:cs typeface="MS UI Gothic"/>
              </a:rPr>
              <a:t> </a:t>
            </a:r>
            <a:r>
              <a:rPr sz="525" spc="15" baseline="15873" dirty="0">
                <a:solidFill>
                  <a:srgbClr val="BEBEBE"/>
                </a:solidFill>
                <a:latin typeface="MS UI Gothic"/>
                <a:cs typeface="MS UI Gothic"/>
              </a:rPr>
              <a:t>●</a:t>
            </a:r>
            <a:r>
              <a:rPr sz="525" spc="-15" baseline="15873" dirty="0">
                <a:solidFill>
                  <a:srgbClr val="BEBEBE"/>
                </a:solidFill>
                <a:latin typeface="MS UI Gothic"/>
                <a:cs typeface="MS UI Gothic"/>
              </a:rPr>
              <a:t> </a:t>
            </a:r>
            <a:r>
              <a:rPr sz="525" spc="-225" baseline="15873" dirty="0">
                <a:solidFill>
                  <a:srgbClr val="BEBEBE"/>
                </a:solidFill>
                <a:latin typeface="MS UI Gothic"/>
                <a:cs typeface="MS UI Gothic"/>
              </a:rPr>
              <a:t>●●</a:t>
            </a:r>
            <a:r>
              <a:rPr sz="525" spc="-225" baseline="7936" dirty="0">
                <a:solidFill>
                  <a:srgbClr val="BEBEBE"/>
                </a:solidFill>
                <a:latin typeface="MS UI Gothic"/>
                <a:cs typeface="MS UI Gothic"/>
              </a:rPr>
              <a:t>●</a:t>
            </a:r>
            <a:r>
              <a:rPr sz="525" spc="-225" baseline="15873" dirty="0">
                <a:solidFill>
                  <a:srgbClr val="BEBEBE"/>
                </a:solidFill>
                <a:latin typeface="MS UI Gothic"/>
                <a:cs typeface="MS UI Gothic"/>
              </a:rPr>
              <a:t>●</a:t>
            </a:r>
            <a:r>
              <a:rPr sz="525" spc="-225" baseline="7936" dirty="0">
                <a:solidFill>
                  <a:srgbClr val="BEBEBE"/>
                </a:solidFill>
                <a:latin typeface="MS UI Gothic"/>
                <a:cs typeface="MS UI Gothic"/>
              </a:rPr>
              <a:t>●</a:t>
            </a:r>
            <a:endParaRPr sz="525" baseline="7936">
              <a:latin typeface="MS UI Gothic"/>
              <a:cs typeface="MS UI Gothic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2274052" y="1082440"/>
            <a:ext cx="71755" cy="8128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50" spc="10" dirty="0">
                <a:solidFill>
                  <a:srgbClr val="BEBEBE"/>
                </a:solidFill>
                <a:latin typeface="MS UI Gothic"/>
                <a:cs typeface="MS UI Gothic"/>
              </a:rPr>
              <a:t>●</a:t>
            </a:r>
            <a:endParaRPr sz="350">
              <a:latin typeface="MS UI Gothic"/>
              <a:cs typeface="MS UI Gothic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361490" y="1217536"/>
            <a:ext cx="1410335" cy="8128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r>
              <a:rPr sz="525" baseline="-7936" dirty="0">
                <a:solidFill>
                  <a:srgbClr val="BEBEBE"/>
                </a:solidFill>
                <a:latin typeface="MS UI Gothic"/>
                <a:cs typeface="MS UI Gothic"/>
              </a:rPr>
              <a:t>●●</a:t>
            </a:r>
            <a:r>
              <a:rPr sz="525" spc="-97" baseline="-7936" dirty="0">
                <a:solidFill>
                  <a:srgbClr val="BEBEBE"/>
                </a:solidFill>
                <a:latin typeface="MS UI Gothic"/>
                <a:cs typeface="MS UI Gothic"/>
              </a:rPr>
              <a:t> </a:t>
            </a:r>
            <a:r>
              <a:rPr sz="350" spc="-80" dirty="0">
                <a:solidFill>
                  <a:srgbClr val="BEBEBE"/>
                </a:solidFill>
                <a:latin typeface="MS UI Gothic"/>
                <a:cs typeface="MS UI Gothic"/>
              </a:rPr>
              <a:t>●</a:t>
            </a:r>
            <a:r>
              <a:rPr sz="525" spc="-120" baseline="-15873" dirty="0">
                <a:solidFill>
                  <a:srgbClr val="BEBEBE"/>
                </a:solidFill>
                <a:latin typeface="MS UI Gothic"/>
                <a:cs typeface="MS UI Gothic"/>
              </a:rPr>
              <a:t>●</a:t>
            </a:r>
            <a:r>
              <a:rPr sz="350" spc="-80" dirty="0">
                <a:solidFill>
                  <a:srgbClr val="BEBEBE"/>
                </a:solidFill>
                <a:latin typeface="MS UI Gothic"/>
                <a:cs typeface="MS UI Gothic"/>
              </a:rPr>
              <a:t>●</a:t>
            </a:r>
            <a:r>
              <a:rPr sz="350" spc="10" dirty="0">
                <a:solidFill>
                  <a:srgbClr val="BEBEBE"/>
                </a:solidFill>
                <a:latin typeface="MS UI Gothic"/>
                <a:cs typeface="MS UI Gothic"/>
              </a:rPr>
              <a:t> </a:t>
            </a:r>
            <a:r>
              <a:rPr sz="525" spc="-187" baseline="-7936" dirty="0">
                <a:solidFill>
                  <a:srgbClr val="BEBEBE"/>
                </a:solidFill>
                <a:latin typeface="MS UI Gothic"/>
                <a:cs typeface="MS UI Gothic"/>
              </a:rPr>
              <a:t>●●</a:t>
            </a:r>
            <a:r>
              <a:rPr sz="525" spc="-187" baseline="15873" dirty="0">
                <a:solidFill>
                  <a:srgbClr val="BEBEBE"/>
                </a:solidFill>
                <a:latin typeface="MS UI Gothic"/>
                <a:cs typeface="MS UI Gothic"/>
              </a:rPr>
              <a:t>●</a:t>
            </a:r>
            <a:r>
              <a:rPr sz="525" spc="30" baseline="15873" dirty="0">
                <a:solidFill>
                  <a:srgbClr val="BEBEBE"/>
                </a:solidFill>
                <a:latin typeface="MS UI Gothic"/>
                <a:cs typeface="MS UI Gothic"/>
              </a:rPr>
              <a:t> </a:t>
            </a:r>
            <a:r>
              <a:rPr sz="525" spc="-209" baseline="7936" dirty="0">
                <a:solidFill>
                  <a:srgbClr val="BEBEBE"/>
                </a:solidFill>
                <a:latin typeface="MS UI Gothic"/>
                <a:cs typeface="MS UI Gothic"/>
              </a:rPr>
              <a:t>●</a:t>
            </a:r>
            <a:r>
              <a:rPr sz="350" spc="-140" dirty="0">
                <a:solidFill>
                  <a:srgbClr val="BEBEBE"/>
                </a:solidFill>
                <a:latin typeface="MS UI Gothic"/>
                <a:cs typeface="MS UI Gothic"/>
              </a:rPr>
              <a:t>●●</a:t>
            </a:r>
            <a:r>
              <a:rPr sz="350" spc="180" dirty="0">
                <a:solidFill>
                  <a:srgbClr val="BEBEBE"/>
                </a:solidFill>
                <a:latin typeface="MS UI Gothic"/>
                <a:cs typeface="MS UI Gothic"/>
              </a:rPr>
              <a:t> </a:t>
            </a:r>
            <a:r>
              <a:rPr sz="525" spc="-270" baseline="23809" dirty="0">
                <a:solidFill>
                  <a:srgbClr val="BEBEBE"/>
                </a:solidFill>
                <a:latin typeface="MS UI Gothic"/>
                <a:cs typeface="MS UI Gothic"/>
              </a:rPr>
              <a:t>●</a:t>
            </a:r>
            <a:r>
              <a:rPr sz="350" spc="-180" dirty="0">
                <a:solidFill>
                  <a:srgbClr val="BEBEBE"/>
                </a:solidFill>
                <a:latin typeface="MS UI Gothic"/>
                <a:cs typeface="MS UI Gothic"/>
              </a:rPr>
              <a:t>●</a:t>
            </a:r>
            <a:r>
              <a:rPr sz="525" spc="-270" baseline="15873" dirty="0">
                <a:solidFill>
                  <a:srgbClr val="BEBEBE"/>
                </a:solidFill>
                <a:latin typeface="MS UI Gothic"/>
                <a:cs typeface="MS UI Gothic"/>
              </a:rPr>
              <a:t>●</a:t>
            </a:r>
            <a:r>
              <a:rPr sz="525" spc="-270" baseline="7936" dirty="0">
                <a:solidFill>
                  <a:srgbClr val="BEBEBE"/>
                </a:solidFill>
                <a:latin typeface="MS UI Gothic"/>
                <a:cs typeface="MS UI Gothic"/>
              </a:rPr>
              <a:t>●</a:t>
            </a:r>
            <a:r>
              <a:rPr sz="525" spc="-270" baseline="-7936" dirty="0">
                <a:solidFill>
                  <a:srgbClr val="BEBEBE"/>
                </a:solidFill>
                <a:latin typeface="MS UI Gothic"/>
                <a:cs typeface="MS UI Gothic"/>
              </a:rPr>
              <a:t>●</a:t>
            </a:r>
            <a:r>
              <a:rPr sz="525" spc="-270" baseline="-15873" dirty="0">
                <a:solidFill>
                  <a:srgbClr val="BEBEBE"/>
                </a:solidFill>
                <a:latin typeface="MS UI Gothic"/>
                <a:cs typeface="MS UI Gothic"/>
              </a:rPr>
              <a:t>●</a:t>
            </a:r>
            <a:r>
              <a:rPr sz="525" spc="-270" baseline="-7936" dirty="0">
                <a:solidFill>
                  <a:srgbClr val="BEBEBE"/>
                </a:solidFill>
                <a:latin typeface="MS UI Gothic"/>
                <a:cs typeface="MS UI Gothic"/>
              </a:rPr>
              <a:t>●</a:t>
            </a:r>
            <a:r>
              <a:rPr sz="525" spc="-270" baseline="7936" dirty="0">
                <a:solidFill>
                  <a:srgbClr val="BEBEBE"/>
                </a:solidFill>
                <a:latin typeface="MS UI Gothic"/>
                <a:cs typeface="MS UI Gothic"/>
              </a:rPr>
              <a:t>●</a:t>
            </a:r>
            <a:r>
              <a:rPr sz="525" spc="-270" baseline="15873" dirty="0">
                <a:solidFill>
                  <a:srgbClr val="BEBEBE"/>
                </a:solidFill>
                <a:latin typeface="MS UI Gothic"/>
                <a:cs typeface="MS UI Gothic"/>
              </a:rPr>
              <a:t>●●</a:t>
            </a:r>
            <a:r>
              <a:rPr sz="525" spc="-270" baseline="-7936" dirty="0">
                <a:solidFill>
                  <a:srgbClr val="BEBEBE"/>
                </a:solidFill>
                <a:latin typeface="MS UI Gothic"/>
                <a:cs typeface="MS UI Gothic"/>
              </a:rPr>
              <a:t>●●</a:t>
            </a:r>
            <a:r>
              <a:rPr sz="350" spc="-180" dirty="0">
                <a:solidFill>
                  <a:srgbClr val="BEBEBE"/>
                </a:solidFill>
                <a:latin typeface="MS UI Gothic"/>
                <a:cs typeface="MS UI Gothic"/>
              </a:rPr>
              <a:t>●</a:t>
            </a:r>
            <a:r>
              <a:rPr sz="525" spc="-270" baseline="-15873" dirty="0">
                <a:solidFill>
                  <a:srgbClr val="BEBEBE"/>
                </a:solidFill>
                <a:latin typeface="MS UI Gothic"/>
                <a:cs typeface="MS UI Gothic"/>
              </a:rPr>
              <a:t>●</a:t>
            </a:r>
            <a:r>
              <a:rPr sz="525" spc="-270" baseline="7936" dirty="0">
                <a:solidFill>
                  <a:srgbClr val="BEBEBE"/>
                </a:solidFill>
                <a:latin typeface="MS UI Gothic"/>
                <a:cs typeface="MS UI Gothic"/>
              </a:rPr>
              <a:t>●</a:t>
            </a:r>
            <a:r>
              <a:rPr sz="525" spc="-270" baseline="15873" dirty="0">
                <a:solidFill>
                  <a:srgbClr val="BEBEBE"/>
                </a:solidFill>
                <a:latin typeface="MS UI Gothic"/>
                <a:cs typeface="MS UI Gothic"/>
              </a:rPr>
              <a:t>●</a:t>
            </a:r>
            <a:r>
              <a:rPr sz="525" spc="-270" baseline="15873" dirty="0">
                <a:solidFill>
                  <a:srgbClr val="D1D1D1"/>
                </a:solidFill>
                <a:latin typeface="MS UI Gothic"/>
                <a:cs typeface="MS UI Gothic"/>
              </a:rPr>
              <a:t>●</a:t>
            </a:r>
            <a:r>
              <a:rPr sz="525" spc="-270" baseline="15873" dirty="0">
                <a:solidFill>
                  <a:srgbClr val="BEBEBE"/>
                </a:solidFill>
                <a:latin typeface="MS UI Gothic"/>
                <a:cs typeface="MS UI Gothic"/>
              </a:rPr>
              <a:t>●</a:t>
            </a:r>
            <a:r>
              <a:rPr sz="525" spc="-270" baseline="15873" dirty="0">
                <a:solidFill>
                  <a:srgbClr val="D1D1D1"/>
                </a:solidFill>
                <a:latin typeface="MS UI Gothic"/>
                <a:cs typeface="MS UI Gothic"/>
              </a:rPr>
              <a:t>●</a:t>
            </a:r>
            <a:r>
              <a:rPr sz="525" spc="-270" baseline="23809" dirty="0">
                <a:solidFill>
                  <a:srgbClr val="BEBEBE"/>
                </a:solidFill>
                <a:latin typeface="MS UI Gothic"/>
                <a:cs typeface="MS UI Gothic"/>
              </a:rPr>
              <a:t>●</a:t>
            </a:r>
            <a:r>
              <a:rPr sz="525" spc="-270" baseline="23809" dirty="0">
                <a:solidFill>
                  <a:srgbClr val="D1D1D1"/>
                </a:solidFill>
                <a:latin typeface="MS UI Gothic"/>
                <a:cs typeface="MS UI Gothic"/>
              </a:rPr>
              <a:t>●</a:t>
            </a:r>
            <a:r>
              <a:rPr sz="350" spc="-180" dirty="0">
                <a:solidFill>
                  <a:srgbClr val="BEBEBE"/>
                </a:solidFill>
                <a:latin typeface="MS UI Gothic"/>
                <a:cs typeface="MS UI Gothic"/>
              </a:rPr>
              <a:t>●</a:t>
            </a:r>
            <a:r>
              <a:rPr sz="525" spc="-270" baseline="-7936" dirty="0">
                <a:solidFill>
                  <a:srgbClr val="BEBEBE"/>
                </a:solidFill>
                <a:latin typeface="MS UI Gothic"/>
                <a:cs typeface="MS UI Gothic"/>
              </a:rPr>
              <a:t>●●</a:t>
            </a:r>
            <a:r>
              <a:rPr sz="525" spc="-270" baseline="23809" dirty="0">
                <a:solidFill>
                  <a:srgbClr val="BEBEBE"/>
                </a:solidFill>
                <a:latin typeface="MS UI Gothic"/>
                <a:cs typeface="MS UI Gothic"/>
              </a:rPr>
              <a:t>●</a:t>
            </a:r>
            <a:r>
              <a:rPr sz="525" spc="-270" baseline="15873" dirty="0">
                <a:solidFill>
                  <a:srgbClr val="D1D1D1"/>
                </a:solidFill>
                <a:latin typeface="MS UI Gothic"/>
                <a:cs typeface="MS UI Gothic"/>
              </a:rPr>
              <a:t>●</a:t>
            </a:r>
            <a:r>
              <a:rPr sz="525" spc="104" baseline="15873" dirty="0">
                <a:solidFill>
                  <a:srgbClr val="D1D1D1"/>
                </a:solidFill>
                <a:latin typeface="MS UI Gothic"/>
                <a:cs typeface="MS UI Gothic"/>
              </a:rPr>
              <a:t> </a:t>
            </a:r>
            <a:r>
              <a:rPr sz="525" spc="-270" baseline="-15873" dirty="0">
                <a:solidFill>
                  <a:srgbClr val="D1D1D1"/>
                </a:solidFill>
                <a:latin typeface="MS UI Gothic"/>
                <a:cs typeface="MS UI Gothic"/>
              </a:rPr>
              <a:t>●</a:t>
            </a:r>
            <a:r>
              <a:rPr sz="350" spc="-180" dirty="0">
                <a:solidFill>
                  <a:srgbClr val="BEBEBE"/>
                </a:solidFill>
                <a:latin typeface="MS UI Gothic"/>
                <a:cs typeface="MS UI Gothic"/>
              </a:rPr>
              <a:t>●</a:t>
            </a:r>
            <a:r>
              <a:rPr sz="525" spc="-270" baseline="-7936" dirty="0">
                <a:solidFill>
                  <a:srgbClr val="BEBEBE"/>
                </a:solidFill>
                <a:latin typeface="MS UI Gothic"/>
                <a:cs typeface="MS UI Gothic"/>
              </a:rPr>
              <a:t>●</a:t>
            </a:r>
            <a:r>
              <a:rPr sz="350" spc="-180" dirty="0">
                <a:solidFill>
                  <a:srgbClr val="BEBEBE"/>
                </a:solidFill>
                <a:latin typeface="MS UI Gothic"/>
                <a:cs typeface="MS UI Gothic"/>
              </a:rPr>
              <a:t>●●●</a:t>
            </a:r>
            <a:r>
              <a:rPr sz="525" spc="-270" baseline="-7936" dirty="0">
                <a:solidFill>
                  <a:srgbClr val="BEBEBE"/>
                </a:solidFill>
                <a:latin typeface="MS UI Gothic"/>
                <a:cs typeface="MS UI Gothic"/>
              </a:rPr>
              <a:t>●●</a:t>
            </a:r>
            <a:r>
              <a:rPr sz="525" spc="-270" baseline="15873" dirty="0">
                <a:solidFill>
                  <a:srgbClr val="BEBEBE"/>
                </a:solidFill>
                <a:latin typeface="MS UI Gothic"/>
                <a:cs typeface="MS UI Gothic"/>
              </a:rPr>
              <a:t>●</a:t>
            </a:r>
            <a:r>
              <a:rPr sz="525" spc="-270" baseline="7936" dirty="0">
                <a:solidFill>
                  <a:srgbClr val="BEBEBE"/>
                </a:solidFill>
                <a:latin typeface="MS UI Gothic"/>
                <a:cs typeface="MS UI Gothic"/>
              </a:rPr>
              <a:t>●●</a:t>
            </a:r>
            <a:r>
              <a:rPr sz="350" spc="-180" dirty="0">
                <a:solidFill>
                  <a:srgbClr val="BEBEBE"/>
                </a:solidFill>
                <a:latin typeface="MS UI Gothic"/>
                <a:cs typeface="MS UI Gothic"/>
              </a:rPr>
              <a:t>●</a:t>
            </a:r>
            <a:r>
              <a:rPr sz="525" spc="-270" baseline="23809" dirty="0">
                <a:solidFill>
                  <a:srgbClr val="BEBEBE"/>
                </a:solidFill>
                <a:latin typeface="MS UI Gothic"/>
                <a:cs typeface="MS UI Gothic"/>
              </a:rPr>
              <a:t>●</a:t>
            </a:r>
            <a:r>
              <a:rPr sz="525" spc="-270" baseline="15873" dirty="0">
                <a:solidFill>
                  <a:srgbClr val="BEBEBE"/>
                </a:solidFill>
                <a:latin typeface="MS UI Gothic"/>
                <a:cs typeface="MS UI Gothic"/>
              </a:rPr>
              <a:t>●</a:t>
            </a:r>
            <a:endParaRPr sz="525" baseline="15873">
              <a:latin typeface="MS UI Gothic"/>
              <a:cs typeface="MS UI Gothic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2366961" y="1071887"/>
            <a:ext cx="635000" cy="8128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r>
              <a:rPr sz="525" spc="-270" baseline="-7936" dirty="0">
                <a:solidFill>
                  <a:srgbClr val="BEBEBE"/>
                </a:solidFill>
                <a:latin typeface="MS UI Gothic"/>
                <a:cs typeface="MS UI Gothic"/>
              </a:rPr>
              <a:t>●</a:t>
            </a:r>
            <a:r>
              <a:rPr sz="525" spc="-270" baseline="-15873" dirty="0">
                <a:solidFill>
                  <a:srgbClr val="BEBEBE"/>
                </a:solidFill>
                <a:latin typeface="MS UI Gothic"/>
                <a:cs typeface="MS UI Gothic"/>
              </a:rPr>
              <a:t>●</a:t>
            </a:r>
            <a:r>
              <a:rPr sz="525" spc="-270" baseline="7936" dirty="0">
                <a:solidFill>
                  <a:srgbClr val="BEBEBE"/>
                </a:solidFill>
                <a:latin typeface="MS UI Gothic"/>
                <a:cs typeface="MS UI Gothic"/>
              </a:rPr>
              <a:t>●●</a:t>
            </a:r>
            <a:r>
              <a:rPr sz="525" spc="-270" baseline="7936" dirty="0">
                <a:solidFill>
                  <a:srgbClr val="D1D1D1"/>
                </a:solidFill>
                <a:latin typeface="MS UI Gothic"/>
                <a:cs typeface="MS UI Gothic"/>
              </a:rPr>
              <a:t>●</a:t>
            </a:r>
            <a:r>
              <a:rPr sz="350" spc="-180" dirty="0">
                <a:solidFill>
                  <a:srgbClr val="BEBEBE"/>
                </a:solidFill>
                <a:latin typeface="MS UI Gothic"/>
                <a:cs typeface="MS UI Gothic"/>
              </a:rPr>
              <a:t>●●●</a:t>
            </a:r>
            <a:r>
              <a:rPr sz="525" spc="-270" baseline="-15873" dirty="0">
                <a:solidFill>
                  <a:srgbClr val="D1D1D1"/>
                </a:solidFill>
                <a:latin typeface="MS UI Gothic"/>
                <a:cs typeface="MS UI Gothic"/>
              </a:rPr>
              <a:t>●</a:t>
            </a:r>
            <a:r>
              <a:rPr sz="525" spc="-270" baseline="7936" dirty="0">
                <a:solidFill>
                  <a:srgbClr val="BEBEBE"/>
                </a:solidFill>
                <a:latin typeface="MS UI Gothic"/>
                <a:cs typeface="MS UI Gothic"/>
              </a:rPr>
              <a:t>●</a:t>
            </a:r>
            <a:r>
              <a:rPr sz="525" spc="-270" baseline="-15873" dirty="0">
                <a:solidFill>
                  <a:srgbClr val="BEBEBE"/>
                </a:solidFill>
                <a:latin typeface="MS UI Gothic"/>
                <a:cs typeface="MS UI Gothic"/>
              </a:rPr>
              <a:t>●●</a:t>
            </a:r>
            <a:r>
              <a:rPr sz="350" spc="-180" dirty="0">
                <a:solidFill>
                  <a:srgbClr val="BEBEBE"/>
                </a:solidFill>
                <a:latin typeface="MS UI Gothic"/>
                <a:cs typeface="MS UI Gothic"/>
              </a:rPr>
              <a:t>●●</a:t>
            </a:r>
            <a:r>
              <a:rPr sz="525" spc="-270" baseline="15873" dirty="0">
                <a:solidFill>
                  <a:srgbClr val="BEBEBE"/>
                </a:solidFill>
                <a:latin typeface="MS UI Gothic"/>
                <a:cs typeface="MS UI Gothic"/>
              </a:rPr>
              <a:t>●</a:t>
            </a:r>
            <a:r>
              <a:rPr sz="350" spc="-180" dirty="0">
                <a:solidFill>
                  <a:srgbClr val="BEBEBE"/>
                </a:solidFill>
                <a:latin typeface="MS UI Gothic"/>
                <a:cs typeface="MS UI Gothic"/>
              </a:rPr>
              <a:t>●</a:t>
            </a:r>
            <a:r>
              <a:rPr sz="525" spc="-270" baseline="-7936" dirty="0">
                <a:solidFill>
                  <a:srgbClr val="BEBEBE"/>
                </a:solidFill>
                <a:latin typeface="MS UI Gothic"/>
                <a:cs typeface="MS UI Gothic"/>
              </a:rPr>
              <a:t>●</a:t>
            </a:r>
            <a:r>
              <a:rPr sz="525" spc="-270" baseline="23809" dirty="0">
                <a:solidFill>
                  <a:srgbClr val="BEBEBE"/>
                </a:solidFill>
                <a:latin typeface="MS UI Gothic"/>
                <a:cs typeface="MS UI Gothic"/>
              </a:rPr>
              <a:t>●</a:t>
            </a:r>
            <a:r>
              <a:rPr sz="525" spc="-270" baseline="7936" dirty="0">
                <a:solidFill>
                  <a:srgbClr val="BEBEBE"/>
                </a:solidFill>
                <a:latin typeface="MS UI Gothic"/>
                <a:cs typeface="MS UI Gothic"/>
              </a:rPr>
              <a:t>●●</a:t>
            </a:r>
            <a:r>
              <a:rPr sz="525" spc="-270" baseline="-7936" dirty="0">
                <a:solidFill>
                  <a:srgbClr val="BEBEBE"/>
                </a:solidFill>
                <a:latin typeface="MS UI Gothic"/>
                <a:cs typeface="MS UI Gothic"/>
              </a:rPr>
              <a:t>●</a:t>
            </a:r>
            <a:r>
              <a:rPr sz="525" spc="-270" baseline="7936" dirty="0">
                <a:solidFill>
                  <a:srgbClr val="BEBEBE"/>
                </a:solidFill>
                <a:latin typeface="MS UI Gothic"/>
                <a:cs typeface="MS UI Gothic"/>
              </a:rPr>
              <a:t>●</a:t>
            </a:r>
            <a:r>
              <a:rPr sz="525" spc="-270" baseline="-7936" dirty="0">
                <a:solidFill>
                  <a:srgbClr val="BEBEBE"/>
                </a:solidFill>
                <a:latin typeface="MS UI Gothic"/>
                <a:cs typeface="MS UI Gothic"/>
              </a:rPr>
              <a:t>●</a:t>
            </a:r>
            <a:r>
              <a:rPr sz="525" spc="-270" baseline="7936" dirty="0">
                <a:solidFill>
                  <a:srgbClr val="BEBEBE"/>
                </a:solidFill>
                <a:latin typeface="MS UI Gothic"/>
                <a:cs typeface="MS UI Gothic"/>
              </a:rPr>
              <a:t>●</a:t>
            </a:r>
            <a:r>
              <a:rPr sz="350" spc="-180" dirty="0">
                <a:solidFill>
                  <a:srgbClr val="BEBEBE"/>
                </a:solidFill>
                <a:latin typeface="MS UI Gothic"/>
                <a:cs typeface="MS UI Gothic"/>
              </a:rPr>
              <a:t>●</a:t>
            </a:r>
            <a:endParaRPr sz="350">
              <a:latin typeface="MS UI Gothic"/>
              <a:cs typeface="MS UI Gothic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399877" y="1250862"/>
            <a:ext cx="1324610" cy="8128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r>
              <a:rPr sz="525" spc="15" baseline="15873" dirty="0">
                <a:solidFill>
                  <a:srgbClr val="BEBEBE"/>
                </a:solidFill>
                <a:latin typeface="MS UI Gothic"/>
                <a:cs typeface="MS UI Gothic"/>
              </a:rPr>
              <a:t>●</a:t>
            </a:r>
            <a:r>
              <a:rPr sz="525" spc="22" baseline="15873" dirty="0">
                <a:solidFill>
                  <a:srgbClr val="BEBEBE"/>
                </a:solidFill>
                <a:latin typeface="Times New Roman"/>
                <a:cs typeface="Times New Roman"/>
              </a:rPr>
              <a:t> </a:t>
            </a:r>
            <a:r>
              <a:rPr sz="350" spc="10" dirty="0">
                <a:solidFill>
                  <a:srgbClr val="BEBEBE"/>
                </a:solidFill>
                <a:latin typeface="MS UI Gothic"/>
                <a:cs typeface="MS UI Gothic"/>
              </a:rPr>
              <a:t>●</a:t>
            </a:r>
            <a:r>
              <a:rPr sz="350" spc="-10" dirty="0">
                <a:solidFill>
                  <a:srgbClr val="BEBEBE"/>
                </a:solidFill>
                <a:latin typeface="Times New Roman"/>
                <a:cs typeface="Times New Roman"/>
              </a:rPr>
              <a:t> </a:t>
            </a:r>
            <a:r>
              <a:rPr sz="525" spc="-352" baseline="23809" dirty="0">
                <a:solidFill>
                  <a:srgbClr val="BEBEBE"/>
                </a:solidFill>
                <a:latin typeface="MS UI Gothic"/>
                <a:cs typeface="MS UI Gothic"/>
              </a:rPr>
              <a:t>●</a:t>
            </a:r>
            <a:r>
              <a:rPr sz="525" baseline="23809" dirty="0">
                <a:solidFill>
                  <a:srgbClr val="BEBEBE"/>
                </a:solidFill>
                <a:latin typeface="MS UI Gothic"/>
                <a:cs typeface="MS UI Gothic"/>
              </a:rPr>
              <a:t>●</a:t>
            </a:r>
            <a:r>
              <a:rPr sz="525" spc="-397" baseline="15873" dirty="0">
                <a:solidFill>
                  <a:srgbClr val="BEBEBE"/>
                </a:solidFill>
                <a:latin typeface="MS UI Gothic"/>
                <a:cs typeface="MS UI Gothic"/>
              </a:rPr>
              <a:t>●</a:t>
            </a:r>
            <a:r>
              <a:rPr sz="525" spc="-322" baseline="15873" dirty="0">
                <a:solidFill>
                  <a:srgbClr val="BEBEBE"/>
                </a:solidFill>
                <a:latin typeface="MS UI Gothic"/>
                <a:cs typeface="MS UI Gothic"/>
              </a:rPr>
              <a:t>●</a:t>
            </a:r>
            <a:r>
              <a:rPr sz="525" spc="-300" baseline="23809" dirty="0">
                <a:solidFill>
                  <a:srgbClr val="BEBEBE"/>
                </a:solidFill>
                <a:latin typeface="MS UI Gothic"/>
                <a:cs typeface="MS UI Gothic"/>
              </a:rPr>
              <a:t>●</a:t>
            </a:r>
            <a:r>
              <a:rPr sz="525" spc="-412" baseline="15873" dirty="0">
                <a:solidFill>
                  <a:srgbClr val="BEBEBE"/>
                </a:solidFill>
                <a:latin typeface="MS UI Gothic"/>
                <a:cs typeface="MS UI Gothic"/>
              </a:rPr>
              <a:t>●</a:t>
            </a:r>
            <a:r>
              <a:rPr sz="525" spc="-127" baseline="15873" dirty="0">
                <a:solidFill>
                  <a:srgbClr val="BEBEBE"/>
                </a:solidFill>
                <a:latin typeface="MS UI Gothic"/>
                <a:cs typeface="MS UI Gothic"/>
              </a:rPr>
              <a:t>●</a:t>
            </a:r>
            <a:r>
              <a:rPr sz="525" spc="52" baseline="15873" dirty="0">
                <a:solidFill>
                  <a:srgbClr val="BEBEBE"/>
                </a:solidFill>
                <a:latin typeface="MS UI Gothic"/>
                <a:cs typeface="MS UI Gothic"/>
              </a:rPr>
              <a:t>●</a:t>
            </a:r>
            <a:r>
              <a:rPr sz="525" spc="-270" baseline="15873" dirty="0">
                <a:solidFill>
                  <a:srgbClr val="BEBEBE"/>
                </a:solidFill>
                <a:latin typeface="MS UI Gothic"/>
                <a:cs typeface="MS UI Gothic"/>
              </a:rPr>
              <a:t>●</a:t>
            </a:r>
            <a:r>
              <a:rPr sz="525" spc="-359" baseline="15873" dirty="0">
                <a:solidFill>
                  <a:srgbClr val="D1D1D1"/>
                </a:solidFill>
                <a:latin typeface="MS UI Gothic"/>
                <a:cs typeface="MS UI Gothic"/>
              </a:rPr>
              <a:t>●</a:t>
            </a:r>
            <a:r>
              <a:rPr sz="525" spc="-150" baseline="31746" dirty="0">
                <a:solidFill>
                  <a:srgbClr val="BEBEBE"/>
                </a:solidFill>
                <a:latin typeface="MS UI Gothic"/>
                <a:cs typeface="MS UI Gothic"/>
              </a:rPr>
              <a:t>●</a:t>
            </a:r>
            <a:r>
              <a:rPr sz="525" spc="-412" baseline="15873" dirty="0">
                <a:solidFill>
                  <a:srgbClr val="BEBEBE"/>
                </a:solidFill>
                <a:latin typeface="MS UI Gothic"/>
                <a:cs typeface="MS UI Gothic"/>
              </a:rPr>
              <a:t>●</a:t>
            </a:r>
            <a:r>
              <a:rPr sz="525" spc="-232" baseline="15873" dirty="0">
                <a:solidFill>
                  <a:srgbClr val="BEBEBE"/>
                </a:solidFill>
                <a:latin typeface="MS UI Gothic"/>
                <a:cs typeface="MS UI Gothic"/>
              </a:rPr>
              <a:t>●</a:t>
            </a:r>
            <a:r>
              <a:rPr sz="525" spc="-382" baseline="31746" dirty="0">
                <a:solidFill>
                  <a:srgbClr val="BEBEBE"/>
                </a:solidFill>
                <a:latin typeface="MS UI Gothic"/>
                <a:cs typeface="MS UI Gothic"/>
              </a:rPr>
              <a:t>●</a:t>
            </a:r>
            <a:r>
              <a:rPr sz="525" spc="-225" baseline="7936" dirty="0">
                <a:solidFill>
                  <a:srgbClr val="BEBEBE"/>
                </a:solidFill>
                <a:latin typeface="MS UI Gothic"/>
                <a:cs typeface="MS UI Gothic"/>
              </a:rPr>
              <a:t>●</a:t>
            </a:r>
            <a:r>
              <a:rPr sz="525" spc="-270" baseline="23809" dirty="0">
                <a:solidFill>
                  <a:srgbClr val="BEBEBE"/>
                </a:solidFill>
                <a:latin typeface="MS UI Gothic"/>
                <a:cs typeface="MS UI Gothic"/>
              </a:rPr>
              <a:t>●</a:t>
            </a:r>
            <a:r>
              <a:rPr sz="525" spc="-254" baseline="23809" dirty="0">
                <a:solidFill>
                  <a:srgbClr val="BEBEBE"/>
                </a:solidFill>
                <a:latin typeface="MS UI Gothic"/>
                <a:cs typeface="MS UI Gothic"/>
              </a:rPr>
              <a:t>●</a:t>
            </a:r>
            <a:r>
              <a:rPr sz="525" spc="-427" baseline="7936" dirty="0">
                <a:solidFill>
                  <a:srgbClr val="BEBEBE"/>
                </a:solidFill>
                <a:latin typeface="MS UI Gothic"/>
                <a:cs typeface="MS UI Gothic"/>
              </a:rPr>
              <a:t>●</a:t>
            </a:r>
            <a:r>
              <a:rPr sz="525" spc="-262" baseline="15873" dirty="0">
                <a:solidFill>
                  <a:srgbClr val="BEBEBE"/>
                </a:solidFill>
                <a:latin typeface="MS UI Gothic"/>
                <a:cs typeface="MS UI Gothic"/>
              </a:rPr>
              <a:t>●</a:t>
            </a:r>
            <a:r>
              <a:rPr sz="525" spc="-187" baseline="23809" dirty="0">
                <a:solidFill>
                  <a:srgbClr val="BEBEBE"/>
                </a:solidFill>
                <a:latin typeface="MS UI Gothic"/>
                <a:cs typeface="MS UI Gothic"/>
              </a:rPr>
              <a:t>●</a:t>
            </a:r>
            <a:r>
              <a:rPr sz="525" spc="-232" baseline="23809" dirty="0">
                <a:solidFill>
                  <a:srgbClr val="D1D1D1"/>
                </a:solidFill>
                <a:latin typeface="MS UI Gothic"/>
                <a:cs typeface="MS UI Gothic"/>
              </a:rPr>
              <a:t>●</a:t>
            </a:r>
            <a:r>
              <a:rPr sz="350" spc="-155" dirty="0">
                <a:solidFill>
                  <a:srgbClr val="BEBEBE"/>
                </a:solidFill>
                <a:latin typeface="MS UI Gothic"/>
                <a:cs typeface="MS UI Gothic"/>
              </a:rPr>
              <a:t>●</a:t>
            </a:r>
            <a:r>
              <a:rPr sz="525" spc="-397" baseline="23809" dirty="0">
                <a:solidFill>
                  <a:srgbClr val="BEBEBE"/>
                </a:solidFill>
                <a:latin typeface="MS UI Gothic"/>
                <a:cs typeface="MS UI Gothic"/>
              </a:rPr>
              <a:t>●</a:t>
            </a:r>
            <a:r>
              <a:rPr sz="525" spc="-262" baseline="15873" dirty="0">
                <a:solidFill>
                  <a:srgbClr val="BEBEBE"/>
                </a:solidFill>
                <a:latin typeface="MS UI Gothic"/>
                <a:cs typeface="MS UI Gothic"/>
              </a:rPr>
              <a:t>●</a:t>
            </a:r>
            <a:r>
              <a:rPr sz="525" spc="-292" baseline="15873" dirty="0">
                <a:solidFill>
                  <a:srgbClr val="BEBEBE"/>
                </a:solidFill>
                <a:latin typeface="MS UI Gothic"/>
                <a:cs typeface="MS UI Gothic"/>
              </a:rPr>
              <a:t>●</a:t>
            </a:r>
            <a:r>
              <a:rPr sz="525" spc="-240" baseline="23809" dirty="0">
                <a:solidFill>
                  <a:srgbClr val="BEBEBE"/>
                </a:solidFill>
                <a:latin typeface="MS UI Gothic"/>
                <a:cs typeface="MS UI Gothic"/>
              </a:rPr>
              <a:t>●</a:t>
            </a:r>
            <a:r>
              <a:rPr sz="525" spc="-405" baseline="15873" dirty="0">
                <a:solidFill>
                  <a:srgbClr val="BEBEBE"/>
                </a:solidFill>
                <a:latin typeface="MS UI Gothic"/>
                <a:cs typeface="MS UI Gothic"/>
              </a:rPr>
              <a:t>●</a:t>
            </a:r>
            <a:r>
              <a:rPr sz="525" spc="-254" baseline="15873" dirty="0">
                <a:solidFill>
                  <a:srgbClr val="BEBEBE"/>
                </a:solidFill>
                <a:latin typeface="MS UI Gothic"/>
                <a:cs typeface="MS UI Gothic"/>
              </a:rPr>
              <a:t>●●</a:t>
            </a:r>
            <a:r>
              <a:rPr sz="525" spc="-292" baseline="15873" dirty="0">
                <a:solidFill>
                  <a:srgbClr val="BEBEBE"/>
                </a:solidFill>
                <a:latin typeface="MS UI Gothic"/>
                <a:cs typeface="MS UI Gothic"/>
              </a:rPr>
              <a:t>●</a:t>
            </a:r>
            <a:r>
              <a:rPr sz="525" spc="-127" baseline="15873" dirty="0">
                <a:solidFill>
                  <a:srgbClr val="BEBEBE"/>
                </a:solidFill>
                <a:latin typeface="MS UI Gothic"/>
                <a:cs typeface="MS UI Gothic"/>
              </a:rPr>
              <a:t>●</a:t>
            </a:r>
            <a:r>
              <a:rPr sz="525" spc="30" baseline="31746" dirty="0">
                <a:solidFill>
                  <a:srgbClr val="BEBEBE"/>
                </a:solidFill>
                <a:latin typeface="MS UI Gothic"/>
                <a:cs typeface="MS UI Gothic"/>
              </a:rPr>
              <a:t>●</a:t>
            </a:r>
            <a:r>
              <a:rPr sz="525" spc="-337" baseline="23809" dirty="0">
                <a:solidFill>
                  <a:srgbClr val="BEBEBE"/>
                </a:solidFill>
                <a:latin typeface="MS UI Gothic"/>
                <a:cs typeface="MS UI Gothic"/>
              </a:rPr>
              <a:t>●</a:t>
            </a:r>
            <a:r>
              <a:rPr sz="525" spc="-345" baseline="7936" dirty="0">
                <a:solidFill>
                  <a:srgbClr val="BEBEBE"/>
                </a:solidFill>
                <a:latin typeface="MS UI Gothic"/>
                <a:cs typeface="MS UI Gothic"/>
              </a:rPr>
              <a:t>●</a:t>
            </a:r>
            <a:r>
              <a:rPr sz="525" spc="-187" baseline="7936" dirty="0">
                <a:solidFill>
                  <a:srgbClr val="BEBEBE"/>
                </a:solidFill>
                <a:latin typeface="MS UI Gothic"/>
                <a:cs typeface="MS UI Gothic"/>
              </a:rPr>
              <a:t>●</a:t>
            </a:r>
            <a:r>
              <a:rPr sz="525" spc="-397" baseline="23809" dirty="0">
                <a:solidFill>
                  <a:srgbClr val="BEBEBE"/>
                </a:solidFill>
                <a:latin typeface="MS UI Gothic"/>
                <a:cs typeface="MS UI Gothic"/>
              </a:rPr>
              <a:t>●</a:t>
            </a:r>
            <a:r>
              <a:rPr sz="525" spc="-390" baseline="15873" dirty="0">
                <a:solidFill>
                  <a:srgbClr val="BEBEBE"/>
                </a:solidFill>
                <a:latin typeface="MS UI Gothic"/>
                <a:cs typeface="MS UI Gothic"/>
              </a:rPr>
              <a:t>●</a:t>
            </a:r>
            <a:r>
              <a:rPr sz="350" spc="-90" dirty="0">
                <a:solidFill>
                  <a:srgbClr val="BEBEBE"/>
                </a:solidFill>
                <a:latin typeface="MS UI Gothic"/>
                <a:cs typeface="MS UI Gothic"/>
              </a:rPr>
              <a:t>●</a:t>
            </a:r>
            <a:r>
              <a:rPr sz="525" spc="-322" baseline="7936" dirty="0">
                <a:solidFill>
                  <a:srgbClr val="BEBEBE"/>
                </a:solidFill>
                <a:latin typeface="MS UI Gothic"/>
                <a:cs typeface="MS UI Gothic"/>
              </a:rPr>
              <a:t>●</a:t>
            </a:r>
            <a:r>
              <a:rPr sz="525" spc="-292" baseline="23809" dirty="0">
                <a:solidFill>
                  <a:srgbClr val="BEBEBE"/>
                </a:solidFill>
                <a:latin typeface="MS UI Gothic"/>
                <a:cs typeface="MS UI Gothic"/>
              </a:rPr>
              <a:t>●</a:t>
            </a:r>
            <a:r>
              <a:rPr sz="525" spc="-382" baseline="7936" dirty="0">
                <a:solidFill>
                  <a:srgbClr val="BEBEBE"/>
                </a:solidFill>
                <a:latin typeface="MS UI Gothic"/>
                <a:cs typeface="MS UI Gothic"/>
              </a:rPr>
              <a:t>●</a:t>
            </a:r>
            <a:r>
              <a:rPr sz="525" spc="-375" baseline="15873" dirty="0">
                <a:solidFill>
                  <a:srgbClr val="BEBEBE"/>
                </a:solidFill>
                <a:latin typeface="MS UI Gothic"/>
                <a:cs typeface="MS UI Gothic"/>
              </a:rPr>
              <a:t>●</a:t>
            </a:r>
            <a:r>
              <a:rPr sz="525" spc="-345" baseline="31746" dirty="0">
                <a:solidFill>
                  <a:srgbClr val="BEBEBE"/>
                </a:solidFill>
                <a:latin typeface="MS UI Gothic"/>
                <a:cs typeface="MS UI Gothic"/>
              </a:rPr>
              <a:t>●</a:t>
            </a:r>
            <a:r>
              <a:rPr sz="525" spc="15" baseline="7936" dirty="0">
                <a:solidFill>
                  <a:srgbClr val="BEBEBE"/>
                </a:solidFill>
                <a:latin typeface="MS UI Gothic"/>
                <a:cs typeface="MS UI Gothic"/>
              </a:rPr>
              <a:t>●</a:t>
            </a:r>
            <a:r>
              <a:rPr sz="525" baseline="7936" dirty="0">
                <a:solidFill>
                  <a:srgbClr val="BEBEBE"/>
                </a:solidFill>
                <a:latin typeface="Times New Roman"/>
                <a:cs typeface="Times New Roman"/>
              </a:rPr>
              <a:t>   </a:t>
            </a:r>
            <a:r>
              <a:rPr sz="525" spc="37" baseline="7936" dirty="0">
                <a:solidFill>
                  <a:srgbClr val="BEBEBE"/>
                </a:solidFill>
                <a:latin typeface="Times New Roman"/>
                <a:cs typeface="Times New Roman"/>
              </a:rPr>
              <a:t> </a:t>
            </a:r>
            <a:r>
              <a:rPr sz="525" spc="-112" baseline="23809" dirty="0">
                <a:solidFill>
                  <a:srgbClr val="BEBEBE"/>
                </a:solidFill>
                <a:latin typeface="MS UI Gothic"/>
                <a:cs typeface="MS UI Gothic"/>
              </a:rPr>
              <a:t>●</a:t>
            </a:r>
            <a:r>
              <a:rPr sz="525" spc="-412" baseline="7936" dirty="0">
                <a:solidFill>
                  <a:srgbClr val="BEBEBE"/>
                </a:solidFill>
                <a:latin typeface="MS UI Gothic"/>
                <a:cs typeface="MS UI Gothic"/>
              </a:rPr>
              <a:t>●</a:t>
            </a:r>
            <a:r>
              <a:rPr sz="525" spc="15" baseline="7936" dirty="0">
                <a:solidFill>
                  <a:srgbClr val="BEBEBE"/>
                </a:solidFill>
                <a:latin typeface="MS UI Gothic"/>
                <a:cs typeface="MS UI Gothic"/>
              </a:rPr>
              <a:t>●</a:t>
            </a:r>
            <a:endParaRPr sz="525" baseline="7936">
              <a:latin typeface="MS UI Gothic"/>
              <a:cs typeface="MS UI Gothic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647330" y="1394845"/>
            <a:ext cx="71755" cy="8128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50" spc="10" dirty="0">
                <a:solidFill>
                  <a:srgbClr val="BEBEBE"/>
                </a:solidFill>
                <a:latin typeface="MS UI Gothic"/>
                <a:cs typeface="MS UI Gothic"/>
              </a:rPr>
              <a:t>●</a:t>
            </a:r>
            <a:endParaRPr sz="350">
              <a:latin typeface="MS UI Gothic"/>
              <a:cs typeface="MS UI Gothic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528739" y="1306221"/>
            <a:ext cx="1002030" cy="8128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r>
              <a:rPr sz="525" spc="-405" baseline="7936" dirty="0">
                <a:solidFill>
                  <a:srgbClr val="BEBEBE"/>
                </a:solidFill>
                <a:latin typeface="MS UI Gothic"/>
                <a:cs typeface="MS UI Gothic"/>
              </a:rPr>
              <a:t>●</a:t>
            </a:r>
            <a:r>
              <a:rPr sz="525" spc="-37" baseline="-15873" dirty="0">
                <a:solidFill>
                  <a:srgbClr val="BEBEBE"/>
                </a:solidFill>
                <a:latin typeface="MS UI Gothic"/>
                <a:cs typeface="MS UI Gothic"/>
              </a:rPr>
              <a:t>●</a:t>
            </a:r>
            <a:r>
              <a:rPr sz="525" spc="15" baseline="-15873" dirty="0">
                <a:solidFill>
                  <a:srgbClr val="BEBEBE"/>
                </a:solidFill>
                <a:latin typeface="MS UI Gothic"/>
                <a:cs typeface="MS UI Gothic"/>
              </a:rPr>
              <a:t>●</a:t>
            </a:r>
            <a:r>
              <a:rPr sz="525" spc="37" baseline="-15873" dirty="0">
                <a:solidFill>
                  <a:srgbClr val="BEBEBE"/>
                </a:solidFill>
                <a:latin typeface="Times New Roman"/>
                <a:cs typeface="Times New Roman"/>
              </a:rPr>
              <a:t> </a:t>
            </a:r>
            <a:r>
              <a:rPr sz="350" spc="20" dirty="0">
                <a:solidFill>
                  <a:srgbClr val="BEBEBE"/>
                </a:solidFill>
                <a:latin typeface="MS UI Gothic"/>
                <a:cs typeface="MS UI Gothic"/>
              </a:rPr>
              <a:t>●</a:t>
            </a:r>
            <a:r>
              <a:rPr sz="350" spc="-204" dirty="0">
                <a:solidFill>
                  <a:srgbClr val="BEBEBE"/>
                </a:solidFill>
                <a:latin typeface="MS UI Gothic"/>
                <a:cs typeface="MS UI Gothic"/>
              </a:rPr>
              <a:t>●</a:t>
            </a:r>
            <a:r>
              <a:rPr sz="525" spc="-300" baseline="-7936" dirty="0">
                <a:solidFill>
                  <a:srgbClr val="BEBEBE"/>
                </a:solidFill>
                <a:latin typeface="MS UI Gothic"/>
                <a:cs typeface="MS UI Gothic"/>
              </a:rPr>
              <a:t>●</a:t>
            </a:r>
            <a:r>
              <a:rPr sz="525" spc="-359" baseline="15873" dirty="0">
                <a:solidFill>
                  <a:srgbClr val="D1D1D1"/>
                </a:solidFill>
                <a:latin typeface="MS UI Gothic"/>
                <a:cs typeface="MS UI Gothic"/>
              </a:rPr>
              <a:t>●</a:t>
            </a:r>
            <a:r>
              <a:rPr sz="525" spc="15" baseline="7936" dirty="0">
                <a:solidFill>
                  <a:srgbClr val="BEBEBE"/>
                </a:solidFill>
                <a:latin typeface="MS UI Gothic"/>
                <a:cs typeface="MS UI Gothic"/>
              </a:rPr>
              <a:t>●</a:t>
            </a:r>
            <a:r>
              <a:rPr sz="525" spc="-15" baseline="7936" dirty="0">
                <a:solidFill>
                  <a:srgbClr val="BEBEBE"/>
                </a:solidFill>
                <a:latin typeface="Times New Roman"/>
                <a:cs typeface="Times New Roman"/>
              </a:rPr>
              <a:t> </a:t>
            </a:r>
            <a:r>
              <a:rPr sz="525" spc="-419" baseline="-7936" dirty="0">
                <a:solidFill>
                  <a:srgbClr val="BEBEBE"/>
                </a:solidFill>
                <a:latin typeface="MS UI Gothic"/>
                <a:cs typeface="MS UI Gothic"/>
              </a:rPr>
              <a:t>●</a:t>
            </a:r>
            <a:r>
              <a:rPr sz="525" spc="-127" baseline="7936" dirty="0">
                <a:solidFill>
                  <a:srgbClr val="BEBEBE"/>
                </a:solidFill>
                <a:latin typeface="MS UI Gothic"/>
                <a:cs typeface="MS UI Gothic"/>
              </a:rPr>
              <a:t>●</a:t>
            </a:r>
            <a:r>
              <a:rPr sz="525" spc="-345" baseline="7936" dirty="0">
                <a:solidFill>
                  <a:srgbClr val="BEBEBE"/>
                </a:solidFill>
                <a:latin typeface="MS UI Gothic"/>
                <a:cs typeface="MS UI Gothic"/>
              </a:rPr>
              <a:t>●</a:t>
            </a:r>
            <a:r>
              <a:rPr sz="525" spc="-262" baseline="-7936" dirty="0">
                <a:solidFill>
                  <a:srgbClr val="D1D1D1"/>
                </a:solidFill>
                <a:latin typeface="MS UI Gothic"/>
                <a:cs typeface="MS UI Gothic"/>
              </a:rPr>
              <a:t>●</a:t>
            </a:r>
            <a:r>
              <a:rPr sz="350" spc="-229" dirty="0">
                <a:solidFill>
                  <a:srgbClr val="BEBEBE"/>
                </a:solidFill>
                <a:latin typeface="MS UI Gothic"/>
                <a:cs typeface="MS UI Gothic"/>
              </a:rPr>
              <a:t>●</a:t>
            </a:r>
            <a:r>
              <a:rPr sz="350" spc="-145" dirty="0">
                <a:solidFill>
                  <a:srgbClr val="BEBEBE"/>
                </a:solidFill>
                <a:latin typeface="MS UI Gothic"/>
                <a:cs typeface="MS UI Gothic"/>
              </a:rPr>
              <a:t>●</a:t>
            </a:r>
            <a:r>
              <a:rPr sz="350" spc="-140" dirty="0">
                <a:solidFill>
                  <a:srgbClr val="D1D1D1"/>
                </a:solidFill>
                <a:latin typeface="MS UI Gothic"/>
                <a:cs typeface="MS UI Gothic"/>
              </a:rPr>
              <a:t>●</a:t>
            </a:r>
            <a:r>
              <a:rPr sz="350" spc="-250" dirty="0">
                <a:solidFill>
                  <a:srgbClr val="BEBEBE"/>
                </a:solidFill>
                <a:latin typeface="MS UI Gothic"/>
                <a:cs typeface="MS UI Gothic"/>
              </a:rPr>
              <a:t>●</a:t>
            </a:r>
            <a:r>
              <a:rPr sz="525" spc="-322" baseline="7936" dirty="0">
                <a:solidFill>
                  <a:srgbClr val="BEBEBE"/>
                </a:solidFill>
                <a:latin typeface="MS UI Gothic"/>
                <a:cs typeface="MS UI Gothic"/>
              </a:rPr>
              <a:t>●</a:t>
            </a:r>
            <a:r>
              <a:rPr sz="350" spc="-280" dirty="0">
                <a:solidFill>
                  <a:srgbClr val="BEBEBE"/>
                </a:solidFill>
                <a:latin typeface="MS UI Gothic"/>
                <a:cs typeface="MS UI Gothic"/>
              </a:rPr>
              <a:t>●</a:t>
            </a:r>
            <a:r>
              <a:rPr sz="525" spc="-209" baseline="-7936" dirty="0">
                <a:solidFill>
                  <a:srgbClr val="BEBEBE"/>
                </a:solidFill>
                <a:latin typeface="MS UI Gothic"/>
                <a:cs typeface="MS UI Gothic"/>
              </a:rPr>
              <a:t>●</a:t>
            </a:r>
            <a:r>
              <a:rPr sz="525" spc="-44" baseline="-7936" dirty="0">
                <a:solidFill>
                  <a:srgbClr val="BEBEBE"/>
                </a:solidFill>
                <a:latin typeface="MS UI Gothic"/>
                <a:cs typeface="MS UI Gothic"/>
              </a:rPr>
              <a:t>●</a:t>
            </a:r>
            <a:r>
              <a:rPr sz="525" spc="-30" baseline="-7936" dirty="0">
                <a:solidFill>
                  <a:srgbClr val="BEBEBE"/>
                </a:solidFill>
                <a:latin typeface="MS UI Gothic"/>
                <a:cs typeface="MS UI Gothic"/>
              </a:rPr>
              <a:t>●</a:t>
            </a:r>
            <a:r>
              <a:rPr sz="525" spc="-104" baseline="-7936" dirty="0">
                <a:solidFill>
                  <a:srgbClr val="BEBEBE"/>
                </a:solidFill>
                <a:latin typeface="MS UI Gothic"/>
                <a:cs typeface="MS UI Gothic"/>
              </a:rPr>
              <a:t>●</a:t>
            </a:r>
            <a:r>
              <a:rPr sz="350" spc="-280" dirty="0">
                <a:solidFill>
                  <a:srgbClr val="BEBEBE"/>
                </a:solidFill>
                <a:latin typeface="MS UI Gothic"/>
                <a:cs typeface="MS UI Gothic"/>
              </a:rPr>
              <a:t>●</a:t>
            </a:r>
            <a:r>
              <a:rPr sz="525" spc="-300" baseline="-7936" dirty="0">
                <a:solidFill>
                  <a:srgbClr val="BEBEBE"/>
                </a:solidFill>
                <a:latin typeface="MS UI Gothic"/>
                <a:cs typeface="MS UI Gothic"/>
              </a:rPr>
              <a:t>●</a:t>
            </a:r>
            <a:r>
              <a:rPr sz="525" spc="15" baseline="-7936" dirty="0">
                <a:solidFill>
                  <a:srgbClr val="BEBEBE"/>
                </a:solidFill>
                <a:latin typeface="MS UI Gothic"/>
                <a:cs typeface="MS UI Gothic"/>
              </a:rPr>
              <a:t>●</a:t>
            </a:r>
            <a:r>
              <a:rPr sz="525" spc="15" baseline="-7936" dirty="0">
                <a:solidFill>
                  <a:srgbClr val="BEBEBE"/>
                </a:solidFill>
                <a:latin typeface="Times New Roman"/>
                <a:cs typeface="Times New Roman"/>
              </a:rPr>
              <a:t> </a:t>
            </a:r>
            <a:r>
              <a:rPr sz="525" spc="-412" baseline="-15873" dirty="0">
                <a:solidFill>
                  <a:srgbClr val="BEBEBE"/>
                </a:solidFill>
                <a:latin typeface="MS UI Gothic"/>
                <a:cs typeface="MS UI Gothic"/>
              </a:rPr>
              <a:t>●</a:t>
            </a:r>
            <a:r>
              <a:rPr sz="350" spc="10" dirty="0">
                <a:solidFill>
                  <a:srgbClr val="BEBEBE"/>
                </a:solidFill>
                <a:latin typeface="MS UI Gothic"/>
                <a:cs typeface="MS UI Gothic"/>
              </a:rPr>
              <a:t>●</a:t>
            </a:r>
            <a:r>
              <a:rPr sz="350" spc="-30" dirty="0">
                <a:solidFill>
                  <a:srgbClr val="BEBEBE"/>
                </a:solidFill>
                <a:latin typeface="Times New Roman"/>
                <a:cs typeface="Times New Roman"/>
              </a:rPr>
              <a:t> </a:t>
            </a:r>
            <a:r>
              <a:rPr sz="525" spc="-52" baseline="7936" dirty="0">
                <a:solidFill>
                  <a:srgbClr val="D1D1D1"/>
                </a:solidFill>
                <a:latin typeface="MS UI Gothic"/>
                <a:cs typeface="MS UI Gothic"/>
              </a:rPr>
              <a:t>●</a:t>
            </a:r>
            <a:r>
              <a:rPr sz="525" spc="-367" baseline="-15873" dirty="0">
                <a:solidFill>
                  <a:srgbClr val="BEBEBE"/>
                </a:solidFill>
                <a:latin typeface="MS UI Gothic"/>
                <a:cs typeface="MS UI Gothic"/>
              </a:rPr>
              <a:t>●</a:t>
            </a:r>
            <a:r>
              <a:rPr sz="350" spc="10" dirty="0">
                <a:solidFill>
                  <a:srgbClr val="BEBEBE"/>
                </a:solidFill>
                <a:latin typeface="MS UI Gothic"/>
                <a:cs typeface="MS UI Gothic"/>
              </a:rPr>
              <a:t>●</a:t>
            </a:r>
            <a:r>
              <a:rPr sz="350" spc="20" dirty="0">
                <a:solidFill>
                  <a:srgbClr val="BEBEBE"/>
                </a:solidFill>
                <a:latin typeface="Times New Roman"/>
                <a:cs typeface="Times New Roman"/>
              </a:rPr>
              <a:t> </a:t>
            </a:r>
            <a:r>
              <a:rPr sz="525" spc="15" baseline="7936" dirty="0">
                <a:solidFill>
                  <a:srgbClr val="BEBEBE"/>
                </a:solidFill>
                <a:latin typeface="MS UI Gothic"/>
                <a:cs typeface="MS UI Gothic"/>
              </a:rPr>
              <a:t>●</a:t>
            </a:r>
            <a:endParaRPr sz="525" baseline="7936">
              <a:latin typeface="MS UI Gothic"/>
              <a:cs typeface="MS UI Gothic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2901913" y="880692"/>
            <a:ext cx="402590" cy="8128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r>
              <a:rPr sz="350" spc="-35" dirty="0">
                <a:solidFill>
                  <a:srgbClr val="D1D1D1"/>
                </a:solidFill>
                <a:latin typeface="MS UI Gothic"/>
                <a:cs typeface="MS UI Gothic"/>
              </a:rPr>
              <a:t>●</a:t>
            </a:r>
            <a:r>
              <a:rPr sz="525" spc="-345" baseline="7936" dirty="0">
                <a:solidFill>
                  <a:srgbClr val="BEBEBE"/>
                </a:solidFill>
                <a:latin typeface="MS UI Gothic"/>
                <a:cs typeface="MS UI Gothic"/>
              </a:rPr>
              <a:t>●</a:t>
            </a:r>
            <a:r>
              <a:rPr sz="525" spc="-382" baseline="23809" dirty="0">
                <a:solidFill>
                  <a:srgbClr val="BEBEBE"/>
                </a:solidFill>
                <a:latin typeface="MS UI Gothic"/>
                <a:cs typeface="MS UI Gothic"/>
              </a:rPr>
              <a:t>●</a:t>
            </a:r>
            <a:r>
              <a:rPr sz="525" spc="-209" baseline="15873" dirty="0">
                <a:solidFill>
                  <a:srgbClr val="BEBEBE"/>
                </a:solidFill>
                <a:latin typeface="MS UI Gothic"/>
                <a:cs typeface="MS UI Gothic"/>
              </a:rPr>
              <a:t>●</a:t>
            </a:r>
            <a:r>
              <a:rPr sz="525" spc="-397" baseline="15873" dirty="0">
                <a:solidFill>
                  <a:srgbClr val="BEBEBE"/>
                </a:solidFill>
                <a:latin typeface="MS UI Gothic"/>
                <a:cs typeface="MS UI Gothic"/>
              </a:rPr>
              <a:t>●</a:t>
            </a:r>
            <a:r>
              <a:rPr sz="525" spc="-240" baseline="7936" dirty="0">
                <a:solidFill>
                  <a:srgbClr val="BEBEBE"/>
                </a:solidFill>
                <a:latin typeface="MS UI Gothic"/>
                <a:cs typeface="MS UI Gothic"/>
              </a:rPr>
              <a:t>●</a:t>
            </a:r>
            <a:r>
              <a:rPr sz="525" spc="-225" baseline="7936" dirty="0">
                <a:solidFill>
                  <a:srgbClr val="BEBEBE"/>
                </a:solidFill>
                <a:latin typeface="MS UI Gothic"/>
                <a:cs typeface="MS UI Gothic"/>
              </a:rPr>
              <a:t>●</a:t>
            </a:r>
            <a:r>
              <a:rPr sz="525" spc="-284" baseline="15873" dirty="0">
                <a:solidFill>
                  <a:srgbClr val="BEBEBE"/>
                </a:solidFill>
                <a:latin typeface="MS UI Gothic"/>
                <a:cs typeface="MS UI Gothic"/>
              </a:rPr>
              <a:t>●</a:t>
            </a:r>
            <a:r>
              <a:rPr sz="525" spc="-270" baseline="7936" dirty="0">
                <a:solidFill>
                  <a:srgbClr val="BEBEBE"/>
                </a:solidFill>
                <a:latin typeface="MS UI Gothic"/>
                <a:cs typeface="MS UI Gothic"/>
              </a:rPr>
              <a:t>●</a:t>
            </a:r>
            <a:r>
              <a:rPr sz="525" spc="15" baseline="31746" dirty="0">
                <a:solidFill>
                  <a:srgbClr val="BEBEBE"/>
                </a:solidFill>
                <a:latin typeface="MS UI Gothic"/>
                <a:cs typeface="MS UI Gothic"/>
              </a:rPr>
              <a:t>●</a:t>
            </a:r>
            <a:r>
              <a:rPr sz="525" spc="30" baseline="31746" dirty="0">
                <a:solidFill>
                  <a:srgbClr val="BEBEBE"/>
                </a:solidFill>
                <a:latin typeface="Times New Roman"/>
                <a:cs typeface="Times New Roman"/>
              </a:rPr>
              <a:t> </a:t>
            </a:r>
            <a:r>
              <a:rPr sz="525" spc="-330" baseline="23809" dirty="0">
                <a:solidFill>
                  <a:srgbClr val="BEBEBE"/>
                </a:solidFill>
                <a:latin typeface="MS UI Gothic"/>
                <a:cs typeface="MS UI Gothic"/>
              </a:rPr>
              <a:t>●</a:t>
            </a:r>
            <a:r>
              <a:rPr sz="525" spc="15" baseline="7936" dirty="0">
                <a:solidFill>
                  <a:srgbClr val="BEBEBE"/>
                </a:solidFill>
                <a:latin typeface="MS UI Gothic"/>
                <a:cs typeface="MS UI Gothic"/>
              </a:rPr>
              <a:t>●</a:t>
            </a:r>
            <a:endParaRPr sz="525" baseline="7936">
              <a:latin typeface="MS UI Gothic"/>
              <a:cs typeface="MS UI Gothic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3144235" y="515150"/>
            <a:ext cx="561340" cy="28003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R="86360" algn="r">
              <a:lnSpc>
                <a:spcPts val="325"/>
              </a:lnSpc>
              <a:spcBef>
                <a:spcPts val="110"/>
              </a:spcBef>
            </a:pPr>
            <a:r>
              <a:rPr sz="350" spc="-70" dirty="0">
                <a:solidFill>
                  <a:srgbClr val="BEBEBE"/>
                </a:solidFill>
                <a:latin typeface="MS UI Gothic"/>
                <a:cs typeface="MS UI Gothic"/>
              </a:rPr>
              <a:t>●</a:t>
            </a:r>
            <a:r>
              <a:rPr sz="525" spc="-104" baseline="7936" dirty="0">
                <a:solidFill>
                  <a:srgbClr val="BEBEBE"/>
                </a:solidFill>
                <a:latin typeface="MS UI Gothic"/>
                <a:cs typeface="MS UI Gothic"/>
              </a:rPr>
              <a:t>●</a:t>
            </a:r>
            <a:endParaRPr sz="525" baseline="7936">
              <a:latin typeface="MS UI Gothic"/>
              <a:cs typeface="MS UI Gothic"/>
            </a:endParaRPr>
          </a:p>
          <a:p>
            <a:pPr marL="362585">
              <a:lnSpc>
                <a:spcPts val="325"/>
              </a:lnSpc>
            </a:pPr>
            <a:r>
              <a:rPr sz="350" spc="10" dirty="0">
                <a:solidFill>
                  <a:srgbClr val="BEBEBE"/>
                </a:solidFill>
                <a:latin typeface="MS UI Gothic"/>
                <a:cs typeface="MS UI Gothic"/>
              </a:rPr>
              <a:t>●</a:t>
            </a:r>
            <a:r>
              <a:rPr sz="350" spc="10" dirty="0">
                <a:solidFill>
                  <a:srgbClr val="BEBEBE"/>
                </a:solidFill>
                <a:latin typeface="Times New Roman"/>
                <a:cs typeface="Times New Roman"/>
              </a:rPr>
              <a:t>  </a:t>
            </a:r>
            <a:r>
              <a:rPr sz="350" spc="-35" dirty="0">
                <a:solidFill>
                  <a:srgbClr val="BEBEBE"/>
                </a:solidFill>
                <a:latin typeface="Times New Roman"/>
                <a:cs typeface="Times New Roman"/>
              </a:rPr>
              <a:t> </a:t>
            </a:r>
            <a:r>
              <a:rPr sz="525" spc="15" baseline="-23809" dirty="0">
                <a:solidFill>
                  <a:srgbClr val="BEBEBE"/>
                </a:solidFill>
                <a:latin typeface="MS UI Gothic"/>
                <a:cs typeface="MS UI Gothic"/>
              </a:rPr>
              <a:t>●</a:t>
            </a:r>
            <a:endParaRPr sz="525" baseline="-23809">
              <a:latin typeface="MS UI Gothic"/>
              <a:cs typeface="MS UI Gothic"/>
            </a:endParaRPr>
          </a:p>
          <a:p>
            <a:pPr marR="225425" algn="r">
              <a:lnSpc>
                <a:spcPts val="415"/>
              </a:lnSpc>
            </a:pPr>
            <a:r>
              <a:rPr sz="525" spc="37" baseline="-31746" dirty="0">
                <a:solidFill>
                  <a:srgbClr val="BEBEBE"/>
                </a:solidFill>
                <a:latin typeface="MS UI Gothic"/>
                <a:cs typeface="MS UI Gothic"/>
              </a:rPr>
              <a:t>●</a:t>
            </a:r>
            <a:r>
              <a:rPr sz="350" spc="25" dirty="0">
                <a:solidFill>
                  <a:srgbClr val="BEBEBE"/>
                </a:solidFill>
                <a:latin typeface="MS UI Gothic"/>
                <a:cs typeface="MS UI Gothic"/>
              </a:rPr>
              <a:t>●</a:t>
            </a:r>
            <a:endParaRPr sz="350">
              <a:latin typeface="MS UI Gothic"/>
              <a:cs typeface="MS UI Gothic"/>
            </a:endParaRPr>
          </a:p>
          <a:p>
            <a:pPr marR="285750" algn="r">
              <a:lnSpc>
                <a:spcPts val="409"/>
              </a:lnSpc>
              <a:spcBef>
                <a:spcPts val="100"/>
              </a:spcBef>
            </a:pPr>
            <a:r>
              <a:rPr sz="350" spc="10" dirty="0">
                <a:solidFill>
                  <a:srgbClr val="BEBEBE"/>
                </a:solidFill>
                <a:latin typeface="MS UI Gothic"/>
                <a:cs typeface="MS UI Gothic"/>
              </a:rPr>
              <a:t>●</a:t>
            </a:r>
            <a:r>
              <a:rPr sz="350" spc="25" dirty="0">
                <a:solidFill>
                  <a:srgbClr val="BEBEBE"/>
                </a:solidFill>
                <a:latin typeface="MS UI Gothic"/>
                <a:cs typeface="MS UI Gothic"/>
              </a:rPr>
              <a:t> </a:t>
            </a:r>
            <a:r>
              <a:rPr sz="525" spc="15" baseline="-23809" dirty="0">
                <a:solidFill>
                  <a:srgbClr val="BEBEBE"/>
                </a:solidFill>
                <a:latin typeface="MS UI Gothic"/>
                <a:cs typeface="MS UI Gothic"/>
              </a:rPr>
              <a:t>● </a:t>
            </a:r>
            <a:r>
              <a:rPr sz="525" spc="120" baseline="-23809" dirty="0">
                <a:solidFill>
                  <a:srgbClr val="BEBEBE"/>
                </a:solidFill>
                <a:latin typeface="MS UI Gothic"/>
                <a:cs typeface="MS UI Gothic"/>
              </a:rPr>
              <a:t> </a:t>
            </a:r>
            <a:r>
              <a:rPr sz="525" spc="15" baseline="-39682" dirty="0">
                <a:solidFill>
                  <a:srgbClr val="BEBEBE"/>
                </a:solidFill>
                <a:latin typeface="MS UI Gothic"/>
                <a:cs typeface="MS UI Gothic"/>
              </a:rPr>
              <a:t>●</a:t>
            </a:r>
            <a:endParaRPr sz="525" baseline="-39682">
              <a:latin typeface="MS UI Gothic"/>
              <a:cs typeface="MS UI Gothic"/>
            </a:endParaRPr>
          </a:p>
          <a:p>
            <a:pPr marR="215265" algn="r">
              <a:lnSpc>
                <a:spcPts val="409"/>
              </a:lnSpc>
            </a:pPr>
            <a:r>
              <a:rPr sz="525" spc="-135" baseline="15873" dirty="0">
                <a:solidFill>
                  <a:srgbClr val="BEBEBE"/>
                </a:solidFill>
                <a:latin typeface="MS UI Gothic"/>
                <a:cs typeface="MS UI Gothic"/>
              </a:rPr>
              <a:t>●</a:t>
            </a:r>
            <a:r>
              <a:rPr sz="525" spc="-135" baseline="7936" dirty="0">
                <a:solidFill>
                  <a:srgbClr val="BEBEBE"/>
                </a:solidFill>
                <a:latin typeface="MS UI Gothic"/>
                <a:cs typeface="MS UI Gothic"/>
              </a:rPr>
              <a:t>●●</a:t>
            </a:r>
            <a:r>
              <a:rPr sz="525" spc="150" baseline="7936" dirty="0">
                <a:solidFill>
                  <a:srgbClr val="BEBEBE"/>
                </a:solidFill>
                <a:latin typeface="MS UI Gothic"/>
                <a:cs typeface="MS UI Gothic"/>
              </a:rPr>
              <a:t> </a:t>
            </a:r>
            <a:r>
              <a:rPr sz="525" spc="15" baseline="-23809" dirty="0">
                <a:solidFill>
                  <a:srgbClr val="BEBEBE"/>
                </a:solidFill>
                <a:latin typeface="MS UI Gothic"/>
                <a:cs typeface="MS UI Gothic"/>
              </a:rPr>
              <a:t>● </a:t>
            </a:r>
            <a:r>
              <a:rPr sz="525" spc="120" baseline="-23809" dirty="0">
                <a:solidFill>
                  <a:srgbClr val="BEBEBE"/>
                </a:solidFill>
                <a:latin typeface="MS UI Gothic"/>
                <a:cs typeface="MS UI Gothic"/>
              </a:rPr>
              <a:t> </a:t>
            </a:r>
            <a:r>
              <a:rPr sz="350" spc="10" dirty="0">
                <a:solidFill>
                  <a:srgbClr val="BEBEBE"/>
                </a:solidFill>
                <a:latin typeface="MS UI Gothic"/>
                <a:cs typeface="MS UI Gothic"/>
              </a:rPr>
              <a:t>●</a:t>
            </a:r>
            <a:endParaRPr sz="350">
              <a:latin typeface="MS UI Gothic"/>
              <a:cs typeface="MS UI Gothic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1471035" y="1357136"/>
            <a:ext cx="1043940" cy="8128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  <a:tabLst>
                <a:tab pos="840105" algn="l"/>
              </a:tabLst>
            </a:pPr>
            <a:r>
              <a:rPr sz="525" spc="15" baseline="7936" dirty="0">
                <a:solidFill>
                  <a:srgbClr val="BEBEBE"/>
                </a:solidFill>
                <a:latin typeface="MS UI Gothic"/>
                <a:cs typeface="MS UI Gothic"/>
              </a:rPr>
              <a:t>●      </a:t>
            </a:r>
            <a:r>
              <a:rPr sz="525" spc="179" baseline="7936" dirty="0">
                <a:solidFill>
                  <a:srgbClr val="BEBEBE"/>
                </a:solidFill>
                <a:latin typeface="MS UI Gothic"/>
                <a:cs typeface="MS UI Gothic"/>
              </a:rPr>
              <a:t> </a:t>
            </a:r>
            <a:r>
              <a:rPr sz="525" spc="15" baseline="7936" dirty="0">
                <a:solidFill>
                  <a:srgbClr val="BEBEBE"/>
                </a:solidFill>
                <a:latin typeface="MS UI Gothic"/>
                <a:cs typeface="MS UI Gothic"/>
              </a:rPr>
              <a:t>●   </a:t>
            </a:r>
            <a:r>
              <a:rPr sz="525" spc="44" baseline="7936" dirty="0">
                <a:solidFill>
                  <a:srgbClr val="BEBEBE"/>
                </a:solidFill>
                <a:latin typeface="MS UI Gothic"/>
                <a:cs typeface="MS UI Gothic"/>
              </a:rPr>
              <a:t> </a:t>
            </a:r>
            <a:r>
              <a:rPr sz="525" spc="-202" baseline="-7936" dirty="0">
                <a:solidFill>
                  <a:srgbClr val="BEBEBE"/>
                </a:solidFill>
                <a:latin typeface="MS UI Gothic"/>
                <a:cs typeface="MS UI Gothic"/>
              </a:rPr>
              <a:t>●</a:t>
            </a:r>
            <a:r>
              <a:rPr sz="350" spc="-135" dirty="0">
                <a:solidFill>
                  <a:srgbClr val="BEBEBE"/>
                </a:solidFill>
                <a:latin typeface="MS UI Gothic"/>
                <a:cs typeface="MS UI Gothic"/>
              </a:rPr>
              <a:t>●</a:t>
            </a:r>
            <a:r>
              <a:rPr sz="525" spc="-202" baseline="7936" dirty="0">
                <a:solidFill>
                  <a:srgbClr val="BEBEBE"/>
                </a:solidFill>
                <a:latin typeface="MS UI Gothic"/>
                <a:cs typeface="MS UI Gothic"/>
              </a:rPr>
              <a:t>●</a:t>
            </a:r>
            <a:r>
              <a:rPr sz="525" spc="-202" baseline="-15873" dirty="0">
                <a:solidFill>
                  <a:srgbClr val="BEBEBE"/>
                </a:solidFill>
                <a:latin typeface="MS UI Gothic"/>
                <a:cs typeface="MS UI Gothic"/>
              </a:rPr>
              <a:t>●</a:t>
            </a:r>
            <a:r>
              <a:rPr sz="525" spc="-202" baseline="7936" dirty="0">
                <a:solidFill>
                  <a:srgbClr val="BEBEBE"/>
                </a:solidFill>
                <a:latin typeface="MS UI Gothic"/>
                <a:cs typeface="MS UI Gothic"/>
              </a:rPr>
              <a:t>●●</a:t>
            </a:r>
            <a:r>
              <a:rPr sz="350" spc="-135" dirty="0">
                <a:solidFill>
                  <a:srgbClr val="BEBEBE"/>
                </a:solidFill>
                <a:latin typeface="MS UI Gothic"/>
                <a:cs typeface="MS UI Gothic"/>
              </a:rPr>
              <a:t>●</a:t>
            </a:r>
            <a:r>
              <a:rPr sz="525" spc="-202" baseline="15873" dirty="0">
                <a:solidFill>
                  <a:srgbClr val="BEBEBE"/>
                </a:solidFill>
                <a:latin typeface="MS UI Gothic"/>
                <a:cs typeface="MS UI Gothic"/>
              </a:rPr>
              <a:t>●</a:t>
            </a:r>
            <a:r>
              <a:rPr sz="350" spc="-135" dirty="0">
                <a:solidFill>
                  <a:srgbClr val="BEBEBE"/>
                </a:solidFill>
                <a:latin typeface="MS UI Gothic"/>
                <a:cs typeface="MS UI Gothic"/>
              </a:rPr>
              <a:t>●</a:t>
            </a:r>
            <a:r>
              <a:rPr sz="350" spc="-135" dirty="0">
                <a:solidFill>
                  <a:srgbClr val="D1D1D1"/>
                </a:solidFill>
                <a:latin typeface="MS UI Gothic"/>
                <a:cs typeface="MS UI Gothic"/>
              </a:rPr>
              <a:t>●</a:t>
            </a:r>
            <a:r>
              <a:rPr sz="525" spc="-202" baseline="-7936" dirty="0">
                <a:solidFill>
                  <a:srgbClr val="BEBEBE"/>
                </a:solidFill>
                <a:latin typeface="MS UI Gothic"/>
                <a:cs typeface="MS UI Gothic"/>
              </a:rPr>
              <a:t>●</a:t>
            </a:r>
            <a:r>
              <a:rPr sz="525" spc="44" baseline="-7936" dirty="0">
                <a:solidFill>
                  <a:srgbClr val="BEBEBE"/>
                </a:solidFill>
                <a:latin typeface="MS UI Gothic"/>
                <a:cs typeface="MS UI Gothic"/>
              </a:rPr>
              <a:t> </a:t>
            </a:r>
            <a:r>
              <a:rPr sz="525" spc="-217" baseline="15873" dirty="0">
                <a:solidFill>
                  <a:srgbClr val="BEBEBE"/>
                </a:solidFill>
                <a:latin typeface="MS UI Gothic"/>
                <a:cs typeface="MS UI Gothic"/>
              </a:rPr>
              <a:t>●</a:t>
            </a:r>
            <a:r>
              <a:rPr sz="350" spc="-145" dirty="0">
                <a:solidFill>
                  <a:srgbClr val="BEBEBE"/>
                </a:solidFill>
                <a:latin typeface="MS UI Gothic"/>
                <a:cs typeface="MS UI Gothic"/>
              </a:rPr>
              <a:t>●</a:t>
            </a:r>
            <a:r>
              <a:rPr sz="525" spc="-217" baseline="7936" dirty="0">
                <a:solidFill>
                  <a:srgbClr val="BEBEBE"/>
                </a:solidFill>
                <a:latin typeface="MS UI Gothic"/>
                <a:cs typeface="MS UI Gothic"/>
              </a:rPr>
              <a:t>●</a:t>
            </a:r>
            <a:r>
              <a:rPr sz="525" spc="-217" baseline="7936" dirty="0">
                <a:solidFill>
                  <a:srgbClr val="BEBEBE"/>
                </a:solidFill>
                <a:latin typeface="Times New Roman"/>
                <a:cs typeface="Times New Roman"/>
              </a:rPr>
              <a:t>	</a:t>
            </a:r>
            <a:r>
              <a:rPr sz="350" spc="-110" dirty="0">
                <a:solidFill>
                  <a:srgbClr val="BEBEBE"/>
                </a:solidFill>
                <a:latin typeface="MS UI Gothic"/>
                <a:cs typeface="MS UI Gothic"/>
              </a:rPr>
              <a:t>●●</a:t>
            </a:r>
            <a:r>
              <a:rPr sz="350" spc="345" dirty="0">
                <a:solidFill>
                  <a:srgbClr val="BEBEBE"/>
                </a:solidFill>
                <a:latin typeface="MS UI Gothic"/>
                <a:cs typeface="MS UI Gothic"/>
              </a:rPr>
              <a:t> </a:t>
            </a:r>
            <a:r>
              <a:rPr sz="525" spc="15" baseline="7936" dirty="0">
                <a:solidFill>
                  <a:srgbClr val="BEBEBE"/>
                </a:solidFill>
                <a:latin typeface="MS UI Gothic"/>
                <a:cs typeface="MS UI Gothic"/>
              </a:rPr>
              <a:t>●</a:t>
            </a:r>
            <a:endParaRPr sz="525" baseline="7936">
              <a:latin typeface="MS UI Gothic"/>
              <a:cs typeface="MS UI Gothic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2014997" y="1106756"/>
            <a:ext cx="950594" cy="8128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  <a:tabLst>
                <a:tab pos="260350" algn="l"/>
              </a:tabLst>
            </a:pPr>
            <a:r>
              <a:rPr sz="350" spc="10" dirty="0">
                <a:solidFill>
                  <a:srgbClr val="BEBEBE"/>
                </a:solidFill>
                <a:latin typeface="MS UI Gothic"/>
                <a:cs typeface="MS UI Gothic"/>
              </a:rPr>
              <a:t>●</a:t>
            </a:r>
            <a:r>
              <a:rPr sz="350" spc="10" dirty="0">
                <a:solidFill>
                  <a:srgbClr val="BEBEBE"/>
                </a:solidFill>
                <a:latin typeface="Times New Roman"/>
                <a:cs typeface="Times New Roman"/>
              </a:rPr>
              <a:t>	</a:t>
            </a:r>
            <a:r>
              <a:rPr sz="525" spc="-270" baseline="15873" dirty="0">
                <a:solidFill>
                  <a:srgbClr val="BEBEBE"/>
                </a:solidFill>
                <a:latin typeface="MS UI Gothic"/>
                <a:cs typeface="MS UI Gothic"/>
              </a:rPr>
              <a:t>●●</a:t>
            </a:r>
            <a:r>
              <a:rPr sz="350" spc="-180" dirty="0">
                <a:solidFill>
                  <a:srgbClr val="BEBEBE"/>
                </a:solidFill>
                <a:latin typeface="MS UI Gothic"/>
                <a:cs typeface="MS UI Gothic"/>
              </a:rPr>
              <a:t>●●</a:t>
            </a:r>
            <a:r>
              <a:rPr sz="525" spc="-270" baseline="7936" dirty="0">
                <a:solidFill>
                  <a:srgbClr val="BEBEBE"/>
                </a:solidFill>
                <a:latin typeface="MS UI Gothic"/>
                <a:cs typeface="MS UI Gothic"/>
              </a:rPr>
              <a:t>●</a:t>
            </a:r>
            <a:r>
              <a:rPr sz="525" spc="-270" baseline="23809" dirty="0">
                <a:solidFill>
                  <a:srgbClr val="BEBEBE"/>
                </a:solidFill>
                <a:latin typeface="MS UI Gothic"/>
                <a:cs typeface="MS UI Gothic"/>
              </a:rPr>
              <a:t>●</a:t>
            </a:r>
            <a:r>
              <a:rPr sz="525" spc="-270" baseline="7936" dirty="0">
                <a:solidFill>
                  <a:srgbClr val="BEBEBE"/>
                </a:solidFill>
                <a:latin typeface="MS UI Gothic"/>
                <a:cs typeface="MS UI Gothic"/>
              </a:rPr>
              <a:t>●</a:t>
            </a:r>
            <a:r>
              <a:rPr sz="525" spc="-270" baseline="15873" dirty="0">
                <a:solidFill>
                  <a:srgbClr val="D1D1D1"/>
                </a:solidFill>
                <a:latin typeface="MS UI Gothic"/>
                <a:cs typeface="MS UI Gothic"/>
              </a:rPr>
              <a:t>●</a:t>
            </a:r>
            <a:r>
              <a:rPr sz="525" spc="-270" baseline="7936" dirty="0">
                <a:solidFill>
                  <a:srgbClr val="BEBEBE"/>
                </a:solidFill>
                <a:latin typeface="MS UI Gothic"/>
                <a:cs typeface="MS UI Gothic"/>
              </a:rPr>
              <a:t>●●●</a:t>
            </a:r>
            <a:r>
              <a:rPr sz="525" spc="-270" baseline="23809" dirty="0">
                <a:solidFill>
                  <a:srgbClr val="BEBEBE"/>
                </a:solidFill>
                <a:latin typeface="MS UI Gothic"/>
                <a:cs typeface="MS UI Gothic"/>
              </a:rPr>
              <a:t>●</a:t>
            </a:r>
            <a:r>
              <a:rPr sz="525" spc="-270" baseline="15873" dirty="0">
                <a:solidFill>
                  <a:srgbClr val="BEBEBE"/>
                </a:solidFill>
                <a:latin typeface="MS UI Gothic"/>
                <a:cs typeface="MS UI Gothic"/>
              </a:rPr>
              <a:t>●</a:t>
            </a:r>
            <a:r>
              <a:rPr sz="525" spc="-270" baseline="23809" dirty="0">
                <a:solidFill>
                  <a:srgbClr val="BEBEBE"/>
                </a:solidFill>
                <a:latin typeface="MS UI Gothic"/>
                <a:cs typeface="MS UI Gothic"/>
              </a:rPr>
              <a:t>●</a:t>
            </a:r>
            <a:r>
              <a:rPr sz="525" spc="-270" baseline="15873" dirty="0">
                <a:solidFill>
                  <a:srgbClr val="BEBEBE"/>
                </a:solidFill>
                <a:latin typeface="MS UI Gothic"/>
                <a:cs typeface="MS UI Gothic"/>
              </a:rPr>
              <a:t>●●●●</a:t>
            </a:r>
            <a:r>
              <a:rPr sz="525" spc="-270" baseline="31746" dirty="0">
                <a:solidFill>
                  <a:srgbClr val="BEBEBE"/>
                </a:solidFill>
                <a:latin typeface="MS UI Gothic"/>
                <a:cs typeface="MS UI Gothic"/>
              </a:rPr>
              <a:t>●</a:t>
            </a:r>
            <a:r>
              <a:rPr sz="525" spc="-270" baseline="23809" dirty="0">
                <a:solidFill>
                  <a:srgbClr val="BEBEBE"/>
                </a:solidFill>
                <a:latin typeface="MS UI Gothic"/>
                <a:cs typeface="MS UI Gothic"/>
              </a:rPr>
              <a:t>●</a:t>
            </a:r>
            <a:r>
              <a:rPr sz="525" spc="-270" baseline="15873" dirty="0">
                <a:solidFill>
                  <a:srgbClr val="BEBEBE"/>
                </a:solidFill>
                <a:latin typeface="MS UI Gothic"/>
                <a:cs typeface="MS UI Gothic"/>
              </a:rPr>
              <a:t>●</a:t>
            </a:r>
            <a:r>
              <a:rPr sz="525" spc="-270" baseline="7936" dirty="0">
                <a:solidFill>
                  <a:srgbClr val="BEBEBE"/>
                </a:solidFill>
                <a:latin typeface="MS UI Gothic"/>
                <a:cs typeface="MS UI Gothic"/>
              </a:rPr>
              <a:t>●●</a:t>
            </a:r>
            <a:r>
              <a:rPr sz="525" spc="-270" baseline="31746" dirty="0">
                <a:solidFill>
                  <a:srgbClr val="BEBEBE"/>
                </a:solidFill>
                <a:latin typeface="MS UI Gothic"/>
                <a:cs typeface="MS UI Gothic"/>
              </a:rPr>
              <a:t>●●</a:t>
            </a:r>
            <a:r>
              <a:rPr sz="525" spc="-270" baseline="23809" dirty="0">
                <a:solidFill>
                  <a:srgbClr val="BEBEBE"/>
                </a:solidFill>
                <a:latin typeface="MS UI Gothic"/>
                <a:cs typeface="MS UI Gothic"/>
              </a:rPr>
              <a:t>●</a:t>
            </a:r>
            <a:r>
              <a:rPr sz="525" spc="-270" baseline="7936" dirty="0">
                <a:solidFill>
                  <a:srgbClr val="BEBEBE"/>
                </a:solidFill>
                <a:latin typeface="MS UI Gothic"/>
                <a:cs typeface="MS UI Gothic"/>
              </a:rPr>
              <a:t>●</a:t>
            </a:r>
            <a:r>
              <a:rPr sz="525" spc="-270" baseline="7936" dirty="0">
                <a:solidFill>
                  <a:srgbClr val="D1D1D1"/>
                </a:solidFill>
                <a:latin typeface="MS UI Gothic"/>
                <a:cs typeface="MS UI Gothic"/>
              </a:rPr>
              <a:t>●</a:t>
            </a:r>
            <a:r>
              <a:rPr sz="525" spc="-270" baseline="15873" dirty="0">
                <a:solidFill>
                  <a:srgbClr val="BEBEBE"/>
                </a:solidFill>
                <a:latin typeface="MS UI Gothic"/>
                <a:cs typeface="MS UI Gothic"/>
              </a:rPr>
              <a:t>●</a:t>
            </a:r>
            <a:endParaRPr sz="525" baseline="15873">
              <a:latin typeface="MS UI Gothic"/>
              <a:cs typeface="MS UI Gothic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2989178" y="834899"/>
            <a:ext cx="328295" cy="8128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r>
              <a:rPr sz="525" spc="15" baseline="-15873" dirty="0">
                <a:solidFill>
                  <a:srgbClr val="BEBEBE"/>
                </a:solidFill>
                <a:latin typeface="MS UI Gothic"/>
                <a:cs typeface="MS UI Gothic"/>
              </a:rPr>
              <a:t>●</a:t>
            </a:r>
            <a:r>
              <a:rPr sz="525" baseline="-15873" dirty="0">
                <a:solidFill>
                  <a:srgbClr val="BEBEBE"/>
                </a:solidFill>
                <a:latin typeface="MS UI Gothic"/>
                <a:cs typeface="MS UI Gothic"/>
              </a:rPr>
              <a:t> </a:t>
            </a:r>
            <a:r>
              <a:rPr sz="350" spc="-110" dirty="0">
                <a:solidFill>
                  <a:srgbClr val="BEBEBE"/>
                </a:solidFill>
                <a:latin typeface="MS UI Gothic"/>
                <a:cs typeface="MS UI Gothic"/>
              </a:rPr>
              <a:t>●●</a:t>
            </a:r>
            <a:r>
              <a:rPr sz="525" spc="-165" baseline="-15873" dirty="0">
                <a:solidFill>
                  <a:srgbClr val="BEBEBE"/>
                </a:solidFill>
                <a:latin typeface="MS UI Gothic"/>
                <a:cs typeface="MS UI Gothic"/>
              </a:rPr>
              <a:t>●</a:t>
            </a:r>
            <a:r>
              <a:rPr sz="525" spc="-165" baseline="7936" dirty="0">
                <a:solidFill>
                  <a:srgbClr val="BEBEBE"/>
                </a:solidFill>
                <a:latin typeface="MS UI Gothic"/>
                <a:cs typeface="MS UI Gothic"/>
              </a:rPr>
              <a:t>●●●</a:t>
            </a:r>
            <a:endParaRPr sz="525" baseline="7936">
              <a:latin typeface="MS UI Gothic"/>
              <a:cs typeface="MS UI Gothic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1905020" y="1161621"/>
            <a:ext cx="930910" cy="8128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r>
              <a:rPr sz="350" spc="-160" dirty="0">
                <a:solidFill>
                  <a:srgbClr val="BEBEBE"/>
                </a:solidFill>
                <a:latin typeface="MS UI Gothic"/>
                <a:cs typeface="MS UI Gothic"/>
              </a:rPr>
              <a:t>●</a:t>
            </a:r>
            <a:r>
              <a:rPr sz="350" spc="10" dirty="0">
                <a:solidFill>
                  <a:srgbClr val="BEBEBE"/>
                </a:solidFill>
                <a:latin typeface="MS UI Gothic"/>
                <a:cs typeface="MS UI Gothic"/>
              </a:rPr>
              <a:t>●</a:t>
            </a:r>
            <a:r>
              <a:rPr sz="350" dirty="0">
                <a:solidFill>
                  <a:srgbClr val="BEBEBE"/>
                </a:solidFill>
                <a:latin typeface="Times New Roman"/>
                <a:cs typeface="Times New Roman"/>
              </a:rPr>
              <a:t>  </a:t>
            </a:r>
            <a:r>
              <a:rPr sz="350" spc="-5" dirty="0">
                <a:solidFill>
                  <a:srgbClr val="BEBEBE"/>
                </a:solidFill>
                <a:latin typeface="Times New Roman"/>
                <a:cs typeface="Times New Roman"/>
              </a:rPr>
              <a:t> </a:t>
            </a:r>
            <a:r>
              <a:rPr sz="525" spc="-292" baseline="-15873" dirty="0">
                <a:solidFill>
                  <a:srgbClr val="BEBEBE"/>
                </a:solidFill>
                <a:latin typeface="MS UI Gothic"/>
                <a:cs typeface="MS UI Gothic"/>
              </a:rPr>
              <a:t>●</a:t>
            </a:r>
            <a:r>
              <a:rPr sz="525" spc="-419" baseline="-15873" dirty="0">
                <a:solidFill>
                  <a:srgbClr val="BEBEBE"/>
                </a:solidFill>
                <a:latin typeface="MS UI Gothic"/>
                <a:cs typeface="MS UI Gothic"/>
              </a:rPr>
              <a:t>●</a:t>
            </a:r>
            <a:r>
              <a:rPr sz="350" spc="-220" dirty="0">
                <a:solidFill>
                  <a:srgbClr val="BEBEBE"/>
                </a:solidFill>
                <a:latin typeface="MS UI Gothic"/>
                <a:cs typeface="MS UI Gothic"/>
              </a:rPr>
              <a:t>●</a:t>
            </a:r>
            <a:r>
              <a:rPr sz="350" spc="-250" dirty="0">
                <a:solidFill>
                  <a:srgbClr val="BEBEBE"/>
                </a:solidFill>
                <a:latin typeface="MS UI Gothic"/>
                <a:cs typeface="MS UI Gothic"/>
              </a:rPr>
              <a:t>●</a:t>
            </a:r>
            <a:r>
              <a:rPr sz="525" spc="-67" baseline="7936" dirty="0">
                <a:solidFill>
                  <a:srgbClr val="BEBEBE"/>
                </a:solidFill>
                <a:latin typeface="MS UI Gothic"/>
                <a:cs typeface="MS UI Gothic"/>
              </a:rPr>
              <a:t>●</a:t>
            </a:r>
            <a:r>
              <a:rPr sz="525" spc="-292" baseline="-7936" dirty="0">
                <a:solidFill>
                  <a:srgbClr val="BEBEBE"/>
                </a:solidFill>
                <a:latin typeface="MS UI Gothic"/>
                <a:cs typeface="MS UI Gothic"/>
              </a:rPr>
              <a:t>●</a:t>
            </a:r>
            <a:r>
              <a:rPr sz="525" spc="-307" baseline="-15873" dirty="0">
                <a:solidFill>
                  <a:srgbClr val="BEBEBE"/>
                </a:solidFill>
                <a:latin typeface="MS UI Gothic"/>
                <a:cs typeface="MS UI Gothic"/>
              </a:rPr>
              <a:t>●</a:t>
            </a:r>
            <a:r>
              <a:rPr sz="525" spc="-419" baseline="7936" dirty="0">
                <a:solidFill>
                  <a:srgbClr val="BEBEBE"/>
                </a:solidFill>
                <a:latin typeface="MS UI Gothic"/>
                <a:cs typeface="MS UI Gothic"/>
              </a:rPr>
              <a:t>●</a:t>
            </a:r>
            <a:r>
              <a:rPr sz="350" spc="10" dirty="0">
                <a:solidFill>
                  <a:srgbClr val="BEBEBE"/>
                </a:solidFill>
                <a:latin typeface="MS UI Gothic"/>
                <a:cs typeface="MS UI Gothic"/>
              </a:rPr>
              <a:t>●</a:t>
            </a:r>
            <a:r>
              <a:rPr sz="350" spc="-55" dirty="0">
                <a:solidFill>
                  <a:srgbClr val="BEBEBE"/>
                </a:solidFill>
                <a:latin typeface="Times New Roman"/>
                <a:cs typeface="Times New Roman"/>
              </a:rPr>
              <a:t> </a:t>
            </a:r>
            <a:r>
              <a:rPr sz="350" spc="-270" dirty="0">
                <a:solidFill>
                  <a:srgbClr val="BEBEBE"/>
                </a:solidFill>
                <a:latin typeface="MS UI Gothic"/>
                <a:cs typeface="MS UI Gothic"/>
              </a:rPr>
              <a:t>●</a:t>
            </a:r>
            <a:r>
              <a:rPr sz="525" spc="-419" baseline="-7936" dirty="0">
                <a:solidFill>
                  <a:srgbClr val="BEBEBE"/>
                </a:solidFill>
                <a:latin typeface="MS UI Gothic"/>
                <a:cs typeface="MS UI Gothic"/>
              </a:rPr>
              <a:t>●</a:t>
            </a:r>
            <a:r>
              <a:rPr sz="350" spc="25" dirty="0">
                <a:solidFill>
                  <a:srgbClr val="BEBEBE"/>
                </a:solidFill>
                <a:latin typeface="MS UI Gothic"/>
                <a:cs typeface="MS UI Gothic"/>
              </a:rPr>
              <a:t>●</a:t>
            </a:r>
            <a:r>
              <a:rPr sz="350" spc="-229" dirty="0">
                <a:solidFill>
                  <a:srgbClr val="BEBEBE"/>
                </a:solidFill>
                <a:latin typeface="MS UI Gothic"/>
                <a:cs typeface="MS UI Gothic"/>
              </a:rPr>
              <a:t>●</a:t>
            </a:r>
            <a:r>
              <a:rPr sz="525" spc="-337" baseline="7936" dirty="0">
                <a:solidFill>
                  <a:srgbClr val="BEBEBE"/>
                </a:solidFill>
                <a:latin typeface="MS UI Gothic"/>
                <a:cs typeface="MS UI Gothic"/>
              </a:rPr>
              <a:t>●</a:t>
            </a:r>
            <a:r>
              <a:rPr sz="525" spc="-82" baseline="-7936" dirty="0">
                <a:solidFill>
                  <a:srgbClr val="BEBEBE"/>
                </a:solidFill>
                <a:latin typeface="MS UI Gothic"/>
                <a:cs typeface="MS UI Gothic"/>
              </a:rPr>
              <a:t>●</a:t>
            </a:r>
            <a:r>
              <a:rPr sz="525" spc="-419" baseline="7936" dirty="0">
                <a:solidFill>
                  <a:srgbClr val="D1D1D1"/>
                </a:solidFill>
                <a:latin typeface="MS UI Gothic"/>
                <a:cs typeface="MS UI Gothic"/>
              </a:rPr>
              <a:t>●</a:t>
            </a:r>
            <a:r>
              <a:rPr sz="525" spc="-405" baseline="-15873" dirty="0">
                <a:solidFill>
                  <a:srgbClr val="BEBEBE"/>
                </a:solidFill>
                <a:latin typeface="MS UI Gothic"/>
                <a:cs typeface="MS UI Gothic"/>
              </a:rPr>
              <a:t>●</a:t>
            </a:r>
            <a:r>
              <a:rPr sz="525" spc="-209" baseline="-7936" dirty="0">
                <a:solidFill>
                  <a:srgbClr val="BEBEBE"/>
                </a:solidFill>
                <a:latin typeface="MS UI Gothic"/>
                <a:cs typeface="MS UI Gothic"/>
              </a:rPr>
              <a:t>●</a:t>
            </a:r>
            <a:r>
              <a:rPr sz="350" spc="-240" dirty="0">
                <a:solidFill>
                  <a:srgbClr val="BEBEBE"/>
                </a:solidFill>
                <a:latin typeface="MS UI Gothic"/>
                <a:cs typeface="MS UI Gothic"/>
              </a:rPr>
              <a:t>●</a:t>
            </a:r>
            <a:r>
              <a:rPr sz="525" spc="-322" baseline="-7936" dirty="0">
                <a:solidFill>
                  <a:srgbClr val="BEBEBE"/>
                </a:solidFill>
                <a:latin typeface="MS UI Gothic"/>
                <a:cs typeface="MS UI Gothic"/>
              </a:rPr>
              <a:t>●</a:t>
            </a:r>
            <a:r>
              <a:rPr sz="525" spc="-112" baseline="7936" dirty="0">
                <a:solidFill>
                  <a:srgbClr val="BEBEBE"/>
                </a:solidFill>
                <a:latin typeface="MS UI Gothic"/>
                <a:cs typeface="MS UI Gothic"/>
              </a:rPr>
              <a:t>●</a:t>
            </a:r>
            <a:r>
              <a:rPr sz="525" spc="-405" baseline="-15873" dirty="0">
                <a:solidFill>
                  <a:srgbClr val="BEBEBE"/>
                </a:solidFill>
                <a:latin typeface="MS UI Gothic"/>
                <a:cs typeface="MS UI Gothic"/>
              </a:rPr>
              <a:t>●</a:t>
            </a:r>
            <a:r>
              <a:rPr sz="525" spc="-284" baseline="-7936" dirty="0">
                <a:solidFill>
                  <a:srgbClr val="BEBEBE"/>
                </a:solidFill>
                <a:latin typeface="MS UI Gothic"/>
                <a:cs typeface="MS UI Gothic"/>
              </a:rPr>
              <a:t>●</a:t>
            </a:r>
            <a:r>
              <a:rPr sz="525" spc="15" baseline="7936" dirty="0">
                <a:solidFill>
                  <a:srgbClr val="BEBEBE"/>
                </a:solidFill>
                <a:latin typeface="MS UI Gothic"/>
                <a:cs typeface="MS UI Gothic"/>
              </a:rPr>
              <a:t>●</a:t>
            </a:r>
            <a:r>
              <a:rPr sz="525" baseline="7936" dirty="0">
                <a:solidFill>
                  <a:srgbClr val="BEBEBE"/>
                </a:solidFill>
                <a:latin typeface="Times New Roman"/>
                <a:cs typeface="Times New Roman"/>
              </a:rPr>
              <a:t> </a:t>
            </a:r>
            <a:r>
              <a:rPr sz="525" spc="-30" baseline="7936" dirty="0">
                <a:solidFill>
                  <a:srgbClr val="BEBEBE"/>
                </a:solidFill>
                <a:latin typeface="Times New Roman"/>
                <a:cs typeface="Times New Roman"/>
              </a:rPr>
              <a:t> </a:t>
            </a:r>
            <a:r>
              <a:rPr sz="525" spc="-405" baseline="-15873" dirty="0">
                <a:solidFill>
                  <a:srgbClr val="BEBEBE"/>
                </a:solidFill>
                <a:latin typeface="MS UI Gothic"/>
                <a:cs typeface="MS UI Gothic"/>
              </a:rPr>
              <a:t>●</a:t>
            </a:r>
            <a:r>
              <a:rPr sz="525" spc="-52" baseline="7936" dirty="0">
                <a:solidFill>
                  <a:srgbClr val="BEBEBE"/>
                </a:solidFill>
                <a:latin typeface="MS UI Gothic"/>
                <a:cs typeface="MS UI Gothic"/>
              </a:rPr>
              <a:t>●</a:t>
            </a:r>
            <a:r>
              <a:rPr sz="350" spc="-105" dirty="0">
                <a:solidFill>
                  <a:srgbClr val="BEBEBE"/>
                </a:solidFill>
                <a:latin typeface="MS UI Gothic"/>
                <a:cs typeface="MS UI Gothic"/>
              </a:rPr>
              <a:t>●</a:t>
            </a:r>
            <a:r>
              <a:rPr sz="525" spc="60" baseline="7936" dirty="0">
                <a:solidFill>
                  <a:srgbClr val="BEBEBE"/>
                </a:solidFill>
                <a:latin typeface="MS UI Gothic"/>
                <a:cs typeface="MS UI Gothic"/>
              </a:rPr>
              <a:t>●</a:t>
            </a:r>
            <a:r>
              <a:rPr sz="525" spc="-337" baseline="7936" dirty="0">
                <a:solidFill>
                  <a:srgbClr val="BEBEBE"/>
                </a:solidFill>
                <a:latin typeface="MS UI Gothic"/>
                <a:cs typeface="MS UI Gothic"/>
              </a:rPr>
              <a:t>●</a:t>
            </a:r>
            <a:r>
              <a:rPr sz="525" spc="15" baseline="7936" dirty="0">
                <a:solidFill>
                  <a:srgbClr val="BEBEBE"/>
                </a:solidFill>
                <a:latin typeface="MS UI Gothic"/>
                <a:cs typeface="MS UI Gothic"/>
              </a:rPr>
              <a:t>●</a:t>
            </a:r>
            <a:endParaRPr sz="525" baseline="7936">
              <a:latin typeface="MS UI Gothic"/>
              <a:cs typeface="MS UI Gothic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2492182" y="989928"/>
            <a:ext cx="591820" cy="8128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r>
              <a:rPr sz="350" spc="10" dirty="0">
                <a:solidFill>
                  <a:srgbClr val="BEBEBE"/>
                </a:solidFill>
                <a:latin typeface="MS UI Gothic"/>
                <a:cs typeface="MS UI Gothic"/>
              </a:rPr>
              <a:t>●</a:t>
            </a:r>
            <a:r>
              <a:rPr sz="350" spc="10" dirty="0">
                <a:solidFill>
                  <a:srgbClr val="BEBEBE"/>
                </a:solidFill>
                <a:latin typeface="Times New Roman"/>
                <a:cs typeface="Times New Roman"/>
              </a:rPr>
              <a:t> </a:t>
            </a:r>
            <a:r>
              <a:rPr sz="350" spc="-40" dirty="0">
                <a:solidFill>
                  <a:srgbClr val="BEBEBE"/>
                </a:solidFill>
                <a:latin typeface="Times New Roman"/>
                <a:cs typeface="Times New Roman"/>
              </a:rPr>
              <a:t> </a:t>
            </a:r>
            <a:r>
              <a:rPr sz="525" spc="-67" baseline="-7936" dirty="0">
                <a:solidFill>
                  <a:srgbClr val="BEBEBE"/>
                </a:solidFill>
                <a:latin typeface="MS UI Gothic"/>
                <a:cs typeface="MS UI Gothic"/>
              </a:rPr>
              <a:t>●</a:t>
            </a:r>
            <a:r>
              <a:rPr sz="525" spc="-217" baseline="7936" dirty="0">
                <a:solidFill>
                  <a:srgbClr val="BEBEBE"/>
                </a:solidFill>
                <a:latin typeface="MS UI Gothic"/>
                <a:cs typeface="MS UI Gothic"/>
              </a:rPr>
              <a:t>●</a:t>
            </a:r>
            <a:r>
              <a:rPr sz="525" spc="-262" baseline="7936" dirty="0">
                <a:solidFill>
                  <a:srgbClr val="BEBEBE"/>
                </a:solidFill>
                <a:latin typeface="MS UI Gothic"/>
                <a:cs typeface="MS UI Gothic"/>
              </a:rPr>
              <a:t>●</a:t>
            </a:r>
            <a:r>
              <a:rPr sz="525" spc="-352" baseline="7936" dirty="0">
                <a:solidFill>
                  <a:srgbClr val="BEBEBE"/>
                </a:solidFill>
                <a:latin typeface="MS UI Gothic"/>
                <a:cs typeface="MS UI Gothic"/>
              </a:rPr>
              <a:t>●</a:t>
            </a:r>
            <a:r>
              <a:rPr sz="525" spc="-322" baseline="7936" dirty="0">
                <a:solidFill>
                  <a:srgbClr val="BEBEBE"/>
                </a:solidFill>
                <a:latin typeface="MS UI Gothic"/>
                <a:cs typeface="MS UI Gothic"/>
              </a:rPr>
              <a:t>●</a:t>
            </a:r>
            <a:r>
              <a:rPr sz="525" spc="-104" baseline="7936" dirty="0">
                <a:solidFill>
                  <a:srgbClr val="BEBEBE"/>
                </a:solidFill>
                <a:latin typeface="MS UI Gothic"/>
                <a:cs typeface="MS UI Gothic"/>
              </a:rPr>
              <a:t>●</a:t>
            </a:r>
            <a:r>
              <a:rPr sz="350" spc="-125" dirty="0">
                <a:solidFill>
                  <a:srgbClr val="BEBEBE"/>
                </a:solidFill>
                <a:latin typeface="MS UI Gothic"/>
                <a:cs typeface="MS UI Gothic"/>
              </a:rPr>
              <a:t>●</a:t>
            </a:r>
            <a:r>
              <a:rPr sz="525" spc="-67" baseline="-7936" dirty="0">
                <a:solidFill>
                  <a:srgbClr val="BEBEBE"/>
                </a:solidFill>
                <a:latin typeface="MS UI Gothic"/>
                <a:cs typeface="MS UI Gothic"/>
              </a:rPr>
              <a:t>●</a:t>
            </a:r>
            <a:r>
              <a:rPr sz="525" spc="-225" baseline="7936" dirty="0">
                <a:solidFill>
                  <a:srgbClr val="BEBEBE"/>
                </a:solidFill>
                <a:latin typeface="MS UI Gothic"/>
                <a:cs typeface="MS UI Gothic"/>
              </a:rPr>
              <a:t>●</a:t>
            </a:r>
            <a:r>
              <a:rPr sz="525" spc="-375" baseline="7936" dirty="0">
                <a:solidFill>
                  <a:srgbClr val="BEBEBE"/>
                </a:solidFill>
                <a:latin typeface="MS UI Gothic"/>
                <a:cs typeface="MS UI Gothic"/>
              </a:rPr>
              <a:t>●</a:t>
            </a:r>
            <a:r>
              <a:rPr sz="525" spc="-97" baseline="-7936" dirty="0">
                <a:solidFill>
                  <a:srgbClr val="BEBEBE"/>
                </a:solidFill>
                <a:latin typeface="MS UI Gothic"/>
                <a:cs typeface="MS UI Gothic"/>
              </a:rPr>
              <a:t>●</a:t>
            </a:r>
            <a:r>
              <a:rPr sz="525" spc="-270" baseline="-15873" dirty="0">
                <a:solidFill>
                  <a:srgbClr val="BEBEBE"/>
                </a:solidFill>
                <a:latin typeface="MS UI Gothic"/>
                <a:cs typeface="MS UI Gothic"/>
              </a:rPr>
              <a:t>●</a:t>
            </a:r>
            <a:r>
              <a:rPr sz="525" spc="-390" baseline="7936" dirty="0">
                <a:solidFill>
                  <a:srgbClr val="BEBEBE"/>
                </a:solidFill>
                <a:latin typeface="MS UI Gothic"/>
                <a:cs typeface="MS UI Gothic"/>
              </a:rPr>
              <a:t>●</a:t>
            </a:r>
            <a:r>
              <a:rPr sz="525" spc="15" baseline="-15873" dirty="0">
                <a:solidFill>
                  <a:srgbClr val="BEBEBE"/>
                </a:solidFill>
                <a:latin typeface="MS UI Gothic"/>
                <a:cs typeface="MS UI Gothic"/>
              </a:rPr>
              <a:t>●</a:t>
            </a:r>
            <a:r>
              <a:rPr sz="525" baseline="-15873" dirty="0">
                <a:solidFill>
                  <a:srgbClr val="BEBEBE"/>
                </a:solidFill>
                <a:latin typeface="Times New Roman"/>
                <a:cs typeface="Times New Roman"/>
              </a:rPr>
              <a:t> </a:t>
            </a:r>
            <a:r>
              <a:rPr sz="525" spc="-30" baseline="-15873" dirty="0">
                <a:solidFill>
                  <a:srgbClr val="BEBEBE"/>
                </a:solidFill>
                <a:latin typeface="Times New Roman"/>
                <a:cs typeface="Times New Roman"/>
              </a:rPr>
              <a:t> </a:t>
            </a:r>
            <a:r>
              <a:rPr sz="350" spc="10" dirty="0">
                <a:solidFill>
                  <a:srgbClr val="BEBEBE"/>
                </a:solidFill>
                <a:latin typeface="MS UI Gothic"/>
                <a:cs typeface="MS UI Gothic"/>
              </a:rPr>
              <a:t>●</a:t>
            </a:r>
            <a:endParaRPr sz="350">
              <a:latin typeface="MS UI Gothic"/>
              <a:cs typeface="MS UI Gothic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1089274" y="510868"/>
            <a:ext cx="2609215" cy="1009650"/>
            <a:chOff x="1089274" y="510868"/>
            <a:chExt cx="2609215" cy="1009650"/>
          </a:xfrm>
        </p:grpSpPr>
        <p:sp>
          <p:nvSpPr>
            <p:cNvPr id="40" name="object 40"/>
            <p:cNvSpPr/>
            <p:nvPr/>
          </p:nvSpPr>
          <p:spPr>
            <a:xfrm>
              <a:off x="1091814" y="513408"/>
              <a:ext cx="2604135" cy="1004569"/>
            </a:xfrm>
            <a:custGeom>
              <a:avLst/>
              <a:gdLst/>
              <a:ahLst/>
              <a:cxnLst/>
              <a:rect l="l" t="t" r="r" b="b"/>
              <a:pathLst>
                <a:path w="2604135" h="1004569">
                  <a:moveTo>
                    <a:pt x="240135" y="959801"/>
                  </a:moveTo>
                  <a:lnTo>
                    <a:pt x="2443569" y="959801"/>
                  </a:lnTo>
                </a:path>
                <a:path w="2604135" h="1004569">
                  <a:moveTo>
                    <a:pt x="240135" y="959801"/>
                  </a:moveTo>
                  <a:lnTo>
                    <a:pt x="240135" y="1004237"/>
                  </a:lnTo>
                </a:path>
                <a:path w="2604135" h="1004569">
                  <a:moveTo>
                    <a:pt x="607343" y="959801"/>
                  </a:moveTo>
                  <a:lnTo>
                    <a:pt x="607343" y="1004237"/>
                  </a:lnTo>
                </a:path>
                <a:path w="2604135" h="1004569">
                  <a:moveTo>
                    <a:pt x="974613" y="959801"/>
                  </a:moveTo>
                  <a:lnTo>
                    <a:pt x="974613" y="1004237"/>
                  </a:lnTo>
                </a:path>
                <a:path w="2604135" h="1004569">
                  <a:moveTo>
                    <a:pt x="1341821" y="959801"/>
                  </a:moveTo>
                  <a:lnTo>
                    <a:pt x="1341821" y="1004237"/>
                  </a:lnTo>
                </a:path>
                <a:path w="2604135" h="1004569">
                  <a:moveTo>
                    <a:pt x="1709091" y="959801"/>
                  </a:moveTo>
                  <a:lnTo>
                    <a:pt x="1709091" y="1004237"/>
                  </a:lnTo>
                </a:path>
                <a:path w="2604135" h="1004569">
                  <a:moveTo>
                    <a:pt x="2076299" y="959801"/>
                  </a:moveTo>
                  <a:lnTo>
                    <a:pt x="2076299" y="1004237"/>
                  </a:lnTo>
                </a:path>
                <a:path w="2604135" h="1004569">
                  <a:moveTo>
                    <a:pt x="2443569" y="959801"/>
                  </a:moveTo>
                  <a:lnTo>
                    <a:pt x="2443569" y="1004237"/>
                  </a:lnTo>
                </a:path>
                <a:path w="2604135" h="1004569">
                  <a:moveTo>
                    <a:pt x="44435" y="925858"/>
                  </a:moveTo>
                  <a:lnTo>
                    <a:pt x="44435" y="71528"/>
                  </a:lnTo>
                </a:path>
                <a:path w="2604135" h="1004569">
                  <a:moveTo>
                    <a:pt x="44435" y="925858"/>
                  </a:moveTo>
                  <a:lnTo>
                    <a:pt x="0" y="925858"/>
                  </a:lnTo>
                </a:path>
                <a:path w="2604135" h="1004569">
                  <a:moveTo>
                    <a:pt x="44435" y="712260"/>
                  </a:moveTo>
                  <a:lnTo>
                    <a:pt x="0" y="712260"/>
                  </a:lnTo>
                </a:path>
                <a:path w="2604135" h="1004569">
                  <a:moveTo>
                    <a:pt x="44435" y="498662"/>
                  </a:moveTo>
                  <a:lnTo>
                    <a:pt x="0" y="498662"/>
                  </a:lnTo>
                </a:path>
                <a:path w="2604135" h="1004569">
                  <a:moveTo>
                    <a:pt x="44435" y="285126"/>
                  </a:moveTo>
                  <a:lnTo>
                    <a:pt x="0" y="285126"/>
                  </a:lnTo>
                </a:path>
                <a:path w="2604135" h="1004569">
                  <a:moveTo>
                    <a:pt x="44435" y="71528"/>
                  </a:moveTo>
                  <a:lnTo>
                    <a:pt x="0" y="71528"/>
                  </a:lnTo>
                </a:path>
                <a:path w="2604135" h="1004569">
                  <a:moveTo>
                    <a:pt x="44435" y="959801"/>
                  </a:moveTo>
                  <a:lnTo>
                    <a:pt x="2603906" y="959801"/>
                  </a:lnTo>
                  <a:lnTo>
                    <a:pt x="2603906" y="0"/>
                  </a:lnTo>
                  <a:lnTo>
                    <a:pt x="44435" y="0"/>
                  </a:lnTo>
                  <a:lnTo>
                    <a:pt x="44435" y="959801"/>
                  </a:lnTo>
                </a:path>
              </a:pathLst>
            </a:custGeom>
            <a:ln w="462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2433636" y="513408"/>
              <a:ext cx="0" cy="960119"/>
            </a:xfrm>
            <a:custGeom>
              <a:avLst/>
              <a:gdLst/>
              <a:ahLst/>
              <a:cxnLst/>
              <a:rect l="l" t="t" r="r" b="b"/>
              <a:pathLst>
                <a:path h="960119">
                  <a:moveTo>
                    <a:pt x="0" y="959801"/>
                  </a:moveTo>
                  <a:lnTo>
                    <a:pt x="0" y="0"/>
                  </a:lnTo>
                </a:path>
              </a:pathLst>
            </a:custGeom>
            <a:ln w="4628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2" name="object 42"/>
          <p:cNvSpPr txBox="1"/>
          <p:nvPr/>
        </p:nvSpPr>
        <p:spPr>
          <a:xfrm>
            <a:off x="1528924" y="1178161"/>
            <a:ext cx="1329055" cy="996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r>
              <a:rPr sz="525" spc="15" baseline="-15873" dirty="0">
                <a:solidFill>
                  <a:srgbClr val="BEBEBE"/>
                </a:solidFill>
                <a:latin typeface="MS UI Gothic"/>
                <a:cs typeface="MS UI Gothic"/>
              </a:rPr>
              <a:t>●</a:t>
            </a:r>
            <a:r>
              <a:rPr sz="525" spc="-44" baseline="-15873" dirty="0">
                <a:solidFill>
                  <a:srgbClr val="BEBEBE"/>
                </a:solidFill>
                <a:latin typeface="Times New Roman"/>
                <a:cs typeface="Times New Roman"/>
              </a:rPr>
              <a:t> </a:t>
            </a:r>
            <a:r>
              <a:rPr sz="350" spc="-150" dirty="0">
                <a:solidFill>
                  <a:srgbClr val="BEBEBE"/>
                </a:solidFill>
                <a:latin typeface="MS UI Gothic"/>
                <a:cs typeface="MS UI Gothic"/>
              </a:rPr>
              <a:t>●</a:t>
            </a:r>
            <a:r>
              <a:rPr sz="525" spc="-352" baseline="15873" dirty="0">
                <a:solidFill>
                  <a:srgbClr val="BEBEBE"/>
                </a:solidFill>
                <a:latin typeface="MS UI Gothic"/>
                <a:cs typeface="MS UI Gothic"/>
              </a:rPr>
              <a:t>●</a:t>
            </a:r>
            <a:r>
              <a:rPr sz="350" spc="10" dirty="0">
                <a:solidFill>
                  <a:srgbClr val="BEBEBE"/>
                </a:solidFill>
                <a:latin typeface="MS UI Gothic"/>
                <a:cs typeface="MS UI Gothic"/>
              </a:rPr>
              <a:t>●</a:t>
            </a:r>
            <a:r>
              <a:rPr sz="350" dirty="0">
                <a:solidFill>
                  <a:srgbClr val="BEBEBE"/>
                </a:solidFill>
                <a:latin typeface="Times New Roman"/>
                <a:cs typeface="Times New Roman"/>
              </a:rPr>
              <a:t>   </a:t>
            </a:r>
            <a:r>
              <a:rPr sz="350" spc="-10" dirty="0">
                <a:solidFill>
                  <a:srgbClr val="BEBEBE"/>
                </a:solidFill>
                <a:latin typeface="Times New Roman"/>
                <a:cs typeface="Times New Roman"/>
              </a:rPr>
              <a:t> </a:t>
            </a:r>
            <a:r>
              <a:rPr sz="525" spc="15" baseline="-15873" dirty="0">
                <a:solidFill>
                  <a:srgbClr val="BEBEBE"/>
                </a:solidFill>
                <a:latin typeface="MS UI Gothic"/>
                <a:cs typeface="MS UI Gothic"/>
              </a:rPr>
              <a:t>●</a:t>
            </a:r>
            <a:r>
              <a:rPr sz="525" spc="44" baseline="-15873" dirty="0">
                <a:solidFill>
                  <a:srgbClr val="BEBEBE"/>
                </a:solidFill>
                <a:latin typeface="Times New Roman"/>
                <a:cs typeface="Times New Roman"/>
              </a:rPr>
              <a:t> </a:t>
            </a:r>
            <a:r>
              <a:rPr sz="350" spc="-15" dirty="0">
                <a:solidFill>
                  <a:srgbClr val="BEBEBE"/>
                </a:solidFill>
                <a:latin typeface="MS UI Gothic"/>
                <a:cs typeface="MS UI Gothic"/>
              </a:rPr>
              <a:t>●</a:t>
            </a:r>
            <a:r>
              <a:rPr sz="525" spc="-315" baseline="-7936" dirty="0">
                <a:solidFill>
                  <a:srgbClr val="D1D1D1"/>
                </a:solidFill>
                <a:latin typeface="MS UI Gothic"/>
                <a:cs typeface="MS UI Gothic"/>
              </a:rPr>
              <a:t>●</a:t>
            </a:r>
            <a:r>
              <a:rPr sz="525" spc="-352" baseline="23809" dirty="0">
                <a:solidFill>
                  <a:srgbClr val="BEBEBE"/>
                </a:solidFill>
                <a:latin typeface="MS UI Gothic"/>
                <a:cs typeface="MS UI Gothic"/>
              </a:rPr>
              <a:t>●</a:t>
            </a:r>
            <a:r>
              <a:rPr sz="525" spc="15" baseline="7936" dirty="0">
                <a:solidFill>
                  <a:srgbClr val="BEBEBE"/>
                </a:solidFill>
                <a:latin typeface="MS UI Gothic"/>
                <a:cs typeface="MS UI Gothic"/>
              </a:rPr>
              <a:t>●</a:t>
            </a:r>
            <a:r>
              <a:rPr sz="525" spc="-82" baseline="7936" dirty="0">
                <a:solidFill>
                  <a:srgbClr val="BEBEBE"/>
                </a:solidFill>
                <a:latin typeface="Times New Roman"/>
                <a:cs typeface="Times New Roman"/>
              </a:rPr>
              <a:t> </a:t>
            </a:r>
            <a:r>
              <a:rPr sz="350" spc="-55" dirty="0">
                <a:solidFill>
                  <a:srgbClr val="BEBEBE"/>
                </a:solidFill>
                <a:latin typeface="MS UI Gothic"/>
                <a:cs typeface="MS UI Gothic"/>
              </a:rPr>
              <a:t>●</a:t>
            </a:r>
            <a:r>
              <a:rPr sz="525" spc="-15" baseline="7936" dirty="0">
                <a:solidFill>
                  <a:srgbClr val="BEBEBE"/>
                </a:solidFill>
                <a:latin typeface="MS UI Gothic"/>
                <a:cs typeface="MS UI Gothic"/>
              </a:rPr>
              <a:t>●</a:t>
            </a:r>
            <a:r>
              <a:rPr sz="525" spc="-22" baseline="-7936" dirty="0">
                <a:solidFill>
                  <a:srgbClr val="BEBEBE"/>
                </a:solidFill>
                <a:latin typeface="MS UI Gothic"/>
                <a:cs typeface="MS UI Gothic"/>
              </a:rPr>
              <a:t>●</a:t>
            </a:r>
            <a:r>
              <a:rPr sz="350" spc="-215" dirty="0">
                <a:solidFill>
                  <a:srgbClr val="BEBEBE"/>
                </a:solidFill>
                <a:latin typeface="MS UI Gothic"/>
                <a:cs typeface="MS UI Gothic"/>
              </a:rPr>
              <a:t>●</a:t>
            </a:r>
            <a:r>
              <a:rPr sz="525" spc="-60" baseline="-7936" dirty="0">
                <a:solidFill>
                  <a:srgbClr val="BEBEBE"/>
                </a:solidFill>
                <a:latin typeface="MS UI Gothic"/>
                <a:cs typeface="MS UI Gothic"/>
              </a:rPr>
              <a:t>●</a:t>
            </a:r>
            <a:r>
              <a:rPr sz="525" spc="-89" baseline="15873" dirty="0">
                <a:solidFill>
                  <a:srgbClr val="BEBEBE"/>
                </a:solidFill>
                <a:latin typeface="MS UI Gothic"/>
                <a:cs typeface="MS UI Gothic"/>
              </a:rPr>
              <a:t>●</a:t>
            </a:r>
            <a:r>
              <a:rPr sz="350" spc="10" dirty="0">
                <a:solidFill>
                  <a:srgbClr val="BEBEBE"/>
                </a:solidFill>
                <a:latin typeface="MS UI Gothic"/>
                <a:cs typeface="MS UI Gothic"/>
              </a:rPr>
              <a:t>●</a:t>
            </a:r>
            <a:r>
              <a:rPr sz="350" spc="-45" dirty="0">
                <a:solidFill>
                  <a:srgbClr val="BEBEBE"/>
                </a:solidFill>
                <a:latin typeface="Times New Roman"/>
                <a:cs typeface="Times New Roman"/>
              </a:rPr>
              <a:t> </a:t>
            </a:r>
            <a:r>
              <a:rPr sz="525" spc="-307" baseline="15873" dirty="0">
                <a:solidFill>
                  <a:srgbClr val="BEBEBE"/>
                </a:solidFill>
                <a:latin typeface="MS UI Gothic"/>
                <a:cs typeface="MS UI Gothic"/>
              </a:rPr>
              <a:t>●</a:t>
            </a:r>
            <a:r>
              <a:rPr sz="525" spc="-247" baseline="7936" dirty="0">
                <a:solidFill>
                  <a:srgbClr val="BEBEBE"/>
                </a:solidFill>
                <a:latin typeface="MS UI Gothic"/>
                <a:cs typeface="MS UI Gothic"/>
              </a:rPr>
              <a:t>●</a:t>
            </a:r>
            <a:r>
              <a:rPr sz="525" spc="-7" baseline="7936" dirty="0">
                <a:solidFill>
                  <a:srgbClr val="BEBEBE"/>
                </a:solidFill>
                <a:latin typeface="MS UI Gothic"/>
                <a:cs typeface="MS UI Gothic"/>
              </a:rPr>
              <a:t>●</a:t>
            </a:r>
            <a:r>
              <a:rPr sz="350" spc="-270" dirty="0">
                <a:solidFill>
                  <a:srgbClr val="D1D1D1"/>
                </a:solidFill>
                <a:latin typeface="MS UI Gothic"/>
                <a:cs typeface="MS UI Gothic"/>
              </a:rPr>
              <a:t>●</a:t>
            </a:r>
            <a:r>
              <a:rPr sz="525" spc="15" baseline="15873" dirty="0">
                <a:solidFill>
                  <a:srgbClr val="BEBEBE"/>
                </a:solidFill>
                <a:latin typeface="MS UI Gothic"/>
                <a:cs typeface="MS UI Gothic"/>
              </a:rPr>
              <a:t>●</a:t>
            </a:r>
            <a:r>
              <a:rPr sz="525" spc="52" baseline="15873" dirty="0">
                <a:solidFill>
                  <a:srgbClr val="BEBEBE"/>
                </a:solidFill>
                <a:latin typeface="Times New Roman"/>
                <a:cs typeface="Times New Roman"/>
              </a:rPr>
              <a:t> </a:t>
            </a:r>
            <a:r>
              <a:rPr sz="525" spc="-367" baseline="-7936" dirty="0">
                <a:solidFill>
                  <a:srgbClr val="BEBEBE"/>
                </a:solidFill>
                <a:latin typeface="MS UI Gothic"/>
                <a:cs typeface="MS UI Gothic"/>
              </a:rPr>
              <a:t>●</a:t>
            </a:r>
            <a:r>
              <a:rPr sz="525" spc="-390" baseline="23809" dirty="0">
                <a:solidFill>
                  <a:srgbClr val="BEBEBE"/>
                </a:solidFill>
                <a:latin typeface="MS UI Gothic"/>
                <a:cs typeface="MS UI Gothic"/>
              </a:rPr>
              <a:t>●</a:t>
            </a:r>
            <a:r>
              <a:rPr sz="525" spc="-427" baseline="7936" dirty="0">
                <a:solidFill>
                  <a:srgbClr val="BEBEBE"/>
                </a:solidFill>
                <a:latin typeface="MS UI Gothic"/>
                <a:cs typeface="MS UI Gothic"/>
              </a:rPr>
              <a:t>●</a:t>
            </a:r>
            <a:r>
              <a:rPr sz="450" spc="-395" dirty="0">
                <a:solidFill>
                  <a:srgbClr val="FF0000"/>
                </a:solidFill>
                <a:latin typeface="MS UI Gothic"/>
                <a:cs typeface="MS UI Gothic"/>
              </a:rPr>
              <a:t>●</a:t>
            </a:r>
            <a:r>
              <a:rPr sz="525" spc="-367" baseline="7936" dirty="0">
                <a:solidFill>
                  <a:srgbClr val="BEBEBE"/>
                </a:solidFill>
                <a:latin typeface="MS UI Gothic"/>
                <a:cs typeface="MS UI Gothic"/>
              </a:rPr>
              <a:t>●</a:t>
            </a:r>
            <a:r>
              <a:rPr sz="525" spc="-262" baseline="15873" dirty="0">
                <a:solidFill>
                  <a:srgbClr val="BEBEBE"/>
                </a:solidFill>
                <a:latin typeface="MS UI Gothic"/>
                <a:cs typeface="MS UI Gothic"/>
              </a:rPr>
              <a:t>●</a:t>
            </a:r>
            <a:r>
              <a:rPr sz="350" spc="-275" dirty="0">
                <a:solidFill>
                  <a:srgbClr val="BEBEBE"/>
                </a:solidFill>
                <a:latin typeface="MS UI Gothic"/>
                <a:cs typeface="MS UI Gothic"/>
              </a:rPr>
              <a:t>●</a:t>
            </a:r>
            <a:r>
              <a:rPr sz="350" spc="-265" dirty="0">
                <a:solidFill>
                  <a:srgbClr val="BEBEBE"/>
                </a:solidFill>
                <a:latin typeface="MS UI Gothic"/>
                <a:cs typeface="MS UI Gothic"/>
              </a:rPr>
              <a:t>●</a:t>
            </a:r>
            <a:r>
              <a:rPr sz="525" spc="-375" baseline="7936" dirty="0">
                <a:solidFill>
                  <a:srgbClr val="BEBEBE"/>
                </a:solidFill>
                <a:latin typeface="MS UI Gothic"/>
                <a:cs typeface="MS UI Gothic"/>
              </a:rPr>
              <a:t>●</a:t>
            </a:r>
            <a:r>
              <a:rPr sz="525" spc="-104" baseline="23809" dirty="0">
                <a:solidFill>
                  <a:srgbClr val="BEBEBE"/>
                </a:solidFill>
                <a:latin typeface="MS UI Gothic"/>
                <a:cs typeface="MS UI Gothic"/>
              </a:rPr>
              <a:t>●</a:t>
            </a:r>
            <a:r>
              <a:rPr sz="525" spc="-315" baseline="15873" dirty="0">
                <a:solidFill>
                  <a:srgbClr val="D1D1D1"/>
                </a:solidFill>
                <a:latin typeface="MS UI Gothic"/>
                <a:cs typeface="MS UI Gothic"/>
              </a:rPr>
              <a:t>●</a:t>
            </a:r>
            <a:r>
              <a:rPr sz="525" spc="-195" baseline="23809" dirty="0">
                <a:solidFill>
                  <a:srgbClr val="BEBEBE"/>
                </a:solidFill>
                <a:latin typeface="MS UI Gothic"/>
                <a:cs typeface="MS UI Gothic"/>
              </a:rPr>
              <a:t>●</a:t>
            </a:r>
            <a:r>
              <a:rPr sz="525" spc="-359" baseline="7936" dirty="0">
                <a:solidFill>
                  <a:srgbClr val="BEBEBE"/>
                </a:solidFill>
                <a:latin typeface="MS UI Gothic"/>
                <a:cs typeface="MS UI Gothic"/>
              </a:rPr>
              <a:t>●</a:t>
            </a:r>
            <a:r>
              <a:rPr sz="350" spc="-170" dirty="0">
                <a:solidFill>
                  <a:srgbClr val="BEBEBE"/>
                </a:solidFill>
                <a:latin typeface="MS UI Gothic"/>
                <a:cs typeface="MS UI Gothic"/>
              </a:rPr>
              <a:t>●</a:t>
            </a:r>
            <a:r>
              <a:rPr sz="525" spc="-352" baseline="-15873" dirty="0">
                <a:solidFill>
                  <a:srgbClr val="BEBEBE"/>
                </a:solidFill>
                <a:latin typeface="MS UI Gothic"/>
                <a:cs typeface="MS UI Gothic"/>
              </a:rPr>
              <a:t>●</a:t>
            </a:r>
            <a:r>
              <a:rPr sz="525" spc="-315" baseline="7936" dirty="0">
                <a:solidFill>
                  <a:srgbClr val="BEBEBE"/>
                </a:solidFill>
                <a:latin typeface="MS UI Gothic"/>
                <a:cs typeface="MS UI Gothic"/>
              </a:rPr>
              <a:t>●</a:t>
            </a:r>
            <a:r>
              <a:rPr sz="350" spc="-140" dirty="0">
                <a:solidFill>
                  <a:srgbClr val="BEBEBE"/>
                </a:solidFill>
                <a:latin typeface="MS UI Gothic"/>
                <a:cs typeface="MS UI Gothic"/>
              </a:rPr>
              <a:t>●</a:t>
            </a:r>
            <a:r>
              <a:rPr sz="525" spc="-89" baseline="15873" dirty="0">
                <a:solidFill>
                  <a:srgbClr val="BEBEBE"/>
                </a:solidFill>
                <a:latin typeface="MS UI Gothic"/>
                <a:cs typeface="MS UI Gothic"/>
              </a:rPr>
              <a:t>●</a:t>
            </a:r>
            <a:r>
              <a:rPr sz="525" spc="37" baseline="23809" dirty="0">
                <a:solidFill>
                  <a:srgbClr val="BEBEBE"/>
                </a:solidFill>
                <a:latin typeface="MS UI Gothic"/>
                <a:cs typeface="MS UI Gothic"/>
              </a:rPr>
              <a:t>●</a:t>
            </a:r>
            <a:r>
              <a:rPr sz="525" spc="-352" baseline="7936" dirty="0">
                <a:solidFill>
                  <a:srgbClr val="BEBEBE"/>
                </a:solidFill>
                <a:latin typeface="MS UI Gothic"/>
                <a:cs typeface="MS UI Gothic"/>
              </a:rPr>
              <a:t>●</a:t>
            </a:r>
            <a:r>
              <a:rPr sz="525" spc="15" baseline="7936" dirty="0">
                <a:solidFill>
                  <a:srgbClr val="BEBEBE"/>
                </a:solidFill>
                <a:latin typeface="MS UI Gothic"/>
                <a:cs typeface="MS UI Gothic"/>
              </a:rPr>
              <a:t>●</a:t>
            </a:r>
            <a:endParaRPr sz="525" baseline="7936">
              <a:latin typeface="MS UI Gothic"/>
              <a:cs typeface="MS UI Gothic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1298637" y="1546418"/>
            <a:ext cx="66675" cy="1143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550" spc="15" dirty="0">
                <a:latin typeface="Microsoft Sans Serif"/>
                <a:cs typeface="Microsoft Sans Serif"/>
              </a:rPr>
              <a:t>1</a:t>
            </a:r>
            <a:endParaRPr sz="550">
              <a:latin typeface="Microsoft Sans Serif"/>
              <a:cs typeface="Microsoft Sans Serif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1665906" y="1546418"/>
            <a:ext cx="66675" cy="1143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550" spc="15" dirty="0">
                <a:latin typeface="Microsoft Sans Serif"/>
                <a:cs typeface="Microsoft Sans Serif"/>
              </a:rPr>
              <a:t>2</a:t>
            </a:r>
            <a:endParaRPr sz="550">
              <a:latin typeface="Microsoft Sans Serif"/>
              <a:cs typeface="Microsoft Sans Serif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2033115" y="1546418"/>
            <a:ext cx="434340" cy="2921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130"/>
              </a:spcBef>
              <a:tabLst>
                <a:tab pos="367030" algn="l"/>
              </a:tabLst>
            </a:pPr>
            <a:r>
              <a:rPr sz="550" spc="15" dirty="0">
                <a:latin typeface="Microsoft Sans Serif"/>
                <a:cs typeface="Microsoft Sans Serif"/>
              </a:rPr>
              <a:t>3	4</a:t>
            </a:r>
            <a:endParaRPr sz="55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650">
              <a:latin typeface="Microsoft Sans Serif"/>
              <a:cs typeface="Microsoft Sans Serif"/>
            </a:endParaRPr>
          </a:p>
          <a:p>
            <a:pPr marR="24765" algn="r">
              <a:lnSpc>
                <a:spcPct val="100000"/>
              </a:lnSpc>
            </a:pPr>
            <a:r>
              <a:rPr sz="550" spc="15" dirty="0">
                <a:latin typeface="Microsoft Sans Serif"/>
                <a:cs typeface="Microsoft Sans Serif"/>
              </a:rPr>
              <a:t>x</a:t>
            </a:r>
            <a:endParaRPr sz="550">
              <a:latin typeface="Microsoft Sans Serif"/>
              <a:cs typeface="Microsoft Sans Serif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2767593" y="1546418"/>
            <a:ext cx="66675" cy="1143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550" spc="15" dirty="0">
                <a:latin typeface="Microsoft Sans Serif"/>
                <a:cs typeface="Microsoft Sans Serif"/>
              </a:rPr>
              <a:t>5</a:t>
            </a:r>
            <a:endParaRPr sz="550">
              <a:latin typeface="Microsoft Sans Serif"/>
              <a:cs typeface="Microsoft Sans Serif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3134862" y="1546418"/>
            <a:ext cx="66675" cy="1143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550" spc="15" dirty="0">
                <a:latin typeface="Microsoft Sans Serif"/>
                <a:cs typeface="Microsoft Sans Serif"/>
              </a:rPr>
              <a:t>6</a:t>
            </a:r>
            <a:endParaRPr sz="550">
              <a:latin typeface="Microsoft Sans Serif"/>
              <a:cs typeface="Microsoft Sans Serif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3502071" y="1546418"/>
            <a:ext cx="66675" cy="1143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550" spc="15" dirty="0">
                <a:latin typeface="Microsoft Sans Serif"/>
                <a:cs typeface="Microsoft Sans Serif"/>
              </a:rPr>
              <a:t>7</a:t>
            </a:r>
            <a:endParaRPr sz="550">
              <a:latin typeface="Microsoft Sans Serif"/>
              <a:cs typeface="Microsoft Sans Serif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949861" y="1192394"/>
            <a:ext cx="108585" cy="302260"/>
          </a:xfrm>
          <a:prstGeom prst="rect">
            <a:avLst/>
          </a:prstGeom>
        </p:spPr>
        <p:txBody>
          <a:bodyPr vert="vert270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sz="550" dirty="0">
                <a:latin typeface="Microsoft Sans Serif"/>
                <a:cs typeface="Microsoft Sans Serif"/>
              </a:rPr>
              <a:t>−2     </a:t>
            </a:r>
            <a:r>
              <a:rPr sz="550" spc="65" dirty="0">
                <a:latin typeface="Microsoft Sans Serif"/>
                <a:cs typeface="Microsoft Sans Serif"/>
              </a:rPr>
              <a:t> </a:t>
            </a:r>
            <a:r>
              <a:rPr sz="550" dirty="0">
                <a:latin typeface="Microsoft Sans Serif"/>
                <a:cs typeface="Microsoft Sans Serif"/>
              </a:rPr>
              <a:t>0</a:t>
            </a:r>
            <a:endParaRPr sz="550">
              <a:latin typeface="Microsoft Sans Serif"/>
              <a:cs typeface="Microsoft Sans Serif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949861" y="978796"/>
            <a:ext cx="108585" cy="66675"/>
          </a:xfrm>
          <a:prstGeom prst="rect">
            <a:avLst/>
          </a:prstGeom>
        </p:spPr>
        <p:txBody>
          <a:bodyPr vert="vert270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sz="550" dirty="0">
                <a:latin typeface="Microsoft Sans Serif"/>
                <a:cs typeface="Microsoft Sans Serif"/>
              </a:rPr>
              <a:t>2</a:t>
            </a:r>
            <a:endParaRPr sz="550">
              <a:latin typeface="Microsoft Sans Serif"/>
              <a:cs typeface="Microsoft Sans Serif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949861" y="765260"/>
            <a:ext cx="108585" cy="66675"/>
          </a:xfrm>
          <a:prstGeom prst="rect">
            <a:avLst/>
          </a:prstGeom>
        </p:spPr>
        <p:txBody>
          <a:bodyPr vert="vert270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sz="550" dirty="0">
                <a:latin typeface="Microsoft Sans Serif"/>
                <a:cs typeface="Microsoft Sans Serif"/>
              </a:rPr>
              <a:t>4</a:t>
            </a:r>
            <a:endParaRPr sz="550">
              <a:latin typeface="Microsoft Sans Serif"/>
              <a:cs typeface="Microsoft Sans Serif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949861" y="551662"/>
            <a:ext cx="108585" cy="66675"/>
          </a:xfrm>
          <a:prstGeom prst="rect">
            <a:avLst/>
          </a:prstGeom>
        </p:spPr>
        <p:txBody>
          <a:bodyPr vert="vert270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sz="550" dirty="0">
                <a:latin typeface="Microsoft Sans Serif"/>
                <a:cs typeface="Microsoft Sans Serif"/>
              </a:rPr>
              <a:t>6</a:t>
            </a:r>
            <a:endParaRPr sz="550">
              <a:latin typeface="Microsoft Sans Serif"/>
              <a:cs typeface="Microsoft Sans Serif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772120" y="962095"/>
            <a:ext cx="108585" cy="62865"/>
          </a:xfrm>
          <a:prstGeom prst="rect">
            <a:avLst/>
          </a:prstGeom>
        </p:spPr>
        <p:txBody>
          <a:bodyPr vert="vert270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sz="550" dirty="0">
                <a:latin typeface="Microsoft Sans Serif"/>
                <a:cs typeface="Microsoft Sans Serif"/>
              </a:rPr>
              <a:t>y</a:t>
            </a:r>
            <a:endParaRPr sz="550">
              <a:latin typeface="Microsoft Sans Serif"/>
              <a:cs typeface="Microsoft Sans Serif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1231045" y="586048"/>
            <a:ext cx="2370455" cy="727075"/>
          </a:xfrm>
          <a:custGeom>
            <a:avLst/>
            <a:gdLst/>
            <a:ahLst/>
            <a:cxnLst/>
            <a:rect l="l" t="t" r="r" b="b"/>
            <a:pathLst>
              <a:path w="2370454" h="727075">
                <a:moveTo>
                  <a:pt x="0" y="634868"/>
                </a:moveTo>
                <a:lnTo>
                  <a:pt x="54494" y="645607"/>
                </a:lnTo>
                <a:lnTo>
                  <a:pt x="165891" y="666343"/>
                </a:lnTo>
                <a:lnTo>
                  <a:pt x="225200" y="676835"/>
                </a:lnTo>
                <a:lnTo>
                  <a:pt x="230322" y="677761"/>
                </a:lnTo>
                <a:lnTo>
                  <a:pt x="253219" y="681772"/>
                </a:lnTo>
                <a:lnTo>
                  <a:pt x="281917" y="686833"/>
                </a:lnTo>
                <a:lnTo>
                  <a:pt x="284941" y="687388"/>
                </a:lnTo>
                <a:lnTo>
                  <a:pt x="291174" y="688499"/>
                </a:lnTo>
                <a:lnTo>
                  <a:pt x="291915" y="688623"/>
                </a:lnTo>
                <a:lnTo>
                  <a:pt x="296358" y="689363"/>
                </a:lnTo>
                <a:lnTo>
                  <a:pt x="296913" y="689487"/>
                </a:lnTo>
                <a:lnTo>
                  <a:pt x="331721" y="695658"/>
                </a:lnTo>
                <a:lnTo>
                  <a:pt x="339312" y="697016"/>
                </a:lnTo>
                <a:lnTo>
                  <a:pt x="340114" y="697201"/>
                </a:lnTo>
                <a:lnTo>
                  <a:pt x="341040" y="697325"/>
                </a:lnTo>
                <a:lnTo>
                  <a:pt x="346101" y="698250"/>
                </a:lnTo>
                <a:lnTo>
                  <a:pt x="350853" y="699114"/>
                </a:lnTo>
                <a:lnTo>
                  <a:pt x="354124" y="699670"/>
                </a:lnTo>
                <a:lnTo>
                  <a:pt x="356469" y="700102"/>
                </a:lnTo>
                <a:lnTo>
                  <a:pt x="364677" y="701521"/>
                </a:lnTo>
                <a:lnTo>
                  <a:pt x="383254" y="704792"/>
                </a:lnTo>
                <a:lnTo>
                  <a:pt x="396646" y="707014"/>
                </a:lnTo>
                <a:lnTo>
                  <a:pt x="400657" y="707693"/>
                </a:lnTo>
                <a:lnTo>
                  <a:pt x="401954" y="707878"/>
                </a:lnTo>
                <a:lnTo>
                  <a:pt x="406582" y="708680"/>
                </a:lnTo>
                <a:lnTo>
                  <a:pt x="408249" y="708927"/>
                </a:lnTo>
                <a:lnTo>
                  <a:pt x="412877" y="709606"/>
                </a:lnTo>
                <a:lnTo>
                  <a:pt x="413679" y="709729"/>
                </a:lnTo>
                <a:lnTo>
                  <a:pt x="413988" y="709791"/>
                </a:lnTo>
                <a:lnTo>
                  <a:pt x="416210" y="710100"/>
                </a:lnTo>
                <a:lnTo>
                  <a:pt x="417321" y="710285"/>
                </a:lnTo>
                <a:lnTo>
                  <a:pt x="424973" y="711396"/>
                </a:lnTo>
                <a:lnTo>
                  <a:pt x="425467" y="711519"/>
                </a:lnTo>
                <a:lnTo>
                  <a:pt x="431392" y="712260"/>
                </a:lnTo>
                <a:lnTo>
                  <a:pt x="432318" y="712383"/>
                </a:lnTo>
                <a:lnTo>
                  <a:pt x="434354" y="712630"/>
                </a:lnTo>
                <a:lnTo>
                  <a:pt x="437378" y="713000"/>
                </a:lnTo>
                <a:lnTo>
                  <a:pt x="440094" y="713309"/>
                </a:lnTo>
                <a:lnTo>
                  <a:pt x="440341" y="713371"/>
                </a:lnTo>
                <a:lnTo>
                  <a:pt x="441266" y="713494"/>
                </a:lnTo>
                <a:lnTo>
                  <a:pt x="442748" y="713679"/>
                </a:lnTo>
                <a:lnTo>
                  <a:pt x="445154" y="713926"/>
                </a:lnTo>
                <a:lnTo>
                  <a:pt x="447253" y="714235"/>
                </a:lnTo>
                <a:lnTo>
                  <a:pt x="449660" y="714482"/>
                </a:lnTo>
                <a:lnTo>
                  <a:pt x="451017" y="714605"/>
                </a:lnTo>
                <a:lnTo>
                  <a:pt x="454350" y="714975"/>
                </a:lnTo>
                <a:lnTo>
                  <a:pt x="456016" y="715099"/>
                </a:lnTo>
                <a:lnTo>
                  <a:pt x="458053" y="715346"/>
                </a:lnTo>
                <a:lnTo>
                  <a:pt x="459226" y="715469"/>
                </a:lnTo>
                <a:lnTo>
                  <a:pt x="460583" y="715592"/>
                </a:lnTo>
                <a:lnTo>
                  <a:pt x="461324" y="715654"/>
                </a:lnTo>
                <a:lnTo>
                  <a:pt x="465027" y="716024"/>
                </a:lnTo>
                <a:lnTo>
                  <a:pt x="496749" y="718925"/>
                </a:lnTo>
                <a:lnTo>
                  <a:pt x="501933" y="719357"/>
                </a:lnTo>
                <a:lnTo>
                  <a:pt x="502365" y="719419"/>
                </a:lnTo>
                <a:lnTo>
                  <a:pt x="503105" y="719481"/>
                </a:lnTo>
                <a:lnTo>
                  <a:pt x="503846" y="719542"/>
                </a:lnTo>
                <a:lnTo>
                  <a:pt x="504525" y="719542"/>
                </a:lnTo>
                <a:lnTo>
                  <a:pt x="508104" y="719851"/>
                </a:lnTo>
                <a:lnTo>
                  <a:pt x="510573" y="720098"/>
                </a:lnTo>
                <a:lnTo>
                  <a:pt x="514708" y="720406"/>
                </a:lnTo>
                <a:lnTo>
                  <a:pt x="522546" y="720962"/>
                </a:lnTo>
                <a:lnTo>
                  <a:pt x="522854" y="721023"/>
                </a:lnTo>
                <a:lnTo>
                  <a:pt x="529581" y="721517"/>
                </a:lnTo>
                <a:lnTo>
                  <a:pt x="533716" y="721826"/>
                </a:lnTo>
                <a:lnTo>
                  <a:pt x="534580" y="721887"/>
                </a:lnTo>
                <a:lnTo>
                  <a:pt x="535259" y="721887"/>
                </a:lnTo>
                <a:lnTo>
                  <a:pt x="537666" y="722073"/>
                </a:lnTo>
                <a:lnTo>
                  <a:pt x="539271" y="722196"/>
                </a:lnTo>
                <a:lnTo>
                  <a:pt x="545134" y="722566"/>
                </a:lnTo>
                <a:lnTo>
                  <a:pt x="545381" y="722566"/>
                </a:lnTo>
                <a:lnTo>
                  <a:pt x="547109" y="722690"/>
                </a:lnTo>
                <a:lnTo>
                  <a:pt x="548405" y="722751"/>
                </a:lnTo>
                <a:lnTo>
                  <a:pt x="549145" y="722813"/>
                </a:lnTo>
                <a:lnTo>
                  <a:pt x="550133" y="722875"/>
                </a:lnTo>
                <a:lnTo>
                  <a:pt x="553404" y="723122"/>
                </a:lnTo>
                <a:lnTo>
                  <a:pt x="553959" y="723122"/>
                </a:lnTo>
                <a:lnTo>
                  <a:pt x="555317" y="723245"/>
                </a:lnTo>
                <a:lnTo>
                  <a:pt x="557539" y="723369"/>
                </a:lnTo>
                <a:lnTo>
                  <a:pt x="558588" y="723430"/>
                </a:lnTo>
                <a:lnTo>
                  <a:pt x="559328" y="723492"/>
                </a:lnTo>
                <a:lnTo>
                  <a:pt x="561735" y="723615"/>
                </a:lnTo>
                <a:lnTo>
                  <a:pt x="566981" y="723862"/>
                </a:lnTo>
                <a:lnTo>
                  <a:pt x="567660" y="723924"/>
                </a:lnTo>
                <a:lnTo>
                  <a:pt x="567845" y="723924"/>
                </a:lnTo>
                <a:lnTo>
                  <a:pt x="571980" y="724171"/>
                </a:lnTo>
                <a:lnTo>
                  <a:pt x="576856" y="724418"/>
                </a:lnTo>
                <a:lnTo>
                  <a:pt x="577226" y="724418"/>
                </a:lnTo>
                <a:lnTo>
                  <a:pt x="580805" y="724603"/>
                </a:lnTo>
                <a:lnTo>
                  <a:pt x="581237" y="724665"/>
                </a:lnTo>
                <a:lnTo>
                  <a:pt x="581731" y="724665"/>
                </a:lnTo>
                <a:lnTo>
                  <a:pt x="582595" y="724726"/>
                </a:lnTo>
                <a:lnTo>
                  <a:pt x="585187" y="724850"/>
                </a:lnTo>
                <a:lnTo>
                  <a:pt x="588582" y="724973"/>
                </a:lnTo>
                <a:lnTo>
                  <a:pt x="591359" y="725097"/>
                </a:lnTo>
                <a:lnTo>
                  <a:pt x="592593" y="725158"/>
                </a:lnTo>
                <a:lnTo>
                  <a:pt x="593704" y="725220"/>
                </a:lnTo>
                <a:lnTo>
                  <a:pt x="600308" y="725467"/>
                </a:lnTo>
                <a:lnTo>
                  <a:pt x="606603" y="725714"/>
                </a:lnTo>
                <a:lnTo>
                  <a:pt x="609318" y="725776"/>
                </a:lnTo>
                <a:lnTo>
                  <a:pt x="610306" y="725837"/>
                </a:lnTo>
                <a:lnTo>
                  <a:pt x="611848" y="725837"/>
                </a:lnTo>
                <a:lnTo>
                  <a:pt x="613268" y="725899"/>
                </a:lnTo>
                <a:lnTo>
                  <a:pt x="613762" y="725899"/>
                </a:lnTo>
                <a:lnTo>
                  <a:pt x="614934" y="725961"/>
                </a:lnTo>
                <a:lnTo>
                  <a:pt x="618884" y="726084"/>
                </a:lnTo>
                <a:lnTo>
                  <a:pt x="619810" y="726146"/>
                </a:lnTo>
                <a:lnTo>
                  <a:pt x="620735" y="726146"/>
                </a:lnTo>
                <a:lnTo>
                  <a:pt x="622834" y="726208"/>
                </a:lnTo>
                <a:lnTo>
                  <a:pt x="624068" y="726269"/>
                </a:lnTo>
                <a:lnTo>
                  <a:pt x="625364" y="726269"/>
                </a:lnTo>
                <a:lnTo>
                  <a:pt x="625611" y="726269"/>
                </a:lnTo>
                <a:lnTo>
                  <a:pt x="625796" y="726269"/>
                </a:lnTo>
                <a:lnTo>
                  <a:pt x="626784" y="726269"/>
                </a:lnTo>
                <a:lnTo>
                  <a:pt x="628018" y="726331"/>
                </a:lnTo>
                <a:lnTo>
                  <a:pt x="632029" y="726393"/>
                </a:lnTo>
                <a:lnTo>
                  <a:pt x="633079" y="726393"/>
                </a:lnTo>
                <a:lnTo>
                  <a:pt x="633819" y="726393"/>
                </a:lnTo>
                <a:lnTo>
                  <a:pt x="639127" y="726454"/>
                </a:lnTo>
                <a:lnTo>
                  <a:pt x="639620" y="726454"/>
                </a:lnTo>
                <a:lnTo>
                  <a:pt x="640793" y="726516"/>
                </a:lnTo>
                <a:lnTo>
                  <a:pt x="641287" y="726516"/>
                </a:lnTo>
                <a:lnTo>
                  <a:pt x="643632" y="726516"/>
                </a:lnTo>
                <a:lnTo>
                  <a:pt x="644002" y="726516"/>
                </a:lnTo>
                <a:lnTo>
                  <a:pt x="649557" y="726454"/>
                </a:lnTo>
                <a:lnTo>
                  <a:pt x="650236" y="726454"/>
                </a:lnTo>
                <a:lnTo>
                  <a:pt x="650791" y="726454"/>
                </a:lnTo>
                <a:lnTo>
                  <a:pt x="652704" y="726393"/>
                </a:lnTo>
                <a:lnTo>
                  <a:pt x="653507" y="726393"/>
                </a:lnTo>
                <a:lnTo>
                  <a:pt x="653939" y="726393"/>
                </a:lnTo>
                <a:lnTo>
                  <a:pt x="654926" y="726331"/>
                </a:lnTo>
                <a:lnTo>
                  <a:pt x="656407" y="726331"/>
                </a:lnTo>
                <a:lnTo>
                  <a:pt x="657641" y="726331"/>
                </a:lnTo>
                <a:lnTo>
                  <a:pt x="659184" y="726269"/>
                </a:lnTo>
                <a:lnTo>
                  <a:pt x="661344" y="726269"/>
                </a:lnTo>
                <a:lnTo>
                  <a:pt x="662332" y="726208"/>
                </a:lnTo>
                <a:lnTo>
                  <a:pt x="663443" y="726208"/>
                </a:lnTo>
                <a:lnTo>
                  <a:pt x="663936" y="726208"/>
                </a:lnTo>
                <a:lnTo>
                  <a:pt x="664986" y="726208"/>
                </a:lnTo>
                <a:lnTo>
                  <a:pt x="666529" y="726146"/>
                </a:lnTo>
                <a:lnTo>
                  <a:pt x="667331" y="726146"/>
                </a:lnTo>
                <a:lnTo>
                  <a:pt x="667948" y="726146"/>
                </a:lnTo>
                <a:lnTo>
                  <a:pt x="671466" y="726022"/>
                </a:lnTo>
                <a:lnTo>
                  <a:pt x="672330" y="725961"/>
                </a:lnTo>
                <a:lnTo>
                  <a:pt x="672700" y="725961"/>
                </a:lnTo>
                <a:lnTo>
                  <a:pt x="673256" y="725961"/>
                </a:lnTo>
                <a:lnTo>
                  <a:pt x="677514" y="725776"/>
                </a:lnTo>
                <a:lnTo>
                  <a:pt x="678810" y="725714"/>
                </a:lnTo>
                <a:lnTo>
                  <a:pt x="679304" y="725714"/>
                </a:lnTo>
                <a:lnTo>
                  <a:pt x="681649" y="725652"/>
                </a:lnTo>
                <a:lnTo>
                  <a:pt x="683192" y="725590"/>
                </a:lnTo>
                <a:lnTo>
                  <a:pt x="684056" y="725590"/>
                </a:lnTo>
                <a:lnTo>
                  <a:pt x="684364" y="725529"/>
                </a:lnTo>
                <a:lnTo>
                  <a:pt x="684673" y="725529"/>
                </a:lnTo>
                <a:lnTo>
                  <a:pt x="684981" y="725529"/>
                </a:lnTo>
                <a:lnTo>
                  <a:pt x="685846" y="725529"/>
                </a:lnTo>
                <a:lnTo>
                  <a:pt x="687327" y="725467"/>
                </a:lnTo>
                <a:lnTo>
                  <a:pt x="688561" y="725405"/>
                </a:lnTo>
                <a:lnTo>
                  <a:pt x="689610" y="725344"/>
                </a:lnTo>
                <a:lnTo>
                  <a:pt x="690227" y="725344"/>
                </a:lnTo>
                <a:lnTo>
                  <a:pt x="691215" y="725282"/>
                </a:lnTo>
                <a:lnTo>
                  <a:pt x="692573" y="725220"/>
                </a:lnTo>
                <a:lnTo>
                  <a:pt x="694609" y="725158"/>
                </a:lnTo>
                <a:lnTo>
                  <a:pt x="695782" y="725097"/>
                </a:lnTo>
                <a:lnTo>
                  <a:pt x="697571" y="725035"/>
                </a:lnTo>
                <a:lnTo>
                  <a:pt x="698127" y="724973"/>
                </a:lnTo>
                <a:lnTo>
                  <a:pt x="699053" y="724973"/>
                </a:lnTo>
                <a:lnTo>
                  <a:pt x="699423" y="724912"/>
                </a:lnTo>
                <a:lnTo>
                  <a:pt x="701645" y="724850"/>
                </a:lnTo>
                <a:lnTo>
                  <a:pt x="705718" y="724665"/>
                </a:lnTo>
                <a:lnTo>
                  <a:pt x="706829" y="724603"/>
                </a:lnTo>
                <a:lnTo>
                  <a:pt x="710532" y="724418"/>
                </a:lnTo>
                <a:lnTo>
                  <a:pt x="710717" y="724418"/>
                </a:lnTo>
                <a:lnTo>
                  <a:pt x="711951" y="724356"/>
                </a:lnTo>
                <a:lnTo>
                  <a:pt x="714914" y="724171"/>
                </a:lnTo>
                <a:lnTo>
                  <a:pt x="716148" y="724109"/>
                </a:lnTo>
                <a:lnTo>
                  <a:pt x="717752" y="723986"/>
                </a:lnTo>
                <a:lnTo>
                  <a:pt x="719542" y="723862"/>
                </a:lnTo>
                <a:lnTo>
                  <a:pt x="719727" y="723862"/>
                </a:lnTo>
                <a:lnTo>
                  <a:pt x="720838" y="723801"/>
                </a:lnTo>
                <a:lnTo>
                  <a:pt x="722751" y="723677"/>
                </a:lnTo>
                <a:lnTo>
                  <a:pt x="725529" y="723492"/>
                </a:lnTo>
                <a:lnTo>
                  <a:pt x="726331" y="723430"/>
                </a:lnTo>
                <a:lnTo>
                  <a:pt x="727010" y="723430"/>
                </a:lnTo>
                <a:lnTo>
                  <a:pt x="727812" y="723369"/>
                </a:lnTo>
                <a:lnTo>
                  <a:pt x="729170" y="723245"/>
                </a:lnTo>
                <a:lnTo>
                  <a:pt x="729972" y="723245"/>
                </a:lnTo>
                <a:lnTo>
                  <a:pt x="730342" y="723183"/>
                </a:lnTo>
                <a:lnTo>
                  <a:pt x="732688" y="723060"/>
                </a:lnTo>
                <a:lnTo>
                  <a:pt x="733058" y="722998"/>
                </a:lnTo>
                <a:lnTo>
                  <a:pt x="733305" y="722998"/>
                </a:lnTo>
                <a:lnTo>
                  <a:pt x="733799" y="722998"/>
                </a:lnTo>
                <a:lnTo>
                  <a:pt x="735341" y="722875"/>
                </a:lnTo>
                <a:lnTo>
                  <a:pt x="737687" y="722751"/>
                </a:lnTo>
                <a:lnTo>
                  <a:pt x="738119" y="722690"/>
                </a:lnTo>
                <a:lnTo>
                  <a:pt x="739908" y="722566"/>
                </a:lnTo>
                <a:lnTo>
                  <a:pt x="742007" y="722443"/>
                </a:lnTo>
                <a:lnTo>
                  <a:pt x="744537" y="722258"/>
                </a:lnTo>
                <a:lnTo>
                  <a:pt x="745648" y="722196"/>
                </a:lnTo>
                <a:lnTo>
                  <a:pt x="748919" y="722011"/>
                </a:lnTo>
                <a:lnTo>
                  <a:pt x="749783" y="721949"/>
                </a:lnTo>
                <a:lnTo>
                  <a:pt x="752190" y="721764"/>
                </a:lnTo>
                <a:lnTo>
                  <a:pt x="752930" y="721764"/>
                </a:lnTo>
                <a:lnTo>
                  <a:pt x="754041" y="721641"/>
                </a:lnTo>
                <a:lnTo>
                  <a:pt x="755029" y="721579"/>
                </a:lnTo>
                <a:lnTo>
                  <a:pt x="756140" y="721517"/>
                </a:lnTo>
                <a:lnTo>
                  <a:pt x="757929" y="721394"/>
                </a:lnTo>
                <a:lnTo>
                  <a:pt x="760151" y="721270"/>
                </a:lnTo>
                <a:lnTo>
                  <a:pt x="760460" y="721270"/>
                </a:lnTo>
                <a:lnTo>
                  <a:pt x="762990" y="721147"/>
                </a:lnTo>
                <a:lnTo>
                  <a:pt x="763792" y="721085"/>
                </a:lnTo>
                <a:lnTo>
                  <a:pt x="765767" y="720962"/>
                </a:lnTo>
                <a:lnTo>
                  <a:pt x="766631" y="720900"/>
                </a:lnTo>
                <a:lnTo>
                  <a:pt x="767557" y="720838"/>
                </a:lnTo>
                <a:lnTo>
                  <a:pt x="768236" y="720777"/>
                </a:lnTo>
                <a:lnTo>
                  <a:pt x="768544" y="720777"/>
                </a:lnTo>
                <a:lnTo>
                  <a:pt x="770890" y="720653"/>
                </a:lnTo>
                <a:lnTo>
                  <a:pt x="771569" y="720591"/>
                </a:lnTo>
                <a:lnTo>
                  <a:pt x="772556" y="720530"/>
                </a:lnTo>
                <a:lnTo>
                  <a:pt x="773173" y="720530"/>
                </a:lnTo>
                <a:lnTo>
                  <a:pt x="774469" y="720406"/>
                </a:lnTo>
                <a:lnTo>
                  <a:pt x="774901" y="720406"/>
                </a:lnTo>
                <a:lnTo>
                  <a:pt x="775580" y="720345"/>
                </a:lnTo>
                <a:lnTo>
                  <a:pt x="776444" y="720283"/>
                </a:lnTo>
                <a:lnTo>
                  <a:pt x="776938" y="720283"/>
                </a:lnTo>
                <a:lnTo>
                  <a:pt x="778419" y="720221"/>
                </a:lnTo>
                <a:lnTo>
                  <a:pt x="779345" y="720159"/>
                </a:lnTo>
                <a:lnTo>
                  <a:pt x="780209" y="720098"/>
                </a:lnTo>
                <a:lnTo>
                  <a:pt x="780517" y="720098"/>
                </a:lnTo>
                <a:lnTo>
                  <a:pt x="782430" y="719974"/>
                </a:lnTo>
                <a:lnTo>
                  <a:pt x="782616" y="719974"/>
                </a:lnTo>
                <a:lnTo>
                  <a:pt x="783541" y="719913"/>
                </a:lnTo>
                <a:lnTo>
                  <a:pt x="783973" y="719913"/>
                </a:lnTo>
                <a:lnTo>
                  <a:pt x="784282" y="719913"/>
                </a:lnTo>
                <a:lnTo>
                  <a:pt x="784899" y="719851"/>
                </a:lnTo>
                <a:lnTo>
                  <a:pt x="785084" y="719851"/>
                </a:lnTo>
                <a:lnTo>
                  <a:pt x="787429" y="719727"/>
                </a:lnTo>
                <a:lnTo>
                  <a:pt x="787985" y="719727"/>
                </a:lnTo>
                <a:lnTo>
                  <a:pt x="788540" y="719666"/>
                </a:lnTo>
                <a:lnTo>
                  <a:pt x="788725" y="719666"/>
                </a:lnTo>
                <a:lnTo>
                  <a:pt x="790639" y="719542"/>
                </a:lnTo>
                <a:lnTo>
                  <a:pt x="791256" y="719542"/>
                </a:lnTo>
                <a:lnTo>
                  <a:pt x="793292" y="719419"/>
                </a:lnTo>
                <a:lnTo>
                  <a:pt x="794156" y="719419"/>
                </a:lnTo>
                <a:lnTo>
                  <a:pt x="795267" y="719357"/>
                </a:lnTo>
                <a:lnTo>
                  <a:pt x="796687" y="719295"/>
                </a:lnTo>
                <a:lnTo>
                  <a:pt x="797181" y="719234"/>
                </a:lnTo>
                <a:lnTo>
                  <a:pt x="797674" y="719234"/>
                </a:lnTo>
                <a:lnTo>
                  <a:pt x="798785" y="719172"/>
                </a:lnTo>
                <a:lnTo>
                  <a:pt x="799958" y="719110"/>
                </a:lnTo>
                <a:lnTo>
                  <a:pt x="801994" y="718987"/>
                </a:lnTo>
                <a:lnTo>
                  <a:pt x="804216" y="718863"/>
                </a:lnTo>
                <a:lnTo>
                  <a:pt x="804401" y="718863"/>
                </a:lnTo>
                <a:lnTo>
                  <a:pt x="806006" y="718802"/>
                </a:lnTo>
                <a:lnTo>
                  <a:pt x="806376" y="718740"/>
                </a:lnTo>
                <a:lnTo>
                  <a:pt x="806623" y="718740"/>
                </a:lnTo>
                <a:lnTo>
                  <a:pt x="807549" y="718678"/>
                </a:lnTo>
                <a:lnTo>
                  <a:pt x="807981" y="718678"/>
                </a:lnTo>
                <a:lnTo>
                  <a:pt x="808228" y="718678"/>
                </a:lnTo>
                <a:lnTo>
                  <a:pt x="808721" y="718617"/>
                </a:lnTo>
                <a:lnTo>
                  <a:pt x="809585" y="718555"/>
                </a:lnTo>
                <a:lnTo>
                  <a:pt x="810017" y="718555"/>
                </a:lnTo>
                <a:lnTo>
                  <a:pt x="810511" y="718555"/>
                </a:lnTo>
                <a:lnTo>
                  <a:pt x="811869" y="718431"/>
                </a:lnTo>
                <a:lnTo>
                  <a:pt x="812856" y="718370"/>
                </a:lnTo>
                <a:lnTo>
                  <a:pt x="813288" y="718370"/>
                </a:lnTo>
                <a:lnTo>
                  <a:pt x="813473" y="718370"/>
                </a:lnTo>
                <a:lnTo>
                  <a:pt x="813782" y="718308"/>
                </a:lnTo>
                <a:lnTo>
                  <a:pt x="814091" y="718308"/>
                </a:lnTo>
                <a:lnTo>
                  <a:pt x="814337" y="718308"/>
                </a:lnTo>
                <a:lnTo>
                  <a:pt x="814769" y="718308"/>
                </a:lnTo>
                <a:lnTo>
                  <a:pt x="814955" y="718246"/>
                </a:lnTo>
                <a:lnTo>
                  <a:pt x="815448" y="718246"/>
                </a:lnTo>
                <a:lnTo>
                  <a:pt x="816559" y="718185"/>
                </a:lnTo>
                <a:lnTo>
                  <a:pt x="817115" y="718123"/>
                </a:lnTo>
                <a:lnTo>
                  <a:pt x="817300" y="718123"/>
                </a:lnTo>
                <a:lnTo>
                  <a:pt x="818534" y="718061"/>
                </a:lnTo>
                <a:lnTo>
                  <a:pt x="819090" y="717999"/>
                </a:lnTo>
                <a:lnTo>
                  <a:pt x="820571" y="717938"/>
                </a:lnTo>
                <a:lnTo>
                  <a:pt x="820941" y="717938"/>
                </a:lnTo>
                <a:lnTo>
                  <a:pt x="821620" y="717876"/>
                </a:lnTo>
                <a:lnTo>
                  <a:pt x="822175" y="717876"/>
                </a:lnTo>
                <a:lnTo>
                  <a:pt x="822669" y="717814"/>
                </a:lnTo>
                <a:lnTo>
                  <a:pt x="823595" y="717752"/>
                </a:lnTo>
                <a:lnTo>
                  <a:pt x="823842" y="717752"/>
                </a:lnTo>
                <a:lnTo>
                  <a:pt x="824706" y="717691"/>
                </a:lnTo>
                <a:lnTo>
                  <a:pt x="825446" y="717691"/>
                </a:lnTo>
                <a:lnTo>
                  <a:pt x="825631" y="717629"/>
                </a:lnTo>
                <a:lnTo>
                  <a:pt x="826742" y="717567"/>
                </a:lnTo>
                <a:lnTo>
                  <a:pt x="827606" y="717567"/>
                </a:lnTo>
                <a:lnTo>
                  <a:pt x="828038" y="717506"/>
                </a:lnTo>
                <a:lnTo>
                  <a:pt x="828409" y="717444"/>
                </a:lnTo>
                <a:lnTo>
                  <a:pt x="829643" y="717320"/>
                </a:lnTo>
                <a:lnTo>
                  <a:pt x="830013" y="717320"/>
                </a:lnTo>
                <a:lnTo>
                  <a:pt x="831062" y="717197"/>
                </a:lnTo>
                <a:lnTo>
                  <a:pt x="832112" y="717135"/>
                </a:lnTo>
                <a:lnTo>
                  <a:pt x="832605" y="717074"/>
                </a:lnTo>
                <a:lnTo>
                  <a:pt x="834210" y="716950"/>
                </a:lnTo>
                <a:lnTo>
                  <a:pt x="835383" y="716827"/>
                </a:lnTo>
                <a:lnTo>
                  <a:pt x="836740" y="716703"/>
                </a:lnTo>
                <a:lnTo>
                  <a:pt x="838098" y="716580"/>
                </a:lnTo>
                <a:lnTo>
                  <a:pt x="840320" y="716333"/>
                </a:lnTo>
                <a:lnTo>
                  <a:pt x="841369" y="716271"/>
                </a:lnTo>
                <a:lnTo>
                  <a:pt x="841678" y="716210"/>
                </a:lnTo>
                <a:lnTo>
                  <a:pt x="842603" y="716148"/>
                </a:lnTo>
                <a:lnTo>
                  <a:pt x="843529" y="716086"/>
                </a:lnTo>
                <a:lnTo>
                  <a:pt x="843899" y="716024"/>
                </a:lnTo>
                <a:lnTo>
                  <a:pt x="845566" y="715839"/>
                </a:lnTo>
                <a:lnTo>
                  <a:pt x="845751" y="715839"/>
                </a:lnTo>
                <a:lnTo>
                  <a:pt x="845998" y="715839"/>
                </a:lnTo>
                <a:lnTo>
                  <a:pt x="847664" y="715654"/>
                </a:lnTo>
                <a:lnTo>
                  <a:pt x="851058" y="715346"/>
                </a:lnTo>
                <a:lnTo>
                  <a:pt x="851552" y="715284"/>
                </a:lnTo>
                <a:lnTo>
                  <a:pt x="852169" y="715160"/>
                </a:lnTo>
                <a:lnTo>
                  <a:pt x="853033" y="715037"/>
                </a:lnTo>
                <a:lnTo>
                  <a:pt x="853403" y="714975"/>
                </a:lnTo>
                <a:lnTo>
                  <a:pt x="854391" y="714790"/>
                </a:lnTo>
                <a:lnTo>
                  <a:pt x="854576" y="714790"/>
                </a:lnTo>
                <a:lnTo>
                  <a:pt x="855378" y="714667"/>
                </a:lnTo>
                <a:lnTo>
                  <a:pt x="857662" y="714296"/>
                </a:lnTo>
                <a:lnTo>
                  <a:pt x="857909" y="714235"/>
                </a:lnTo>
                <a:lnTo>
                  <a:pt x="858958" y="714111"/>
                </a:lnTo>
                <a:lnTo>
                  <a:pt x="859328" y="714050"/>
                </a:lnTo>
                <a:lnTo>
                  <a:pt x="860501" y="713864"/>
                </a:lnTo>
                <a:lnTo>
                  <a:pt x="861488" y="713679"/>
                </a:lnTo>
                <a:lnTo>
                  <a:pt x="862105" y="713556"/>
                </a:lnTo>
                <a:lnTo>
                  <a:pt x="862352" y="713556"/>
                </a:lnTo>
                <a:lnTo>
                  <a:pt x="862661" y="713494"/>
                </a:lnTo>
                <a:lnTo>
                  <a:pt x="863340" y="713371"/>
                </a:lnTo>
                <a:lnTo>
                  <a:pt x="863895" y="713309"/>
                </a:lnTo>
                <a:lnTo>
                  <a:pt x="864265" y="713247"/>
                </a:lnTo>
                <a:lnTo>
                  <a:pt x="864697" y="713124"/>
                </a:lnTo>
                <a:lnTo>
                  <a:pt x="865315" y="713062"/>
                </a:lnTo>
                <a:lnTo>
                  <a:pt x="867783" y="712630"/>
                </a:lnTo>
                <a:lnTo>
                  <a:pt x="868647" y="712507"/>
                </a:lnTo>
                <a:lnTo>
                  <a:pt x="869079" y="712445"/>
                </a:lnTo>
                <a:lnTo>
                  <a:pt x="870622" y="712198"/>
                </a:lnTo>
                <a:lnTo>
                  <a:pt x="871178" y="712075"/>
                </a:lnTo>
                <a:lnTo>
                  <a:pt x="871548" y="712075"/>
                </a:lnTo>
                <a:lnTo>
                  <a:pt x="872165" y="711951"/>
                </a:lnTo>
                <a:lnTo>
                  <a:pt x="874325" y="711581"/>
                </a:lnTo>
                <a:lnTo>
                  <a:pt x="875991" y="711272"/>
                </a:lnTo>
                <a:lnTo>
                  <a:pt x="876917" y="711087"/>
                </a:lnTo>
                <a:lnTo>
                  <a:pt x="880867" y="710223"/>
                </a:lnTo>
                <a:lnTo>
                  <a:pt x="881299" y="710161"/>
                </a:lnTo>
                <a:lnTo>
                  <a:pt x="881546" y="710100"/>
                </a:lnTo>
                <a:lnTo>
                  <a:pt x="881731" y="710038"/>
                </a:lnTo>
                <a:lnTo>
                  <a:pt x="882965" y="709791"/>
                </a:lnTo>
                <a:lnTo>
                  <a:pt x="883706" y="709668"/>
                </a:lnTo>
                <a:lnTo>
                  <a:pt x="885804" y="709174"/>
                </a:lnTo>
                <a:lnTo>
                  <a:pt x="886051" y="709174"/>
                </a:lnTo>
                <a:lnTo>
                  <a:pt x="887409" y="708865"/>
                </a:lnTo>
                <a:lnTo>
                  <a:pt x="889260" y="708495"/>
                </a:lnTo>
                <a:lnTo>
                  <a:pt x="890556" y="708187"/>
                </a:lnTo>
                <a:lnTo>
                  <a:pt x="892161" y="707878"/>
                </a:lnTo>
                <a:lnTo>
                  <a:pt x="892963" y="707693"/>
                </a:lnTo>
                <a:lnTo>
                  <a:pt x="893519" y="707569"/>
                </a:lnTo>
                <a:lnTo>
                  <a:pt x="894815" y="707323"/>
                </a:lnTo>
                <a:lnTo>
                  <a:pt x="895679" y="707137"/>
                </a:lnTo>
                <a:lnTo>
                  <a:pt x="895864" y="707076"/>
                </a:lnTo>
                <a:lnTo>
                  <a:pt x="896234" y="707014"/>
                </a:lnTo>
                <a:lnTo>
                  <a:pt x="896728" y="706891"/>
                </a:lnTo>
                <a:lnTo>
                  <a:pt x="896913" y="706891"/>
                </a:lnTo>
                <a:lnTo>
                  <a:pt x="897160" y="706829"/>
                </a:lnTo>
                <a:lnTo>
                  <a:pt x="897715" y="706705"/>
                </a:lnTo>
                <a:lnTo>
                  <a:pt x="899197" y="706397"/>
                </a:lnTo>
                <a:lnTo>
                  <a:pt x="899629" y="706335"/>
                </a:lnTo>
                <a:lnTo>
                  <a:pt x="900616" y="706088"/>
                </a:lnTo>
                <a:lnTo>
                  <a:pt x="901048" y="706027"/>
                </a:lnTo>
                <a:lnTo>
                  <a:pt x="901233" y="705965"/>
                </a:lnTo>
                <a:lnTo>
                  <a:pt x="901789" y="705841"/>
                </a:lnTo>
                <a:lnTo>
                  <a:pt x="902344" y="705780"/>
                </a:lnTo>
                <a:lnTo>
                  <a:pt x="902776" y="705656"/>
                </a:lnTo>
                <a:lnTo>
                  <a:pt x="903517" y="705533"/>
                </a:lnTo>
                <a:lnTo>
                  <a:pt x="903949" y="705409"/>
                </a:lnTo>
                <a:lnTo>
                  <a:pt x="904381" y="705348"/>
                </a:lnTo>
                <a:lnTo>
                  <a:pt x="904566" y="705286"/>
                </a:lnTo>
                <a:lnTo>
                  <a:pt x="904813" y="705224"/>
                </a:lnTo>
                <a:lnTo>
                  <a:pt x="905368" y="705163"/>
                </a:lnTo>
                <a:lnTo>
                  <a:pt x="905553" y="705101"/>
                </a:lnTo>
                <a:lnTo>
                  <a:pt x="905924" y="705039"/>
                </a:lnTo>
                <a:lnTo>
                  <a:pt x="906170" y="704977"/>
                </a:lnTo>
                <a:lnTo>
                  <a:pt x="907158" y="704792"/>
                </a:lnTo>
                <a:lnTo>
                  <a:pt x="907713" y="704669"/>
                </a:lnTo>
                <a:lnTo>
                  <a:pt x="908639" y="704484"/>
                </a:lnTo>
                <a:lnTo>
                  <a:pt x="910614" y="704052"/>
                </a:lnTo>
                <a:lnTo>
                  <a:pt x="910861" y="703990"/>
                </a:lnTo>
                <a:lnTo>
                  <a:pt x="912219" y="703743"/>
                </a:lnTo>
                <a:lnTo>
                  <a:pt x="912774" y="703620"/>
                </a:lnTo>
                <a:lnTo>
                  <a:pt x="913144" y="703558"/>
                </a:lnTo>
                <a:lnTo>
                  <a:pt x="913885" y="703373"/>
                </a:lnTo>
                <a:lnTo>
                  <a:pt x="914996" y="703188"/>
                </a:lnTo>
                <a:lnTo>
                  <a:pt x="915304" y="703126"/>
                </a:lnTo>
                <a:lnTo>
                  <a:pt x="915736" y="703002"/>
                </a:lnTo>
                <a:lnTo>
                  <a:pt x="915921" y="703002"/>
                </a:lnTo>
                <a:lnTo>
                  <a:pt x="916662" y="702817"/>
                </a:lnTo>
                <a:lnTo>
                  <a:pt x="917279" y="702694"/>
                </a:lnTo>
                <a:lnTo>
                  <a:pt x="918143" y="702509"/>
                </a:lnTo>
                <a:lnTo>
                  <a:pt x="918946" y="702385"/>
                </a:lnTo>
                <a:lnTo>
                  <a:pt x="919192" y="702324"/>
                </a:lnTo>
                <a:lnTo>
                  <a:pt x="919378" y="702262"/>
                </a:lnTo>
                <a:lnTo>
                  <a:pt x="922957" y="701645"/>
                </a:lnTo>
                <a:lnTo>
                  <a:pt x="923636" y="701521"/>
                </a:lnTo>
                <a:lnTo>
                  <a:pt x="923821" y="701521"/>
                </a:lnTo>
                <a:lnTo>
                  <a:pt x="925302" y="701274"/>
                </a:lnTo>
                <a:lnTo>
                  <a:pt x="925734" y="701213"/>
                </a:lnTo>
                <a:lnTo>
                  <a:pt x="925919" y="701151"/>
                </a:lnTo>
                <a:lnTo>
                  <a:pt x="927154" y="700966"/>
                </a:lnTo>
                <a:lnTo>
                  <a:pt x="928018" y="700781"/>
                </a:lnTo>
                <a:lnTo>
                  <a:pt x="928573" y="700719"/>
                </a:lnTo>
                <a:lnTo>
                  <a:pt x="928758" y="700657"/>
                </a:lnTo>
                <a:lnTo>
                  <a:pt x="929807" y="700472"/>
                </a:lnTo>
                <a:lnTo>
                  <a:pt x="932276" y="700040"/>
                </a:lnTo>
                <a:lnTo>
                  <a:pt x="932585" y="700040"/>
                </a:lnTo>
                <a:lnTo>
                  <a:pt x="932955" y="699978"/>
                </a:lnTo>
                <a:lnTo>
                  <a:pt x="934436" y="699732"/>
                </a:lnTo>
                <a:lnTo>
                  <a:pt x="935115" y="699608"/>
                </a:lnTo>
                <a:lnTo>
                  <a:pt x="935609" y="699485"/>
                </a:lnTo>
                <a:lnTo>
                  <a:pt x="936534" y="699361"/>
                </a:lnTo>
                <a:lnTo>
                  <a:pt x="937522" y="699176"/>
                </a:lnTo>
                <a:lnTo>
                  <a:pt x="938139" y="699053"/>
                </a:lnTo>
                <a:lnTo>
                  <a:pt x="938756" y="698929"/>
                </a:lnTo>
                <a:lnTo>
                  <a:pt x="938941" y="698929"/>
                </a:lnTo>
                <a:lnTo>
                  <a:pt x="940916" y="698621"/>
                </a:lnTo>
                <a:lnTo>
                  <a:pt x="941410" y="698497"/>
                </a:lnTo>
                <a:lnTo>
                  <a:pt x="941904" y="698436"/>
                </a:lnTo>
                <a:lnTo>
                  <a:pt x="942768" y="698250"/>
                </a:lnTo>
                <a:lnTo>
                  <a:pt x="943138" y="698189"/>
                </a:lnTo>
                <a:lnTo>
                  <a:pt x="943323" y="698189"/>
                </a:lnTo>
                <a:lnTo>
                  <a:pt x="946718" y="697448"/>
                </a:lnTo>
                <a:lnTo>
                  <a:pt x="947396" y="697325"/>
                </a:lnTo>
                <a:lnTo>
                  <a:pt x="948322" y="697139"/>
                </a:lnTo>
                <a:lnTo>
                  <a:pt x="948631" y="697016"/>
                </a:lnTo>
                <a:lnTo>
                  <a:pt x="950050" y="696769"/>
                </a:lnTo>
                <a:lnTo>
                  <a:pt x="950853" y="696584"/>
                </a:lnTo>
                <a:lnTo>
                  <a:pt x="951778" y="696399"/>
                </a:lnTo>
                <a:lnTo>
                  <a:pt x="953259" y="696090"/>
                </a:lnTo>
                <a:lnTo>
                  <a:pt x="954432" y="695843"/>
                </a:lnTo>
                <a:lnTo>
                  <a:pt x="954741" y="695782"/>
                </a:lnTo>
                <a:lnTo>
                  <a:pt x="955234" y="695658"/>
                </a:lnTo>
                <a:lnTo>
                  <a:pt x="955605" y="695597"/>
                </a:lnTo>
                <a:lnTo>
                  <a:pt x="959122" y="694856"/>
                </a:lnTo>
                <a:lnTo>
                  <a:pt x="959616" y="694733"/>
                </a:lnTo>
                <a:lnTo>
                  <a:pt x="960357" y="694609"/>
                </a:lnTo>
                <a:lnTo>
                  <a:pt x="960727" y="694547"/>
                </a:lnTo>
                <a:lnTo>
                  <a:pt x="961097" y="694424"/>
                </a:lnTo>
                <a:lnTo>
                  <a:pt x="961591" y="694362"/>
                </a:lnTo>
                <a:lnTo>
                  <a:pt x="962085" y="694239"/>
                </a:lnTo>
                <a:lnTo>
                  <a:pt x="962640" y="694115"/>
                </a:lnTo>
                <a:lnTo>
                  <a:pt x="964985" y="693622"/>
                </a:lnTo>
                <a:lnTo>
                  <a:pt x="965911" y="693437"/>
                </a:lnTo>
                <a:lnTo>
                  <a:pt x="966405" y="693313"/>
                </a:lnTo>
                <a:lnTo>
                  <a:pt x="966652" y="693313"/>
                </a:lnTo>
                <a:lnTo>
                  <a:pt x="966960" y="693190"/>
                </a:lnTo>
                <a:lnTo>
                  <a:pt x="967886" y="693005"/>
                </a:lnTo>
                <a:lnTo>
                  <a:pt x="968318" y="692881"/>
                </a:lnTo>
                <a:lnTo>
                  <a:pt x="968627" y="692819"/>
                </a:lnTo>
                <a:lnTo>
                  <a:pt x="970972" y="692326"/>
                </a:lnTo>
                <a:lnTo>
                  <a:pt x="971712" y="692141"/>
                </a:lnTo>
                <a:lnTo>
                  <a:pt x="974181" y="691585"/>
                </a:lnTo>
                <a:lnTo>
                  <a:pt x="974366" y="691585"/>
                </a:lnTo>
                <a:lnTo>
                  <a:pt x="975354" y="691338"/>
                </a:lnTo>
                <a:lnTo>
                  <a:pt x="976156" y="691153"/>
                </a:lnTo>
                <a:lnTo>
                  <a:pt x="976835" y="691030"/>
                </a:lnTo>
                <a:lnTo>
                  <a:pt x="977020" y="690968"/>
                </a:lnTo>
                <a:lnTo>
                  <a:pt x="977329" y="690906"/>
                </a:lnTo>
                <a:lnTo>
                  <a:pt x="978316" y="690721"/>
                </a:lnTo>
                <a:lnTo>
                  <a:pt x="979735" y="690412"/>
                </a:lnTo>
                <a:lnTo>
                  <a:pt x="979921" y="690351"/>
                </a:lnTo>
                <a:lnTo>
                  <a:pt x="980538" y="690227"/>
                </a:lnTo>
                <a:lnTo>
                  <a:pt x="984302" y="689363"/>
                </a:lnTo>
                <a:lnTo>
                  <a:pt x="985105" y="689178"/>
                </a:lnTo>
                <a:lnTo>
                  <a:pt x="985537" y="689116"/>
                </a:lnTo>
                <a:lnTo>
                  <a:pt x="986154" y="688931"/>
                </a:lnTo>
                <a:lnTo>
                  <a:pt x="986462" y="688870"/>
                </a:lnTo>
                <a:lnTo>
                  <a:pt x="986771" y="688808"/>
                </a:lnTo>
                <a:lnTo>
                  <a:pt x="987326" y="688684"/>
                </a:lnTo>
                <a:lnTo>
                  <a:pt x="988190" y="688499"/>
                </a:lnTo>
                <a:lnTo>
                  <a:pt x="988561" y="688438"/>
                </a:lnTo>
                <a:lnTo>
                  <a:pt x="990597" y="688067"/>
                </a:lnTo>
                <a:lnTo>
                  <a:pt x="991461" y="687944"/>
                </a:lnTo>
                <a:lnTo>
                  <a:pt x="991708" y="687882"/>
                </a:lnTo>
                <a:lnTo>
                  <a:pt x="993375" y="687635"/>
                </a:lnTo>
                <a:lnTo>
                  <a:pt x="993560" y="687574"/>
                </a:lnTo>
                <a:lnTo>
                  <a:pt x="993868" y="687512"/>
                </a:lnTo>
                <a:lnTo>
                  <a:pt x="994053" y="687512"/>
                </a:lnTo>
                <a:lnTo>
                  <a:pt x="994917" y="687327"/>
                </a:lnTo>
                <a:lnTo>
                  <a:pt x="995226" y="687265"/>
                </a:lnTo>
                <a:lnTo>
                  <a:pt x="995473" y="687265"/>
                </a:lnTo>
                <a:lnTo>
                  <a:pt x="995720" y="687203"/>
                </a:lnTo>
                <a:lnTo>
                  <a:pt x="997571" y="686895"/>
                </a:lnTo>
                <a:lnTo>
                  <a:pt x="998250" y="686771"/>
                </a:lnTo>
                <a:lnTo>
                  <a:pt x="1000102" y="686463"/>
                </a:lnTo>
                <a:lnTo>
                  <a:pt x="1000287" y="686463"/>
                </a:lnTo>
                <a:lnTo>
                  <a:pt x="1000780" y="686339"/>
                </a:lnTo>
                <a:lnTo>
                  <a:pt x="1001151" y="686278"/>
                </a:lnTo>
                <a:lnTo>
                  <a:pt x="1001336" y="686278"/>
                </a:lnTo>
                <a:lnTo>
                  <a:pt x="1001891" y="686154"/>
                </a:lnTo>
                <a:lnTo>
                  <a:pt x="1002076" y="686154"/>
                </a:lnTo>
                <a:lnTo>
                  <a:pt x="1002694" y="686031"/>
                </a:lnTo>
                <a:lnTo>
                  <a:pt x="1002879" y="686031"/>
                </a:lnTo>
                <a:lnTo>
                  <a:pt x="1003558" y="685907"/>
                </a:lnTo>
                <a:lnTo>
                  <a:pt x="1003805" y="685846"/>
                </a:lnTo>
                <a:lnTo>
                  <a:pt x="1004175" y="685784"/>
                </a:lnTo>
                <a:lnTo>
                  <a:pt x="1004854" y="685660"/>
                </a:lnTo>
                <a:lnTo>
                  <a:pt x="1005594" y="685537"/>
                </a:lnTo>
                <a:lnTo>
                  <a:pt x="1006273" y="685413"/>
                </a:lnTo>
                <a:lnTo>
                  <a:pt x="1006643" y="685352"/>
                </a:lnTo>
                <a:lnTo>
                  <a:pt x="1007075" y="685290"/>
                </a:lnTo>
                <a:lnTo>
                  <a:pt x="1008125" y="685105"/>
                </a:lnTo>
                <a:lnTo>
                  <a:pt x="1008618" y="685043"/>
                </a:lnTo>
                <a:lnTo>
                  <a:pt x="1009236" y="684920"/>
                </a:lnTo>
                <a:lnTo>
                  <a:pt x="1011025" y="684611"/>
                </a:lnTo>
                <a:lnTo>
                  <a:pt x="1012321" y="684426"/>
                </a:lnTo>
                <a:lnTo>
                  <a:pt x="1012568" y="684364"/>
                </a:lnTo>
                <a:lnTo>
                  <a:pt x="1013309" y="684241"/>
                </a:lnTo>
                <a:lnTo>
                  <a:pt x="1013864" y="684179"/>
                </a:lnTo>
                <a:lnTo>
                  <a:pt x="1014234" y="684117"/>
                </a:lnTo>
                <a:lnTo>
                  <a:pt x="1014666" y="684056"/>
                </a:lnTo>
                <a:lnTo>
                  <a:pt x="1014913" y="683994"/>
                </a:lnTo>
                <a:lnTo>
                  <a:pt x="1015345" y="683932"/>
                </a:lnTo>
                <a:lnTo>
                  <a:pt x="1015592" y="683932"/>
                </a:lnTo>
                <a:lnTo>
                  <a:pt x="1017135" y="683624"/>
                </a:lnTo>
                <a:lnTo>
                  <a:pt x="1017629" y="683562"/>
                </a:lnTo>
                <a:lnTo>
                  <a:pt x="1018123" y="683500"/>
                </a:lnTo>
                <a:lnTo>
                  <a:pt x="1018987" y="683377"/>
                </a:lnTo>
                <a:lnTo>
                  <a:pt x="1019233" y="683315"/>
                </a:lnTo>
                <a:lnTo>
                  <a:pt x="1019542" y="683253"/>
                </a:lnTo>
                <a:lnTo>
                  <a:pt x="1020097" y="683192"/>
                </a:lnTo>
                <a:lnTo>
                  <a:pt x="1023307" y="682698"/>
                </a:lnTo>
                <a:lnTo>
                  <a:pt x="1025590" y="682328"/>
                </a:lnTo>
                <a:lnTo>
                  <a:pt x="1026331" y="682204"/>
                </a:lnTo>
                <a:lnTo>
                  <a:pt x="1028676" y="681834"/>
                </a:lnTo>
                <a:lnTo>
                  <a:pt x="1028861" y="681772"/>
                </a:lnTo>
                <a:lnTo>
                  <a:pt x="1029108" y="681772"/>
                </a:lnTo>
                <a:lnTo>
                  <a:pt x="1029910" y="681649"/>
                </a:lnTo>
                <a:lnTo>
                  <a:pt x="1030095" y="681587"/>
                </a:lnTo>
                <a:lnTo>
                  <a:pt x="1030589" y="681525"/>
                </a:lnTo>
                <a:lnTo>
                  <a:pt x="1030774" y="681464"/>
                </a:lnTo>
                <a:lnTo>
                  <a:pt x="1030959" y="681464"/>
                </a:lnTo>
                <a:lnTo>
                  <a:pt x="1031145" y="681402"/>
                </a:lnTo>
                <a:lnTo>
                  <a:pt x="1031577" y="681340"/>
                </a:lnTo>
                <a:lnTo>
                  <a:pt x="1032811" y="681155"/>
                </a:lnTo>
                <a:lnTo>
                  <a:pt x="1032996" y="681155"/>
                </a:lnTo>
                <a:lnTo>
                  <a:pt x="1033243" y="681093"/>
                </a:lnTo>
                <a:lnTo>
                  <a:pt x="1033860" y="680970"/>
                </a:lnTo>
                <a:lnTo>
                  <a:pt x="1034848" y="680785"/>
                </a:lnTo>
                <a:lnTo>
                  <a:pt x="1035403" y="680661"/>
                </a:lnTo>
                <a:lnTo>
                  <a:pt x="1035588" y="680661"/>
                </a:lnTo>
                <a:lnTo>
                  <a:pt x="1035773" y="680600"/>
                </a:lnTo>
                <a:lnTo>
                  <a:pt x="1036020" y="680538"/>
                </a:lnTo>
                <a:lnTo>
                  <a:pt x="1037069" y="680353"/>
                </a:lnTo>
                <a:lnTo>
                  <a:pt x="1038304" y="680106"/>
                </a:lnTo>
                <a:lnTo>
                  <a:pt x="1038859" y="679983"/>
                </a:lnTo>
                <a:lnTo>
                  <a:pt x="1039229" y="679859"/>
                </a:lnTo>
                <a:lnTo>
                  <a:pt x="1039538" y="679797"/>
                </a:lnTo>
                <a:lnTo>
                  <a:pt x="1040155" y="679674"/>
                </a:lnTo>
                <a:lnTo>
                  <a:pt x="1041451" y="679427"/>
                </a:lnTo>
                <a:lnTo>
                  <a:pt x="1042007" y="679304"/>
                </a:lnTo>
                <a:lnTo>
                  <a:pt x="1043241" y="679057"/>
                </a:lnTo>
                <a:lnTo>
                  <a:pt x="1043611" y="678995"/>
                </a:lnTo>
                <a:lnTo>
                  <a:pt x="1043796" y="678933"/>
                </a:lnTo>
                <a:lnTo>
                  <a:pt x="1044537" y="678748"/>
                </a:lnTo>
                <a:lnTo>
                  <a:pt x="1045339" y="678625"/>
                </a:lnTo>
                <a:lnTo>
                  <a:pt x="1046080" y="678440"/>
                </a:lnTo>
                <a:lnTo>
                  <a:pt x="1048363" y="678008"/>
                </a:lnTo>
                <a:lnTo>
                  <a:pt x="1048610" y="677946"/>
                </a:lnTo>
                <a:lnTo>
                  <a:pt x="1050708" y="677514"/>
                </a:lnTo>
                <a:lnTo>
                  <a:pt x="1051140" y="677390"/>
                </a:lnTo>
                <a:lnTo>
                  <a:pt x="1051572" y="677329"/>
                </a:lnTo>
                <a:lnTo>
                  <a:pt x="1053300" y="676958"/>
                </a:lnTo>
                <a:lnTo>
                  <a:pt x="1053794" y="676835"/>
                </a:lnTo>
                <a:lnTo>
                  <a:pt x="1054782" y="676650"/>
                </a:lnTo>
                <a:lnTo>
                  <a:pt x="1055029" y="676588"/>
                </a:lnTo>
                <a:lnTo>
                  <a:pt x="1056695" y="676280"/>
                </a:lnTo>
                <a:lnTo>
                  <a:pt x="1057435" y="676094"/>
                </a:lnTo>
                <a:lnTo>
                  <a:pt x="1057929" y="675971"/>
                </a:lnTo>
                <a:lnTo>
                  <a:pt x="1058176" y="675909"/>
                </a:lnTo>
                <a:lnTo>
                  <a:pt x="1058793" y="675786"/>
                </a:lnTo>
                <a:lnTo>
                  <a:pt x="1059657" y="675601"/>
                </a:lnTo>
                <a:lnTo>
                  <a:pt x="1060706" y="675354"/>
                </a:lnTo>
                <a:lnTo>
                  <a:pt x="1061324" y="675169"/>
                </a:lnTo>
                <a:lnTo>
                  <a:pt x="1061694" y="675107"/>
                </a:lnTo>
                <a:lnTo>
                  <a:pt x="1062373" y="674922"/>
                </a:lnTo>
                <a:lnTo>
                  <a:pt x="1062620" y="674860"/>
                </a:lnTo>
                <a:lnTo>
                  <a:pt x="1062866" y="674860"/>
                </a:lnTo>
                <a:lnTo>
                  <a:pt x="1063175" y="674737"/>
                </a:lnTo>
                <a:lnTo>
                  <a:pt x="1063854" y="674613"/>
                </a:lnTo>
                <a:lnTo>
                  <a:pt x="1064348" y="674490"/>
                </a:lnTo>
                <a:lnTo>
                  <a:pt x="1065026" y="674305"/>
                </a:lnTo>
                <a:lnTo>
                  <a:pt x="1065458" y="674243"/>
                </a:lnTo>
                <a:lnTo>
                  <a:pt x="1065644" y="674181"/>
                </a:lnTo>
                <a:lnTo>
                  <a:pt x="1066137" y="674058"/>
                </a:lnTo>
                <a:lnTo>
                  <a:pt x="1066878" y="673873"/>
                </a:lnTo>
                <a:lnTo>
                  <a:pt x="1069100" y="673379"/>
                </a:lnTo>
                <a:lnTo>
                  <a:pt x="1069347" y="673317"/>
                </a:lnTo>
                <a:lnTo>
                  <a:pt x="1069717" y="673194"/>
                </a:lnTo>
                <a:lnTo>
                  <a:pt x="1070025" y="673132"/>
                </a:lnTo>
                <a:lnTo>
                  <a:pt x="1070643" y="673009"/>
                </a:lnTo>
                <a:lnTo>
                  <a:pt x="1072185" y="672638"/>
                </a:lnTo>
                <a:lnTo>
                  <a:pt x="1072926" y="672453"/>
                </a:lnTo>
                <a:lnTo>
                  <a:pt x="1073358" y="672330"/>
                </a:lnTo>
                <a:lnTo>
                  <a:pt x="1073975" y="672206"/>
                </a:lnTo>
                <a:lnTo>
                  <a:pt x="1074469" y="672083"/>
                </a:lnTo>
                <a:lnTo>
                  <a:pt x="1074654" y="672021"/>
                </a:lnTo>
                <a:lnTo>
                  <a:pt x="1074839" y="672021"/>
                </a:lnTo>
                <a:lnTo>
                  <a:pt x="1075456" y="671836"/>
                </a:lnTo>
                <a:lnTo>
                  <a:pt x="1075827" y="671774"/>
                </a:lnTo>
                <a:lnTo>
                  <a:pt x="1077061" y="671466"/>
                </a:lnTo>
                <a:lnTo>
                  <a:pt x="1078419" y="671157"/>
                </a:lnTo>
                <a:lnTo>
                  <a:pt x="1079221" y="670972"/>
                </a:lnTo>
                <a:lnTo>
                  <a:pt x="1079406" y="670910"/>
                </a:lnTo>
                <a:lnTo>
                  <a:pt x="1080394" y="670725"/>
                </a:lnTo>
                <a:lnTo>
                  <a:pt x="1081690" y="670478"/>
                </a:lnTo>
                <a:lnTo>
                  <a:pt x="1082862" y="670231"/>
                </a:lnTo>
                <a:lnTo>
                  <a:pt x="1083109" y="670170"/>
                </a:lnTo>
                <a:lnTo>
                  <a:pt x="1083973" y="670046"/>
                </a:lnTo>
                <a:lnTo>
                  <a:pt x="1084899" y="669861"/>
                </a:lnTo>
                <a:lnTo>
                  <a:pt x="1085701" y="669738"/>
                </a:lnTo>
                <a:lnTo>
                  <a:pt x="1086380" y="669614"/>
                </a:lnTo>
                <a:lnTo>
                  <a:pt x="1086565" y="669553"/>
                </a:lnTo>
                <a:lnTo>
                  <a:pt x="1086750" y="669553"/>
                </a:lnTo>
                <a:lnTo>
                  <a:pt x="1087059" y="669491"/>
                </a:lnTo>
                <a:lnTo>
                  <a:pt x="1087800" y="669367"/>
                </a:lnTo>
                <a:lnTo>
                  <a:pt x="1088170" y="669244"/>
                </a:lnTo>
                <a:lnTo>
                  <a:pt x="1088417" y="669244"/>
                </a:lnTo>
                <a:lnTo>
                  <a:pt x="1089219" y="669059"/>
                </a:lnTo>
                <a:lnTo>
                  <a:pt x="1092120" y="668565"/>
                </a:lnTo>
                <a:lnTo>
                  <a:pt x="1092675" y="668442"/>
                </a:lnTo>
                <a:lnTo>
                  <a:pt x="1093354" y="668318"/>
                </a:lnTo>
                <a:lnTo>
                  <a:pt x="1093663" y="668257"/>
                </a:lnTo>
                <a:lnTo>
                  <a:pt x="1095267" y="667948"/>
                </a:lnTo>
                <a:lnTo>
                  <a:pt x="1095576" y="667886"/>
                </a:lnTo>
                <a:lnTo>
                  <a:pt x="1096069" y="667825"/>
                </a:lnTo>
                <a:lnTo>
                  <a:pt x="1096440" y="667763"/>
                </a:lnTo>
                <a:lnTo>
                  <a:pt x="1096810" y="667701"/>
                </a:lnTo>
                <a:lnTo>
                  <a:pt x="1096995" y="667639"/>
                </a:lnTo>
                <a:lnTo>
                  <a:pt x="1097304" y="667578"/>
                </a:lnTo>
                <a:lnTo>
                  <a:pt x="1098723" y="667331"/>
                </a:lnTo>
                <a:lnTo>
                  <a:pt x="1099093" y="667269"/>
                </a:lnTo>
                <a:lnTo>
                  <a:pt x="1099279" y="667207"/>
                </a:lnTo>
                <a:lnTo>
                  <a:pt x="1099587" y="667207"/>
                </a:lnTo>
                <a:lnTo>
                  <a:pt x="1100081" y="667084"/>
                </a:lnTo>
                <a:lnTo>
                  <a:pt x="1101562" y="666837"/>
                </a:lnTo>
                <a:lnTo>
                  <a:pt x="1101809" y="666775"/>
                </a:lnTo>
                <a:lnTo>
                  <a:pt x="1103290" y="666529"/>
                </a:lnTo>
                <a:lnTo>
                  <a:pt x="1103660" y="666405"/>
                </a:lnTo>
                <a:lnTo>
                  <a:pt x="1104092" y="666343"/>
                </a:lnTo>
                <a:lnTo>
                  <a:pt x="1104586" y="666220"/>
                </a:lnTo>
                <a:lnTo>
                  <a:pt x="1104833" y="666220"/>
                </a:lnTo>
                <a:lnTo>
                  <a:pt x="1105018" y="666158"/>
                </a:lnTo>
                <a:lnTo>
                  <a:pt x="1105635" y="666035"/>
                </a:lnTo>
                <a:lnTo>
                  <a:pt x="1106129" y="665911"/>
                </a:lnTo>
                <a:lnTo>
                  <a:pt x="1106808" y="665788"/>
                </a:lnTo>
                <a:lnTo>
                  <a:pt x="1106993" y="665726"/>
                </a:lnTo>
                <a:lnTo>
                  <a:pt x="1107178" y="665664"/>
                </a:lnTo>
                <a:lnTo>
                  <a:pt x="1107425" y="665603"/>
                </a:lnTo>
                <a:lnTo>
                  <a:pt x="1107857" y="665541"/>
                </a:lnTo>
                <a:lnTo>
                  <a:pt x="1108906" y="665294"/>
                </a:lnTo>
                <a:lnTo>
                  <a:pt x="1109277" y="665232"/>
                </a:lnTo>
                <a:lnTo>
                  <a:pt x="1109523" y="665171"/>
                </a:lnTo>
                <a:lnTo>
                  <a:pt x="1110141" y="665047"/>
                </a:lnTo>
                <a:lnTo>
                  <a:pt x="1111560" y="664739"/>
                </a:lnTo>
                <a:lnTo>
                  <a:pt x="1112301" y="664554"/>
                </a:lnTo>
                <a:lnTo>
                  <a:pt x="1112609" y="664492"/>
                </a:lnTo>
                <a:lnTo>
                  <a:pt x="1113041" y="664368"/>
                </a:lnTo>
                <a:lnTo>
                  <a:pt x="1113473" y="664307"/>
                </a:lnTo>
                <a:lnTo>
                  <a:pt x="1114152" y="664183"/>
                </a:lnTo>
                <a:lnTo>
                  <a:pt x="1114522" y="664060"/>
                </a:lnTo>
                <a:lnTo>
                  <a:pt x="1114769" y="663998"/>
                </a:lnTo>
                <a:lnTo>
                  <a:pt x="1115263" y="663936"/>
                </a:lnTo>
                <a:lnTo>
                  <a:pt x="1115695" y="663813"/>
                </a:lnTo>
                <a:lnTo>
                  <a:pt x="1116250" y="663690"/>
                </a:lnTo>
                <a:lnTo>
                  <a:pt x="1116559" y="663628"/>
                </a:lnTo>
                <a:lnTo>
                  <a:pt x="1117238" y="663504"/>
                </a:lnTo>
                <a:lnTo>
                  <a:pt x="1117546" y="663443"/>
                </a:lnTo>
                <a:lnTo>
                  <a:pt x="1117978" y="663319"/>
                </a:lnTo>
                <a:lnTo>
                  <a:pt x="1118534" y="663196"/>
                </a:lnTo>
                <a:lnTo>
                  <a:pt x="1119275" y="663011"/>
                </a:lnTo>
                <a:lnTo>
                  <a:pt x="1120077" y="662887"/>
                </a:lnTo>
                <a:lnTo>
                  <a:pt x="1120632" y="662764"/>
                </a:lnTo>
                <a:lnTo>
                  <a:pt x="1121188" y="662640"/>
                </a:lnTo>
                <a:lnTo>
                  <a:pt x="1121620" y="662517"/>
                </a:lnTo>
                <a:lnTo>
                  <a:pt x="1122545" y="662332"/>
                </a:lnTo>
                <a:lnTo>
                  <a:pt x="1122792" y="662270"/>
                </a:lnTo>
                <a:lnTo>
                  <a:pt x="1123286" y="662147"/>
                </a:lnTo>
                <a:lnTo>
                  <a:pt x="1123718" y="662085"/>
                </a:lnTo>
                <a:lnTo>
                  <a:pt x="1124150" y="661962"/>
                </a:lnTo>
                <a:lnTo>
                  <a:pt x="1124397" y="661900"/>
                </a:lnTo>
                <a:lnTo>
                  <a:pt x="1125755" y="661591"/>
                </a:lnTo>
                <a:lnTo>
                  <a:pt x="1126680" y="661406"/>
                </a:lnTo>
                <a:lnTo>
                  <a:pt x="1126927" y="661344"/>
                </a:lnTo>
                <a:lnTo>
                  <a:pt x="1127668" y="661221"/>
                </a:lnTo>
                <a:lnTo>
                  <a:pt x="1129272" y="660789"/>
                </a:lnTo>
                <a:lnTo>
                  <a:pt x="1130322" y="660480"/>
                </a:lnTo>
                <a:lnTo>
                  <a:pt x="1131494" y="660172"/>
                </a:lnTo>
                <a:lnTo>
                  <a:pt x="1133161" y="659740"/>
                </a:lnTo>
                <a:lnTo>
                  <a:pt x="1133654" y="659616"/>
                </a:lnTo>
                <a:lnTo>
                  <a:pt x="1133963" y="659493"/>
                </a:lnTo>
                <a:lnTo>
                  <a:pt x="1134333" y="659431"/>
                </a:lnTo>
                <a:lnTo>
                  <a:pt x="1134950" y="659246"/>
                </a:lnTo>
                <a:lnTo>
                  <a:pt x="1135629" y="659061"/>
                </a:lnTo>
                <a:lnTo>
                  <a:pt x="1135876" y="658999"/>
                </a:lnTo>
                <a:lnTo>
                  <a:pt x="1137913" y="658505"/>
                </a:lnTo>
                <a:lnTo>
                  <a:pt x="1139949" y="657950"/>
                </a:lnTo>
                <a:lnTo>
                  <a:pt x="1140320" y="657827"/>
                </a:lnTo>
                <a:lnTo>
                  <a:pt x="1140566" y="657765"/>
                </a:lnTo>
                <a:lnTo>
                  <a:pt x="1141122" y="657641"/>
                </a:lnTo>
                <a:lnTo>
                  <a:pt x="1142048" y="657395"/>
                </a:lnTo>
                <a:lnTo>
                  <a:pt x="1142356" y="657271"/>
                </a:lnTo>
                <a:lnTo>
                  <a:pt x="1142603" y="657209"/>
                </a:lnTo>
                <a:lnTo>
                  <a:pt x="1142973" y="657148"/>
                </a:lnTo>
                <a:lnTo>
                  <a:pt x="1144948" y="656592"/>
                </a:lnTo>
                <a:lnTo>
                  <a:pt x="1145195" y="656531"/>
                </a:lnTo>
                <a:lnTo>
                  <a:pt x="1145565" y="656407"/>
                </a:lnTo>
                <a:lnTo>
                  <a:pt x="1146244" y="656222"/>
                </a:lnTo>
                <a:lnTo>
                  <a:pt x="1146491" y="656222"/>
                </a:lnTo>
                <a:lnTo>
                  <a:pt x="1147664" y="655852"/>
                </a:lnTo>
                <a:lnTo>
                  <a:pt x="1147972" y="655790"/>
                </a:lnTo>
                <a:lnTo>
                  <a:pt x="1148589" y="655605"/>
                </a:lnTo>
                <a:lnTo>
                  <a:pt x="1148836" y="655543"/>
                </a:lnTo>
                <a:lnTo>
                  <a:pt x="1149639" y="655358"/>
                </a:lnTo>
                <a:lnTo>
                  <a:pt x="1150071" y="655235"/>
                </a:lnTo>
                <a:lnTo>
                  <a:pt x="1150379" y="655173"/>
                </a:lnTo>
                <a:lnTo>
                  <a:pt x="1151120" y="654926"/>
                </a:lnTo>
                <a:lnTo>
                  <a:pt x="1153774" y="654247"/>
                </a:lnTo>
                <a:lnTo>
                  <a:pt x="1154699" y="654062"/>
                </a:lnTo>
                <a:lnTo>
                  <a:pt x="1155748" y="653753"/>
                </a:lnTo>
                <a:lnTo>
                  <a:pt x="1156304" y="653630"/>
                </a:lnTo>
                <a:lnTo>
                  <a:pt x="1157230" y="653383"/>
                </a:lnTo>
                <a:lnTo>
                  <a:pt x="1157415" y="653321"/>
                </a:lnTo>
                <a:lnTo>
                  <a:pt x="1157785" y="653260"/>
                </a:lnTo>
                <a:lnTo>
                  <a:pt x="1158155" y="653136"/>
                </a:lnTo>
                <a:lnTo>
                  <a:pt x="1158341" y="653074"/>
                </a:lnTo>
                <a:lnTo>
                  <a:pt x="1158773" y="653013"/>
                </a:lnTo>
                <a:lnTo>
                  <a:pt x="1159575" y="652766"/>
                </a:lnTo>
                <a:lnTo>
                  <a:pt x="1160130" y="652642"/>
                </a:lnTo>
                <a:lnTo>
                  <a:pt x="1160315" y="652581"/>
                </a:lnTo>
                <a:lnTo>
                  <a:pt x="1160994" y="652396"/>
                </a:lnTo>
                <a:lnTo>
                  <a:pt x="1161241" y="652334"/>
                </a:lnTo>
                <a:lnTo>
                  <a:pt x="1161488" y="652272"/>
                </a:lnTo>
                <a:lnTo>
                  <a:pt x="1161982" y="652149"/>
                </a:lnTo>
                <a:lnTo>
                  <a:pt x="1163216" y="651840"/>
                </a:lnTo>
                <a:lnTo>
                  <a:pt x="1164204" y="651593"/>
                </a:lnTo>
                <a:lnTo>
                  <a:pt x="1164389" y="651532"/>
                </a:lnTo>
                <a:lnTo>
                  <a:pt x="1165438" y="651285"/>
                </a:lnTo>
                <a:lnTo>
                  <a:pt x="1167289" y="650791"/>
                </a:lnTo>
                <a:lnTo>
                  <a:pt x="1167906" y="650668"/>
                </a:lnTo>
                <a:lnTo>
                  <a:pt x="1168153" y="650606"/>
                </a:lnTo>
                <a:lnTo>
                  <a:pt x="1168400" y="650482"/>
                </a:lnTo>
                <a:lnTo>
                  <a:pt x="1168647" y="650482"/>
                </a:lnTo>
                <a:lnTo>
                  <a:pt x="1169634" y="650174"/>
                </a:lnTo>
                <a:lnTo>
                  <a:pt x="1170252" y="650050"/>
                </a:lnTo>
                <a:lnTo>
                  <a:pt x="1170807" y="649865"/>
                </a:lnTo>
                <a:lnTo>
                  <a:pt x="1171795" y="649680"/>
                </a:lnTo>
                <a:lnTo>
                  <a:pt x="1172720" y="649433"/>
                </a:lnTo>
                <a:lnTo>
                  <a:pt x="1172905" y="649372"/>
                </a:lnTo>
                <a:lnTo>
                  <a:pt x="1173276" y="649248"/>
                </a:lnTo>
                <a:lnTo>
                  <a:pt x="1173461" y="649248"/>
                </a:lnTo>
                <a:lnTo>
                  <a:pt x="1173646" y="649186"/>
                </a:lnTo>
                <a:lnTo>
                  <a:pt x="1174140" y="649063"/>
                </a:lnTo>
                <a:lnTo>
                  <a:pt x="1174325" y="649001"/>
                </a:lnTo>
                <a:lnTo>
                  <a:pt x="1174757" y="648878"/>
                </a:lnTo>
                <a:lnTo>
                  <a:pt x="1175004" y="648816"/>
                </a:lnTo>
                <a:lnTo>
                  <a:pt x="1175621" y="648631"/>
                </a:lnTo>
                <a:lnTo>
                  <a:pt x="1176115" y="648508"/>
                </a:lnTo>
                <a:lnTo>
                  <a:pt x="1176300" y="648446"/>
                </a:lnTo>
                <a:lnTo>
                  <a:pt x="1177349" y="648137"/>
                </a:lnTo>
                <a:lnTo>
                  <a:pt x="1177596" y="648076"/>
                </a:lnTo>
                <a:lnTo>
                  <a:pt x="1178028" y="647952"/>
                </a:lnTo>
                <a:lnTo>
                  <a:pt x="1178583" y="647767"/>
                </a:lnTo>
                <a:lnTo>
                  <a:pt x="1178768" y="647705"/>
                </a:lnTo>
                <a:lnTo>
                  <a:pt x="1179077" y="647644"/>
                </a:lnTo>
                <a:lnTo>
                  <a:pt x="1179941" y="647397"/>
                </a:lnTo>
                <a:lnTo>
                  <a:pt x="1181422" y="646965"/>
                </a:lnTo>
                <a:lnTo>
                  <a:pt x="1181854" y="646841"/>
                </a:lnTo>
                <a:lnTo>
                  <a:pt x="1182410" y="646656"/>
                </a:lnTo>
                <a:lnTo>
                  <a:pt x="1182842" y="646533"/>
                </a:lnTo>
                <a:lnTo>
                  <a:pt x="1183088" y="646471"/>
                </a:lnTo>
                <a:lnTo>
                  <a:pt x="1183459" y="646409"/>
                </a:lnTo>
                <a:lnTo>
                  <a:pt x="1183706" y="646286"/>
                </a:lnTo>
                <a:lnTo>
                  <a:pt x="1183891" y="646286"/>
                </a:lnTo>
                <a:lnTo>
                  <a:pt x="1184817" y="645977"/>
                </a:lnTo>
                <a:lnTo>
                  <a:pt x="1185434" y="645792"/>
                </a:lnTo>
                <a:lnTo>
                  <a:pt x="1186359" y="645545"/>
                </a:lnTo>
                <a:lnTo>
                  <a:pt x="1186606" y="645483"/>
                </a:lnTo>
                <a:lnTo>
                  <a:pt x="1186853" y="645422"/>
                </a:lnTo>
                <a:lnTo>
                  <a:pt x="1187347" y="645298"/>
                </a:lnTo>
                <a:lnTo>
                  <a:pt x="1187594" y="645175"/>
                </a:lnTo>
                <a:lnTo>
                  <a:pt x="1188581" y="644928"/>
                </a:lnTo>
                <a:lnTo>
                  <a:pt x="1189137" y="644743"/>
                </a:lnTo>
                <a:lnTo>
                  <a:pt x="1190001" y="644496"/>
                </a:lnTo>
                <a:lnTo>
                  <a:pt x="1190186" y="644434"/>
                </a:lnTo>
                <a:lnTo>
                  <a:pt x="1190988" y="644187"/>
                </a:lnTo>
                <a:lnTo>
                  <a:pt x="1191173" y="644187"/>
                </a:lnTo>
                <a:lnTo>
                  <a:pt x="1191790" y="644002"/>
                </a:lnTo>
                <a:lnTo>
                  <a:pt x="1192037" y="643941"/>
                </a:lnTo>
                <a:lnTo>
                  <a:pt x="1192284" y="643817"/>
                </a:lnTo>
                <a:lnTo>
                  <a:pt x="1192716" y="643694"/>
                </a:lnTo>
                <a:lnTo>
                  <a:pt x="1192963" y="643632"/>
                </a:lnTo>
                <a:lnTo>
                  <a:pt x="1193148" y="643570"/>
                </a:lnTo>
                <a:lnTo>
                  <a:pt x="1193457" y="643509"/>
                </a:lnTo>
                <a:lnTo>
                  <a:pt x="1193827" y="643385"/>
                </a:lnTo>
                <a:lnTo>
                  <a:pt x="1194506" y="643200"/>
                </a:lnTo>
                <a:lnTo>
                  <a:pt x="1195740" y="642830"/>
                </a:lnTo>
                <a:lnTo>
                  <a:pt x="1196296" y="642706"/>
                </a:lnTo>
                <a:lnTo>
                  <a:pt x="1196789" y="642583"/>
                </a:lnTo>
                <a:lnTo>
                  <a:pt x="1197283" y="642398"/>
                </a:lnTo>
                <a:lnTo>
                  <a:pt x="1197777" y="642274"/>
                </a:lnTo>
                <a:lnTo>
                  <a:pt x="1199073" y="641781"/>
                </a:lnTo>
                <a:lnTo>
                  <a:pt x="1199443" y="641595"/>
                </a:lnTo>
                <a:lnTo>
                  <a:pt x="1201109" y="640978"/>
                </a:lnTo>
                <a:lnTo>
                  <a:pt x="1202097" y="640608"/>
                </a:lnTo>
                <a:lnTo>
                  <a:pt x="1202529" y="640423"/>
                </a:lnTo>
                <a:lnTo>
                  <a:pt x="1203331" y="640114"/>
                </a:lnTo>
                <a:lnTo>
                  <a:pt x="1204504" y="639682"/>
                </a:lnTo>
                <a:lnTo>
                  <a:pt x="1205615" y="639250"/>
                </a:lnTo>
                <a:lnTo>
                  <a:pt x="1205862" y="639127"/>
                </a:lnTo>
                <a:lnTo>
                  <a:pt x="1207158" y="638633"/>
                </a:lnTo>
                <a:lnTo>
                  <a:pt x="1208083" y="638263"/>
                </a:lnTo>
                <a:lnTo>
                  <a:pt x="1208515" y="638078"/>
                </a:lnTo>
                <a:lnTo>
                  <a:pt x="1209194" y="637831"/>
                </a:lnTo>
                <a:lnTo>
                  <a:pt x="1209379" y="637769"/>
                </a:lnTo>
                <a:lnTo>
                  <a:pt x="1210984" y="637152"/>
                </a:lnTo>
                <a:lnTo>
                  <a:pt x="1211354" y="637028"/>
                </a:lnTo>
                <a:lnTo>
                  <a:pt x="1211725" y="636843"/>
                </a:lnTo>
                <a:lnTo>
                  <a:pt x="1211910" y="636782"/>
                </a:lnTo>
                <a:lnTo>
                  <a:pt x="1212835" y="636411"/>
                </a:lnTo>
                <a:lnTo>
                  <a:pt x="1213329" y="636226"/>
                </a:lnTo>
                <a:lnTo>
                  <a:pt x="1215736" y="635300"/>
                </a:lnTo>
                <a:lnTo>
                  <a:pt x="1216600" y="634930"/>
                </a:lnTo>
                <a:lnTo>
                  <a:pt x="1217896" y="634436"/>
                </a:lnTo>
                <a:lnTo>
                  <a:pt x="1218452" y="634251"/>
                </a:lnTo>
                <a:lnTo>
                  <a:pt x="1219007" y="634004"/>
                </a:lnTo>
                <a:lnTo>
                  <a:pt x="1219501" y="633819"/>
                </a:lnTo>
                <a:lnTo>
                  <a:pt x="1220488" y="633449"/>
                </a:lnTo>
                <a:lnTo>
                  <a:pt x="1220735" y="633387"/>
                </a:lnTo>
                <a:lnTo>
                  <a:pt x="1221352" y="633140"/>
                </a:lnTo>
                <a:lnTo>
                  <a:pt x="1222154" y="632832"/>
                </a:lnTo>
                <a:lnTo>
                  <a:pt x="1222587" y="632647"/>
                </a:lnTo>
                <a:lnTo>
                  <a:pt x="1223697" y="632276"/>
                </a:lnTo>
                <a:lnTo>
                  <a:pt x="1224068" y="632091"/>
                </a:lnTo>
                <a:lnTo>
                  <a:pt x="1224932" y="631783"/>
                </a:lnTo>
                <a:lnTo>
                  <a:pt x="1226228" y="631351"/>
                </a:lnTo>
                <a:lnTo>
                  <a:pt x="1226475" y="631227"/>
                </a:lnTo>
                <a:lnTo>
                  <a:pt x="1229375" y="630178"/>
                </a:lnTo>
                <a:lnTo>
                  <a:pt x="1230239" y="629869"/>
                </a:lnTo>
                <a:lnTo>
                  <a:pt x="1230610" y="629684"/>
                </a:lnTo>
                <a:lnTo>
                  <a:pt x="1230918" y="629561"/>
                </a:lnTo>
                <a:lnTo>
                  <a:pt x="1231597" y="629376"/>
                </a:lnTo>
                <a:lnTo>
                  <a:pt x="1233325" y="628697"/>
                </a:lnTo>
                <a:lnTo>
                  <a:pt x="1234251" y="628388"/>
                </a:lnTo>
                <a:lnTo>
                  <a:pt x="1234868" y="628141"/>
                </a:lnTo>
                <a:lnTo>
                  <a:pt x="1236102" y="627709"/>
                </a:lnTo>
                <a:lnTo>
                  <a:pt x="1237151" y="627277"/>
                </a:lnTo>
                <a:lnTo>
                  <a:pt x="1237583" y="627154"/>
                </a:lnTo>
                <a:lnTo>
                  <a:pt x="1238077" y="626969"/>
                </a:lnTo>
                <a:lnTo>
                  <a:pt x="1238386" y="626845"/>
                </a:lnTo>
                <a:lnTo>
                  <a:pt x="1238571" y="626784"/>
                </a:lnTo>
                <a:lnTo>
                  <a:pt x="1239126" y="626537"/>
                </a:lnTo>
                <a:lnTo>
                  <a:pt x="1239990" y="626228"/>
                </a:lnTo>
                <a:lnTo>
                  <a:pt x="1240299" y="626105"/>
                </a:lnTo>
                <a:lnTo>
                  <a:pt x="1241410" y="625734"/>
                </a:lnTo>
                <a:lnTo>
                  <a:pt x="1241904" y="625549"/>
                </a:lnTo>
                <a:lnTo>
                  <a:pt x="1242212" y="625426"/>
                </a:lnTo>
                <a:lnTo>
                  <a:pt x="1242397" y="625364"/>
                </a:lnTo>
                <a:lnTo>
                  <a:pt x="1243261" y="625056"/>
                </a:lnTo>
                <a:lnTo>
                  <a:pt x="1243817" y="624870"/>
                </a:lnTo>
                <a:lnTo>
                  <a:pt x="1244928" y="624438"/>
                </a:lnTo>
                <a:lnTo>
                  <a:pt x="1245545" y="624253"/>
                </a:lnTo>
                <a:lnTo>
                  <a:pt x="1245853" y="624130"/>
                </a:lnTo>
                <a:lnTo>
                  <a:pt x="1246285" y="623945"/>
                </a:lnTo>
                <a:lnTo>
                  <a:pt x="1246717" y="623821"/>
                </a:lnTo>
                <a:lnTo>
                  <a:pt x="1247273" y="623636"/>
                </a:lnTo>
                <a:lnTo>
                  <a:pt x="1247643" y="623513"/>
                </a:lnTo>
                <a:lnTo>
                  <a:pt x="1248075" y="623389"/>
                </a:lnTo>
                <a:lnTo>
                  <a:pt x="1248692" y="623142"/>
                </a:lnTo>
                <a:lnTo>
                  <a:pt x="1249309" y="622957"/>
                </a:lnTo>
                <a:lnTo>
                  <a:pt x="1249988" y="622710"/>
                </a:lnTo>
                <a:lnTo>
                  <a:pt x="1250791" y="622464"/>
                </a:lnTo>
                <a:lnTo>
                  <a:pt x="1251716" y="622155"/>
                </a:lnTo>
                <a:lnTo>
                  <a:pt x="1253074" y="621723"/>
                </a:lnTo>
                <a:lnTo>
                  <a:pt x="1253444" y="621600"/>
                </a:lnTo>
                <a:lnTo>
                  <a:pt x="1254740" y="621168"/>
                </a:lnTo>
                <a:lnTo>
                  <a:pt x="1255728" y="620797"/>
                </a:lnTo>
                <a:lnTo>
                  <a:pt x="1256036" y="620735"/>
                </a:lnTo>
                <a:lnTo>
                  <a:pt x="1256900" y="620427"/>
                </a:lnTo>
                <a:lnTo>
                  <a:pt x="1257086" y="620365"/>
                </a:lnTo>
                <a:lnTo>
                  <a:pt x="1257271" y="620303"/>
                </a:lnTo>
                <a:lnTo>
                  <a:pt x="1258320" y="619933"/>
                </a:lnTo>
                <a:lnTo>
                  <a:pt x="1259307" y="619625"/>
                </a:lnTo>
                <a:lnTo>
                  <a:pt x="1259739" y="619501"/>
                </a:lnTo>
                <a:lnTo>
                  <a:pt x="1260788" y="619131"/>
                </a:lnTo>
                <a:lnTo>
                  <a:pt x="1261344" y="618946"/>
                </a:lnTo>
                <a:lnTo>
                  <a:pt x="1261653" y="618822"/>
                </a:lnTo>
                <a:lnTo>
                  <a:pt x="1261899" y="618761"/>
                </a:lnTo>
                <a:lnTo>
                  <a:pt x="1262146" y="618699"/>
                </a:lnTo>
                <a:lnTo>
                  <a:pt x="1263134" y="618329"/>
                </a:lnTo>
                <a:lnTo>
                  <a:pt x="1263319" y="618267"/>
                </a:lnTo>
                <a:lnTo>
                  <a:pt x="1264059" y="618020"/>
                </a:lnTo>
                <a:lnTo>
                  <a:pt x="1264245" y="617958"/>
                </a:lnTo>
                <a:lnTo>
                  <a:pt x="1264923" y="617773"/>
                </a:lnTo>
                <a:lnTo>
                  <a:pt x="1265170" y="617650"/>
                </a:lnTo>
                <a:lnTo>
                  <a:pt x="1265849" y="617465"/>
                </a:lnTo>
                <a:lnTo>
                  <a:pt x="1266713" y="617156"/>
                </a:lnTo>
                <a:lnTo>
                  <a:pt x="1267516" y="616847"/>
                </a:lnTo>
                <a:lnTo>
                  <a:pt x="1267824" y="616786"/>
                </a:lnTo>
                <a:lnTo>
                  <a:pt x="1268133" y="616662"/>
                </a:lnTo>
                <a:lnTo>
                  <a:pt x="1268750" y="616415"/>
                </a:lnTo>
                <a:lnTo>
                  <a:pt x="1268997" y="616354"/>
                </a:lnTo>
                <a:lnTo>
                  <a:pt x="1269799" y="615983"/>
                </a:lnTo>
                <a:lnTo>
                  <a:pt x="1270601" y="615675"/>
                </a:lnTo>
                <a:lnTo>
                  <a:pt x="1270848" y="615551"/>
                </a:lnTo>
                <a:lnTo>
                  <a:pt x="1271712" y="615181"/>
                </a:lnTo>
                <a:lnTo>
                  <a:pt x="1272453" y="614873"/>
                </a:lnTo>
                <a:lnTo>
                  <a:pt x="1272946" y="614687"/>
                </a:lnTo>
                <a:lnTo>
                  <a:pt x="1273687" y="614379"/>
                </a:lnTo>
                <a:lnTo>
                  <a:pt x="1274366" y="614070"/>
                </a:lnTo>
                <a:lnTo>
                  <a:pt x="1275045" y="613823"/>
                </a:lnTo>
                <a:lnTo>
                  <a:pt x="1276217" y="613330"/>
                </a:lnTo>
                <a:lnTo>
                  <a:pt x="1276835" y="613083"/>
                </a:lnTo>
                <a:lnTo>
                  <a:pt x="1277020" y="613021"/>
                </a:lnTo>
                <a:lnTo>
                  <a:pt x="1277390" y="612836"/>
                </a:lnTo>
                <a:lnTo>
                  <a:pt x="1277760" y="612651"/>
                </a:lnTo>
                <a:lnTo>
                  <a:pt x="1281895" y="610984"/>
                </a:lnTo>
                <a:lnTo>
                  <a:pt x="1282389" y="610738"/>
                </a:lnTo>
                <a:lnTo>
                  <a:pt x="1282636" y="610614"/>
                </a:lnTo>
                <a:lnTo>
                  <a:pt x="1282883" y="610552"/>
                </a:lnTo>
                <a:lnTo>
                  <a:pt x="1283438" y="610306"/>
                </a:lnTo>
                <a:lnTo>
                  <a:pt x="1284364" y="609935"/>
                </a:lnTo>
                <a:lnTo>
                  <a:pt x="1284919" y="609688"/>
                </a:lnTo>
                <a:lnTo>
                  <a:pt x="1285660" y="609380"/>
                </a:lnTo>
                <a:lnTo>
                  <a:pt x="1287450" y="608639"/>
                </a:lnTo>
                <a:lnTo>
                  <a:pt x="1288190" y="608331"/>
                </a:lnTo>
                <a:lnTo>
                  <a:pt x="1288746" y="608084"/>
                </a:lnTo>
                <a:lnTo>
                  <a:pt x="1289486" y="607775"/>
                </a:lnTo>
                <a:lnTo>
                  <a:pt x="1290350" y="607405"/>
                </a:lnTo>
                <a:lnTo>
                  <a:pt x="1291029" y="607158"/>
                </a:lnTo>
                <a:lnTo>
                  <a:pt x="1291523" y="606973"/>
                </a:lnTo>
                <a:lnTo>
                  <a:pt x="1291708" y="606911"/>
                </a:lnTo>
                <a:lnTo>
                  <a:pt x="1292510" y="606541"/>
                </a:lnTo>
                <a:lnTo>
                  <a:pt x="1292695" y="606417"/>
                </a:lnTo>
                <a:lnTo>
                  <a:pt x="1293189" y="606232"/>
                </a:lnTo>
                <a:lnTo>
                  <a:pt x="1293806" y="605985"/>
                </a:lnTo>
                <a:lnTo>
                  <a:pt x="1294115" y="605862"/>
                </a:lnTo>
                <a:lnTo>
                  <a:pt x="1294424" y="605677"/>
                </a:lnTo>
                <a:lnTo>
                  <a:pt x="1294732" y="605553"/>
                </a:lnTo>
                <a:lnTo>
                  <a:pt x="1294917" y="605492"/>
                </a:lnTo>
                <a:lnTo>
                  <a:pt x="1295349" y="605245"/>
                </a:lnTo>
                <a:lnTo>
                  <a:pt x="1295534" y="605245"/>
                </a:lnTo>
                <a:lnTo>
                  <a:pt x="1296028" y="604998"/>
                </a:lnTo>
                <a:lnTo>
                  <a:pt x="1296337" y="604875"/>
                </a:lnTo>
                <a:lnTo>
                  <a:pt x="1296707" y="604689"/>
                </a:lnTo>
                <a:lnTo>
                  <a:pt x="1297633" y="604319"/>
                </a:lnTo>
                <a:lnTo>
                  <a:pt x="1298003" y="604134"/>
                </a:lnTo>
                <a:lnTo>
                  <a:pt x="1298250" y="604011"/>
                </a:lnTo>
                <a:lnTo>
                  <a:pt x="1298435" y="603949"/>
                </a:lnTo>
                <a:lnTo>
                  <a:pt x="1298867" y="603764"/>
                </a:lnTo>
                <a:lnTo>
                  <a:pt x="1299176" y="603640"/>
                </a:lnTo>
                <a:lnTo>
                  <a:pt x="1299608" y="603393"/>
                </a:lnTo>
                <a:lnTo>
                  <a:pt x="1299916" y="603270"/>
                </a:lnTo>
                <a:lnTo>
                  <a:pt x="1300225" y="603147"/>
                </a:lnTo>
                <a:lnTo>
                  <a:pt x="1301027" y="602776"/>
                </a:lnTo>
                <a:lnTo>
                  <a:pt x="1301521" y="602591"/>
                </a:lnTo>
                <a:lnTo>
                  <a:pt x="1302508" y="602159"/>
                </a:lnTo>
                <a:lnTo>
                  <a:pt x="1303866" y="601542"/>
                </a:lnTo>
                <a:lnTo>
                  <a:pt x="1304113" y="601480"/>
                </a:lnTo>
                <a:lnTo>
                  <a:pt x="1305100" y="600986"/>
                </a:lnTo>
                <a:lnTo>
                  <a:pt x="1305656" y="600801"/>
                </a:lnTo>
                <a:lnTo>
                  <a:pt x="1306149" y="600554"/>
                </a:lnTo>
                <a:lnTo>
                  <a:pt x="1306458" y="600431"/>
                </a:lnTo>
                <a:lnTo>
                  <a:pt x="1306828" y="600246"/>
                </a:lnTo>
                <a:lnTo>
                  <a:pt x="1307631" y="599937"/>
                </a:lnTo>
                <a:lnTo>
                  <a:pt x="1307939" y="599752"/>
                </a:lnTo>
                <a:lnTo>
                  <a:pt x="1308186" y="599690"/>
                </a:lnTo>
                <a:lnTo>
                  <a:pt x="1310099" y="598826"/>
                </a:lnTo>
                <a:lnTo>
                  <a:pt x="1310593" y="598641"/>
                </a:lnTo>
                <a:lnTo>
                  <a:pt x="1310963" y="598456"/>
                </a:lnTo>
                <a:lnTo>
                  <a:pt x="1311704" y="598148"/>
                </a:lnTo>
                <a:lnTo>
                  <a:pt x="1312198" y="597901"/>
                </a:lnTo>
                <a:lnTo>
                  <a:pt x="1313309" y="597407"/>
                </a:lnTo>
                <a:lnTo>
                  <a:pt x="1313679" y="597284"/>
                </a:lnTo>
                <a:lnTo>
                  <a:pt x="1314173" y="597037"/>
                </a:lnTo>
                <a:lnTo>
                  <a:pt x="1314419" y="596913"/>
                </a:lnTo>
                <a:lnTo>
                  <a:pt x="1314790" y="596790"/>
                </a:lnTo>
                <a:lnTo>
                  <a:pt x="1314975" y="596728"/>
                </a:lnTo>
                <a:lnTo>
                  <a:pt x="1315160" y="596605"/>
                </a:lnTo>
                <a:lnTo>
                  <a:pt x="1315530" y="596481"/>
                </a:lnTo>
                <a:lnTo>
                  <a:pt x="1316147" y="596234"/>
                </a:lnTo>
                <a:lnTo>
                  <a:pt x="1316765" y="596049"/>
                </a:lnTo>
                <a:lnTo>
                  <a:pt x="1317505" y="595741"/>
                </a:lnTo>
                <a:lnTo>
                  <a:pt x="1318184" y="595494"/>
                </a:lnTo>
                <a:lnTo>
                  <a:pt x="1318616" y="595309"/>
                </a:lnTo>
                <a:lnTo>
                  <a:pt x="1319295" y="595062"/>
                </a:lnTo>
                <a:lnTo>
                  <a:pt x="1319542" y="594938"/>
                </a:lnTo>
                <a:lnTo>
                  <a:pt x="1321332" y="594259"/>
                </a:lnTo>
                <a:lnTo>
                  <a:pt x="1321702" y="594136"/>
                </a:lnTo>
                <a:lnTo>
                  <a:pt x="1322196" y="593951"/>
                </a:lnTo>
                <a:lnTo>
                  <a:pt x="1322751" y="593766"/>
                </a:lnTo>
                <a:lnTo>
                  <a:pt x="1323245" y="593581"/>
                </a:lnTo>
                <a:lnTo>
                  <a:pt x="1324973" y="592902"/>
                </a:lnTo>
                <a:lnTo>
                  <a:pt x="1325220" y="592840"/>
                </a:lnTo>
                <a:lnTo>
                  <a:pt x="1326454" y="592346"/>
                </a:lnTo>
                <a:lnTo>
                  <a:pt x="1326639" y="592285"/>
                </a:lnTo>
                <a:lnTo>
                  <a:pt x="1327935" y="591791"/>
                </a:lnTo>
                <a:lnTo>
                  <a:pt x="1328120" y="591729"/>
                </a:lnTo>
                <a:lnTo>
                  <a:pt x="1329540" y="591174"/>
                </a:lnTo>
                <a:lnTo>
                  <a:pt x="1330712" y="590742"/>
                </a:lnTo>
                <a:lnTo>
                  <a:pt x="1330897" y="590680"/>
                </a:lnTo>
                <a:lnTo>
                  <a:pt x="1331823" y="590310"/>
                </a:lnTo>
                <a:lnTo>
                  <a:pt x="1332440" y="590063"/>
                </a:lnTo>
                <a:lnTo>
                  <a:pt x="1333366" y="589754"/>
                </a:lnTo>
                <a:lnTo>
                  <a:pt x="1334415" y="589322"/>
                </a:lnTo>
                <a:lnTo>
                  <a:pt x="1334909" y="589137"/>
                </a:lnTo>
                <a:lnTo>
                  <a:pt x="1335958" y="588705"/>
                </a:lnTo>
                <a:lnTo>
                  <a:pt x="1336143" y="588705"/>
                </a:lnTo>
                <a:lnTo>
                  <a:pt x="1336452" y="588520"/>
                </a:lnTo>
                <a:lnTo>
                  <a:pt x="1337439" y="588150"/>
                </a:lnTo>
                <a:lnTo>
                  <a:pt x="1338365" y="587841"/>
                </a:lnTo>
                <a:lnTo>
                  <a:pt x="1339167" y="587532"/>
                </a:lnTo>
                <a:lnTo>
                  <a:pt x="1339476" y="587409"/>
                </a:lnTo>
                <a:lnTo>
                  <a:pt x="1339723" y="587286"/>
                </a:lnTo>
                <a:lnTo>
                  <a:pt x="1340649" y="586977"/>
                </a:lnTo>
                <a:lnTo>
                  <a:pt x="1341636" y="586607"/>
                </a:lnTo>
                <a:lnTo>
                  <a:pt x="1342747" y="586175"/>
                </a:lnTo>
                <a:lnTo>
                  <a:pt x="1342994" y="586051"/>
                </a:lnTo>
                <a:lnTo>
                  <a:pt x="1344228" y="585619"/>
                </a:lnTo>
                <a:lnTo>
                  <a:pt x="1344660" y="585434"/>
                </a:lnTo>
                <a:lnTo>
                  <a:pt x="1345648" y="585064"/>
                </a:lnTo>
                <a:lnTo>
                  <a:pt x="1345894" y="585002"/>
                </a:lnTo>
                <a:lnTo>
                  <a:pt x="1346203" y="584879"/>
                </a:lnTo>
                <a:lnTo>
                  <a:pt x="1346388" y="584817"/>
                </a:lnTo>
                <a:lnTo>
                  <a:pt x="1347314" y="584447"/>
                </a:lnTo>
                <a:lnTo>
                  <a:pt x="1347499" y="584385"/>
                </a:lnTo>
                <a:lnTo>
                  <a:pt x="1347993" y="584200"/>
                </a:lnTo>
                <a:lnTo>
                  <a:pt x="1349536" y="583583"/>
                </a:lnTo>
                <a:lnTo>
                  <a:pt x="1350338" y="583274"/>
                </a:lnTo>
                <a:lnTo>
                  <a:pt x="1350585" y="583212"/>
                </a:lnTo>
                <a:lnTo>
                  <a:pt x="1351511" y="582842"/>
                </a:lnTo>
                <a:lnTo>
                  <a:pt x="1351943" y="582719"/>
                </a:lnTo>
                <a:lnTo>
                  <a:pt x="1352498" y="582472"/>
                </a:lnTo>
                <a:lnTo>
                  <a:pt x="1353053" y="582287"/>
                </a:lnTo>
                <a:lnTo>
                  <a:pt x="1353794" y="581978"/>
                </a:lnTo>
                <a:lnTo>
                  <a:pt x="1354288" y="581793"/>
                </a:lnTo>
                <a:lnTo>
                  <a:pt x="1354967" y="581546"/>
                </a:lnTo>
                <a:lnTo>
                  <a:pt x="1356077" y="581114"/>
                </a:lnTo>
                <a:lnTo>
                  <a:pt x="1356633" y="580929"/>
                </a:lnTo>
                <a:lnTo>
                  <a:pt x="1357373" y="580620"/>
                </a:lnTo>
                <a:lnTo>
                  <a:pt x="1357805" y="580497"/>
                </a:lnTo>
                <a:lnTo>
                  <a:pt x="1358114" y="580312"/>
                </a:lnTo>
                <a:lnTo>
                  <a:pt x="1358546" y="580188"/>
                </a:lnTo>
                <a:lnTo>
                  <a:pt x="1361385" y="579077"/>
                </a:lnTo>
                <a:lnTo>
                  <a:pt x="1362249" y="578769"/>
                </a:lnTo>
                <a:lnTo>
                  <a:pt x="1363977" y="578152"/>
                </a:lnTo>
                <a:lnTo>
                  <a:pt x="1364656" y="577905"/>
                </a:lnTo>
                <a:lnTo>
                  <a:pt x="1366137" y="577288"/>
                </a:lnTo>
                <a:lnTo>
                  <a:pt x="1366507" y="577164"/>
                </a:lnTo>
                <a:lnTo>
                  <a:pt x="1367310" y="576856"/>
                </a:lnTo>
                <a:lnTo>
                  <a:pt x="1368297" y="576485"/>
                </a:lnTo>
                <a:lnTo>
                  <a:pt x="1368914" y="576239"/>
                </a:lnTo>
                <a:lnTo>
                  <a:pt x="1369161" y="576115"/>
                </a:lnTo>
                <a:lnTo>
                  <a:pt x="1369408" y="576053"/>
                </a:lnTo>
                <a:lnTo>
                  <a:pt x="1369655" y="575930"/>
                </a:lnTo>
                <a:lnTo>
                  <a:pt x="1370642" y="575560"/>
                </a:lnTo>
                <a:lnTo>
                  <a:pt x="1371938" y="575066"/>
                </a:lnTo>
                <a:lnTo>
                  <a:pt x="1372617" y="574819"/>
                </a:lnTo>
                <a:lnTo>
                  <a:pt x="1374160" y="574264"/>
                </a:lnTo>
                <a:lnTo>
                  <a:pt x="1374469" y="574140"/>
                </a:lnTo>
                <a:lnTo>
                  <a:pt x="1374962" y="573893"/>
                </a:lnTo>
                <a:lnTo>
                  <a:pt x="1375394" y="573770"/>
                </a:lnTo>
                <a:lnTo>
                  <a:pt x="1375580" y="573708"/>
                </a:lnTo>
                <a:lnTo>
                  <a:pt x="1376505" y="573338"/>
                </a:lnTo>
                <a:lnTo>
                  <a:pt x="1376937" y="573153"/>
                </a:lnTo>
                <a:lnTo>
                  <a:pt x="1379036" y="572350"/>
                </a:lnTo>
                <a:lnTo>
                  <a:pt x="1379344" y="572227"/>
                </a:lnTo>
                <a:lnTo>
                  <a:pt x="1379715" y="572104"/>
                </a:lnTo>
                <a:lnTo>
                  <a:pt x="1380023" y="571980"/>
                </a:lnTo>
                <a:lnTo>
                  <a:pt x="1380208" y="571918"/>
                </a:lnTo>
                <a:lnTo>
                  <a:pt x="1381196" y="571548"/>
                </a:lnTo>
                <a:lnTo>
                  <a:pt x="1381443" y="571425"/>
                </a:lnTo>
                <a:lnTo>
                  <a:pt x="1382060" y="571240"/>
                </a:lnTo>
                <a:lnTo>
                  <a:pt x="1385269" y="570129"/>
                </a:lnTo>
                <a:lnTo>
                  <a:pt x="1385516" y="570005"/>
                </a:lnTo>
                <a:lnTo>
                  <a:pt x="1385701" y="569944"/>
                </a:lnTo>
                <a:lnTo>
                  <a:pt x="1387429" y="569388"/>
                </a:lnTo>
                <a:lnTo>
                  <a:pt x="1387861" y="569203"/>
                </a:lnTo>
                <a:lnTo>
                  <a:pt x="1388170" y="569141"/>
                </a:lnTo>
                <a:lnTo>
                  <a:pt x="1388848" y="568894"/>
                </a:lnTo>
                <a:lnTo>
                  <a:pt x="1389219" y="568771"/>
                </a:lnTo>
                <a:lnTo>
                  <a:pt x="1390700" y="568277"/>
                </a:lnTo>
                <a:lnTo>
                  <a:pt x="1390885" y="568215"/>
                </a:lnTo>
                <a:lnTo>
                  <a:pt x="1393045" y="567475"/>
                </a:lnTo>
                <a:lnTo>
                  <a:pt x="1393786" y="567228"/>
                </a:lnTo>
                <a:lnTo>
                  <a:pt x="1394588" y="566919"/>
                </a:lnTo>
                <a:lnTo>
                  <a:pt x="1394958" y="566796"/>
                </a:lnTo>
                <a:lnTo>
                  <a:pt x="1395390" y="566673"/>
                </a:lnTo>
                <a:lnTo>
                  <a:pt x="1395946" y="566487"/>
                </a:lnTo>
                <a:lnTo>
                  <a:pt x="1396933" y="566117"/>
                </a:lnTo>
                <a:lnTo>
                  <a:pt x="1397859" y="565809"/>
                </a:lnTo>
                <a:lnTo>
                  <a:pt x="1398476" y="565562"/>
                </a:lnTo>
                <a:lnTo>
                  <a:pt x="1398846" y="565500"/>
                </a:lnTo>
                <a:lnTo>
                  <a:pt x="1399464" y="565253"/>
                </a:lnTo>
                <a:lnTo>
                  <a:pt x="1399896" y="565130"/>
                </a:lnTo>
                <a:lnTo>
                  <a:pt x="1400513" y="564883"/>
                </a:lnTo>
                <a:lnTo>
                  <a:pt x="1401624" y="564513"/>
                </a:lnTo>
                <a:lnTo>
                  <a:pt x="1401870" y="564451"/>
                </a:lnTo>
                <a:lnTo>
                  <a:pt x="1402673" y="564142"/>
                </a:lnTo>
                <a:lnTo>
                  <a:pt x="1403166" y="564019"/>
                </a:lnTo>
                <a:lnTo>
                  <a:pt x="1403599" y="563834"/>
                </a:lnTo>
                <a:lnTo>
                  <a:pt x="1403845" y="563772"/>
                </a:lnTo>
                <a:lnTo>
                  <a:pt x="1404031" y="563710"/>
                </a:lnTo>
                <a:lnTo>
                  <a:pt x="1404463" y="563587"/>
                </a:lnTo>
                <a:lnTo>
                  <a:pt x="1405512" y="563217"/>
                </a:lnTo>
                <a:lnTo>
                  <a:pt x="1405697" y="563155"/>
                </a:lnTo>
                <a:lnTo>
                  <a:pt x="1406499" y="562846"/>
                </a:lnTo>
                <a:lnTo>
                  <a:pt x="1406684" y="562785"/>
                </a:lnTo>
                <a:lnTo>
                  <a:pt x="1406931" y="562661"/>
                </a:lnTo>
                <a:lnTo>
                  <a:pt x="1407240" y="562538"/>
                </a:lnTo>
                <a:lnTo>
                  <a:pt x="1408104" y="562229"/>
                </a:lnTo>
                <a:lnTo>
                  <a:pt x="1408906" y="561982"/>
                </a:lnTo>
                <a:lnTo>
                  <a:pt x="1409153" y="561859"/>
                </a:lnTo>
                <a:lnTo>
                  <a:pt x="1409338" y="561797"/>
                </a:lnTo>
                <a:lnTo>
                  <a:pt x="1409708" y="561674"/>
                </a:lnTo>
                <a:lnTo>
                  <a:pt x="1410387" y="561427"/>
                </a:lnTo>
                <a:lnTo>
                  <a:pt x="1411004" y="561180"/>
                </a:lnTo>
                <a:lnTo>
                  <a:pt x="1411313" y="561118"/>
                </a:lnTo>
                <a:lnTo>
                  <a:pt x="1411560" y="560995"/>
                </a:lnTo>
                <a:lnTo>
                  <a:pt x="1411807" y="560933"/>
                </a:lnTo>
                <a:lnTo>
                  <a:pt x="1411992" y="560871"/>
                </a:lnTo>
                <a:lnTo>
                  <a:pt x="1412300" y="560748"/>
                </a:lnTo>
                <a:lnTo>
                  <a:pt x="1413473" y="560316"/>
                </a:lnTo>
                <a:lnTo>
                  <a:pt x="1414090" y="560069"/>
                </a:lnTo>
                <a:lnTo>
                  <a:pt x="1414831" y="559822"/>
                </a:lnTo>
                <a:lnTo>
                  <a:pt x="1416991" y="559020"/>
                </a:lnTo>
                <a:lnTo>
                  <a:pt x="1417485" y="558896"/>
                </a:lnTo>
                <a:lnTo>
                  <a:pt x="1417731" y="558773"/>
                </a:lnTo>
                <a:lnTo>
                  <a:pt x="1418904" y="558341"/>
                </a:lnTo>
                <a:lnTo>
                  <a:pt x="1419274" y="558218"/>
                </a:lnTo>
                <a:lnTo>
                  <a:pt x="1419706" y="558032"/>
                </a:lnTo>
                <a:lnTo>
                  <a:pt x="1420447" y="557786"/>
                </a:lnTo>
                <a:lnTo>
                  <a:pt x="1420632" y="557724"/>
                </a:lnTo>
                <a:lnTo>
                  <a:pt x="1421434" y="557415"/>
                </a:lnTo>
                <a:lnTo>
                  <a:pt x="1422360" y="557107"/>
                </a:lnTo>
                <a:lnTo>
                  <a:pt x="1425508" y="555934"/>
                </a:lnTo>
                <a:lnTo>
                  <a:pt x="1425693" y="555934"/>
                </a:lnTo>
                <a:lnTo>
                  <a:pt x="1427236" y="555317"/>
                </a:lnTo>
                <a:lnTo>
                  <a:pt x="1428285" y="554947"/>
                </a:lnTo>
                <a:lnTo>
                  <a:pt x="1428532" y="554885"/>
                </a:lnTo>
                <a:lnTo>
                  <a:pt x="1429211" y="554638"/>
                </a:lnTo>
                <a:lnTo>
                  <a:pt x="1429828" y="554391"/>
                </a:lnTo>
                <a:lnTo>
                  <a:pt x="1430260" y="554206"/>
                </a:lnTo>
                <a:lnTo>
                  <a:pt x="1431926" y="553589"/>
                </a:lnTo>
                <a:lnTo>
                  <a:pt x="1432358" y="553465"/>
                </a:lnTo>
                <a:lnTo>
                  <a:pt x="1433777" y="552910"/>
                </a:lnTo>
                <a:lnTo>
                  <a:pt x="1434086" y="552787"/>
                </a:lnTo>
                <a:lnTo>
                  <a:pt x="1434271" y="552725"/>
                </a:lnTo>
                <a:lnTo>
                  <a:pt x="1434703" y="552601"/>
                </a:lnTo>
                <a:lnTo>
                  <a:pt x="1435629" y="552231"/>
                </a:lnTo>
                <a:lnTo>
                  <a:pt x="1436061" y="552046"/>
                </a:lnTo>
                <a:lnTo>
                  <a:pt x="1436493" y="551923"/>
                </a:lnTo>
                <a:lnTo>
                  <a:pt x="1436925" y="551737"/>
                </a:lnTo>
                <a:lnTo>
                  <a:pt x="1437604" y="551491"/>
                </a:lnTo>
                <a:lnTo>
                  <a:pt x="1438776" y="551059"/>
                </a:lnTo>
                <a:lnTo>
                  <a:pt x="1440072" y="550565"/>
                </a:lnTo>
                <a:lnTo>
                  <a:pt x="1440319" y="550441"/>
                </a:lnTo>
                <a:lnTo>
                  <a:pt x="1441122" y="550133"/>
                </a:lnTo>
                <a:lnTo>
                  <a:pt x="1444207" y="549022"/>
                </a:lnTo>
                <a:lnTo>
                  <a:pt x="1445380" y="548528"/>
                </a:lnTo>
                <a:lnTo>
                  <a:pt x="1445874" y="548405"/>
                </a:lnTo>
                <a:lnTo>
                  <a:pt x="1447725" y="547664"/>
                </a:lnTo>
                <a:lnTo>
                  <a:pt x="1447910" y="547602"/>
                </a:lnTo>
                <a:lnTo>
                  <a:pt x="1448589" y="547356"/>
                </a:lnTo>
                <a:lnTo>
                  <a:pt x="1449577" y="546985"/>
                </a:lnTo>
                <a:lnTo>
                  <a:pt x="1450009" y="546800"/>
                </a:lnTo>
                <a:lnTo>
                  <a:pt x="1450194" y="546738"/>
                </a:lnTo>
                <a:lnTo>
                  <a:pt x="1450749" y="546553"/>
                </a:lnTo>
                <a:lnTo>
                  <a:pt x="1451181" y="546368"/>
                </a:lnTo>
                <a:lnTo>
                  <a:pt x="1452107" y="546060"/>
                </a:lnTo>
                <a:lnTo>
                  <a:pt x="1453526" y="545504"/>
                </a:lnTo>
                <a:lnTo>
                  <a:pt x="1453712" y="545442"/>
                </a:lnTo>
                <a:lnTo>
                  <a:pt x="1454205" y="545257"/>
                </a:lnTo>
                <a:lnTo>
                  <a:pt x="1454761" y="545010"/>
                </a:lnTo>
                <a:lnTo>
                  <a:pt x="1455563" y="544702"/>
                </a:lnTo>
                <a:lnTo>
                  <a:pt x="1456304" y="544455"/>
                </a:lnTo>
                <a:lnTo>
                  <a:pt x="1456674" y="544270"/>
                </a:lnTo>
                <a:lnTo>
                  <a:pt x="1456921" y="544208"/>
                </a:lnTo>
                <a:lnTo>
                  <a:pt x="1458525" y="543591"/>
                </a:lnTo>
                <a:lnTo>
                  <a:pt x="1459451" y="543221"/>
                </a:lnTo>
                <a:lnTo>
                  <a:pt x="1459760" y="543097"/>
                </a:lnTo>
                <a:lnTo>
                  <a:pt x="1460624" y="542789"/>
                </a:lnTo>
                <a:lnTo>
                  <a:pt x="1461550" y="542480"/>
                </a:lnTo>
                <a:lnTo>
                  <a:pt x="1461982" y="542295"/>
                </a:lnTo>
                <a:lnTo>
                  <a:pt x="1462784" y="541986"/>
                </a:lnTo>
                <a:lnTo>
                  <a:pt x="1463031" y="541863"/>
                </a:lnTo>
                <a:lnTo>
                  <a:pt x="1463895" y="541554"/>
                </a:lnTo>
                <a:lnTo>
                  <a:pt x="1464574" y="541307"/>
                </a:lnTo>
                <a:lnTo>
                  <a:pt x="1466055" y="540690"/>
                </a:lnTo>
                <a:lnTo>
                  <a:pt x="1466487" y="540567"/>
                </a:lnTo>
                <a:lnTo>
                  <a:pt x="1467166" y="540320"/>
                </a:lnTo>
                <a:lnTo>
                  <a:pt x="1467721" y="540073"/>
                </a:lnTo>
                <a:lnTo>
                  <a:pt x="1468277" y="539888"/>
                </a:lnTo>
                <a:lnTo>
                  <a:pt x="1468523" y="539765"/>
                </a:lnTo>
                <a:lnTo>
                  <a:pt x="1468894" y="539641"/>
                </a:lnTo>
                <a:lnTo>
                  <a:pt x="1469387" y="539456"/>
                </a:lnTo>
                <a:lnTo>
                  <a:pt x="1469573" y="539394"/>
                </a:lnTo>
                <a:lnTo>
                  <a:pt x="1470251" y="539147"/>
                </a:lnTo>
                <a:lnTo>
                  <a:pt x="1470622" y="539024"/>
                </a:lnTo>
                <a:lnTo>
                  <a:pt x="1470930" y="538901"/>
                </a:lnTo>
                <a:lnTo>
                  <a:pt x="1471547" y="538654"/>
                </a:lnTo>
                <a:lnTo>
                  <a:pt x="1472288" y="538345"/>
                </a:lnTo>
                <a:lnTo>
                  <a:pt x="1473522" y="537913"/>
                </a:lnTo>
                <a:lnTo>
                  <a:pt x="1474572" y="537481"/>
                </a:lnTo>
                <a:lnTo>
                  <a:pt x="1475127" y="537296"/>
                </a:lnTo>
                <a:lnTo>
                  <a:pt x="1475991" y="536926"/>
                </a:lnTo>
                <a:lnTo>
                  <a:pt x="1476300" y="536802"/>
                </a:lnTo>
                <a:lnTo>
                  <a:pt x="1476855" y="536617"/>
                </a:lnTo>
                <a:lnTo>
                  <a:pt x="1477719" y="536247"/>
                </a:lnTo>
                <a:lnTo>
                  <a:pt x="1478336" y="536000"/>
                </a:lnTo>
                <a:lnTo>
                  <a:pt x="1478706" y="535876"/>
                </a:lnTo>
                <a:lnTo>
                  <a:pt x="1479077" y="535691"/>
                </a:lnTo>
                <a:lnTo>
                  <a:pt x="1480126" y="535321"/>
                </a:lnTo>
                <a:lnTo>
                  <a:pt x="1480434" y="535198"/>
                </a:lnTo>
                <a:lnTo>
                  <a:pt x="1481052" y="534951"/>
                </a:lnTo>
                <a:lnTo>
                  <a:pt x="1481916" y="534580"/>
                </a:lnTo>
                <a:lnTo>
                  <a:pt x="1483705" y="533902"/>
                </a:lnTo>
                <a:lnTo>
                  <a:pt x="1484446" y="533593"/>
                </a:lnTo>
                <a:lnTo>
                  <a:pt x="1484878" y="533408"/>
                </a:lnTo>
                <a:lnTo>
                  <a:pt x="1485187" y="533284"/>
                </a:lnTo>
                <a:lnTo>
                  <a:pt x="1485372" y="533223"/>
                </a:lnTo>
                <a:lnTo>
                  <a:pt x="1485927" y="532976"/>
                </a:lnTo>
                <a:lnTo>
                  <a:pt x="1486297" y="532852"/>
                </a:lnTo>
                <a:lnTo>
                  <a:pt x="1487655" y="532297"/>
                </a:lnTo>
                <a:lnTo>
                  <a:pt x="1488519" y="531988"/>
                </a:lnTo>
                <a:lnTo>
                  <a:pt x="1488951" y="531803"/>
                </a:lnTo>
                <a:lnTo>
                  <a:pt x="1489322" y="531680"/>
                </a:lnTo>
                <a:lnTo>
                  <a:pt x="1490247" y="531310"/>
                </a:lnTo>
                <a:lnTo>
                  <a:pt x="1490494" y="531186"/>
                </a:lnTo>
                <a:lnTo>
                  <a:pt x="1491296" y="530878"/>
                </a:lnTo>
                <a:lnTo>
                  <a:pt x="1492469" y="530446"/>
                </a:lnTo>
                <a:lnTo>
                  <a:pt x="1492963" y="530199"/>
                </a:lnTo>
                <a:lnTo>
                  <a:pt x="1493642" y="529952"/>
                </a:lnTo>
                <a:lnTo>
                  <a:pt x="1494135" y="529767"/>
                </a:lnTo>
                <a:lnTo>
                  <a:pt x="1494321" y="529705"/>
                </a:lnTo>
                <a:lnTo>
                  <a:pt x="1494506" y="529581"/>
                </a:lnTo>
                <a:lnTo>
                  <a:pt x="1494691" y="529520"/>
                </a:lnTo>
                <a:lnTo>
                  <a:pt x="1497098" y="528594"/>
                </a:lnTo>
                <a:lnTo>
                  <a:pt x="1497715" y="528347"/>
                </a:lnTo>
                <a:lnTo>
                  <a:pt x="1498332" y="528100"/>
                </a:lnTo>
                <a:lnTo>
                  <a:pt x="1501048" y="526989"/>
                </a:lnTo>
                <a:lnTo>
                  <a:pt x="1501233" y="526928"/>
                </a:lnTo>
                <a:lnTo>
                  <a:pt x="1503331" y="526064"/>
                </a:lnTo>
                <a:lnTo>
                  <a:pt x="1503578" y="525940"/>
                </a:lnTo>
                <a:lnTo>
                  <a:pt x="1504565" y="525508"/>
                </a:lnTo>
                <a:lnTo>
                  <a:pt x="1504874" y="525385"/>
                </a:lnTo>
                <a:lnTo>
                  <a:pt x="1505429" y="525138"/>
                </a:lnTo>
                <a:lnTo>
                  <a:pt x="1506911" y="524583"/>
                </a:lnTo>
                <a:lnTo>
                  <a:pt x="1507775" y="524212"/>
                </a:lnTo>
                <a:lnTo>
                  <a:pt x="1509688" y="523410"/>
                </a:lnTo>
                <a:lnTo>
                  <a:pt x="1510984" y="522854"/>
                </a:lnTo>
                <a:lnTo>
                  <a:pt x="1511292" y="522731"/>
                </a:lnTo>
                <a:lnTo>
                  <a:pt x="1511724" y="522546"/>
                </a:lnTo>
                <a:lnTo>
                  <a:pt x="1513082" y="521990"/>
                </a:lnTo>
                <a:lnTo>
                  <a:pt x="1513329" y="521929"/>
                </a:lnTo>
                <a:lnTo>
                  <a:pt x="1515304" y="521126"/>
                </a:lnTo>
                <a:lnTo>
                  <a:pt x="1516723" y="520509"/>
                </a:lnTo>
                <a:lnTo>
                  <a:pt x="1517896" y="520077"/>
                </a:lnTo>
                <a:lnTo>
                  <a:pt x="1518143" y="519954"/>
                </a:lnTo>
                <a:lnTo>
                  <a:pt x="1518513" y="519769"/>
                </a:lnTo>
                <a:lnTo>
                  <a:pt x="1519130" y="519522"/>
                </a:lnTo>
                <a:lnTo>
                  <a:pt x="1519562" y="519337"/>
                </a:lnTo>
                <a:lnTo>
                  <a:pt x="1520056" y="519152"/>
                </a:lnTo>
                <a:lnTo>
                  <a:pt x="1520303" y="519028"/>
                </a:lnTo>
                <a:lnTo>
                  <a:pt x="1522278" y="518226"/>
                </a:lnTo>
                <a:lnTo>
                  <a:pt x="1523327" y="517732"/>
                </a:lnTo>
                <a:lnTo>
                  <a:pt x="1524438" y="517238"/>
                </a:lnTo>
                <a:lnTo>
                  <a:pt x="1525734" y="516683"/>
                </a:lnTo>
                <a:lnTo>
                  <a:pt x="1528141" y="515634"/>
                </a:lnTo>
                <a:lnTo>
                  <a:pt x="1528696" y="515387"/>
                </a:lnTo>
                <a:lnTo>
                  <a:pt x="1531103" y="514399"/>
                </a:lnTo>
                <a:lnTo>
                  <a:pt x="1531288" y="514338"/>
                </a:lnTo>
                <a:lnTo>
                  <a:pt x="1532831" y="513597"/>
                </a:lnTo>
                <a:lnTo>
                  <a:pt x="1534929" y="512733"/>
                </a:lnTo>
                <a:lnTo>
                  <a:pt x="1535547" y="512486"/>
                </a:lnTo>
                <a:lnTo>
                  <a:pt x="1535917" y="512301"/>
                </a:lnTo>
                <a:lnTo>
                  <a:pt x="1536657" y="511993"/>
                </a:lnTo>
                <a:lnTo>
                  <a:pt x="1537336" y="511684"/>
                </a:lnTo>
                <a:lnTo>
                  <a:pt x="1537892" y="511437"/>
                </a:lnTo>
                <a:lnTo>
                  <a:pt x="1538817" y="511067"/>
                </a:lnTo>
                <a:lnTo>
                  <a:pt x="1539003" y="510943"/>
                </a:lnTo>
                <a:lnTo>
                  <a:pt x="1539188" y="510882"/>
                </a:lnTo>
                <a:lnTo>
                  <a:pt x="1539373" y="510820"/>
                </a:lnTo>
                <a:lnTo>
                  <a:pt x="1540546" y="510326"/>
                </a:lnTo>
                <a:lnTo>
                  <a:pt x="1542088" y="509647"/>
                </a:lnTo>
                <a:lnTo>
                  <a:pt x="1543138" y="509154"/>
                </a:lnTo>
                <a:lnTo>
                  <a:pt x="1543384" y="509092"/>
                </a:lnTo>
                <a:lnTo>
                  <a:pt x="1544619" y="508536"/>
                </a:lnTo>
                <a:lnTo>
                  <a:pt x="1545051" y="508351"/>
                </a:lnTo>
                <a:lnTo>
                  <a:pt x="1545298" y="508228"/>
                </a:lnTo>
                <a:lnTo>
                  <a:pt x="1547211" y="507426"/>
                </a:lnTo>
                <a:lnTo>
                  <a:pt x="1548075" y="506994"/>
                </a:lnTo>
                <a:lnTo>
                  <a:pt x="1549618" y="506315"/>
                </a:lnTo>
                <a:lnTo>
                  <a:pt x="1550050" y="506130"/>
                </a:lnTo>
                <a:lnTo>
                  <a:pt x="1550605" y="505883"/>
                </a:lnTo>
                <a:lnTo>
                  <a:pt x="1552086" y="505266"/>
                </a:lnTo>
                <a:lnTo>
                  <a:pt x="1553506" y="504587"/>
                </a:lnTo>
                <a:lnTo>
                  <a:pt x="1554061" y="504340"/>
                </a:lnTo>
                <a:lnTo>
                  <a:pt x="1554432" y="504216"/>
                </a:lnTo>
                <a:lnTo>
                  <a:pt x="1555419" y="503784"/>
                </a:lnTo>
                <a:lnTo>
                  <a:pt x="1555728" y="503599"/>
                </a:lnTo>
                <a:lnTo>
                  <a:pt x="1556592" y="503229"/>
                </a:lnTo>
                <a:lnTo>
                  <a:pt x="1557332" y="502920"/>
                </a:lnTo>
                <a:lnTo>
                  <a:pt x="1558690" y="502303"/>
                </a:lnTo>
                <a:lnTo>
                  <a:pt x="1559184" y="502118"/>
                </a:lnTo>
                <a:lnTo>
                  <a:pt x="1560541" y="501501"/>
                </a:lnTo>
                <a:lnTo>
                  <a:pt x="1560788" y="501377"/>
                </a:lnTo>
                <a:lnTo>
                  <a:pt x="1560973" y="501316"/>
                </a:lnTo>
                <a:lnTo>
                  <a:pt x="1562887" y="500452"/>
                </a:lnTo>
                <a:lnTo>
                  <a:pt x="1563195" y="500328"/>
                </a:lnTo>
                <a:lnTo>
                  <a:pt x="1565849" y="499156"/>
                </a:lnTo>
                <a:lnTo>
                  <a:pt x="1568132" y="498168"/>
                </a:lnTo>
                <a:lnTo>
                  <a:pt x="1568379" y="498045"/>
                </a:lnTo>
                <a:lnTo>
                  <a:pt x="1569614" y="497489"/>
                </a:lnTo>
                <a:lnTo>
                  <a:pt x="1570539" y="497057"/>
                </a:lnTo>
                <a:lnTo>
                  <a:pt x="1571280" y="496749"/>
                </a:lnTo>
                <a:lnTo>
                  <a:pt x="1571774" y="496502"/>
                </a:lnTo>
                <a:lnTo>
                  <a:pt x="1572021" y="496378"/>
                </a:lnTo>
                <a:lnTo>
                  <a:pt x="1572761" y="496070"/>
                </a:lnTo>
                <a:lnTo>
                  <a:pt x="1573193" y="495885"/>
                </a:lnTo>
                <a:lnTo>
                  <a:pt x="1574613" y="495268"/>
                </a:lnTo>
                <a:lnTo>
                  <a:pt x="1575168" y="494959"/>
                </a:lnTo>
                <a:lnTo>
                  <a:pt x="1575723" y="494712"/>
                </a:lnTo>
                <a:lnTo>
                  <a:pt x="1576402" y="494465"/>
                </a:lnTo>
                <a:lnTo>
                  <a:pt x="1576587" y="494342"/>
                </a:lnTo>
                <a:lnTo>
                  <a:pt x="1578254" y="493601"/>
                </a:lnTo>
                <a:lnTo>
                  <a:pt x="1581216" y="492244"/>
                </a:lnTo>
                <a:lnTo>
                  <a:pt x="1581833" y="491997"/>
                </a:lnTo>
                <a:lnTo>
                  <a:pt x="1582204" y="491812"/>
                </a:lnTo>
                <a:lnTo>
                  <a:pt x="1583006" y="491503"/>
                </a:lnTo>
                <a:lnTo>
                  <a:pt x="1584919" y="490639"/>
                </a:lnTo>
                <a:lnTo>
                  <a:pt x="1586462" y="489898"/>
                </a:lnTo>
                <a:lnTo>
                  <a:pt x="1587264" y="489590"/>
                </a:lnTo>
                <a:lnTo>
                  <a:pt x="1587635" y="489405"/>
                </a:lnTo>
                <a:lnTo>
                  <a:pt x="1588067" y="489219"/>
                </a:lnTo>
                <a:lnTo>
                  <a:pt x="1588992" y="488787"/>
                </a:lnTo>
                <a:lnTo>
                  <a:pt x="1590659" y="488047"/>
                </a:lnTo>
                <a:lnTo>
                  <a:pt x="1591276" y="487738"/>
                </a:lnTo>
                <a:lnTo>
                  <a:pt x="1592510" y="487183"/>
                </a:lnTo>
                <a:lnTo>
                  <a:pt x="1592695" y="487059"/>
                </a:lnTo>
                <a:lnTo>
                  <a:pt x="1593806" y="486566"/>
                </a:lnTo>
                <a:lnTo>
                  <a:pt x="1593991" y="486504"/>
                </a:lnTo>
                <a:lnTo>
                  <a:pt x="1594855" y="486072"/>
                </a:lnTo>
                <a:lnTo>
                  <a:pt x="1595102" y="485949"/>
                </a:lnTo>
                <a:lnTo>
                  <a:pt x="1596028" y="485578"/>
                </a:lnTo>
                <a:lnTo>
                  <a:pt x="1596460" y="485331"/>
                </a:lnTo>
                <a:lnTo>
                  <a:pt x="1599052" y="484159"/>
                </a:lnTo>
                <a:lnTo>
                  <a:pt x="1599299" y="484035"/>
                </a:lnTo>
                <a:lnTo>
                  <a:pt x="1599546" y="483912"/>
                </a:lnTo>
                <a:lnTo>
                  <a:pt x="1599854" y="483788"/>
                </a:lnTo>
                <a:lnTo>
                  <a:pt x="1600718" y="483356"/>
                </a:lnTo>
                <a:lnTo>
                  <a:pt x="1602261" y="482678"/>
                </a:lnTo>
                <a:lnTo>
                  <a:pt x="1602755" y="482431"/>
                </a:lnTo>
                <a:lnTo>
                  <a:pt x="1604853" y="481505"/>
                </a:lnTo>
                <a:lnTo>
                  <a:pt x="1605038" y="481382"/>
                </a:lnTo>
                <a:lnTo>
                  <a:pt x="1605285" y="481258"/>
                </a:lnTo>
                <a:lnTo>
                  <a:pt x="1607322" y="480332"/>
                </a:lnTo>
                <a:lnTo>
                  <a:pt x="1608556" y="479777"/>
                </a:lnTo>
                <a:lnTo>
                  <a:pt x="1608803" y="479654"/>
                </a:lnTo>
                <a:lnTo>
                  <a:pt x="1609050" y="479530"/>
                </a:lnTo>
                <a:lnTo>
                  <a:pt x="1609235" y="479468"/>
                </a:lnTo>
                <a:lnTo>
                  <a:pt x="1610223" y="478975"/>
                </a:lnTo>
                <a:lnTo>
                  <a:pt x="1610840" y="478728"/>
                </a:lnTo>
                <a:lnTo>
                  <a:pt x="1611765" y="478296"/>
                </a:lnTo>
                <a:lnTo>
                  <a:pt x="1613617" y="477370"/>
                </a:lnTo>
                <a:lnTo>
                  <a:pt x="1613802" y="477308"/>
                </a:lnTo>
                <a:lnTo>
                  <a:pt x="1614049" y="477185"/>
                </a:lnTo>
                <a:lnTo>
                  <a:pt x="1614851" y="476753"/>
                </a:lnTo>
                <a:lnTo>
                  <a:pt x="1616024" y="476197"/>
                </a:lnTo>
                <a:lnTo>
                  <a:pt x="1616764" y="475827"/>
                </a:lnTo>
                <a:lnTo>
                  <a:pt x="1617505" y="475457"/>
                </a:lnTo>
                <a:lnTo>
                  <a:pt x="1617875" y="475272"/>
                </a:lnTo>
                <a:lnTo>
                  <a:pt x="1619356" y="474531"/>
                </a:lnTo>
                <a:lnTo>
                  <a:pt x="1621146" y="473667"/>
                </a:lnTo>
                <a:lnTo>
                  <a:pt x="1621578" y="473420"/>
                </a:lnTo>
                <a:lnTo>
                  <a:pt x="1622134" y="473112"/>
                </a:lnTo>
                <a:lnTo>
                  <a:pt x="1622874" y="472803"/>
                </a:lnTo>
                <a:lnTo>
                  <a:pt x="1626022" y="471198"/>
                </a:lnTo>
                <a:lnTo>
                  <a:pt x="1626577" y="470890"/>
                </a:lnTo>
                <a:lnTo>
                  <a:pt x="1626886" y="470766"/>
                </a:lnTo>
                <a:lnTo>
                  <a:pt x="1631021" y="468730"/>
                </a:lnTo>
                <a:lnTo>
                  <a:pt x="1632317" y="468051"/>
                </a:lnTo>
                <a:lnTo>
                  <a:pt x="1633304" y="467557"/>
                </a:lnTo>
                <a:lnTo>
                  <a:pt x="1633674" y="467434"/>
                </a:lnTo>
                <a:lnTo>
                  <a:pt x="1635156" y="466632"/>
                </a:lnTo>
                <a:lnTo>
                  <a:pt x="1635464" y="466508"/>
                </a:lnTo>
                <a:lnTo>
                  <a:pt x="1637563" y="465459"/>
                </a:lnTo>
                <a:lnTo>
                  <a:pt x="1637809" y="465335"/>
                </a:lnTo>
                <a:lnTo>
                  <a:pt x="1639599" y="464410"/>
                </a:lnTo>
                <a:lnTo>
                  <a:pt x="1641574" y="463361"/>
                </a:lnTo>
                <a:lnTo>
                  <a:pt x="1641944" y="463175"/>
                </a:lnTo>
                <a:lnTo>
                  <a:pt x="1642623" y="462867"/>
                </a:lnTo>
                <a:lnTo>
                  <a:pt x="1645832" y="461201"/>
                </a:lnTo>
                <a:lnTo>
                  <a:pt x="1646018" y="461139"/>
                </a:lnTo>
                <a:lnTo>
                  <a:pt x="1646943" y="460645"/>
                </a:lnTo>
                <a:lnTo>
                  <a:pt x="1648239" y="460028"/>
                </a:lnTo>
                <a:lnTo>
                  <a:pt x="1648918" y="459658"/>
                </a:lnTo>
                <a:lnTo>
                  <a:pt x="1649906" y="459164"/>
                </a:lnTo>
                <a:lnTo>
                  <a:pt x="1650523" y="458855"/>
                </a:lnTo>
                <a:lnTo>
                  <a:pt x="1651757" y="458238"/>
                </a:lnTo>
                <a:lnTo>
                  <a:pt x="1652189" y="457991"/>
                </a:lnTo>
                <a:lnTo>
                  <a:pt x="1653053" y="457559"/>
                </a:lnTo>
                <a:lnTo>
                  <a:pt x="1653362" y="457374"/>
                </a:lnTo>
                <a:lnTo>
                  <a:pt x="1653855" y="457127"/>
                </a:lnTo>
                <a:lnTo>
                  <a:pt x="1654658" y="456757"/>
                </a:lnTo>
                <a:lnTo>
                  <a:pt x="1655213" y="456448"/>
                </a:lnTo>
                <a:lnTo>
                  <a:pt x="1655398" y="456387"/>
                </a:lnTo>
                <a:lnTo>
                  <a:pt x="1657620" y="455214"/>
                </a:lnTo>
                <a:lnTo>
                  <a:pt x="1658731" y="454659"/>
                </a:lnTo>
                <a:lnTo>
                  <a:pt x="1659101" y="454474"/>
                </a:lnTo>
                <a:lnTo>
                  <a:pt x="1659348" y="454350"/>
                </a:lnTo>
                <a:lnTo>
                  <a:pt x="1660459" y="453795"/>
                </a:lnTo>
                <a:lnTo>
                  <a:pt x="1660644" y="453671"/>
                </a:lnTo>
                <a:lnTo>
                  <a:pt x="1661940" y="452992"/>
                </a:lnTo>
                <a:lnTo>
                  <a:pt x="1665767" y="451017"/>
                </a:lnTo>
                <a:lnTo>
                  <a:pt x="1667124" y="450277"/>
                </a:lnTo>
                <a:lnTo>
                  <a:pt x="1668420" y="449598"/>
                </a:lnTo>
                <a:lnTo>
                  <a:pt x="1670272" y="448611"/>
                </a:lnTo>
                <a:lnTo>
                  <a:pt x="1671321" y="448117"/>
                </a:lnTo>
                <a:lnTo>
                  <a:pt x="1671938" y="447747"/>
                </a:lnTo>
                <a:lnTo>
                  <a:pt x="1672185" y="447623"/>
                </a:lnTo>
                <a:lnTo>
                  <a:pt x="1675147" y="446080"/>
                </a:lnTo>
                <a:lnTo>
                  <a:pt x="1675333" y="446018"/>
                </a:lnTo>
                <a:lnTo>
                  <a:pt x="1678171" y="444476"/>
                </a:lnTo>
                <a:lnTo>
                  <a:pt x="1680517" y="443303"/>
                </a:lnTo>
                <a:lnTo>
                  <a:pt x="1683479" y="441698"/>
                </a:lnTo>
                <a:lnTo>
                  <a:pt x="1686009" y="440341"/>
                </a:lnTo>
                <a:lnTo>
                  <a:pt x="1686380" y="440094"/>
                </a:lnTo>
                <a:lnTo>
                  <a:pt x="1686750" y="439909"/>
                </a:lnTo>
                <a:lnTo>
                  <a:pt x="1689404" y="438489"/>
                </a:lnTo>
                <a:lnTo>
                  <a:pt x="1690206" y="438057"/>
                </a:lnTo>
                <a:lnTo>
                  <a:pt x="1692860" y="436638"/>
                </a:lnTo>
                <a:lnTo>
                  <a:pt x="1693415" y="436329"/>
                </a:lnTo>
                <a:lnTo>
                  <a:pt x="1694032" y="435959"/>
                </a:lnTo>
                <a:lnTo>
                  <a:pt x="1694341" y="435835"/>
                </a:lnTo>
                <a:lnTo>
                  <a:pt x="1697674" y="434046"/>
                </a:lnTo>
                <a:lnTo>
                  <a:pt x="1698044" y="433861"/>
                </a:lnTo>
                <a:lnTo>
                  <a:pt x="1699093" y="433243"/>
                </a:lnTo>
                <a:lnTo>
                  <a:pt x="1702426" y="431454"/>
                </a:lnTo>
                <a:lnTo>
                  <a:pt x="1703907" y="430651"/>
                </a:lnTo>
                <a:lnTo>
                  <a:pt x="1704586" y="430281"/>
                </a:lnTo>
                <a:lnTo>
                  <a:pt x="1707425" y="428738"/>
                </a:lnTo>
                <a:lnTo>
                  <a:pt x="1707918" y="428430"/>
                </a:lnTo>
                <a:lnTo>
                  <a:pt x="1708289" y="428244"/>
                </a:lnTo>
                <a:lnTo>
                  <a:pt x="1709153" y="427751"/>
                </a:lnTo>
                <a:lnTo>
                  <a:pt x="1711313" y="426578"/>
                </a:lnTo>
                <a:lnTo>
                  <a:pt x="1713102" y="425591"/>
                </a:lnTo>
                <a:lnTo>
                  <a:pt x="1713596" y="425282"/>
                </a:lnTo>
                <a:lnTo>
                  <a:pt x="1715571" y="424171"/>
                </a:lnTo>
                <a:lnTo>
                  <a:pt x="1716867" y="423492"/>
                </a:lnTo>
                <a:lnTo>
                  <a:pt x="1717608" y="423060"/>
                </a:lnTo>
                <a:lnTo>
                  <a:pt x="1718410" y="422628"/>
                </a:lnTo>
                <a:lnTo>
                  <a:pt x="1718904" y="422381"/>
                </a:lnTo>
                <a:lnTo>
                  <a:pt x="1719089" y="422258"/>
                </a:lnTo>
                <a:lnTo>
                  <a:pt x="1720694" y="421332"/>
                </a:lnTo>
                <a:lnTo>
                  <a:pt x="1720940" y="421209"/>
                </a:lnTo>
                <a:lnTo>
                  <a:pt x="1721311" y="421024"/>
                </a:lnTo>
                <a:lnTo>
                  <a:pt x="1724643" y="419172"/>
                </a:lnTo>
                <a:lnTo>
                  <a:pt x="1726927" y="417876"/>
                </a:lnTo>
                <a:lnTo>
                  <a:pt x="1727235" y="417691"/>
                </a:lnTo>
                <a:lnTo>
                  <a:pt x="1727421" y="417629"/>
                </a:lnTo>
                <a:lnTo>
                  <a:pt x="1729642" y="416333"/>
                </a:lnTo>
                <a:lnTo>
                  <a:pt x="1729889" y="416210"/>
                </a:lnTo>
                <a:lnTo>
                  <a:pt x="1732296" y="414852"/>
                </a:lnTo>
                <a:lnTo>
                  <a:pt x="1733284" y="414297"/>
                </a:lnTo>
                <a:lnTo>
                  <a:pt x="1735999" y="412754"/>
                </a:lnTo>
                <a:lnTo>
                  <a:pt x="1737542" y="411890"/>
                </a:lnTo>
                <a:lnTo>
                  <a:pt x="1738159" y="411519"/>
                </a:lnTo>
                <a:lnTo>
                  <a:pt x="1741492" y="409606"/>
                </a:lnTo>
                <a:lnTo>
                  <a:pt x="1746738" y="406644"/>
                </a:lnTo>
                <a:lnTo>
                  <a:pt x="1748466" y="405656"/>
                </a:lnTo>
                <a:lnTo>
                  <a:pt x="1750070" y="404731"/>
                </a:lnTo>
                <a:lnTo>
                  <a:pt x="1750872" y="404299"/>
                </a:lnTo>
                <a:lnTo>
                  <a:pt x="1752601" y="403188"/>
                </a:lnTo>
                <a:lnTo>
                  <a:pt x="1753588" y="402571"/>
                </a:lnTo>
                <a:lnTo>
                  <a:pt x="1757106" y="400472"/>
                </a:lnTo>
                <a:lnTo>
                  <a:pt x="1760870" y="398189"/>
                </a:lnTo>
                <a:lnTo>
                  <a:pt x="1761364" y="397880"/>
                </a:lnTo>
                <a:lnTo>
                  <a:pt x="1761673" y="397695"/>
                </a:lnTo>
                <a:lnTo>
                  <a:pt x="1766301" y="394856"/>
                </a:lnTo>
                <a:lnTo>
                  <a:pt x="1766919" y="394486"/>
                </a:lnTo>
                <a:lnTo>
                  <a:pt x="1767968" y="393869"/>
                </a:lnTo>
                <a:lnTo>
                  <a:pt x="1772535" y="391030"/>
                </a:lnTo>
                <a:lnTo>
                  <a:pt x="1772782" y="390906"/>
                </a:lnTo>
                <a:lnTo>
                  <a:pt x="1774942" y="389549"/>
                </a:lnTo>
                <a:lnTo>
                  <a:pt x="1775806" y="388993"/>
                </a:lnTo>
                <a:lnTo>
                  <a:pt x="1777040" y="388253"/>
                </a:lnTo>
                <a:lnTo>
                  <a:pt x="1777348" y="388006"/>
                </a:lnTo>
                <a:lnTo>
                  <a:pt x="1779200" y="386833"/>
                </a:lnTo>
                <a:lnTo>
                  <a:pt x="1781854" y="385167"/>
                </a:lnTo>
                <a:lnTo>
                  <a:pt x="1782594" y="384673"/>
                </a:lnTo>
                <a:lnTo>
                  <a:pt x="1783211" y="384303"/>
                </a:lnTo>
                <a:lnTo>
                  <a:pt x="1784137" y="383747"/>
                </a:lnTo>
                <a:lnTo>
                  <a:pt x="1784693" y="383377"/>
                </a:lnTo>
                <a:lnTo>
                  <a:pt x="1785927" y="382637"/>
                </a:lnTo>
                <a:lnTo>
                  <a:pt x="1786853" y="382019"/>
                </a:lnTo>
                <a:lnTo>
                  <a:pt x="1787717" y="381464"/>
                </a:lnTo>
                <a:lnTo>
                  <a:pt x="1791049" y="379366"/>
                </a:lnTo>
                <a:lnTo>
                  <a:pt x="1791728" y="378934"/>
                </a:lnTo>
                <a:lnTo>
                  <a:pt x="1794505" y="377206"/>
                </a:lnTo>
                <a:lnTo>
                  <a:pt x="1794691" y="377082"/>
                </a:lnTo>
                <a:lnTo>
                  <a:pt x="1797097" y="375478"/>
                </a:lnTo>
                <a:lnTo>
                  <a:pt x="1797529" y="375231"/>
                </a:lnTo>
                <a:lnTo>
                  <a:pt x="1797838" y="375045"/>
                </a:lnTo>
                <a:lnTo>
                  <a:pt x="1801109" y="372885"/>
                </a:lnTo>
                <a:lnTo>
                  <a:pt x="1801479" y="372639"/>
                </a:lnTo>
                <a:lnTo>
                  <a:pt x="1811539" y="366158"/>
                </a:lnTo>
                <a:lnTo>
                  <a:pt x="1813452" y="364924"/>
                </a:lnTo>
                <a:lnTo>
                  <a:pt x="1813699" y="364739"/>
                </a:lnTo>
                <a:lnTo>
                  <a:pt x="1814254" y="364430"/>
                </a:lnTo>
                <a:lnTo>
                  <a:pt x="1814501" y="364245"/>
                </a:lnTo>
                <a:lnTo>
                  <a:pt x="1815982" y="363258"/>
                </a:lnTo>
                <a:lnTo>
                  <a:pt x="1817649" y="362209"/>
                </a:lnTo>
                <a:lnTo>
                  <a:pt x="1819562" y="360974"/>
                </a:lnTo>
                <a:lnTo>
                  <a:pt x="1821784" y="359493"/>
                </a:lnTo>
                <a:lnTo>
                  <a:pt x="1822401" y="359123"/>
                </a:lnTo>
                <a:lnTo>
                  <a:pt x="1822833" y="358814"/>
                </a:lnTo>
                <a:lnTo>
                  <a:pt x="1824438" y="357827"/>
                </a:lnTo>
                <a:lnTo>
                  <a:pt x="1828943" y="354864"/>
                </a:lnTo>
                <a:lnTo>
                  <a:pt x="1829251" y="354679"/>
                </a:lnTo>
                <a:lnTo>
                  <a:pt x="1834127" y="351470"/>
                </a:lnTo>
                <a:lnTo>
                  <a:pt x="1835176" y="350791"/>
                </a:lnTo>
                <a:lnTo>
                  <a:pt x="1835670" y="350483"/>
                </a:lnTo>
                <a:lnTo>
                  <a:pt x="1836719" y="349804"/>
                </a:lnTo>
                <a:lnTo>
                  <a:pt x="1844804" y="344620"/>
                </a:lnTo>
                <a:lnTo>
                  <a:pt x="1845976" y="343879"/>
                </a:lnTo>
                <a:lnTo>
                  <a:pt x="1846779" y="343324"/>
                </a:lnTo>
                <a:lnTo>
                  <a:pt x="1847211" y="343015"/>
                </a:lnTo>
                <a:lnTo>
                  <a:pt x="1852395" y="339744"/>
                </a:lnTo>
                <a:lnTo>
                  <a:pt x="1856345" y="337152"/>
                </a:lnTo>
                <a:lnTo>
                  <a:pt x="1857023" y="336720"/>
                </a:lnTo>
                <a:lnTo>
                  <a:pt x="1857641" y="336350"/>
                </a:lnTo>
                <a:lnTo>
                  <a:pt x="1859369" y="335177"/>
                </a:lnTo>
                <a:lnTo>
                  <a:pt x="1859615" y="335054"/>
                </a:lnTo>
                <a:lnTo>
                  <a:pt x="1860665" y="334375"/>
                </a:lnTo>
                <a:lnTo>
                  <a:pt x="1863504" y="332585"/>
                </a:lnTo>
                <a:lnTo>
                  <a:pt x="1867515" y="330055"/>
                </a:lnTo>
                <a:lnTo>
                  <a:pt x="1874736" y="325488"/>
                </a:lnTo>
                <a:lnTo>
                  <a:pt x="1875415" y="325056"/>
                </a:lnTo>
                <a:lnTo>
                  <a:pt x="1881463" y="321168"/>
                </a:lnTo>
                <a:lnTo>
                  <a:pt x="1881895" y="320921"/>
                </a:lnTo>
                <a:lnTo>
                  <a:pt x="1882821" y="320365"/>
                </a:lnTo>
                <a:lnTo>
                  <a:pt x="1886585" y="318020"/>
                </a:lnTo>
                <a:lnTo>
                  <a:pt x="1889424" y="316230"/>
                </a:lnTo>
                <a:lnTo>
                  <a:pt x="1895102" y="312651"/>
                </a:lnTo>
                <a:lnTo>
                  <a:pt x="1895657" y="312342"/>
                </a:lnTo>
                <a:lnTo>
                  <a:pt x="1906026" y="305862"/>
                </a:lnTo>
                <a:lnTo>
                  <a:pt x="1907507" y="304937"/>
                </a:lnTo>
                <a:lnTo>
                  <a:pt x="1917011" y="299074"/>
                </a:lnTo>
                <a:lnTo>
                  <a:pt x="1920714" y="296790"/>
                </a:lnTo>
                <a:lnTo>
                  <a:pt x="1923923" y="294753"/>
                </a:lnTo>
                <a:lnTo>
                  <a:pt x="1924108" y="294630"/>
                </a:lnTo>
                <a:lnTo>
                  <a:pt x="1925034" y="294075"/>
                </a:lnTo>
                <a:lnTo>
                  <a:pt x="1925589" y="293766"/>
                </a:lnTo>
                <a:lnTo>
                  <a:pt x="1925836" y="293581"/>
                </a:lnTo>
                <a:lnTo>
                  <a:pt x="1929971" y="290989"/>
                </a:lnTo>
                <a:lnTo>
                  <a:pt x="1931576" y="290001"/>
                </a:lnTo>
                <a:lnTo>
                  <a:pt x="1936081" y="287162"/>
                </a:lnTo>
                <a:lnTo>
                  <a:pt x="1937007" y="286607"/>
                </a:lnTo>
                <a:lnTo>
                  <a:pt x="1950893" y="277782"/>
                </a:lnTo>
                <a:lnTo>
                  <a:pt x="1954596" y="275436"/>
                </a:lnTo>
                <a:lnTo>
                  <a:pt x="1973172" y="263402"/>
                </a:lnTo>
                <a:lnTo>
                  <a:pt x="1977677" y="260501"/>
                </a:lnTo>
                <a:lnTo>
                  <a:pt x="1979344" y="259390"/>
                </a:lnTo>
                <a:lnTo>
                  <a:pt x="1983787" y="256428"/>
                </a:lnTo>
                <a:lnTo>
                  <a:pt x="1985886" y="255070"/>
                </a:lnTo>
                <a:lnTo>
                  <a:pt x="1986133" y="254885"/>
                </a:lnTo>
                <a:lnTo>
                  <a:pt x="1990021" y="252293"/>
                </a:lnTo>
                <a:lnTo>
                  <a:pt x="1993292" y="250195"/>
                </a:lnTo>
                <a:lnTo>
                  <a:pt x="1994958" y="249084"/>
                </a:lnTo>
                <a:lnTo>
                  <a:pt x="1996748" y="247911"/>
                </a:lnTo>
                <a:lnTo>
                  <a:pt x="1998969" y="246430"/>
                </a:lnTo>
                <a:lnTo>
                  <a:pt x="2005882" y="241801"/>
                </a:lnTo>
                <a:lnTo>
                  <a:pt x="2007363" y="240814"/>
                </a:lnTo>
                <a:lnTo>
                  <a:pt x="2019891" y="232544"/>
                </a:lnTo>
                <a:lnTo>
                  <a:pt x="2021002" y="231742"/>
                </a:lnTo>
                <a:lnTo>
                  <a:pt x="2032481" y="224151"/>
                </a:lnTo>
                <a:lnTo>
                  <a:pt x="2034579" y="222731"/>
                </a:lnTo>
                <a:lnTo>
                  <a:pt x="2036739" y="221312"/>
                </a:lnTo>
                <a:lnTo>
                  <a:pt x="2050811" y="211869"/>
                </a:lnTo>
                <a:lnTo>
                  <a:pt x="2054267" y="209586"/>
                </a:lnTo>
                <a:lnTo>
                  <a:pt x="2060870" y="205204"/>
                </a:lnTo>
                <a:lnTo>
                  <a:pt x="2070066" y="199032"/>
                </a:lnTo>
                <a:lnTo>
                  <a:pt x="2118389" y="166755"/>
                </a:lnTo>
                <a:lnTo>
                  <a:pt x="2132522" y="157374"/>
                </a:lnTo>
                <a:lnTo>
                  <a:pt x="2152580" y="144044"/>
                </a:lnTo>
                <a:lnTo>
                  <a:pt x="2162701" y="137317"/>
                </a:lnTo>
                <a:lnTo>
                  <a:pt x="2195040" y="115840"/>
                </a:lnTo>
                <a:lnTo>
                  <a:pt x="2212938" y="103990"/>
                </a:lnTo>
                <a:lnTo>
                  <a:pt x="2222874" y="97387"/>
                </a:lnTo>
                <a:lnTo>
                  <a:pt x="2294402" y="50051"/>
                </a:lnTo>
                <a:lnTo>
                  <a:pt x="2325754" y="29253"/>
                </a:lnTo>
                <a:lnTo>
                  <a:pt x="2351613" y="12096"/>
                </a:lnTo>
                <a:lnTo>
                  <a:pt x="2369880" y="0"/>
                </a:lnTo>
              </a:path>
            </a:pathLst>
          </a:custGeom>
          <a:ln w="4628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 txBox="1"/>
          <p:nvPr/>
        </p:nvSpPr>
        <p:spPr>
          <a:xfrm>
            <a:off x="347294" y="1947277"/>
            <a:ext cx="4180840" cy="1492885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373380">
              <a:lnSpc>
                <a:spcPct val="102600"/>
              </a:lnSpc>
              <a:spcBef>
                <a:spcPts val="55"/>
              </a:spcBef>
            </a:pPr>
            <a:r>
              <a:rPr sz="1100" spc="55" dirty="0">
                <a:latin typeface="Calibri"/>
                <a:cs typeface="Calibri"/>
              </a:rPr>
              <a:t>Is</a:t>
            </a:r>
            <a:r>
              <a:rPr sz="1100" spc="11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there</a:t>
            </a:r>
            <a:r>
              <a:rPr sz="1100" spc="120" dirty="0">
                <a:latin typeface="Calibri"/>
                <a:cs typeface="Calibri"/>
              </a:rPr>
              <a:t> </a:t>
            </a:r>
            <a:r>
              <a:rPr sz="1100" spc="20" dirty="0">
                <a:latin typeface="Calibri"/>
                <a:cs typeface="Calibri"/>
              </a:rPr>
              <a:t>an</a:t>
            </a:r>
            <a:r>
              <a:rPr sz="1100" spc="114" dirty="0">
                <a:latin typeface="Calibri"/>
                <a:cs typeface="Calibri"/>
              </a:rPr>
              <a:t> </a:t>
            </a:r>
            <a:r>
              <a:rPr sz="1100" spc="15" dirty="0">
                <a:latin typeface="Calibri"/>
                <a:cs typeface="Calibri"/>
              </a:rPr>
              <a:t>ideal</a:t>
            </a:r>
            <a:r>
              <a:rPr sz="1100" spc="110" dirty="0">
                <a:latin typeface="Calibri"/>
                <a:cs typeface="Calibri"/>
              </a:rPr>
              <a:t> </a:t>
            </a:r>
            <a:r>
              <a:rPr sz="1100" i="1" spc="195" dirty="0">
                <a:latin typeface="Calibri"/>
                <a:cs typeface="Calibri"/>
              </a:rPr>
              <a:t>f</a:t>
            </a:r>
            <a:r>
              <a:rPr sz="1100" i="1" spc="-130" dirty="0">
                <a:latin typeface="Calibri"/>
                <a:cs typeface="Calibri"/>
              </a:rPr>
              <a:t> </a:t>
            </a:r>
            <a:r>
              <a:rPr sz="1100" spc="150" dirty="0">
                <a:latin typeface="Calibri"/>
                <a:cs typeface="Calibri"/>
              </a:rPr>
              <a:t>(</a:t>
            </a:r>
            <a:r>
              <a:rPr sz="1100" i="1" spc="150" dirty="0">
                <a:latin typeface="Calibri"/>
                <a:cs typeface="Calibri"/>
              </a:rPr>
              <a:t>X</a:t>
            </a:r>
            <a:r>
              <a:rPr sz="1100" spc="150" dirty="0">
                <a:latin typeface="Calibri"/>
                <a:cs typeface="Calibri"/>
              </a:rPr>
              <a:t>)?</a:t>
            </a:r>
            <a:r>
              <a:rPr sz="1100" spc="235" dirty="0">
                <a:latin typeface="Calibri"/>
                <a:cs typeface="Calibri"/>
              </a:rPr>
              <a:t> </a:t>
            </a:r>
            <a:r>
              <a:rPr sz="1100" spc="70" dirty="0">
                <a:latin typeface="Calibri"/>
                <a:cs typeface="Calibri"/>
              </a:rPr>
              <a:t>In</a:t>
            </a:r>
            <a:r>
              <a:rPr sz="1100" spc="120" dirty="0">
                <a:latin typeface="Calibri"/>
                <a:cs typeface="Calibri"/>
              </a:rPr>
              <a:t> </a:t>
            </a:r>
            <a:r>
              <a:rPr sz="1100" spc="30" dirty="0">
                <a:latin typeface="Calibri"/>
                <a:cs typeface="Calibri"/>
              </a:rPr>
              <a:t>particular,</a:t>
            </a:r>
            <a:r>
              <a:rPr sz="1100" spc="120" dirty="0">
                <a:latin typeface="Calibri"/>
                <a:cs typeface="Calibri"/>
              </a:rPr>
              <a:t> </a:t>
            </a:r>
            <a:r>
              <a:rPr sz="1100" spc="25" dirty="0">
                <a:latin typeface="Calibri"/>
                <a:cs typeface="Calibri"/>
              </a:rPr>
              <a:t>what</a:t>
            </a:r>
            <a:r>
              <a:rPr sz="1100" spc="110" dirty="0">
                <a:latin typeface="Calibri"/>
                <a:cs typeface="Calibri"/>
              </a:rPr>
              <a:t> </a:t>
            </a:r>
            <a:r>
              <a:rPr sz="1100" spc="20" dirty="0">
                <a:latin typeface="Calibri"/>
                <a:cs typeface="Calibri"/>
              </a:rPr>
              <a:t>is</a:t>
            </a:r>
            <a:r>
              <a:rPr sz="1100" spc="120" dirty="0">
                <a:latin typeface="Calibri"/>
                <a:cs typeface="Calibri"/>
              </a:rPr>
              <a:t> </a:t>
            </a:r>
            <a:r>
              <a:rPr sz="1100" spc="15" dirty="0">
                <a:latin typeface="Calibri"/>
                <a:cs typeface="Calibri"/>
              </a:rPr>
              <a:t>a</a:t>
            </a:r>
            <a:r>
              <a:rPr sz="1100" spc="114" dirty="0">
                <a:latin typeface="Calibri"/>
                <a:cs typeface="Calibri"/>
              </a:rPr>
              <a:t> </a:t>
            </a:r>
            <a:r>
              <a:rPr sz="1100" spc="10" dirty="0">
                <a:latin typeface="Calibri"/>
                <a:cs typeface="Calibri"/>
              </a:rPr>
              <a:t>good</a:t>
            </a:r>
            <a:r>
              <a:rPr sz="1100" spc="114" dirty="0">
                <a:latin typeface="Calibri"/>
                <a:cs typeface="Calibri"/>
              </a:rPr>
              <a:t> </a:t>
            </a:r>
            <a:r>
              <a:rPr sz="1100" spc="5" dirty="0">
                <a:latin typeface="Calibri"/>
                <a:cs typeface="Calibri"/>
              </a:rPr>
              <a:t>value</a:t>
            </a:r>
            <a:r>
              <a:rPr sz="1100" spc="114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for </a:t>
            </a:r>
            <a:r>
              <a:rPr sz="1100" spc="-235" dirty="0">
                <a:latin typeface="Calibri"/>
                <a:cs typeface="Calibri"/>
              </a:rPr>
              <a:t> </a:t>
            </a:r>
            <a:r>
              <a:rPr sz="1100" i="1" spc="195" dirty="0">
                <a:latin typeface="Calibri"/>
                <a:cs typeface="Calibri"/>
              </a:rPr>
              <a:t>f </a:t>
            </a:r>
            <a:r>
              <a:rPr sz="1100" spc="195" dirty="0">
                <a:latin typeface="Calibri"/>
                <a:cs typeface="Calibri"/>
              </a:rPr>
              <a:t>(</a:t>
            </a:r>
            <a:r>
              <a:rPr sz="1100" i="1" spc="195" dirty="0">
                <a:latin typeface="Calibri"/>
                <a:cs typeface="Calibri"/>
              </a:rPr>
              <a:t>X</a:t>
            </a:r>
            <a:r>
              <a:rPr sz="1100" spc="195" dirty="0">
                <a:latin typeface="Calibri"/>
                <a:cs typeface="Calibri"/>
              </a:rPr>
              <a:t>) </a:t>
            </a:r>
            <a:r>
              <a:rPr sz="1100" spc="35" dirty="0">
                <a:latin typeface="Calibri"/>
                <a:cs typeface="Calibri"/>
              </a:rPr>
              <a:t>at </a:t>
            </a:r>
            <a:r>
              <a:rPr sz="1100" spc="25" dirty="0">
                <a:latin typeface="Calibri"/>
                <a:cs typeface="Calibri"/>
              </a:rPr>
              <a:t>any </a:t>
            </a:r>
            <a:r>
              <a:rPr sz="1100" spc="-5" dirty="0">
                <a:latin typeface="Calibri"/>
                <a:cs typeface="Calibri"/>
              </a:rPr>
              <a:t>selected </a:t>
            </a:r>
            <a:r>
              <a:rPr sz="1100" spc="5" dirty="0">
                <a:latin typeface="Calibri"/>
                <a:cs typeface="Calibri"/>
              </a:rPr>
              <a:t>value </a:t>
            </a:r>
            <a:r>
              <a:rPr sz="1100" spc="-20" dirty="0">
                <a:latin typeface="Calibri"/>
                <a:cs typeface="Calibri"/>
              </a:rPr>
              <a:t>of </a:t>
            </a:r>
            <a:r>
              <a:rPr sz="1100" i="1" spc="220" dirty="0">
                <a:latin typeface="Calibri"/>
                <a:cs typeface="Calibri"/>
              </a:rPr>
              <a:t>X</a:t>
            </a:r>
            <a:r>
              <a:rPr sz="1100" spc="220" dirty="0">
                <a:latin typeface="Calibri"/>
                <a:cs typeface="Calibri"/>
              </a:rPr>
              <a:t>, </a:t>
            </a:r>
            <a:r>
              <a:rPr sz="1100" spc="20" dirty="0">
                <a:latin typeface="Calibri"/>
                <a:cs typeface="Calibri"/>
              </a:rPr>
              <a:t>say </a:t>
            </a:r>
            <a:r>
              <a:rPr sz="1100" i="1" spc="330" dirty="0">
                <a:latin typeface="Calibri"/>
                <a:cs typeface="Calibri"/>
              </a:rPr>
              <a:t>X </a:t>
            </a:r>
            <a:r>
              <a:rPr sz="1100" spc="295" dirty="0">
                <a:latin typeface="Calibri"/>
                <a:cs typeface="Calibri"/>
              </a:rPr>
              <a:t>= </a:t>
            </a:r>
            <a:r>
              <a:rPr sz="1100" spc="-5" dirty="0">
                <a:latin typeface="Calibri"/>
                <a:cs typeface="Calibri"/>
              </a:rPr>
              <a:t>4?</a:t>
            </a:r>
            <a:r>
              <a:rPr sz="1100" dirty="0">
                <a:latin typeface="Calibri"/>
                <a:cs typeface="Calibri"/>
              </a:rPr>
              <a:t> </a:t>
            </a:r>
            <a:r>
              <a:rPr sz="1100" spc="35" dirty="0">
                <a:latin typeface="Calibri"/>
                <a:cs typeface="Calibri"/>
              </a:rPr>
              <a:t>There </a:t>
            </a:r>
            <a:r>
              <a:rPr sz="1100" spc="20" dirty="0">
                <a:latin typeface="Calibri"/>
                <a:cs typeface="Calibri"/>
              </a:rPr>
              <a:t>can </a:t>
            </a:r>
            <a:r>
              <a:rPr sz="1100" spc="-5" dirty="0">
                <a:latin typeface="Calibri"/>
                <a:cs typeface="Calibri"/>
              </a:rPr>
              <a:t>be </a:t>
            </a:r>
            <a:r>
              <a:rPr sz="1100" dirty="0">
                <a:latin typeface="Calibri"/>
                <a:cs typeface="Calibri"/>
              </a:rPr>
              <a:t> </a:t>
            </a:r>
            <a:r>
              <a:rPr sz="1100" spc="25" dirty="0">
                <a:latin typeface="Calibri"/>
                <a:cs typeface="Calibri"/>
              </a:rPr>
              <a:t>many</a:t>
            </a:r>
            <a:r>
              <a:rPr sz="1100" spc="110" dirty="0">
                <a:latin typeface="Calibri"/>
                <a:cs typeface="Calibri"/>
              </a:rPr>
              <a:t> </a:t>
            </a:r>
            <a:r>
              <a:rPr sz="1100" i="1" spc="95" dirty="0">
                <a:latin typeface="Calibri"/>
                <a:cs typeface="Calibri"/>
              </a:rPr>
              <a:t>Y</a:t>
            </a:r>
            <a:r>
              <a:rPr sz="1100" i="1" spc="355" dirty="0">
                <a:latin typeface="Calibri"/>
                <a:cs typeface="Calibri"/>
              </a:rPr>
              <a:t> </a:t>
            </a:r>
            <a:r>
              <a:rPr sz="1100" spc="5" dirty="0">
                <a:latin typeface="Calibri"/>
                <a:cs typeface="Calibri"/>
              </a:rPr>
              <a:t>values</a:t>
            </a:r>
            <a:r>
              <a:rPr sz="1100" spc="114" dirty="0">
                <a:latin typeface="Calibri"/>
                <a:cs typeface="Calibri"/>
              </a:rPr>
              <a:t> </a:t>
            </a:r>
            <a:r>
              <a:rPr sz="1100" spc="35" dirty="0">
                <a:latin typeface="Calibri"/>
                <a:cs typeface="Calibri"/>
              </a:rPr>
              <a:t>at</a:t>
            </a:r>
            <a:r>
              <a:rPr sz="1100" spc="110" dirty="0">
                <a:latin typeface="Calibri"/>
                <a:cs typeface="Calibri"/>
              </a:rPr>
              <a:t> </a:t>
            </a:r>
            <a:r>
              <a:rPr sz="1100" i="1" spc="330" dirty="0">
                <a:latin typeface="Calibri"/>
                <a:cs typeface="Calibri"/>
              </a:rPr>
              <a:t>X</a:t>
            </a:r>
            <a:r>
              <a:rPr sz="1100" i="1" spc="140" dirty="0">
                <a:latin typeface="Calibri"/>
                <a:cs typeface="Calibri"/>
              </a:rPr>
              <a:t> </a:t>
            </a:r>
            <a:r>
              <a:rPr sz="1100" spc="295" dirty="0">
                <a:latin typeface="Calibri"/>
                <a:cs typeface="Calibri"/>
              </a:rPr>
              <a:t>=</a:t>
            </a:r>
            <a:r>
              <a:rPr sz="1100" spc="55" dirty="0">
                <a:latin typeface="Calibri"/>
                <a:cs typeface="Calibri"/>
              </a:rPr>
              <a:t> </a:t>
            </a:r>
            <a:r>
              <a:rPr sz="1100" spc="5" dirty="0">
                <a:latin typeface="Calibri"/>
                <a:cs typeface="Calibri"/>
              </a:rPr>
              <a:t>4.</a:t>
            </a:r>
            <a:r>
              <a:rPr sz="1100" spc="229" dirty="0">
                <a:latin typeface="Calibri"/>
                <a:cs typeface="Calibri"/>
              </a:rPr>
              <a:t> </a:t>
            </a:r>
            <a:r>
              <a:rPr sz="1100" spc="180" dirty="0">
                <a:latin typeface="Calibri"/>
                <a:cs typeface="Calibri"/>
              </a:rPr>
              <a:t>A</a:t>
            </a:r>
            <a:r>
              <a:rPr sz="1100" spc="110" dirty="0">
                <a:latin typeface="Calibri"/>
                <a:cs typeface="Calibri"/>
              </a:rPr>
              <a:t> </a:t>
            </a:r>
            <a:r>
              <a:rPr sz="1100" spc="10" dirty="0">
                <a:latin typeface="Calibri"/>
                <a:cs typeface="Calibri"/>
              </a:rPr>
              <a:t>good</a:t>
            </a:r>
            <a:r>
              <a:rPr sz="1100" spc="114" dirty="0">
                <a:latin typeface="Calibri"/>
                <a:cs typeface="Calibri"/>
              </a:rPr>
              <a:t> </a:t>
            </a:r>
            <a:r>
              <a:rPr sz="1100" spc="10" dirty="0">
                <a:latin typeface="Calibri"/>
                <a:cs typeface="Calibri"/>
              </a:rPr>
              <a:t>value</a:t>
            </a:r>
            <a:r>
              <a:rPr sz="1100" spc="110" dirty="0">
                <a:latin typeface="Calibri"/>
                <a:cs typeface="Calibri"/>
              </a:rPr>
              <a:t> </a:t>
            </a:r>
            <a:r>
              <a:rPr sz="1100" spc="20" dirty="0">
                <a:latin typeface="Calibri"/>
                <a:cs typeface="Calibri"/>
              </a:rPr>
              <a:t>is</a:t>
            </a:r>
            <a:endParaRPr sz="11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100" dirty="0">
              <a:latin typeface="Calibri"/>
              <a:cs typeface="Calibri"/>
            </a:endParaRPr>
          </a:p>
          <a:p>
            <a:pPr marR="259715" algn="ctr">
              <a:lnSpc>
                <a:spcPct val="100000"/>
              </a:lnSpc>
            </a:pPr>
            <a:r>
              <a:rPr sz="1100" i="1" spc="195" dirty="0">
                <a:latin typeface="Calibri"/>
                <a:cs typeface="Calibri"/>
              </a:rPr>
              <a:t>f</a:t>
            </a:r>
            <a:r>
              <a:rPr sz="1100" i="1" spc="-135" dirty="0">
                <a:latin typeface="Calibri"/>
                <a:cs typeface="Calibri"/>
              </a:rPr>
              <a:t> </a:t>
            </a:r>
            <a:r>
              <a:rPr sz="1100" spc="55" dirty="0">
                <a:latin typeface="Calibri"/>
                <a:cs typeface="Calibri"/>
              </a:rPr>
              <a:t>(4) </a:t>
            </a:r>
            <a:r>
              <a:rPr sz="1100" spc="295" dirty="0">
                <a:latin typeface="Calibri"/>
                <a:cs typeface="Calibri"/>
              </a:rPr>
              <a:t>=</a:t>
            </a:r>
            <a:r>
              <a:rPr sz="1100" spc="50" dirty="0">
                <a:latin typeface="Calibri"/>
                <a:cs typeface="Calibri"/>
              </a:rPr>
              <a:t> </a:t>
            </a:r>
            <a:r>
              <a:rPr sz="1100" i="1" spc="325" dirty="0">
                <a:latin typeface="Calibri"/>
                <a:cs typeface="Calibri"/>
              </a:rPr>
              <a:t>E</a:t>
            </a:r>
            <a:r>
              <a:rPr sz="1100" spc="85" dirty="0">
                <a:latin typeface="Calibri"/>
                <a:cs typeface="Calibri"/>
              </a:rPr>
              <a:t>(</a:t>
            </a:r>
            <a:r>
              <a:rPr sz="1100" i="1" spc="95" dirty="0">
                <a:latin typeface="Calibri"/>
                <a:cs typeface="Calibri"/>
              </a:rPr>
              <a:t>Y</a:t>
            </a:r>
            <a:r>
              <a:rPr sz="1100" i="1" spc="-10" dirty="0">
                <a:latin typeface="Calibri"/>
                <a:cs typeface="Calibri"/>
              </a:rPr>
              <a:t> </a:t>
            </a:r>
            <a:r>
              <a:rPr sz="1100" spc="-110" dirty="0">
                <a:latin typeface="Lucida Sans Unicode"/>
                <a:cs typeface="Lucida Sans Unicode"/>
              </a:rPr>
              <a:t>|</a:t>
            </a:r>
            <a:r>
              <a:rPr sz="1100" i="1" spc="330" dirty="0">
                <a:latin typeface="Calibri"/>
                <a:cs typeface="Calibri"/>
              </a:rPr>
              <a:t>X</a:t>
            </a:r>
            <a:r>
              <a:rPr sz="1100" i="1" dirty="0">
                <a:latin typeface="Calibri"/>
                <a:cs typeface="Calibri"/>
              </a:rPr>
              <a:t> </a:t>
            </a:r>
            <a:r>
              <a:rPr sz="1100" i="1" spc="-110" dirty="0">
                <a:latin typeface="Calibri"/>
                <a:cs typeface="Calibri"/>
              </a:rPr>
              <a:t> </a:t>
            </a:r>
            <a:r>
              <a:rPr sz="1100" spc="295" dirty="0">
                <a:latin typeface="Calibri"/>
                <a:cs typeface="Calibri"/>
              </a:rPr>
              <a:t>=</a:t>
            </a:r>
            <a:r>
              <a:rPr sz="1100" spc="55" dirty="0">
                <a:latin typeface="Calibri"/>
                <a:cs typeface="Calibri"/>
              </a:rPr>
              <a:t> </a:t>
            </a:r>
            <a:r>
              <a:rPr sz="1100" spc="35" dirty="0">
                <a:latin typeface="Calibri"/>
                <a:cs typeface="Calibri"/>
              </a:rPr>
              <a:t>4)</a:t>
            </a:r>
            <a:endParaRPr sz="11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85"/>
              </a:spcBef>
            </a:pPr>
            <a:r>
              <a:rPr sz="1100" i="1" spc="170" dirty="0">
                <a:latin typeface="Calibri"/>
                <a:cs typeface="Calibri"/>
              </a:rPr>
              <a:t>E</a:t>
            </a:r>
            <a:r>
              <a:rPr sz="1100" spc="170" dirty="0">
                <a:latin typeface="Calibri"/>
                <a:cs typeface="Calibri"/>
              </a:rPr>
              <a:t>(</a:t>
            </a:r>
            <a:r>
              <a:rPr sz="1100" i="1" spc="170" dirty="0">
                <a:latin typeface="Calibri"/>
                <a:cs typeface="Calibri"/>
              </a:rPr>
              <a:t>Y</a:t>
            </a:r>
            <a:r>
              <a:rPr sz="1100" i="1" spc="-10" dirty="0">
                <a:latin typeface="Calibri"/>
                <a:cs typeface="Calibri"/>
              </a:rPr>
              <a:t> </a:t>
            </a:r>
            <a:r>
              <a:rPr sz="1100" spc="110" dirty="0">
                <a:latin typeface="Lucida Sans Unicode"/>
                <a:cs typeface="Lucida Sans Unicode"/>
              </a:rPr>
              <a:t>|</a:t>
            </a:r>
            <a:r>
              <a:rPr sz="1100" i="1" spc="110" dirty="0">
                <a:latin typeface="Calibri"/>
                <a:cs typeface="Calibri"/>
              </a:rPr>
              <a:t>X</a:t>
            </a:r>
            <a:r>
              <a:rPr sz="1100" i="1" spc="140" dirty="0">
                <a:latin typeface="Calibri"/>
                <a:cs typeface="Calibri"/>
              </a:rPr>
              <a:t> </a:t>
            </a:r>
            <a:r>
              <a:rPr sz="1100" spc="295" dirty="0">
                <a:latin typeface="Calibri"/>
                <a:cs typeface="Calibri"/>
              </a:rPr>
              <a:t>=</a:t>
            </a:r>
            <a:r>
              <a:rPr sz="1100" spc="55" dirty="0">
                <a:latin typeface="Calibri"/>
                <a:cs typeface="Calibri"/>
              </a:rPr>
              <a:t> </a:t>
            </a:r>
            <a:r>
              <a:rPr sz="1100" spc="35" dirty="0">
                <a:latin typeface="Calibri"/>
                <a:cs typeface="Calibri"/>
              </a:rPr>
              <a:t>4)</a:t>
            </a:r>
            <a:r>
              <a:rPr sz="1100" spc="114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means</a:t>
            </a:r>
            <a:r>
              <a:rPr sz="1100" spc="114" dirty="0">
                <a:latin typeface="Calibri"/>
                <a:cs typeface="Calibri"/>
              </a:rPr>
              <a:t> </a:t>
            </a:r>
            <a:r>
              <a:rPr sz="1100" i="1" spc="-25" dirty="0">
                <a:solidFill>
                  <a:srgbClr val="009900"/>
                </a:solidFill>
                <a:latin typeface="Calibri"/>
                <a:cs typeface="Calibri"/>
              </a:rPr>
              <a:t>expected</a:t>
            </a:r>
            <a:r>
              <a:rPr sz="1100" i="1" spc="140" dirty="0">
                <a:solidFill>
                  <a:srgbClr val="009900"/>
                </a:solidFill>
                <a:latin typeface="Calibri"/>
                <a:cs typeface="Calibri"/>
              </a:rPr>
              <a:t> </a:t>
            </a:r>
            <a:r>
              <a:rPr sz="1100" i="1" dirty="0">
                <a:solidFill>
                  <a:srgbClr val="009900"/>
                </a:solidFill>
                <a:latin typeface="Calibri"/>
                <a:cs typeface="Calibri"/>
              </a:rPr>
              <a:t>value</a:t>
            </a:r>
            <a:r>
              <a:rPr sz="1100" i="1" spc="114" dirty="0">
                <a:solidFill>
                  <a:srgbClr val="009900"/>
                </a:solidFill>
                <a:latin typeface="Calibri"/>
                <a:cs typeface="Calibri"/>
              </a:rPr>
              <a:t> </a:t>
            </a:r>
            <a:r>
              <a:rPr sz="1100" spc="15" dirty="0">
                <a:latin typeface="Calibri"/>
                <a:cs typeface="Calibri"/>
              </a:rPr>
              <a:t>(average)</a:t>
            </a:r>
            <a:r>
              <a:rPr sz="1100" spc="120" dirty="0">
                <a:latin typeface="Calibri"/>
                <a:cs typeface="Calibri"/>
              </a:rPr>
              <a:t> </a:t>
            </a:r>
            <a:r>
              <a:rPr sz="1100" spc="-20" dirty="0">
                <a:latin typeface="Calibri"/>
                <a:cs typeface="Calibri"/>
              </a:rPr>
              <a:t>of</a:t>
            </a:r>
            <a:r>
              <a:rPr sz="1100" spc="110" dirty="0">
                <a:latin typeface="Calibri"/>
                <a:cs typeface="Calibri"/>
              </a:rPr>
              <a:t> </a:t>
            </a:r>
            <a:r>
              <a:rPr sz="1100" i="1" spc="95" dirty="0">
                <a:latin typeface="Calibri"/>
                <a:cs typeface="Calibri"/>
              </a:rPr>
              <a:t>Y</a:t>
            </a:r>
            <a:r>
              <a:rPr sz="1100" i="1" spc="355" dirty="0">
                <a:latin typeface="Calibri"/>
                <a:cs typeface="Calibri"/>
              </a:rPr>
              <a:t> </a:t>
            </a:r>
            <a:r>
              <a:rPr sz="1100" spc="15" dirty="0">
                <a:latin typeface="Calibri"/>
                <a:cs typeface="Calibri"/>
              </a:rPr>
              <a:t>given</a:t>
            </a:r>
            <a:r>
              <a:rPr sz="1100" spc="120" dirty="0">
                <a:latin typeface="Calibri"/>
                <a:cs typeface="Calibri"/>
              </a:rPr>
              <a:t> </a:t>
            </a:r>
            <a:r>
              <a:rPr sz="1100" i="1" spc="330" dirty="0">
                <a:latin typeface="Calibri"/>
                <a:cs typeface="Calibri"/>
              </a:rPr>
              <a:t>X</a:t>
            </a:r>
            <a:r>
              <a:rPr sz="1100" i="1" spc="140" dirty="0">
                <a:latin typeface="Calibri"/>
                <a:cs typeface="Calibri"/>
              </a:rPr>
              <a:t> </a:t>
            </a:r>
            <a:r>
              <a:rPr sz="1100" spc="295" dirty="0">
                <a:latin typeface="Calibri"/>
                <a:cs typeface="Calibri"/>
              </a:rPr>
              <a:t>=</a:t>
            </a:r>
            <a:r>
              <a:rPr sz="1100" spc="55" dirty="0">
                <a:latin typeface="Calibri"/>
                <a:cs typeface="Calibri"/>
              </a:rPr>
              <a:t> </a:t>
            </a:r>
            <a:r>
              <a:rPr sz="1100" spc="5" dirty="0">
                <a:latin typeface="Calibri"/>
                <a:cs typeface="Calibri"/>
              </a:rPr>
              <a:t>4.</a:t>
            </a:r>
            <a:endParaRPr sz="1100" dirty="0">
              <a:latin typeface="Calibri"/>
              <a:cs typeface="Calibri"/>
            </a:endParaRPr>
          </a:p>
          <a:p>
            <a:pPr marR="296545" algn="ctr">
              <a:lnSpc>
                <a:spcPct val="100000"/>
              </a:lnSpc>
              <a:spcBef>
                <a:spcPts val="835"/>
              </a:spcBef>
            </a:pPr>
            <a:r>
              <a:rPr sz="1100" spc="80" dirty="0">
                <a:latin typeface="Calibri"/>
                <a:cs typeface="Calibri"/>
              </a:rPr>
              <a:t>This</a:t>
            </a:r>
            <a:r>
              <a:rPr sz="1100" spc="110" dirty="0">
                <a:latin typeface="Calibri"/>
                <a:cs typeface="Calibri"/>
              </a:rPr>
              <a:t> </a:t>
            </a:r>
            <a:r>
              <a:rPr sz="1100" spc="15" dirty="0">
                <a:latin typeface="Calibri"/>
                <a:cs typeface="Calibri"/>
              </a:rPr>
              <a:t>ideal</a:t>
            </a:r>
            <a:r>
              <a:rPr sz="1100" spc="120" dirty="0">
                <a:latin typeface="Calibri"/>
                <a:cs typeface="Calibri"/>
              </a:rPr>
              <a:t> </a:t>
            </a:r>
            <a:r>
              <a:rPr sz="1100" i="1" spc="195" dirty="0">
                <a:latin typeface="Calibri"/>
                <a:cs typeface="Calibri"/>
              </a:rPr>
              <a:t>f</a:t>
            </a:r>
            <a:r>
              <a:rPr sz="1100" i="1" spc="-135" dirty="0">
                <a:latin typeface="Calibri"/>
                <a:cs typeface="Calibri"/>
              </a:rPr>
              <a:t> </a:t>
            </a:r>
            <a:r>
              <a:rPr sz="1100" spc="105" dirty="0">
                <a:latin typeface="Calibri"/>
                <a:cs typeface="Calibri"/>
              </a:rPr>
              <a:t>(</a:t>
            </a:r>
            <a:r>
              <a:rPr sz="1100" i="1" spc="105" dirty="0">
                <a:latin typeface="Calibri"/>
                <a:cs typeface="Calibri"/>
              </a:rPr>
              <a:t>x</a:t>
            </a:r>
            <a:r>
              <a:rPr sz="1100" spc="105" dirty="0">
                <a:latin typeface="Calibri"/>
                <a:cs typeface="Calibri"/>
              </a:rPr>
              <a:t>)</a:t>
            </a:r>
            <a:r>
              <a:rPr sz="1100" spc="55" dirty="0">
                <a:latin typeface="Calibri"/>
                <a:cs typeface="Calibri"/>
              </a:rPr>
              <a:t> </a:t>
            </a:r>
            <a:r>
              <a:rPr sz="1100" spc="295" dirty="0">
                <a:latin typeface="Calibri"/>
                <a:cs typeface="Calibri"/>
              </a:rPr>
              <a:t>=</a:t>
            </a:r>
            <a:r>
              <a:rPr sz="1100" spc="55" dirty="0">
                <a:latin typeface="Calibri"/>
                <a:cs typeface="Calibri"/>
              </a:rPr>
              <a:t> </a:t>
            </a:r>
            <a:r>
              <a:rPr sz="1100" i="1" spc="170" dirty="0">
                <a:latin typeface="Calibri"/>
                <a:cs typeface="Calibri"/>
              </a:rPr>
              <a:t>E</a:t>
            </a:r>
            <a:r>
              <a:rPr sz="1100" spc="170" dirty="0">
                <a:latin typeface="Calibri"/>
                <a:cs typeface="Calibri"/>
              </a:rPr>
              <a:t>(</a:t>
            </a:r>
            <a:r>
              <a:rPr sz="1100" i="1" spc="170" dirty="0">
                <a:latin typeface="Calibri"/>
                <a:cs typeface="Calibri"/>
              </a:rPr>
              <a:t>Y</a:t>
            </a:r>
            <a:r>
              <a:rPr sz="1100" i="1" spc="-10" dirty="0">
                <a:latin typeface="Calibri"/>
                <a:cs typeface="Calibri"/>
              </a:rPr>
              <a:t> </a:t>
            </a:r>
            <a:r>
              <a:rPr sz="1100" spc="110" dirty="0">
                <a:latin typeface="Lucida Sans Unicode"/>
                <a:cs typeface="Lucida Sans Unicode"/>
              </a:rPr>
              <a:t>|</a:t>
            </a:r>
            <a:r>
              <a:rPr sz="1100" i="1" spc="110" dirty="0">
                <a:latin typeface="Calibri"/>
                <a:cs typeface="Calibri"/>
              </a:rPr>
              <a:t>X</a:t>
            </a:r>
            <a:r>
              <a:rPr sz="1100" i="1" spc="145" dirty="0">
                <a:latin typeface="Calibri"/>
                <a:cs typeface="Calibri"/>
              </a:rPr>
              <a:t> </a:t>
            </a:r>
            <a:r>
              <a:rPr sz="1100" spc="295" dirty="0">
                <a:latin typeface="Calibri"/>
                <a:cs typeface="Calibri"/>
              </a:rPr>
              <a:t>=</a:t>
            </a:r>
            <a:r>
              <a:rPr sz="1100" spc="55" dirty="0">
                <a:latin typeface="Calibri"/>
                <a:cs typeface="Calibri"/>
              </a:rPr>
              <a:t> </a:t>
            </a:r>
            <a:r>
              <a:rPr sz="1100" i="1" spc="114" dirty="0">
                <a:latin typeface="Calibri"/>
                <a:cs typeface="Calibri"/>
              </a:rPr>
              <a:t>x</a:t>
            </a:r>
            <a:r>
              <a:rPr sz="1100" spc="114" dirty="0">
                <a:latin typeface="Calibri"/>
                <a:cs typeface="Calibri"/>
              </a:rPr>
              <a:t>)</a:t>
            </a:r>
            <a:r>
              <a:rPr sz="1100" spc="120" dirty="0">
                <a:latin typeface="Calibri"/>
                <a:cs typeface="Calibri"/>
              </a:rPr>
              <a:t> </a:t>
            </a:r>
            <a:r>
              <a:rPr sz="1100" spc="20" dirty="0">
                <a:latin typeface="Calibri"/>
                <a:cs typeface="Calibri"/>
              </a:rPr>
              <a:t>is</a:t>
            </a:r>
            <a:r>
              <a:rPr sz="1100" spc="114" dirty="0">
                <a:latin typeface="Calibri"/>
                <a:cs typeface="Calibri"/>
              </a:rPr>
              <a:t> </a:t>
            </a:r>
            <a:r>
              <a:rPr sz="1100" spc="15" dirty="0">
                <a:latin typeface="Calibri"/>
                <a:cs typeface="Calibri"/>
              </a:rPr>
              <a:t>called</a:t>
            </a:r>
            <a:r>
              <a:rPr sz="1100" spc="120" dirty="0">
                <a:latin typeface="Calibri"/>
                <a:cs typeface="Calibri"/>
              </a:rPr>
              <a:t> </a:t>
            </a:r>
            <a:r>
              <a:rPr sz="1100" spc="5" dirty="0">
                <a:latin typeface="Calibri"/>
                <a:cs typeface="Calibri"/>
              </a:rPr>
              <a:t>the</a:t>
            </a:r>
            <a:r>
              <a:rPr sz="1100" spc="120" dirty="0">
                <a:latin typeface="Calibri"/>
                <a:cs typeface="Calibri"/>
              </a:rPr>
              <a:t> </a:t>
            </a:r>
            <a:r>
              <a:rPr sz="1100" i="1" dirty="0">
                <a:solidFill>
                  <a:srgbClr val="009900"/>
                </a:solidFill>
                <a:latin typeface="Calibri"/>
                <a:cs typeface="Calibri"/>
              </a:rPr>
              <a:t>regression</a:t>
            </a:r>
            <a:r>
              <a:rPr sz="1100" i="1" spc="140" dirty="0">
                <a:solidFill>
                  <a:srgbClr val="009900"/>
                </a:solidFill>
                <a:latin typeface="Calibri"/>
                <a:cs typeface="Calibri"/>
              </a:rPr>
              <a:t> </a:t>
            </a:r>
            <a:r>
              <a:rPr sz="1100" i="1" spc="25" dirty="0">
                <a:solidFill>
                  <a:srgbClr val="009900"/>
                </a:solidFill>
                <a:latin typeface="Calibri"/>
                <a:cs typeface="Calibri"/>
              </a:rPr>
              <a:t>function</a:t>
            </a:r>
            <a:r>
              <a:rPr sz="1100" spc="25" dirty="0">
                <a:latin typeface="Calibri"/>
                <a:cs typeface="Calibri"/>
              </a:rPr>
              <a:t>.</a:t>
            </a:r>
            <a:endParaRPr sz="1100" dirty="0">
              <a:latin typeface="Calibri"/>
              <a:cs typeface="Calibri"/>
            </a:endParaRPr>
          </a:p>
          <a:p>
            <a:pPr marR="5080" algn="r">
              <a:lnSpc>
                <a:spcPct val="100000"/>
              </a:lnSpc>
              <a:spcBef>
                <a:spcPts val="244"/>
              </a:spcBef>
            </a:pPr>
            <a:r>
              <a:rPr sz="600" dirty="0">
                <a:solidFill>
                  <a:srgbClr val="7F7F7F"/>
                </a:solidFill>
                <a:latin typeface="Lucida Console"/>
                <a:cs typeface="Lucida Console"/>
              </a:rPr>
              <a:t>4</a:t>
            </a:r>
            <a:r>
              <a:rPr sz="600" spc="-240" dirty="0">
                <a:solidFill>
                  <a:srgbClr val="7F7F7F"/>
                </a:solidFill>
                <a:latin typeface="Lucida Console"/>
                <a:cs typeface="Lucida Console"/>
              </a:rPr>
              <a:t> </a:t>
            </a:r>
            <a:r>
              <a:rPr sz="600" dirty="0">
                <a:solidFill>
                  <a:srgbClr val="7F7F7F"/>
                </a:solidFill>
                <a:latin typeface="Lucida Console"/>
                <a:cs typeface="Lucida Console"/>
              </a:rPr>
              <a:t>/</a:t>
            </a:r>
            <a:r>
              <a:rPr sz="600" spc="-240" dirty="0">
                <a:solidFill>
                  <a:srgbClr val="7F7F7F"/>
                </a:solidFill>
                <a:latin typeface="Lucida Console"/>
                <a:cs typeface="Lucida Console"/>
              </a:rPr>
              <a:t> </a:t>
            </a:r>
            <a:r>
              <a:rPr sz="600" dirty="0">
                <a:solidFill>
                  <a:srgbClr val="7F7F7F"/>
                </a:solidFill>
                <a:latin typeface="Lucida Console"/>
                <a:cs typeface="Lucida Console"/>
              </a:rPr>
              <a:t>30</a:t>
            </a:r>
            <a:endParaRPr sz="600" dirty="0">
              <a:latin typeface="Lucida Console"/>
              <a:cs typeface="Lucida Console"/>
            </a:endParaRPr>
          </a:p>
        </p:txBody>
      </p:sp>
      <p:sp>
        <p:nvSpPr>
          <p:cNvPr id="56" name="Footer Placeholder 55">
            <a:extLst>
              <a:ext uri="{FF2B5EF4-FFF2-40B4-BE49-F238E27FC236}">
                <a16:creationId xmlns:a16="http://schemas.microsoft.com/office/drawing/2014/main" id="{9FB193B1-D353-AB44-2FC0-7369EB1B37DA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r>
              <a:rPr lang="en-US"/>
              <a:t>Instructor: Dr. Malak Abdullah</a:t>
            </a:r>
            <a:endParaRPr lang="en-US" dirty="0"/>
          </a:p>
        </p:txBody>
      </p:sp>
      <p:sp>
        <p:nvSpPr>
          <p:cNvPr id="57" name="Slide Number Placeholder 56">
            <a:extLst>
              <a:ext uri="{FF2B5EF4-FFF2-40B4-BE49-F238E27FC236}">
                <a16:creationId xmlns:a16="http://schemas.microsoft.com/office/drawing/2014/main" id="{070FA7DB-868C-75D8-AE17-0C67E56F03FB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670"/>
              </a:lnSpc>
            </a:pPr>
            <a:fld id="{81D60167-4931-47E6-BA6A-407CBD079E47}" type="slidenum">
              <a:rPr lang="en-JO" smtClean="0"/>
              <a:t>11</a:t>
            </a:fld>
            <a:r>
              <a:rPr lang="en-JO" spc="-240"/>
              <a:t> </a:t>
            </a:r>
            <a:r>
              <a:rPr lang="en-JO"/>
              <a:t>/</a:t>
            </a:r>
            <a:r>
              <a:rPr lang="en-JO" spc="-245"/>
              <a:t> </a:t>
            </a:r>
            <a:r>
              <a:rPr lang="en-JO"/>
              <a:t>29</a:t>
            </a:r>
            <a:endParaRPr lang="en-JO" dirty="0"/>
          </a:p>
        </p:txBody>
      </p:sp>
    </p:spTree>
  </p:cSld>
  <p:clrMapOvr>
    <a:masterClrMapping/>
  </p:clrMapOvr>
  <p:transition>
    <p:cut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74179" y="180354"/>
            <a:ext cx="2421890" cy="1954530"/>
          </a:xfrm>
          <a:custGeom>
            <a:avLst/>
            <a:gdLst/>
            <a:ahLst/>
            <a:cxnLst/>
            <a:rect l="l" t="t" r="r" b="b"/>
            <a:pathLst>
              <a:path w="2421890" h="1954530">
                <a:moveTo>
                  <a:pt x="1177006" y="567219"/>
                </a:moveTo>
                <a:lnTo>
                  <a:pt x="2277948" y="994721"/>
                </a:lnTo>
                <a:lnTo>
                  <a:pt x="2421450" y="311097"/>
                </a:lnTo>
                <a:lnTo>
                  <a:pt x="1169438" y="0"/>
                </a:lnTo>
                <a:lnTo>
                  <a:pt x="1177006" y="567219"/>
                </a:lnTo>
              </a:path>
              <a:path w="2421890" h="1954530">
                <a:moveTo>
                  <a:pt x="160973" y="1104782"/>
                </a:moveTo>
                <a:lnTo>
                  <a:pt x="1177006" y="567219"/>
                </a:lnTo>
              </a:path>
              <a:path w="2421890" h="1954530">
                <a:moveTo>
                  <a:pt x="1169438" y="0"/>
                </a:moveTo>
                <a:lnTo>
                  <a:pt x="0" y="394227"/>
                </a:lnTo>
                <a:lnTo>
                  <a:pt x="160973" y="1104782"/>
                </a:lnTo>
                <a:lnTo>
                  <a:pt x="1381269" y="1954331"/>
                </a:lnTo>
                <a:lnTo>
                  <a:pt x="2277948" y="994721"/>
                </a:lnTo>
              </a:path>
            </a:pathLst>
          </a:custGeom>
          <a:ln w="417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 rot="2100000">
            <a:off x="1479496" y="1704210"/>
            <a:ext cx="560317" cy="666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525"/>
              </a:lnSpc>
            </a:pPr>
            <a:r>
              <a:rPr sz="500" spc="-5" dirty="0">
                <a:latin typeface="Microsoft Sans Serif"/>
                <a:cs typeface="Microsoft Sans Serif"/>
              </a:rPr>
              <a:t>Years</a:t>
            </a:r>
            <a:r>
              <a:rPr sz="500" spc="-15" dirty="0">
                <a:latin typeface="Microsoft Sans Serif"/>
                <a:cs typeface="Microsoft Sans Serif"/>
              </a:rPr>
              <a:t> </a:t>
            </a:r>
            <a:r>
              <a:rPr sz="500" spc="10" dirty="0">
                <a:latin typeface="Microsoft Sans Serif"/>
                <a:cs typeface="Microsoft Sans Serif"/>
              </a:rPr>
              <a:t>of</a:t>
            </a:r>
            <a:r>
              <a:rPr sz="500" spc="-10" dirty="0">
                <a:latin typeface="Microsoft Sans Serif"/>
                <a:cs typeface="Microsoft Sans Serif"/>
              </a:rPr>
              <a:t> </a:t>
            </a:r>
            <a:r>
              <a:rPr sz="500" spc="10" dirty="0">
                <a:latin typeface="Microsoft Sans Serif"/>
                <a:cs typeface="Microsoft Sans Serif"/>
              </a:rPr>
              <a:t>Education</a:t>
            </a:r>
            <a:endParaRPr sz="50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40821" y="449636"/>
            <a:ext cx="2456894" cy="1751793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 rot="18720000">
            <a:off x="3113045" y="1537819"/>
            <a:ext cx="269525" cy="666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525"/>
              </a:lnSpc>
            </a:pPr>
            <a:r>
              <a:rPr sz="500" spc="10" dirty="0">
                <a:latin typeface="Microsoft Sans Serif"/>
                <a:cs typeface="Microsoft Sans Serif"/>
              </a:rPr>
              <a:t>Senior</a:t>
            </a:r>
            <a:r>
              <a:rPr sz="500" spc="5" dirty="0">
                <a:latin typeface="Microsoft Sans Serif"/>
                <a:cs typeface="Microsoft Sans Serif"/>
              </a:rPr>
              <a:t>ity</a:t>
            </a:r>
            <a:endParaRPr sz="500">
              <a:latin typeface="Microsoft Sans Serif"/>
              <a:cs typeface="Microsoft Sans Serif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70"/>
              </a:lnSpc>
            </a:pPr>
            <a:fld id="{81D60167-4931-47E6-BA6A-407CBD079E47}" type="slidenum">
              <a:rPr dirty="0"/>
              <a:t>12</a:t>
            </a:fld>
            <a:r>
              <a:rPr spc="-240" dirty="0"/>
              <a:t> </a:t>
            </a:r>
            <a:r>
              <a:rPr dirty="0"/>
              <a:t>/</a:t>
            </a:r>
            <a:r>
              <a:rPr spc="-245" dirty="0"/>
              <a:t> </a:t>
            </a:r>
            <a:r>
              <a:rPr dirty="0"/>
              <a:t>30</a:t>
            </a:r>
          </a:p>
        </p:txBody>
      </p:sp>
      <p:sp>
        <p:nvSpPr>
          <p:cNvPr id="6" name="object 6"/>
          <p:cNvSpPr txBox="1"/>
          <p:nvPr/>
        </p:nvSpPr>
        <p:spPr>
          <a:xfrm rot="4560000">
            <a:off x="1000768" y="927642"/>
            <a:ext cx="229789" cy="666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525"/>
              </a:lnSpc>
            </a:pPr>
            <a:r>
              <a:rPr sz="500" spc="10" dirty="0">
                <a:latin typeface="Microsoft Sans Serif"/>
                <a:cs typeface="Microsoft Sans Serif"/>
              </a:rPr>
              <a:t>Income</a:t>
            </a:r>
            <a:endParaRPr sz="500">
              <a:latin typeface="Microsoft Sans Serif"/>
              <a:cs typeface="Microsoft Sans Serif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47294" y="2169590"/>
            <a:ext cx="3896360" cy="9867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25" dirty="0">
                <a:latin typeface="Calibri"/>
                <a:cs typeface="Calibri"/>
              </a:rPr>
              <a:t>Simulated</a:t>
            </a:r>
            <a:r>
              <a:rPr sz="1100" spc="125" dirty="0">
                <a:latin typeface="Calibri"/>
                <a:cs typeface="Calibri"/>
              </a:rPr>
              <a:t> </a:t>
            </a:r>
            <a:r>
              <a:rPr sz="1100" spc="10" dirty="0">
                <a:latin typeface="Calibri"/>
                <a:cs typeface="Calibri"/>
              </a:rPr>
              <a:t>example.</a:t>
            </a:r>
            <a:r>
              <a:rPr sz="1100" spc="245" dirty="0">
                <a:latin typeface="Calibri"/>
                <a:cs typeface="Calibri"/>
              </a:rPr>
              <a:t> </a:t>
            </a:r>
            <a:r>
              <a:rPr sz="1100" spc="55" dirty="0">
                <a:latin typeface="Calibri"/>
                <a:cs typeface="Calibri"/>
              </a:rPr>
              <a:t>Red</a:t>
            </a:r>
            <a:r>
              <a:rPr sz="1100" spc="120" dirty="0">
                <a:latin typeface="Calibri"/>
                <a:cs typeface="Calibri"/>
              </a:rPr>
              <a:t> </a:t>
            </a:r>
            <a:r>
              <a:rPr sz="1100" spc="15" dirty="0">
                <a:latin typeface="Calibri"/>
                <a:cs typeface="Calibri"/>
              </a:rPr>
              <a:t>points</a:t>
            </a:r>
            <a:r>
              <a:rPr sz="1100" spc="12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are</a:t>
            </a:r>
            <a:r>
              <a:rPr sz="1100" spc="120" dirty="0">
                <a:latin typeface="Calibri"/>
                <a:cs typeface="Calibri"/>
              </a:rPr>
              <a:t> </a:t>
            </a:r>
            <a:r>
              <a:rPr sz="1100" spc="15" dirty="0">
                <a:latin typeface="Calibri"/>
                <a:cs typeface="Calibri"/>
              </a:rPr>
              <a:t>simulated</a:t>
            </a:r>
            <a:r>
              <a:rPr sz="1100" spc="125" dirty="0">
                <a:latin typeface="Calibri"/>
                <a:cs typeface="Calibri"/>
              </a:rPr>
              <a:t> </a:t>
            </a:r>
            <a:r>
              <a:rPr sz="1100" spc="5" dirty="0">
                <a:latin typeface="Calibri"/>
                <a:cs typeface="Calibri"/>
              </a:rPr>
              <a:t>values</a:t>
            </a:r>
            <a:r>
              <a:rPr sz="1100" spc="1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for</a:t>
            </a:r>
            <a:r>
              <a:rPr sz="1100" spc="125" dirty="0">
                <a:latin typeface="Calibri"/>
                <a:cs typeface="Calibri"/>
              </a:rPr>
              <a:t> </a:t>
            </a:r>
            <a:r>
              <a:rPr sz="1100" spc="20" dirty="0">
                <a:solidFill>
                  <a:srgbClr val="990000"/>
                </a:solidFill>
                <a:latin typeface="Calibri"/>
                <a:cs typeface="Calibri"/>
              </a:rPr>
              <a:t>income</a:t>
            </a:r>
            <a:endParaRPr sz="11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100" spc="5" dirty="0">
                <a:latin typeface="Calibri"/>
                <a:cs typeface="Calibri"/>
              </a:rPr>
              <a:t>from</a:t>
            </a:r>
            <a:r>
              <a:rPr sz="1100" spc="90" dirty="0">
                <a:latin typeface="Calibri"/>
                <a:cs typeface="Calibri"/>
              </a:rPr>
              <a:t> </a:t>
            </a:r>
            <a:r>
              <a:rPr sz="1100" spc="5" dirty="0">
                <a:latin typeface="Calibri"/>
                <a:cs typeface="Calibri"/>
              </a:rPr>
              <a:t>the</a:t>
            </a:r>
            <a:r>
              <a:rPr sz="1100" spc="90" dirty="0">
                <a:latin typeface="Calibri"/>
                <a:cs typeface="Calibri"/>
              </a:rPr>
              <a:t> </a:t>
            </a:r>
            <a:r>
              <a:rPr sz="1100" spc="5" dirty="0">
                <a:latin typeface="Calibri"/>
                <a:cs typeface="Calibri"/>
              </a:rPr>
              <a:t>model</a:t>
            </a:r>
            <a:endParaRPr sz="1100" dirty="0">
              <a:latin typeface="Calibri"/>
              <a:cs typeface="Calibri"/>
            </a:endParaRPr>
          </a:p>
          <a:p>
            <a:pPr marL="12700" marR="727075" indent="739775">
              <a:lnSpc>
                <a:spcPct val="185700"/>
              </a:lnSpc>
            </a:pPr>
            <a:r>
              <a:rPr sz="1100" spc="20" dirty="0">
                <a:solidFill>
                  <a:srgbClr val="990000"/>
                </a:solidFill>
                <a:latin typeface="Calibri"/>
                <a:cs typeface="Calibri"/>
              </a:rPr>
              <a:t>income</a:t>
            </a:r>
            <a:r>
              <a:rPr sz="1100" spc="50" dirty="0">
                <a:solidFill>
                  <a:srgbClr val="990000"/>
                </a:solidFill>
                <a:latin typeface="Calibri"/>
                <a:cs typeface="Calibri"/>
              </a:rPr>
              <a:t> </a:t>
            </a:r>
            <a:r>
              <a:rPr sz="1100" spc="295" dirty="0">
                <a:latin typeface="Calibri"/>
                <a:cs typeface="Calibri"/>
              </a:rPr>
              <a:t>=</a:t>
            </a:r>
            <a:r>
              <a:rPr sz="1100" spc="55" dirty="0">
                <a:latin typeface="Calibri"/>
                <a:cs typeface="Calibri"/>
              </a:rPr>
              <a:t> </a:t>
            </a:r>
            <a:r>
              <a:rPr sz="1100" i="1" spc="195" dirty="0">
                <a:latin typeface="Calibri"/>
                <a:cs typeface="Calibri"/>
              </a:rPr>
              <a:t>f</a:t>
            </a:r>
            <a:r>
              <a:rPr sz="1100" i="1" spc="-135" dirty="0">
                <a:latin typeface="Calibri"/>
                <a:cs typeface="Calibri"/>
              </a:rPr>
              <a:t> </a:t>
            </a:r>
            <a:r>
              <a:rPr sz="1100" spc="85" dirty="0">
                <a:latin typeface="Calibri"/>
                <a:cs typeface="Calibri"/>
              </a:rPr>
              <a:t>(</a:t>
            </a:r>
            <a:r>
              <a:rPr sz="1100" spc="75" dirty="0">
                <a:solidFill>
                  <a:srgbClr val="990000"/>
                </a:solidFill>
                <a:latin typeface="Calibri"/>
                <a:cs typeface="Calibri"/>
              </a:rPr>
              <a:t>education</a:t>
            </a:r>
            <a:r>
              <a:rPr sz="1100" i="1" spc="25" dirty="0">
                <a:latin typeface="Calibri"/>
                <a:cs typeface="Calibri"/>
              </a:rPr>
              <a:t>,</a:t>
            </a:r>
            <a:r>
              <a:rPr sz="1100" i="1" spc="-70" dirty="0">
                <a:latin typeface="Calibri"/>
                <a:cs typeface="Calibri"/>
              </a:rPr>
              <a:t> </a:t>
            </a:r>
            <a:r>
              <a:rPr sz="1100" spc="140" dirty="0">
                <a:solidFill>
                  <a:srgbClr val="990000"/>
                </a:solidFill>
                <a:latin typeface="Calibri"/>
                <a:cs typeface="Calibri"/>
              </a:rPr>
              <a:t>seniority</a:t>
            </a:r>
            <a:r>
              <a:rPr sz="1100" spc="85" dirty="0">
                <a:latin typeface="Calibri"/>
                <a:cs typeface="Calibri"/>
              </a:rPr>
              <a:t>)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spc="295" dirty="0">
                <a:latin typeface="Calibri"/>
                <a:cs typeface="Calibri"/>
              </a:rPr>
              <a:t>+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i="1" spc="-25" dirty="0">
                <a:latin typeface="Calibri"/>
                <a:cs typeface="Calibri"/>
              </a:rPr>
              <a:t>ϵ  </a:t>
            </a:r>
            <a:r>
              <a:rPr sz="1100" i="1" spc="195" dirty="0">
                <a:latin typeface="Calibri"/>
                <a:cs typeface="Calibri"/>
              </a:rPr>
              <a:t>f</a:t>
            </a:r>
            <a:r>
              <a:rPr sz="1100" i="1" spc="225" dirty="0">
                <a:latin typeface="Calibri"/>
                <a:cs typeface="Calibri"/>
              </a:rPr>
              <a:t> </a:t>
            </a:r>
            <a:r>
              <a:rPr sz="1100" spc="20" dirty="0">
                <a:latin typeface="Calibri"/>
                <a:cs typeface="Calibri"/>
              </a:rPr>
              <a:t>is</a:t>
            </a:r>
            <a:r>
              <a:rPr sz="1100" spc="114" dirty="0">
                <a:latin typeface="Calibri"/>
                <a:cs typeface="Calibri"/>
              </a:rPr>
              <a:t> </a:t>
            </a:r>
            <a:r>
              <a:rPr sz="1100" spc="5" dirty="0">
                <a:latin typeface="Calibri"/>
                <a:cs typeface="Calibri"/>
              </a:rPr>
              <a:t>the</a:t>
            </a:r>
            <a:r>
              <a:rPr sz="1100" spc="110" dirty="0">
                <a:latin typeface="Calibri"/>
                <a:cs typeface="Calibri"/>
              </a:rPr>
              <a:t> </a:t>
            </a:r>
            <a:r>
              <a:rPr sz="1100" spc="10" dirty="0">
                <a:latin typeface="Calibri"/>
                <a:cs typeface="Calibri"/>
              </a:rPr>
              <a:t>blue</a:t>
            </a:r>
            <a:r>
              <a:rPr sz="1100" spc="114" dirty="0">
                <a:latin typeface="Calibri"/>
                <a:cs typeface="Calibri"/>
              </a:rPr>
              <a:t> </a:t>
            </a:r>
            <a:r>
              <a:rPr sz="1100" spc="5" dirty="0">
                <a:latin typeface="Calibri"/>
                <a:cs typeface="Calibri"/>
              </a:rPr>
              <a:t>surface.</a:t>
            </a:r>
            <a:endParaRPr sz="1100" dirty="0">
              <a:latin typeface="Calibri"/>
              <a:cs typeface="Calibri"/>
            </a:endParaRP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F66EC02-93EA-1605-86FE-7AA803329A01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r>
              <a:rPr lang="en-US"/>
              <a:t>Instructor: Dr. Malak Abdullah</a:t>
            </a:r>
            <a:endParaRPr lang="en-US" dirty="0"/>
          </a:p>
        </p:txBody>
      </p:sp>
    </p:spTree>
  </p:cSld>
  <p:clrMapOvr>
    <a:masterClrMapping/>
  </p:clrMapOvr>
  <p:transition>
    <p:cut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A5B76A-BC31-9544-94BC-F7C4354D508E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4314045" y="2828501"/>
            <a:ext cx="276636" cy="198440"/>
          </a:xfrm>
        </p:spPr>
        <p:txBody>
          <a:bodyPr/>
          <a:lstStyle/>
          <a:p>
            <a:pPr algn="r"/>
            <a:fld id="{00000000-1234-1234-1234-123412341234}" type="slidenum">
              <a:rPr lang="en" smtClean="0"/>
              <a:pPr algn="r"/>
              <a:t>13</a:t>
            </a:fld>
            <a:endParaRPr lang="en"/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2536DEB1-D26F-7203-A3D7-F65089F3F946}"/>
              </a:ext>
            </a:extLst>
          </p:cNvPr>
          <p:cNvSpPr txBox="1">
            <a:spLocks/>
          </p:cNvSpPr>
          <p:nvPr/>
        </p:nvSpPr>
        <p:spPr>
          <a:xfrm>
            <a:off x="1350683" y="211465"/>
            <a:ext cx="1906905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 algn="ctr">
              <a:spcBef>
                <a:spcPts val="135"/>
              </a:spcBef>
            </a:pPr>
            <a:r>
              <a:rPr lang="en-US" sz="1400" i="1" spc="85" dirty="0">
                <a:solidFill>
                  <a:srgbClr val="009900"/>
                </a:solidFill>
                <a:latin typeface="Calibri"/>
                <a:cs typeface="Calibri"/>
              </a:rPr>
              <a:t>ML Pipeline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C242132-EEE9-48D9-18F3-957C5FBB2B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450" y="620233"/>
            <a:ext cx="3676650" cy="2406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540415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72527" y="211465"/>
            <a:ext cx="226314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100" dirty="0"/>
              <a:t>The</a:t>
            </a:r>
            <a:r>
              <a:rPr spc="150" dirty="0"/>
              <a:t> </a:t>
            </a:r>
            <a:r>
              <a:rPr spc="5" dirty="0"/>
              <a:t>regression</a:t>
            </a:r>
            <a:r>
              <a:rPr spc="150" dirty="0"/>
              <a:t> </a:t>
            </a:r>
            <a:r>
              <a:rPr spc="25" dirty="0"/>
              <a:t>fun</a:t>
            </a:r>
            <a:r>
              <a:rPr spc="35" dirty="0"/>
              <a:t>ction</a:t>
            </a:r>
            <a:r>
              <a:rPr spc="155" dirty="0"/>
              <a:t> </a:t>
            </a:r>
            <a:r>
              <a:rPr i="1" spc="260" dirty="0">
                <a:latin typeface="Calibri"/>
                <a:cs typeface="Calibri"/>
              </a:rPr>
              <a:t>f</a:t>
            </a:r>
            <a:r>
              <a:rPr i="1" spc="-165" dirty="0">
                <a:latin typeface="Calibri"/>
                <a:cs typeface="Calibri"/>
              </a:rPr>
              <a:t> </a:t>
            </a:r>
            <a:r>
              <a:rPr spc="120" dirty="0"/>
              <a:t>(</a:t>
            </a:r>
            <a:r>
              <a:rPr i="1" spc="190" dirty="0">
                <a:latin typeface="Calibri"/>
                <a:cs typeface="Calibri"/>
              </a:rPr>
              <a:t>x</a:t>
            </a:r>
            <a:r>
              <a:rPr spc="120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object 3"/>
              <p:cNvSpPr txBox="1"/>
              <p:nvPr/>
            </p:nvSpPr>
            <p:spPr>
              <a:xfrm>
                <a:off x="247649" y="631760"/>
                <a:ext cx="4318367" cy="2781531"/>
              </a:xfrm>
              <a:prstGeom prst="rect">
                <a:avLst/>
              </a:prstGeom>
            </p:spPr>
            <p:txBody>
              <a:bodyPr vert="horz" wrap="square" lIns="0" tIns="11430" rIns="0" bIns="0" rtlCol="0">
                <a:spAutoFit/>
              </a:bodyPr>
              <a:lstStyle/>
              <a:p>
                <a:pPr marL="272414" indent="-171450">
                  <a:lnSpc>
                    <a:spcPct val="100000"/>
                  </a:lnSpc>
                  <a:spcBef>
                    <a:spcPts val="90"/>
                  </a:spcBef>
                  <a:buClr>
                    <a:srgbClr val="3333B2"/>
                  </a:buClr>
                  <a:buSzPct val="90909"/>
                  <a:buFont typeface="Arial" panose="020B0604020202020204" pitchFamily="34" charset="0"/>
                  <a:buChar char="•"/>
                  <a:tabLst>
                    <a:tab pos="234315" algn="l"/>
                  </a:tabLst>
                </a:pPr>
                <a:r>
                  <a:rPr sz="1100" spc="55" dirty="0">
                    <a:latin typeface="Calibri"/>
                    <a:cs typeface="Calibri"/>
                  </a:rPr>
                  <a:t>Is</a:t>
                </a:r>
                <a:r>
                  <a:rPr sz="1100" spc="100" dirty="0">
                    <a:latin typeface="Calibri"/>
                    <a:cs typeface="Calibri"/>
                  </a:rPr>
                  <a:t> </a:t>
                </a:r>
                <a:r>
                  <a:rPr sz="1100" spc="5" dirty="0">
                    <a:latin typeface="Calibri"/>
                    <a:cs typeface="Calibri"/>
                  </a:rPr>
                  <a:t>also</a:t>
                </a:r>
                <a:r>
                  <a:rPr sz="1100" spc="110" dirty="0">
                    <a:latin typeface="Calibri"/>
                    <a:cs typeface="Calibri"/>
                  </a:rPr>
                  <a:t> </a:t>
                </a:r>
                <a:r>
                  <a:rPr sz="1100" spc="-5" dirty="0">
                    <a:latin typeface="Calibri"/>
                    <a:cs typeface="Calibri"/>
                  </a:rPr>
                  <a:t>defined</a:t>
                </a:r>
                <a:r>
                  <a:rPr sz="1100" spc="110" dirty="0">
                    <a:latin typeface="Calibri"/>
                    <a:cs typeface="Calibri"/>
                  </a:rPr>
                  <a:t> </a:t>
                </a:r>
                <a:r>
                  <a:rPr sz="1100" dirty="0">
                    <a:latin typeface="Calibri"/>
                    <a:cs typeface="Calibri"/>
                  </a:rPr>
                  <a:t>for</a:t>
                </a:r>
                <a:r>
                  <a:rPr sz="1100" spc="110" dirty="0">
                    <a:latin typeface="Calibri"/>
                    <a:cs typeface="Calibri"/>
                  </a:rPr>
                  <a:t> </a:t>
                </a:r>
                <a:r>
                  <a:rPr sz="1100" spc="10" dirty="0">
                    <a:latin typeface="Calibri"/>
                    <a:cs typeface="Calibri"/>
                  </a:rPr>
                  <a:t>vector</a:t>
                </a:r>
                <a:r>
                  <a:rPr sz="1100" spc="105" dirty="0">
                    <a:latin typeface="Calibri"/>
                    <a:cs typeface="Calibri"/>
                  </a:rPr>
                  <a:t> </a:t>
                </a:r>
                <a:r>
                  <a:rPr sz="1100" i="1" spc="210" dirty="0">
                    <a:latin typeface="Calibri"/>
                    <a:cs typeface="Calibri"/>
                  </a:rPr>
                  <a:t>X</a:t>
                </a:r>
                <a:r>
                  <a:rPr sz="1100" spc="210" dirty="0">
                    <a:latin typeface="Calibri"/>
                    <a:cs typeface="Calibri"/>
                  </a:rPr>
                  <a:t>;</a:t>
                </a:r>
                <a:r>
                  <a:rPr sz="1100" spc="110" dirty="0">
                    <a:latin typeface="Calibri"/>
                    <a:cs typeface="Calibri"/>
                  </a:rPr>
                  <a:t> </a:t>
                </a:r>
                <a:r>
                  <a:rPr sz="1100" dirty="0">
                    <a:latin typeface="Calibri"/>
                    <a:cs typeface="Calibri"/>
                  </a:rPr>
                  <a:t>e.g.</a:t>
                </a:r>
              </a:p>
              <a:p>
                <a:pPr marL="233679">
                  <a:lnSpc>
                    <a:spcPct val="100000"/>
                  </a:lnSpc>
                  <a:spcBef>
                    <a:spcPts val="35"/>
                  </a:spcBef>
                </a:pPr>
                <a:r>
                  <a:rPr sz="1100" i="1" spc="195" dirty="0">
                    <a:latin typeface="Calibri"/>
                    <a:cs typeface="Calibri"/>
                  </a:rPr>
                  <a:t>f</a:t>
                </a:r>
                <a:r>
                  <a:rPr sz="1100" i="1" spc="-135" dirty="0">
                    <a:latin typeface="Calibri"/>
                    <a:cs typeface="Calibri"/>
                  </a:rPr>
                  <a:t> </a:t>
                </a:r>
                <a:r>
                  <a:rPr sz="1100" spc="85" dirty="0">
                    <a:latin typeface="Calibri"/>
                    <a:cs typeface="Calibri"/>
                  </a:rPr>
                  <a:t>(</a:t>
                </a:r>
                <a:r>
                  <a:rPr sz="1100" i="1" spc="145" dirty="0">
                    <a:latin typeface="Calibri"/>
                    <a:cs typeface="Calibri"/>
                  </a:rPr>
                  <a:t>x</a:t>
                </a:r>
                <a:r>
                  <a:rPr sz="1100" spc="85" dirty="0">
                    <a:latin typeface="Calibri"/>
                    <a:cs typeface="Calibri"/>
                  </a:rPr>
                  <a:t>)</a:t>
                </a:r>
                <a:r>
                  <a:rPr sz="1100" spc="55" dirty="0">
                    <a:latin typeface="Calibri"/>
                    <a:cs typeface="Calibri"/>
                  </a:rPr>
                  <a:t> </a:t>
                </a:r>
                <a:r>
                  <a:rPr sz="1100" spc="295" dirty="0">
                    <a:latin typeface="Calibri"/>
                    <a:cs typeface="Calibri"/>
                  </a:rPr>
                  <a:t>=</a:t>
                </a:r>
                <a:r>
                  <a:rPr sz="1100" spc="55" dirty="0">
                    <a:latin typeface="Calibri"/>
                    <a:cs typeface="Calibri"/>
                  </a:rPr>
                  <a:t> </a:t>
                </a:r>
                <a:r>
                  <a:rPr sz="1100" i="1" spc="195" dirty="0">
                    <a:latin typeface="Calibri"/>
                    <a:cs typeface="Calibri"/>
                  </a:rPr>
                  <a:t>f</a:t>
                </a:r>
                <a:r>
                  <a:rPr sz="1100" i="1" spc="-135" dirty="0">
                    <a:latin typeface="Calibri"/>
                    <a:cs typeface="Calibri"/>
                  </a:rPr>
                  <a:t> </a:t>
                </a:r>
                <a:r>
                  <a:rPr sz="1100" spc="85" dirty="0">
                    <a:latin typeface="Calibri"/>
                    <a:cs typeface="Calibri"/>
                  </a:rPr>
                  <a:t>(</a:t>
                </a:r>
                <a:r>
                  <a:rPr sz="1100" i="1" spc="145" dirty="0">
                    <a:latin typeface="Calibri"/>
                    <a:cs typeface="Calibri"/>
                  </a:rPr>
                  <a:t>x</a:t>
                </a:r>
                <a:r>
                  <a:rPr sz="1200" spc="75" baseline="-10416" dirty="0">
                    <a:latin typeface="Trebuchet MS"/>
                    <a:cs typeface="Trebuchet MS"/>
                  </a:rPr>
                  <a:t>1</a:t>
                </a:r>
                <a:r>
                  <a:rPr sz="1100" i="1" spc="25" dirty="0">
                    <a:latin typeface="Calibri"/>
                    <a:cs typeface="Calibri"/>
                  </a:rPr>
                  <a:t>,</a:t>
                </a:r>
                <a:r>
                  <a:rPr sz="1100" i="1" spc="-70" dirty="0">
                    <a:latin typeface="Calibri"/>
                    <a:cs typeface="Calibri"/>
                  </a:rPr>
                  <a:t> </a:t>
                </a:r>
                <a:r>
                  <a:rPr sz="1100" i="1" spc="145" dirty="0">
                    <a:latin typeface="Calibri"/>
                    <a:cs typeface="Calibri"/>
                  </a:rPr>
                  <a:t>x</a:t>
                </a:r>
                <a:r>
                  <a:rPr sz="1200" spc="75" baseline="-10416" dirty="0">
                    <a:latin typeface="Trebuchet MS"/>
                    <a:cs typeface="Trebuchet MS"/>
                  </a:rPr>
                  <a:t>2</a:t>
                </a:r>
                <a:r>
                  <a:rPr sz="1100" i="1" spc="25" dirty="0">
                    <a:latin typeface="Calibri"/>
                    <a:cs typeface="Calibri"/>
                  </a:rPr>
                  <a:t>,</a:t>
                </a:r>
                <a:r>
                  <a:rPr sz="1100" i="1" spc="-70" dirty="0">
                    <a:latin typeface="Calibri"/>
                    <a:cs typeface="Calibri"/>
                  </a:rPr>
                  <a:t> </a:t>
                </a:r>
                <a:r>
                  <a:rPr sz="1100" i="1" spc="145" dirty="0">
                    <a:latin typeface="Calibri"/>
                    <a:cs typeface="Calibri"/>
                  </a:rPr>
                  <a:t>x</a:t>
                </a:r>
                <a:r>
                  <a:rPr sz="1200" spc="75" baseline="-10416" dirty="0">
                    <a:latin typeface="Trebuchet MS"/>
                    <a:cs typeface="Trebuchet MS"/>
                  </a:rPr>
                  <a:t>3</a:t>
                </a:r>
                <a:r>
                  <a:rPr sz="1100" spc="85" dirty="0">
                    <a:latin typeface="Calibri"/>
                    <a:cs typeface="Calibri"/>
                  </a:rPr>
                  <a:t>)</a:t>
                </a:r>
                <a:r>
                  <a:rPr sz="1100" spc="55" dirty="0">
                    <a:latin typeface="Calibri"/>
                    <a:cs typeface="Calibri"/>
                  </a:rPr>
                  <a:t> </a:t>
                </a:r>
                <a:r>
                  <a:rPr sz="1100" spc="295" dirty="0">
                    <a:latin typeface="Calibri"/>
                    <a:cs typeface="Calibri"/>
                  </a:rPr>
                  <a:t>=</a:t>
                </a:r>
                <a:r>
                  <a:rPr sz="1100" spc="55" dirty="0">
                    <a:latin typeface="Calibri"/>
                    <a:cs typeface="Calibri"/>
                  </a:rPr>
                  <a:t> </a:t>
                </a:r>
                <a:r>
                  <a:rPr sz="1100" i="1" spc="325" dirty="0">
                    <a:latin typeface="Calibri"/>
                    <a:cs typeface="Calibri"/>
                  </a:rPr>
                  <a:t>E</a:t>
                </a:r>
                <a:r>
                  <a:rPr sz="1100" spc="85" dirty="0">
                    <a:latin typeface="Calibri"/>
                    <a:cs typeface="Calibri"/>
                  </a:rPr>
                  <a:t>(</a:t>
                </a:r>
                <a:r>
                  <a:rPr sz="1100" i="1" spc="95" dirty="0">
                    <a:latin typeface="Calibri"/>
                    <a:cs typeface="Calibri"/>
                  </a:rPr>
                  <a:t>Y</a:t>
                </a:r>
                <a:r>
                  <a:rPr sz="1100" i="1" spc="-10" dirty="0">
                    <a:latin typeface="Calibri"/>
                    <a:cs typeface="Calibri"/>
                  </a:rPr>
                  <a:t> </a:t>
                </a:r>
                <a:r>
                  <a:rPr sz="1100" spc="-110" dirty="0">
                    <a:latin typeface="Lucida Sans Unicode"/>
                    <a:cs typeface="Lucida Sans Unicode"/>
                  </a:rPr>
                  <a:t>|</a:t>
                </a:r>
                <a:r>
                  <a:rPr sz="1100" i="1" spc="330" dirty="0">
                    <a:latin typeface="Calibri"/>
                    <a:cs typeface="Calibri"/>
                  </a:rPr>
                  <a:t>X</a:t>
                </a:r>
                <a:r>
                  <a:rPr sz="1200" baseline="-10416" dirty="0">
                    <a:latin typeface="Trebuchet MS"/>
                    <a:cs typeface="Trebuchet MS"/>
                  </a:rPr>
                  <a:t>1</a:t>
                </a:r>
                <a:r>
                  <a:rPr sz="1200" spc="165" baseline="-10416" dirty="0">
                    <a:latin typeface="Trebuchet MS"/>
                    <a:cs typeface="Trebuchet MS"/>
                  </a:rPr>
                  <a:t> </a:t>
                </a:r>
                <a:r>
                  <a:rPr sz="1100" spc="295" dirty="0">
                    <a:latin typeface="Calibri"/>
                    <a:cs typeface="Calibri"/>
                  </a:rPr>
                  <a:t>=</a:t>
                </a:r>
                <a:r>
                  <a:rPr sz="1100" spc="55" dirty="0">
                    <a:latin typeface="Calibri"/>
                    <a:cs typeface="Calibri"/>
                  </a:rPr>
                  <a:t> </a:t>
                </a:r>
                <a:r>
                  <a:rPr sz="1100" i="1" spc="145" dirty="0">
                    <a:latin typeface="Calibri"/>
                    <a:cs typeface="Calibri"/>
                  </a:rPr>
                  <a:t>x</a:t>
                </a:r>
                <a:r>
                  <a:rPr sz="1200" spc="75" baseline="-10416" dirty="0">
                    <a:latin typeface="Trebuchet MS"/>
                    <a:cs typeface="Trebuchet MS"/>
                  </a:rPr>
                  <a:t>1</a:t>
                </a:r>
                <a:r>
                  <a:rPr sz="1100" i="1" spc="25" dirty="0">
                    <a:latin typeface="Calibri"/>
                    <a:cs typeface="Calibri"/>
                  </a:rPr>
                  <a:t>,</a:t>
                </a:r>
                <a:r>
                  <a:rPr sz="1100" i="1" spc="-70" dirty="0">
                    <a:latin typeface="Calibri"/>
                    <a:cs typeface="Calibri"/>
                  </a:rPr>
                  <a:t> </a:t>
                </a:r>
                <a:r>
                  <a:rPr sz="1100" i="1" spc="330" dirty="0">
                    <a:latin typeface="Calibri"/>
                    <a:cs typeface="Calibri"/>
                  </a:rPr>
                  <a:t>X</a:t>
                </a:r>
                <a:r>
                  <a:rPr sz="1200" baseline="-10416" dirty="0">
                    <a:latin typeface="Trebuchet MS"/>
                    <a:cs typeface="Trebuchet MS"/>
                  </a:rPr>
                  <a:t>2</a:t>
                </a:r>
                <a:r>
                  <a:rPr sz="1200" spc="165" baseline="-10416" dirty="0">
                    <a:latin typeface="Trebuchet MS"/>
                    <a:cs typeface="Trebuchet MS"/>
                  </a:rPr>
                  <a:t> </a:t>
                </a:r>
                <a:r>
                  <a:rPr sz="1100" spc="295" dirty="0">
                    <a:latin typeface="Calibri"/>
                    <a:cs typeface="Calibri"/>
                  </a:rPr>
                  <a:t>=</a:t>
                </a:r>
                <a:r>
                  <a:rPr sz="1100" spc="55" dirty="0">
                    <a:latin typeface="Calibri"/>
                    <a:cs typeface="Calibri"/>
                  </a:rPr>
                  <a:t> </a:t>
                </a:r>
                <a:r>
                  <a:rPr sz="1100" i="1" spc="145" dirty="0">
                    <a:latin typeface="Calibri"/>
                    <a:cs typeface="Calibri"/>
                  </a:rPr>
                  <a:t>x</a:t>
                </a:r>
                <a:r>
                  <a:rPr sz="1200" spc="75" baseline="-10416" dirty="0">
                    <a:latin typeface="Trebuchet MS"/>
                    <a:cs typeface="Trebuchet MS"/>
                  </a:rPr>
                  <a:t>2</a:t>
                </a:r>
                <a:r>
                  <a:rPr sz="1100" i="1" spc="25" dirty="0">
                    <a:latin typeface="Calibri"/>
                    <a:cs typeface="Calibri"/>
                  </a:rPr>
                  <a:t>,</a:t>
                </a:r>
                <a:r>
                  <a:rPr sz="1100" i="1" spc="-70" dirty="0">
                    <a:latin typeface="Calibri"/>
                    <a:cs typeface="Calibri"/>
                  </a:rPr>
                  <a:t> </a:t>
                </a:r>
                <a:r>
                  <a:rPr sz="1100" i="1" spc="330" dirty="0">
                    <a:latin typeface="Calibri"/>
                    <a:cs typeface="Calibri"/>
                  </a:rPr>
                  <a:t>X</a:t>
                </a:r>
                <a:r>
                  <a:rPr sz="1200" baseline="-10416" dirty="0">
                    <a:latin typeface="Trebuchet MS"/>
                    <a:cs typeface="Trebuchet MS"/>
                  </a:rPr>
                  <a:t>3</a:t>
                </a:r>
                <a:r>
                  <a:rPr sz="1200" spc="165" baseline="-10416" dirty="0">
                    <a:latin typeface="Trebuchet MS"/>
                    <a:cs typeface="Trebuchet MS"/>
                  </a:rPr>
                  <a:t> </a:t>
                </a:r>
                <a:r>
                  <a:rPr sz="1100" spc="295" dirty="0">
                    <a:latin typeface="Calibri"/>
                    <a:cs typeface="Calibri"/>
                  </a:rPr>
                  <a:t>=</a:t>
                </a:r>
                <a:r>
                  <a:rPr sz="1100" spc="55" dirty="0">
                    <a:latin typeface="Calibri"/>
                    <a:cs typeface="Calibri"/>
                  </a:rPr>
                  <a:t> </a:t>
                </a:r>
                <a:r>
                  <a:rPr sz="1100" i="1" spc="145" dirty="0">
                    <a:latin typeface="Calibri"/>
                    <a:cs typeface="Calibri"/>
                  </a:rPr>
                  <a:t>x</a:t>
                </a:r>
                <a:r>
                  <a:rPr sz="1200" spc="75" baseline="-10416" dirty="0">
                    <a:latin typeface="Trebuchet MS"/>
                    <a:cs typeface="Trebuchet MS"/>
                  </a:rPr>
                  <a:t>3</a:t>
                </a:r>
                <a:r>
                  <a:rPr sz="1100" spc="85" dirty="0">
                    <a:latin typeface="Calibri"/>
                    <a:cs typeface="Calibri"/>
                  </a:rPr>
                  <a:t>)</a:t>
                </a:r>
                <a:endParaRPr sz="1100" dirty="0">
                  <a:latin typeface="Calibri"/>
                  <a:cs typeface="Calibri"/>
                </a:endParaRPr>
              </a:p>
              <a:p>
                <a:pPr marL="272414" indent="-171450">
                  <a:lnSpc>
                    <a:spcPct val="100000"/>
                  </a:lnSpc>
                  <a:spcBef>
                    <a:spcPts val="334"/>
                  </a:spcBef>
                  <a:buClr>
                    <a:srgbClr val="3333B2"/>
                  </a:buClr>
                  <a:buSzPct val="90909"/>
                  <a:buFont typeface="Arial" panose="020B0604020202020204" pitchFamily="34" charset="0"/>
                  <a:buChar char="•"/>
                  <a:tabLst>
                    <a:tab pos="234315" algn="l"/>
                  </a:tabLst>
                </a:pPr>
                <a:r>
                  <a:rPr lang="en-US" sz="1100" spc="55" dirty="0">
                    <a:latin typeface="Calibri"/>
                    <a:cs typeface="Calibri"/>
                  </a:rPr>
                  <a:t>The accuracy of </a:t>
                </a:r>
                <a:r>
                  <a:rPr lang="en-US" sz="1100" i="1" spc="90" dirty="0">
                    <a:latin typeface="Calibri"/>
                    <a:cs typeface="Calibri"/>
                  </a:rPr>
                  <a:t>Y</a:t>
                </a:r>
                <a:r>
                  <a:rPr lang="en-US" sz="1650" spc="135" baseline="15151" dirty="0">
                    <a:latin typeface="Calibri"/>
                    <a:cs typeface="Calibri"/>
                  </a:rPr>
                  <a:t>ˆ  as a prediction of Y depends on two things: </a:t>
                </a:r>
                <a:r>
                  <a:rPr lang="en-US" sz="1650" b="1" spc="135" baseline="15151" dirty="0">
                    <a:latin typeface="Calibri"/>
                    <a:cs typeface="Calibri"/>
                  </a:rPr>
                  <a:t>reducible error </a:t>
                </a:r>
                <a:r>
                  <a:rPr lang="en-US" sz="1650" spc="135" baseline="15151" dirty="0">
                    <a:latin typeface="Calibri"/>
                    <a:cs typeface="Calibri"/>
                  </a:rPr>
                  <a:t>and </a:t>
                </a:r>
                <a:r>
                  <a:rPr lang="en-US" sz="1650" b="1" spc="135" baseline="15151" dirty="0">
                    <a:latin typeface="Calibri"/>
                    <a:cs typeface="Calibri"/>
                  </a:rPr>
                  <a:t>irreducible error</a:t>
                </a:r>
                <a:endParaRPr lang="en-US" sz="1100" b="1" spc="55" dirty="0">
                  <a:latin typeface="Calibri"/>
                  <a:cs typeface="Calibri"/>
                </a:endParaRPr>
              </a:p>
              <a:p>
                <a:pPr marL="311150" indent="-171450">
                  <a:buFont typeface="Arial" panose="020B0604020202020204" pitchFamily="34" charset="0"/>
                  <a:buChar char="•"/>
                </a:pPr>
                <a:r>
                  <a:rPr lang="en-US" sz="1100" spc="55" dirty="0">
                    <a:latin typeface="Calibri"/>
                    <a:cs typeface="Calibri"/>
                  </a:rPr>
                  <a:t>Define a “cost” for a particular setting of parameters</a:t>
                </a:r>
              </a:p>
              <a:p>
                <a:pPr marL="139700" indent="0">
                  <a:buNone/>
                </a:pPr>
                <a:r>
                  <a:rPr lang="en-US" sz="1100" spc="55" dirty="0">
                    <a:latin typeface="Calibri"/>
                    <a:cs typeface="Calibri"/>
                  </a:rPr>
                  <a:t>	Low cost </a:t>
                </a:r>
                <a14:m>
                  <m:oMath xmlns:m="http://schemas.openxmlformats.org/officeDocument/2006/math">
                    <m:r>
                      <a:rPr lang="en-US" sz="1100" spc="55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100" spc="55" dirty="0">
                    <a:latin typeface="Calibri"/>
                    <a:cs typeface="Calibri"/>
                  </a:rPr>
                  <a:t> Better fit</a:t>
                </a:r>
              </a:p>
              <a:p>
                <a:pPr marL="139700" indent="0">
                  <a:buNone/>
                </a:pPr>
                <a:r>
                  <a:rPr lang="en-US" sz="1100" spc="55" dirty="0">
                    <a:latin typeface="Calibri"/>
                    <a:cs typeface="Calibri"/>
                  </a:rPr>
                  <a:t>	Find settings that minimize the cost</a:t>
                </a:r>
              </a:p>
              <a:p>
                <a:pPr marL="139700" indent="0">
                  <a:buNone/>
                </a:pPr>
                <a:r>
                  <a:rPr lang="en-US" sz="1100" spc="55" dirty="0">
                    <a:latin typeface="Calibri"/>
                    <a:cs typeface="Calibri"/>
                  </a:rPr>
                  <a:t>	For regression, we will use the </a:t>
                </a:r>
                <a:r>
                  <a:rPr lang="en-US" sz="1100" b="1" spc="55" dirty="0">
                    <a:latin typeface="Calibri"/>
                    <a:cs typeface="Calibri"/>
                  </a:rPr>
                  <a:t>error</a:t>
                </a:r>
                <a:r>
                  <a:rPr lang="en-US" sz="1100" spc="55" dirty="0">
                    <a:latin typeface="Calibri"/>
                    <a:cs typeface="Calibri"/>
                  </a:rPr>
                  <a:t> as the cost.</a:t>
                </a:r>
              </a:p>
              <a:p>
                <a:pPr marL="139700" indent="0">
                  <a:buNone/>
                </a:pPr>
                <a:r>
                  <a:rPr lang="en-US" sz="1100" spc="55" dirty="0">
                    <a:latin typeface="Calibri"/>
                    <a:cs typeface="Calibri"/>
                  </a:rPr>
                  <a:t>	Low error = Low cost = Better predictor (hopefully)</a:t>
                </a:r>
              </a:p>
              <a:p>
                <a:pPr marL="139700" indent="0">
                  <a:buNone/>
                </a:pPr>
                <a:endParaRPr lang="en-US" sz="1100" spc="55" dirty="0">
                  <a:latin typeface="Calibri"/>
                  <a:cs typeface="Calibri"/>
                </a:endParaRPr>
              </a:p>
              <a:p>
                <a:pPr marL="139700" indent="0">
                  <a:buNone/>
                </a:pPr>
                <a:r>
                  <a:rPr lang="en-US" sz="1100" spc="55" dirty="0">
                    <a:latin typeface="Calibri"/>
                    <a:cs typeface="Calibri"/>
                  </a:rPr>
                  <a:t>In this course, we will work</a:t>
                </a:r>
                <a:r>
                  <a:rPr lang="en-JO" sz="1100" spc="55" dirty="0">
                    <a:latin typeface="Calibri"/>
                    <a:cs typeface="Calibri"/>
                  </a:rPr>
                  <a:t> to improve pred</a:t>
                </a:r>
                <a:r>
                  <a:rPr lang="en-US" sz="1100" spc="55" dirty="0" err="1">
                    <a:latin typeface="Calibri"/>
                    <a:cs typeface="Calibri"/>
                  </a:rPr>
                  <a:t>i</a:t>
                </a:r>
                <a:r>
                  <a:rPr lang="en-JO" sz="1100" spc="55" dirty="0">
                    <a:latin typeface="Calibri"/>
                    <a:cs typeface="Calibri"/>
                  </a:rPr>
                  <a:t>ction accuracy by using machine learning techniques and minimizing reducible error. No matter how well we estimate f, we can not reduce the error introduced by </a:t>
                </a:r>
                <a:r>
                  <a:rPr lang="el-GR" sz="1100" i="1" spc="-25" dirty="0">
                    <a:latin typeface="Calibri"/>
                    <a:cs typeface="Calibri"/>
                  </a:rPr>
                  <a:t>ϵ </a:t>
                </a:r>
                <a:r>
                  <a:rPr lang="en-US" sz="1100" i="1" spc="-25" dirty="0">
                    <a:latin typeface="Calibri"/>
                    <a:cs typeface="Calibri"/>
                  </a:rPr>
                  <a:t> (irreducible error)</a:t>
                </a:r>
                <a:br>
                  <a:rPr lang="en-JO" sz="1100" spc="55" dirty="0">
                    <a:latin typeface="Calibri"/>
                    <a:cs typeface="Calibri"/>
                  </a:rPr>
                </a:br>
                <a:endParaRPr lang="en-US" dirty="0"/>
              </a:p>
            </p:txBody>
          </p:sp>
        </mc:Choice>
        <mc:Fallback xmlns="">
          <p:sp>
            <p:nvSpPr>
              <p:cNvPr id="3" name="object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649" y="631760"/>
                <a:ext cx="4318367" cy="2781531"/>
              </a:xfrm>
              <a:prstGeom prst="rect">
                <a:avLst/>
              </a:prstGeom>
              <a:blipFill>
                <a:blip r:embed="rId2"/>
                <a:stretch>
                  <a:fillRect t="-909"/>
                </a:stretch>
              </a:blipFill>
            </p:spPr>
            <p:txBody>
              <a:bodyPr/>
              <a:lstStyle/>
              <a:p>
                <a:r>
                  <a:rPr lang="en-J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70"/>
              </a:lnSpc>
            </a:pPr>
            <a:fld id="{81D60167-4931-47E6-BA6A-407CBD079E47}" type="slidenum">
              <a:rPr dirty="0"/>
              <a:t>14</a:t>
            </a:fld>
            <a:r>
              <a:rPr spc="-240" dirty="0"/>
              <a:t> </a:t>
            </a:r>
            <a:r>
              <a:rPr dirty="0"/>
              <a:t>/</a:t>
            </a:r>
            <a:r>
              <a:rPr spc="-245" dirty="0"/>
              <a:t> </a:t>
            </a:r>
            <a:r>
              <a:rPr dirty="0"/>
              <a:t>30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574BA5-E197-5F44-75F1-838BAC7173FF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r>
              <a:rPr lang="en-US"/>
              <a:t>Instructor: Dr. Malak Abdullah</a:t>
            </a:r>
            <a:endParaRPr lang="en-US" dirty="0"/>
          </a:p>
        </p:txBody>
      </p:sp>
    </p:spTree>
  </p:cSld>
  <p:clrMapOvr>
    <a:masterClrMapping/>
  </p:clrMapOvr>
  <p:transition>
    <p:cut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EA106-EA0F-2B9A-67B5-767339207A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6851" y="211465"/>
            <a:ext cx="2057400" cy="215444"/>
          </a:xfrm>
        </p:spPr>
        <p:txBody>
          <a:bodyPr/>
          <a:lstStyle/>
          <a:p>
            <a:r>
              <a:rPr lang="en-JO" dirty="0"/>
              <a:t>How Do we estimate f?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1CCC0D-03AF-CAB9-2BCB-2567FC9EA7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7931" y="663575"/>
            <a:ext cx="4198085" cy="2587568"/>
          </a:xfrm>
        </p:spPr>
        <p:txBody>
          <a:bodyPr/>
          <a:lstStyle/>
          <a:p>
            <a:pPr marL="0" algn="l" rtl="0"/>
            <a:r>
              <a:rPr lang="en-JO" b="1" dirty="0"/>
              <a:t>Parametric methods</a:t>
            </a:r>
            <a:r>
              <a:rPr lang="en-JO" dirty="0"/>
              <a:t>: </a:t>
            </a:r>
            <a:r>
              <a:rPr lang="en-US" sz="1100" spc="70" dirty="0">
                <a:latin typeface="Calibri"/>
                <a:cs typeface="Calibri"/>
              </a:rPr>
              <a:t>The</a:t>
            </a:r>
            <a:r>
              <a:rPr lang="en-US" sz="1100" spc="120" dirty="0">
                <a:latin typeface="Calibri"/>
                <a:cs typeface="Calibri"/>
              </a:rPr>
              <a:t> </a:t>
            </a:r>
            <a:r>
              <a:rPr lang="en-US" sz="1100" i="1" spc="25" dirty="0">
                <a:solidFill>
                  <a:srgbClr val="009900"/>
                </a:solidFill>
                <a:latin typeface="Calibri"/>
                <a:cs typeface="Calibri"/>
              </a:rPr>
              <a:t>linear</a:t>
            </a:r>
            <a:r>
              <a:rPr lang="en-US" sz="1100" i="1" spc="114" dirty="0">
                <a:solidFill>
                  <a:srgbClr val="009900"/>
                </a:solidFill>
                <a:latin typeface="Calibri"/>
                <a:cs typeface="Calibri"/>
              </a:rPr>
              <a:t> </a:t>
            </a:r>
            <a:r>
              <a:rPr lang="en-US" sz="1100" spc="5" dirty="0">
                <a:latin typeface="Calibri"/>
                <a:cs typeface="Calibri"/>
              </a:rPr>
              <a:t>model</a:t>
            </a:r>
            <a:r>
              <a:rPr lang="en-US" sz="1100" spc="120" dirty="0">
                <a:latin typeface="Calibri"/>
                <a:cs typeface="Calibri"/>
              </a:rPr>
              <a:t> </a:t>
            </a:r>
            <a:r>
              <a:rPr lang="en-US" sz="1100" spc="20" dirty="0">
                <a:latin typeface="Calibri"/>
                <a:cs typeface="Calibri"/>
              </a:rPr>
              <a:t>is</a:t>
            </a:r>
            <a:r>
              <a:rPr lang="en-US" sz="1100" spc="120" dirty="0">
                <a:latin typeface="Calibri"/>
                <a:cs typeface="Calibri"/>
              </a:rPr>
              <a:t> </a:t>
            </a:r>
            <a:r>
              <a:rPr lang="en-US" sz="1100" spc="20" dirty="0">
                <a:latin typeface="Calibri"/>
                <a:cs typeface="Calibri"/>
              </a:rPr>
              <a:t>an</a:t>
            </a:r>
            <a:r>
              <a:rPr lang="en-US" sz="1100" spc="120" dirty="0">
                <a:latin typeface="Calibri"/>
                <a:cs typeface="Calibri"/>
              </a:rPr>
              <a:t> </a:t>
            </a:r>
            <a:r>
              <a:rPr lang="en-US" sz="1100" spc="25" dirty="0">
                <a:latin typeface="Calibri"/>
                <a:cs typeface="Calibri"/>
              </a:rPr>
              <a:t>important</a:t>
            </a:r>
            <a:r>
              <a:rPr lang="en-US" sz="1100" spc="125" dirty="0">
                <a:latin typeface="Calibri"/>
                <a:cs typeface="Calibri"/>
              </a:rPr>
              <a:t> </a:t>
            </a:r>
            <a:r>
              <a:rPr lang="en-US" sz="1100" spc="10" dirty="0">
                <a:latin typeface="Calibri"/>
                <a:cs typeface="Calibri"/>
              </a:rPr>
              <a:t>example</a:t>
            </a:r>
            <a:r>
              <a:rPr lang="en-US" sz="1100" spc="120" dirty="0">
                <a:latin typeface="Calibri"/>
                <a:cs typeface="Calibri"/>
              </a:rPr>
              <a:t> </a:t>
            </a:r>
            <a:r>
              <a:rPr lang="en-US" sz="1100" spc="-20" dirty="0">
                <a:latin typeface="Calibri"/>
                <a:cs typeface="Calibri"/>
              </a:rPr>
              <a:t>of</a:t>
            </a:r>
            <a:r>
              <a:rPr lang="en-US" sz="1100" spc="120" dirty="0">
                <a:latin typeface="Calibri"/>
                <a:cs typeface="Calibri"/>
              </a:rPr>
              <a:t> </a:t>
            </a:r>
            <a:r>
              <a:rPr lang="en-US" sz="1100" spc="15" dirty="0">
                <a:latin typeface="Calibri"/>
                <a:cs typeface="Calibri"/>
              </a:rPr>
              <a:t>a</a:t>
            </a:r>
            <a:r>
              <a:rPr lang="en-US" sz="1100" spc="114" dirty="0">
                <a:latin typeface="Calibri"/>
                <a:cs typeface="Calibri"/>
              </a:rPr>
              <a:t> </a:t>
            </a:r>
            <a:r>
              <a:rPr lang="en-US" sz="1100" spc="20" dirty="0">
                <a:latin typeface="Calibri"/>
                <a:cs typeface="Calibri"/>
              </a:rPr>
              <a:t>parametric </a:t>
            </a:r>
            <a:r>
              <a:rPr lang="en-US" sz="1100" spc="-235" dirty="0">
                <a:latin typeface="Calibri"/>
                <a:cs typeface="Calibri"/>
              </a:rPr>
              <a:t> </a:t>
            </a:r>
            <a:r>
              <a:rPr lang="en-US" sz="1100" spc="5" dirty="0">
                <a:latin typeface="Calibri"/>
                <a:cs typeface="Calibri"/>
              </a:rPr>
              <a:t>model:</a:t>
            </a:r>
            <a:endParaRPr lang="en-US" sz="1100" dirty="0">
              <a:latin typeface="Calibri"/>
              <a:cs typeface="Calibri"/>
            </a:endParaRPr>
          </a:p>
          <a:p>
            <a:pPr marL="869950">
              <a:lnSpc>
                <a:spcPct val="100000"/>
              </a:lnSpc>
              <a:spcBef>
                <a:spcPts val="35"/>
              </a:spcBef>
            </a:pPr>
            <a:r>
              <a:rPr lang="en-US" sz="1100" i="1" spc="195" dirty="0" err="1">
                <a:latin typeface="Calibri"/>
                <a:cs typeface="Calibri"/>
              </a:rPr>
              <a:t>f</a:t>
            </a:r>
            <a:r>
              <a:rPr lang="en-US" sz="1200" i="1" spc="427" baseline="-10416" dirty="0" err="1">
                <a:latin typeface="Calibri"/>
                <a:cs typeface="Calibri"/>
              </a:rPr>
              <a:t>L</a:t>
            </a:r>
            <a:r>
              <a:rPr lang="en-US" sz="1100" spc="85" dirty="0">
                <a:latin typeface="Calibri"/>
                <a:cs typeface="Calibri"/>
              </a:rPr>
              <a:t>(</a:t>
            </a:r>
            <a:r>
              <a:rPr lang="en-US" sz="1100" i="1" spc="415" dirty="0">
                <a:latin typeface="Calibri"/>
                <a:cs typeface="Calibri"/>
              </a:rPr>
              <a:t>X</a:t>
            </a:r>
            <a:r>
              <a:rPr lang="en-US" sz="1100" spc="85" dirty="0">
                <a:latin typeface="Calibri"/>
                <a:cs typeface="Calibri"/>
              </a:rPr>
              <a:t>)</a:t>
            </a:r>
            <a:r>
              <a:rPr lang="en-US" sz="1100" spc="55" dirty="0">
                <a:latin typeface="Calibri"/>
                <a:cs typeface="Calibri"/>
              </a:rPr>
              <a:t> </a:t>
            </a:r>
            <a:r>
              <a:rPr lang="en-US" sz="1100" spc="295" dirty="0">
                <a:latin typeface="Calibri"/>
                <a:cs typeface="Calibri"/>
              </a:rPr>
              <a:t>=</a:t>
            </a:r>
            <a:r>
              <a:rPr lang="en-US" sz="1100" spc="50" dirty="0">
                <a:latin typeface="Calibri"/>
                <a:cs typeface="Calibri"/>
              </a:rPr>
              <a:t> </a:t>
            </a:r>
            <a:r>
              <a:rPr lang="el-GR" sz="1100" i="1" spc="35" dirty="0">
                <a:latin typeface="Calibri"/>
                <a:cs typeface="Calibri"/>
              </a:rPr>
              <a:t>β</a:t>
            </a:r>
            <a:r>
              <a:rPr lang="el-GR" sz="1200" baseline="-10416" dirty="0">
                <a:latin typeface="Trebuchet MS"/>
                <a:cs typeface="Trebuchet MS"/>
              </a:rPr>
              <a:t>0</a:t>
            </a:r>
            <a:r>
              <a:rPr lang="el-GR" sz="1200" spc="75" baseline="-10416" dirty="0">
                <a:latin typeface="Trebuchet MS"/>
                <a:cs typeface="Trebuchet MS"/>
              </a:rPr>
              <a:t> </a:t>
            </a:r>
            <a:r>
              <a:rPr lang="el-GR" sz="1100" spc="295" dirty="0">
                <a:latin typeface="Calibri"/>
                <a:cs typeface="Calibri"/>
              </a:rPr>
              <a:t>+</a:t>
            </a:r>
            <a:r>
              <a:rPr lang="el-GR" sz="1100" spc="-10" dirty="0">
                <a:latin typeface="Calibri"/>
                <a:cs typeface="Calibri"/>
              </a:rPr>
              <a:t> </a:t>
            </a:r>
            <a:r>
              <a:rPr lang="el-GR" sz="1100" i="1" spc="35" dirty="0">
                <a:latin typeface="Calibri"/>
                <a:cs typeface="Calibri"/>
              </a:rPr>
              <a:t>β</a:t>
            </a:r>
            <a:r>
              <a:rPr lang="el-GR" sz="1200" spc="75" baseline="-10416" dirty="0">
                <a:latin typeface="Trebuchet MS"/>
                <a:cs typeface="Trebuchet MS"/>
              </a:rPr>
              <a:t>1</a:t>
            </a:r>
            <a:r>
              <a:rPr lang="en-US" sz="1100" i="1" spc="330" dirty="0">
                <a:latin typeface="Calibri"/>
                <a:cs typeface="Calibri"/>
              </a:rPr>
              <a:t>X</a:t>
            </a:r>
            <a:r>
              <a:rPr lang="en-US" sz="1200" baseline="-10416" dirty="0">
                <a:latin typeface="Trebuchet MS"/>
                <a:cs typeface="Trebuchet MS"/>
              </a:rPr>
              <a:t>1</a:t>
            </a:r>
            <a:r>
              <a:rPr lang="en-US" sz="1200" spc="75" baseline="-10416" dirty="0">
                <a:latin typeface="Trebuchet MS"/>
                <a:cs typeface="Trebuchet MS"/>
              </a:rPr>
              <a:t> </a:t>
            </a:r>
            <a:r>
              <a:rPr lang="en-US" sz="1100" spc="295" dirty="0">
                <a:latin typeface="Calibri"/>
                <a:cs typeface="Calibri"/>
              </a:rPr>
              <a:t>+</a:t>
            </a:r>
            <a:r>
              <a:rPr lang="en-US" sz="1100" spc="-10" dirty="0">
                <a:latin typeface="Calibri"/>
                <a:cs typeface="Calibri"/>
              </a:rPr>
              <a:t> </a:t>
            </a:r>
            <a:r>
              <a:rPr lang="el-GR" sz="1100" i="1" spc="35" dirty="0">
                <a:latin typeface="Calibri"/>
                <a:cs typeface="Calibri"/>
              </a:rPr>
              <a:t>β</a:t>
            </a:r>
            <a:r>
              <a:rPr lang="el-GR" sz="1200" spc="75" baseline="-10416" dirty="0">
                <a:latin typeface="Trebuchet MS"/>
                <a:cs typeface="Trebuchet MS"/>
              </a:rPr>
              <a:t>2</a:t>
            </a:r>
            <a:r>
              <a:rPr lang="en-US" sz="1100" i="1" spc="330" dirty="0">
                <a:latin typeface="Calibri"/>
                <a:cs typeface="Calibri"/>
              </a:rPr>
              <a:t>X</a:t>
            </a:r>
            <a:r>
              <a:rPr lang="en-US" sz="1200" baseline="-10416" dirty="0">
                <a:latin typeface="Trebuchet MS"/>
                <a:cs typeface="Trebuchet MS"/>
              </a:rPr>
              <a:t>2</a:t>
            </a:r>
            <a:r>
              <a:rPr lang="en-US" sz="1200" spc="75" baseline="-10416" dirty="0">
                <a:latin typeface="Trebuchet MS"/>
                <a:cs typeface="Trebuchet MS"/>
              </a:rPr>
              <a:t> </a:t>
            </a:r>
            <a:r>
              <a:rPr lang="en-US" sz="1100" spc="295" dirty="0">
                <a:latin typeface="Calibri"/>
                <a:cs typeface="Calibri"/>
              </a:rPr>
              <a:t>+</a:t>
            </a:r>
            <a:r>
              <a:rPr lang="en-US" sz="1100" spc="-10" dirty="0">
                <a:latin typeface="Calibri"/>
                <a:cs typeface="Calibri"/>
              </a:rPr>
              <a:t> </a:t>
            </a:r>
            <a:r>
              <a:rPr lang="en-US" sz="1100" i="1" spc="20" dirty="0">
                <a:latin typeface="Calibri"/>
                <a:cs typeface="Calibri"/>
              </a:rPr>
              <a:t>.</a:t>
            </a:r>
            <a:r>
              <a:rPr lang="en-US" sz="1100" i="1" spc="-70" dirty="0">
                <a:latin typeface="Calibri"/>
                <a:cs typeface="Calibri"/>
              </a:rPr>
              <a:t> </a:t>
            </a:r>
            <a:r>
              <a:rPr lang="en-US" sz="1100" i="1" spc="20" dirty="0">
                <a:latin typeface="Calibri"/>
                <a:cs typeface="Calibri"/>
              </a:rPr>
              <a:t>.</a:t>
            </a:r>
            <a:r>
              <a:rPr lang="en-US" sz="1100" i="1" spc="-70" dirty="0">
                <a:latin typeface="Calibri"/>
                <a:cs typeface="Calibri"/>
              </a:rPr>
              <a:t> </a:t>
            </a:r>
            <a:r>
              <a:rPr lang="en-US" sz="1100" i="1" spc="20" dirty="0">
                <a:latin typeface="Calibri"/>
                <a:cs typeface="Calibri"/>
              </a:rPr>
              <a:t>.</a:t>
            </a:r>
            <a:r>
              <a:rPr lang="en-US" sz="1100" i="1" spc="-70" dirty="0">
                <a:latin typeface="Calibri"/>
                <a:cs typeface="Calibri"/>
              </a:rPr>
              <a:t> </a:t>
            </a:r>
            <a:r>
              <a:rPr lang="el-GR" sz="1100" i="1" spc="35" dirty="0">
                <a:latin typeface="Calibri"/>
                <a:cs typeface="Calibri"/>
              </a:rPr>
              <a:t>β</a:t>
            </a:r>
            <a:r>
              <a:rPr lang="en-US" sz="1200" i="1" spc="89" baseline="-10416" dirty="0" err="1">
                <a:latin typeface="Calibri"/>
                <a:cs typeface="Calibri"/>
              </a:rPr>
              <a:t>p</a:t>
            </a:r>
            <a:r>
              <a:rPr lang="en-US" sz="1100" i="1" spc="330" dirty="0" err="1">
                <a:latin typeface="Calibri"/>
                <a:cs typeface="Calibri"/>
              </a:rPr>
              <a:t>X</a:t>
            </a:r>
            <a:r>
              <a:rPr lang="en-US" sz="1200" i="1" spc="89" baseline="-10416" dirty="0" err="1">
                <a:latin typeface="Calibri"/>
                <a:cs typeface="Calibri"/>
              </a:rPr>
              <a:t>p</a:t>
            </a:r>
            <a:r>
              <a:rPr lang="en-US" sz="1100" i="1" spc="20" dirty="0">
                <a:latin typeface="Calibri"/>
                <a:cs typeface="Calibri"/>
              </a:rPr>
              <a:t>.</a:t>
            </a:r>
            <a:endParaRPr lang="en-US" sz="1200" dirty="0">
              <a:latin typeface="Calibri"/>
              <a:cs typeface="Calibri"/>
            </a:endParaRPr>
          </a:p>
          <a:p>
            <a:pPr marL="391160" indent="-133350">
              <a:lnSpc>
                <a:spcPct val="100000"/>
              </a:lnSpc>
              <a:spcBef>
                <a:spcPts val="869"/>
              </a:spcBef>
              <a:buClr>
                <a:srgbClr val="3333B2"/>
              </a:buClr>
              <a:buSzPct val="90909"/>
              <a:buFont typeface="Lucida Sans Unicode"/>
              <a:buChar char="•"/>
              <a:tabLst>
                <a:tab pos="391795" algn="l"/>
              </a:tabLst>
            </a:pPr>
            <a:r>
              <a:rPr lang="en-US" sz="1100" spc="180" dirty="0">
                <a:latin typeface="Calibri"/>
                <a:cs typeface="Calibri"/>
              </a:rPr>
              <a:t>A</a:t>
            </a:r>
            <a:r>
              <a:rPr lang="en-US" sz="1100" spc="105" dirty="0">
                <a:latin typeface="Calibri"/>
                <a:cs typeface="Calibri"/>
              </a:rPr>
              <a:t> </a:t>
            </a:r>
            <a:r>
              <a:rPr lang="en-US" sz="1100" spc="20" dirty="0">
                <a:latin typeface="Calibri"/>
                <a:cs typeface="Calibri"/>
              </a:rPr>
              <a:t>linear</a:t>
            </a:r>
            <a:r>
              <a:rPr lang="en-US" sz="1100" spc="110" dirty="0">
                <a:latin typeface="Calibri"/>
                <a:cs typeface="Calibri"/>
              </a:rPr>
              <a:t> </a:t>
            </a:r>
            <a:r>
              <a:rPr lang="en-US" sz="1100" spc="5" dirty="0">
                <a:latin typeface="Calibri"/>
                <a:cs typeface="Calibri"/>
              </a:rPr>
              <a:t>model</a:t>
            </a:r>
            <a:r>
              <a:rPr lang="en-US" sz="1100" spc="114" dirty="0">
                <a:latin typeface="Calibri"/>
                <a:cs typeface="Calibri"/>
              </a:rPr>
              <a:t> </a:t>
            </a:r>
            <a:r>
              <a:rPr lang="en-US" sz="1100" spc="20" dirty="0">
                <a:latin typeface="Calibri"/>
                <a:cs typeface="Calibri"/>
              </a:rPr>
              <a:t>is</a:t>
            </a:r>
            <a:r>
              <a:rPr lang="en-US" sz="1100" spc="110" dirty="0">
                <a:latin typeface="Calibri"/>
                <a:cs typeface="Calibri"/>
              </a:rPr>
              <a:t> </a:t>
            </a:r>
            <a:r>
              <a:rPr lang="en-US" sz="1100" spc="5" dirty="0">
                <a:latin typeface="Calibri"/>
                <a:cs typeface="Calibri"/>
              </a:rPr>
              <a:t>specified</a:t>
            </a:r>
            <a:r>
              <a:rPr lang="en-US" sz="1100" spc="110" dirty="0">
                <a:latin typeface="Calibri"/>
                <a:cs typeface="Calibri"/>
              </a:rPr>
              <a:t> </a:t>
            </a:r>
            <a:r>
              <a:rPr lang="en-US" sz="1100" spc="35" dirty="0">
                <a:latin typeface="Calibri"/>
                <a:cs typeface="Calibri"/>
              </a:rPr>
              <a:t>in</a:t>
            </a:r>
            <a:r>
              <a:rPr lang="en-US" sz="1100" spc="114" dirty="0">
                <a:latin typeface="Calibri"/>
                <a:cs typeface="Calibri"/>
              </a:rPr>
              <a:t> </a:t>
            </a:r>
            <a:r>
              <a:rPr lang="en-US" sz="1100" spc="10" dirty="0">
                <a:latin typeface="Calibri"/>
                <a:cs typeface="Calibri"/>
              </a:rPr>
              <a:t>terms</a:t>
            </a:r>
            <a:r>
              <a:rPr lang="en-US" sz="1100" spc="110" dirty="0">
                <a:latin typeface="Calibri"/>
                <a:cs typeface="Calibri"/>
              </a:rPr>
              <a:t> </a:t>
            </a:r>
            <a:r>
              <a:rPr lang="en-US" sz="1100" spc="-20" dirty="0">
                <a:latin typeface="Calibri"/>
                <a:cs typeface="Calibri"/>
              </a:rPr>
              <a:t>of</a:t>
            </a:r>
            <a:r>
              <a:rPr lang="en-US" sz="1100" spc="110" dirty="0">
                <a:latin typeface="Calibri"/>
                <a:cs typeface="Calibri"/>
              </a:rPr>
              <a:t> </a:t>
            </a:r>
            <a:r>
              <a:rPr lang="en-US" sz="1100" i="1" spc="-20" dirty="0">
                <a:latin typeface="Calibri"/>
                <a:cs typeface="Calibri"/>
              </a:rPr>
              <a:t>p</a:t>
            </a:r>
            <a:r>
              <a:rPr lang="en-US" sz="1100" i="1" spc="-15" dirty="0">
                <a:latin typeface="Calibri"/>
                <a:cs typeface="Calibri"/>
              </a:rPr>
              <a:t> </a:t>
            </a:r>
            <a:r>
              <a:rPr lang="en-US" sz="1100" spc="295" dirty="0">
                <a:latin typeface="Calibri"/>
                <a:cs typeface="Calibri"/>
              </a:rPr>
              <a:t>+</a:t>
            </a:r>
            <a:r>
              <a:rPr lang="en-US" sz="1100" spc="-10" dirty="0">
                <a:latin typeface="Calibri"/>
                <a:cs typeface="Calibri"/>
              </a:rPr>
              <a:t> </a:t>
            </a:r>
            <a:r>
              <a:rPr lang="en-US" sz="1100" spc="-15" dirty="0">
                <a:latin typeface="Calibri"/>
                <a:cs typeface="Calibri"/>
              </a:rPr>
              <a:t>1</a:t>
            </a:r>
            <a:r>
              <a:rPr lang="en-US" sz="1100" spc="105" dirty="0">
                <a:latin typeface="Calibri"/>
                <a:cs typeface="Calibri"/>
              </a:rPr>
              <a:t> </a:t>
            </a:r>
            <a:r>
              <a:rPr lang="en-US" sz="1100" spc="10" dirty="0">
                <a:latin typeface="Calibri"/>
                <a:cs typeface="Calibri"/>
              </a:rPr>
              <a:t>parameters</a:t>
            </a:r>
            <a:endParaRPr lang="en-US" sz="1100" dirty="0">
              <a:latin typeface="Calibri"/>
              <a:cs typeface="Calibri"/>
            </a:endParaRPr>
          </a:p>
          <a:p>
            <a:pPr marL="391160" algn="just">
              <a:lnSpc>
                <a:spcPct val="100000"/>
              </a:lnSpc>
              <a:spcBef>
                <a:spcPts val="35"/>
              </a:spcBef>
            </a:pPr>
            <a:r>
              <a:rPr lang="el-GR" sz="1100" i="1" spc="35" dirty="0">
                <a:latin typeface="Calibri"/>
                <a:cs typeface="Calibri"/>
              </a:rPr>
              <a:t>β</a:t>
            </a:r>
            <a:r>
              <a:rPr lang="el-GR" sz="1200" spc="75" baseline="-10416" dirty="0">
                <a:latin typeface="Trebuchet MS"/>
                <a:cs typeface="Trebuchet MS"/>
              </a:rPr>
              <a:t>0</a:t>
            </a:r>
            <a:r>
              <a:rPr lang="el-GR" sz="1100" i="1" spc="25" dirty="0">
                <a:latin typeface="Calibri"/>
                <a:cs typeface="Calibri"/>
              </a:rPr>
              <a:t>,</a:t>
            </a:r>
            <a:r>
              <a:rPr lang="el-GR" sz="1100" i="1" spc="-70" dirty="0">
                <a:latin typeface="Calibri"/>
                <a:cs typeface="Calibri"/>
              </a:rPr>
              <a:t> </a:t>
            </a:r>
            <a:r>
              <a:rPr lang="el-GR" sz="1100" i="1" spc="35" dirty="0">
                <a:latin typeface="Calibri"/>
                <a:cs typeface="Calibri"/>
              </a:rPr>
              <a:t>β</a:t>
            </a:r>
            <a:r>
              <a:rPr lang="el-GR" sz="1200" spc="75" baseline="-10416" dirty="0">
                <a:latin typeface="Trebuchet MS"/>
                <a:cs typeface="Trebuchet MS"/>
              </a:rPr>
              <a:t>1</a:t>
            </a:r>
            <a:r>
              <a:rPr lang="el-GR" sz="1100" i="1" spc="25" dirty="0">
                <a:latin typeface="Calibri"/>
                <a:cs typeface="Calibri"/>
              </a:rPr>
              <a:t>,</a:t>
            </a:r>
            <a:r>
              <a:rPr lang="el-GR" sz="1100" i="1" spc="-70" dirty="0">
                <a:latin typeface="Calibri"/>
                <a:cs typeface="Calibri"/>
              </a:rPr>
              <a:t> </a:t>
            </a:r>
            <a:r>
              <a:rPr lang="el-GR" sz="1100" i="1" spc="20" dirty="0">
                <a:latin typeface="Calibri"/>
                <a:cs typeface="Calibri"/>
              </a:rPr>
              <a:t>.</a:t>
            </a:r>
            <a:r>
              <a:rPr lang="el-GR" sz="1100" i="1" spc="-70" dirty="0">
                <a:latin typeface="Calibri"/>
                <a:cs typeface="Calibri"/>
              </a:rPr>
              <a:t> </a:t>
            </a:r>
            <a:r>
              <a:rPr lang="el-GR" sz="1100" i="1" spc="20" dirty="0">
                <a:latin typeface="Calibri"/>
                <a:cs typeface="Calibri"/>
              </a:rPr>
              <a:t>.</a:t>
            </a:r>
            <a:r>
              <a:rPr lang="el-GR" sz="1100" i="1" spc="-70" dirty="0">
                <a:latin typeface="Calibri"/>
                <a:cs typeface="Calibri"/>
              </a:rPr>
              <a:t> </a:t>
            </a:r>
            <a:r>
              <a:rPr lang="el-GR" sz="1100" i="1" spc="20" dirty="0">
                <a:latin typeface="Calibri"/>
                <a:cs typeface="Calibri"/>
              </a:rPr>
              <a:t>.</a:t>
            </a:r>
            <a:r>
              <a:rPr lang="el-GR" sz="1100" i="1" spc="-70" dirty="0">
                <a:latin typeface="Calibri"/>
                <a:cs typeface="Calibri"/>
              </a:rPr>
              <a:t> </a:t>
            </a:r>
            <a:r>
              <a:rPr lang="el-GR" sz="1100" i="1" spc="25" dirty="0">
                <a:latin typeface="Calibri"/>
                <a:cs typeface="Calibri"/>
              </a:rPr>
              <a:t>,</a:t>
            </a:r>
            <a:r>
              <a:rPr lang="el-GR" sz="1100" i="1" spc="-70" dirty="0">
                <a:latin typeface="Calibri"/>
                <a:cs typeface="Calibri"/>
              </a:rPr>
              <a:t> </a:t>
            </a:r>
            <a:r>
              <a:rPr lang="el-GR" sz="1100" i="1" spc="35" dirty="0">
                <a:latin typeface="Calibri"/>
                <a:cs typeface="Calibri"/>
              </a:rPr>
              <a:t>β</a:t>
            </a:r>
            <a:r>
              <a:rPr lang="en-US" sz="1200" i="1" spc="89" baseline="-10416" dirty="0">
                <a:latin typeface="Calibri"/>
                <a:cs typeface="Calibri"/>
              </a:rPr>
              <a:t>p</a:t>
            </a:r>
            <a:r>
              <a:rPr lang="en-US" sz="1100" spc="20" dirty="0">
                <a:latin typeface="Calibri"/>
                <a:cs typeface="Calibri"/>
              </a:rPr>
              <a:t>.</a:t>
            </a:r>
            <a:endParaRPr lang="en-US" sz="1100" dirty="0">
              <a:latin typeface="Calibri"/>
              <a:cs typeface="Calibri"/>
            </a:endParaRPr>
          </a:p>
          <a:p>
            <a:pPr marL="391160" marR="325755" indent="-132715" algn="just">
              <a:lnSpc>
                <a:spcPct val="102600"/>
              </a:lnSpc>
              <a:spcBef>
                <a:spcPts val="300"/>
              </a:spcBef>
              <a:buClr>
                <a:srgbClr val="3333B2"/>
              </a:buClr>
              <a:buSzPct val="90909"/>
              <a:buFont typeface="Lucida Sans Unicode"/>
              <a:buChar char="•"/>
              <a:tabLst>
                <a:tab pos="391795" algn="l"/>
              </a:tabLst>
            </a:pPr>
            <a:r>
              <a:rPr lang="en-US" sz="1100" spc="-10" dirty="0">
                <a:latin typeface="Calibri"/>
                <a:cs typeface="Calibri"/>
              </a:rPr>
              <a:t>We </a:t>
            </a:r>
            <a:r>
              <a:rPr lang="en-US" sz="1100" spc="10" dirty="0">
                <a:latin typeface="Calibri"/>
                <a:cs typeface="Calibri"/>
              </a:rPr>
              <a:t>estimate </a:t>
            </a:r>
            <a:r>
              <a:rPr lang="en-US" sz="1100" spc="5" dirty="0">
                <a:latin typeface="Calibri"/>
                <a:cs typeface="Calibri"/>
              </a:rPr>
              <a:t>the </a:t>
            </a:r>
            <a:r>
              <a:rPr lang="en-US" sz="1100" spc="10" dirty="0">
                <a:latin typeface="Calibri"/>
                <a:cs typeface="Calibri"/>
              </a:rPr>
              <a:t>parameters </a:t>
            </a:r>
            <a:r>
              <a:rPr lang="en-US" sz="1100" spc="35" dirty="0">
                <a:latin typeface="Calibri"/>
                <a:cs typeface="Calibri"/>
              </a:rPr>
              <a:t>by </a:t>
            </a:r>
            <a:r>
              <a:rPr lang="en-US" sz="1100" spc="30" dirty="0">
                <a:latin typeface="Calibri"/>
                <a:cs typeface="Calibri"/>
              </a:rPr>
              <a:t>fitting </a:t>
            </a:r>
            <a:r>
              <a:rPr lang="en-US" sz="1100" spc="5" dirty="0">
                <a:latin typeface="Calibri"/>
                <a:cs typeface="Calibri"/>
              </a:rPr>
              <a:t>the model </a:t>
            </a:r>
            <a:r>
              <a:rPr lang="en-US" sz="1100" spc="10" dirty="0">
                <a:latin typeface="Calibri"/>
                <a:cs typeface="Calibri"/>
              </a:rPr>
              <a:t>to </a:t>
            </a:r>
            <a:r>
              <a:rPr lang="en-US" sz="1100" spc="35" dirty="0">
                <a:latin typeface="Calibri"/>
                <a:cs typeface="Calibri"/>
              </a:rPr>
              <a:t>training</a:t>
            </a:r>
            <a:r>
              <a:rPr lang="en-US" sz="1100" spc="110" dirty="0">
                <a:latin typeface="Calibri"/>
                <a:cs typeface="Calibri"/>
              </a:rPr>
              <a:t> </a:t>
            </a:r>
            <a:r>
              <a:rPr lang="en-US" sz="1100" spc="25" dirty="0">
                <a:latin typeface="Calibri"/>
                <a:cs typeface="Calibri"/>
              </a:rPr>
              <a:t>data.</a:t>
            </a:r>
            <a:endParaRPr lang="en-US" sz="1100" dirty="0">
              <a:latin typeface="Calibri"/>
              <a:cs typeface="Calibri"/>
            </a:endParaRPr>
          </a:p>
          <a:p>
            <a:pPr marL="391160" marR="43180" indent="-132715" algn="just">
              <a:lnSpc>
                <a:spcPct val="102600"/>
              </a:lnSpc>
              <a:spcBef>
                <a:spcPts val="300"/>
              </a:spcBef>
              <a:buClr>
                <a:srgbClr val="3333B2"/>
              </a:buClr>
              <a:buSzPct val="90909"/>
              <a:buFont typeface="Lucida Sans Unicode"/>
              <a:buChar char="•"/>
              <a:tabLst>
                <a:tab pos="391795" algn="l"/>
              </a:tabLst>
            </a:pPr>
            <a:r>
              <a:rPr lang="en-US" sz="1100" spc="45" dirty="0">
                <a:latin typeface="Calibri"/>
                <a:cs typeface="Calibri"/>
              </a:rPr>
              <a:t>Although </a:t>
            </a:r>
            <a:r>
              <a:rPr lang="en-US" sz="1100" spc="50" dirty="0">
                <a:latin typeface="Calibri"/>
                <a:cs typeface="Calibri"/>
              </a:rPr>
              <a:t>it </a:t>
            </a:r>
            <a:r>
              <a:rPr lang="en-US" sz="1100" spc="20" dirty="0">
                <a:latin typeface="Calibri"/>
                <a:cs typeface="Calibri"/>
              </a:rPr>
              <a:t>is </a:t>
            </a:r>
            <a:r>
              <a:rPr lang="en-US" sz="1100" i="1" spc="5" dirty="0">
                <a:solidFill>
                  <a:srgbClr val="009900"/>
                </a:solidFill>
                <a:latin typeface="Calibri"/>
                <a:cs typeface="Calibri"/>
              </a:rPr>
              <a:t>almost </a:t>
            </a:r>
            <a:r>
              <a:rPr lang="en-US" sz="1100" i="1" spc="15" dirty="0">
                <a:solidFill>
                  <a:srgbClr val="009900"/>
                </a:solidFill>
                <a:latin typeface="Calibri"/>
                <a:cs typeface="Calibri"/>
              </a:rPr>
              <a:t>never </a:t>
            </a:r>
            <a:r>
              <a:rPr lang="en-US" sz="1100" i="1" spc="5" dirty="0">
                <a:solidFill>
                  <a:srgbClr val="009900"/>
                </a:solidFill>
                <a:latin typeface="Calibri"/>
                <a:cs typeface="Calibri"/>
              </a:rPr>
              <a:t>correct</a:t>
            </a:r>
            <a:r>
              <a:rPr lang="en-US" sz="1100" spc="5" dirty="0">
                <a:latin typeface="Calibri"/>
                <a:cs typeface="Calibri"/>
              </a:rPr>
              <a:t>, </a:t>
            </a:r>
            <a:r>
              <a:rPr lang="en-US" sz="1100" spc="15" dirty="0">
                <a:latin typeface="Calibri"/>
                <a:cs typeface="Calibri"/>
              </a:rPr>
              <a:t>a </a:t>
            </a:r>
            <a:r>
              <a:rPr lang="en-US" sz="1100" spc="20" dirty="0">
                <a:latin typeface="Calibri"/>
                <a:cs typeface="Calibri"/>
              </a:rPr>
              <a:t>linear </a:t>
            </a:r>
            <a:r>
              <a:rPr lang="en-US" sz="1100" spc="5" dirty="0">
                <a:latin typeface="Calibri"/>
                <a:cs typeface="Calibri"/>
              </a:rPr>
              <a:t>model </a:t>
            </a:r>
            <a:r>
              <a:rPr lang="en-US" sz="1100" spc="-5" dirty="0">
                <a:latin typeface="Calibri"/>
                <a:cs typeface="Calibri"/>
              </a:rPr>
              <a:t>often </a:t>
            </a:r>
            <a:r>
              <a:rPr lang="en-US" sz="1100" spc="-10" dirty="0">
                <a:latin typeface="Calibri"/>
                <a:cs typeface="Calibri"/>
              </a:rPr>
              <a:t>serves </a:t>
            </a:r>
            <a:r>
              <a:rPr lang="en-US" sz="1100" spc="5" dirty="0">
                <a:latin typeface="Calibri"/>
                <a:cs typeface="Calibri"/>
              </a:rPr>
              <a:t>as </a:t>
            </a:r>
            <a:r>
              <a:rPr lang="en-US" sz="1100" spc="15" dirty="0">
                <a:latin typeface="Calibri"/>
                <a:cs typeface="Calibri"/>
              </a:rPr>
              <a:t>a </a:t>
            </a:r>
            <a:r>
              <a:rPr lang="en-US" sz="1100" spc="10" dirty="0">
                <a:latin typeface="Calibri"/>
                <a:cs typeface="Calibri"/>
              </a:rPr>
              <a:t>good </a:t>
            </a:r>
            <a:r>
              <a:rPr lang="en-US" sz="1100" spc="20" dirty="0">
                <a:latin typeface="Calibri"/>
                <a:cs typeface="Calibri"/>
              </a:rPr>
              <a:t>and </a:t>
            </a:r>
            <a:r>
              <a:rPr lang="en-US" sz="1100" spc="10" dirty="0">
                <a:latin typeface="Calibri"/>
                <a:cs typeface="Calibri"/>
              </a:rPr>
              <a:t>interpretable </a:t>
            </a:r>
            <a:r>
              <a:rPr lang="en-US" sz="1100" spc="25" dirty="0">
                <a:latin typeface="Calibri"/>
                <a:cs typeface="Calibri"/>
              </a:rPr>
              <a:t>approximation </a:t>
            </a:r>
            <a:r>
              <a:rPr lang="en-US" sz="1100" spc="10" dirty="0">
                <a:latin typeface="Calibri"/>
                <a:cs typeface="Calibri"/>
              </a:rPr>
              <a:t>to </a:t>
            </a:r>
            <a:r>
              <a:rPr lang="en-US" sz="1100" spc="5" dirty="0">
                <a:latin typeface="Calibri"/>
                <a:cs typeface="Calibri"/>
              </a:rPr>
              <a:t>the </a:t>
            </a:r>
            <a:r>
              <a:rPr lang="en-US" sz="1100" spc="15" dirty="0">
                <a:latin typeface="Calibri"/>
                <a:cs typeface="Calibri"/>
              </a:rPr>
              <a:t>unknown</a:t>
            </a:r>
            <a:r>
              <a:rPr lang="en-US" sz="1100" spc="105" dirty="0">
                <a:latin typeface="Calibri"/>
                <a:cs typeface="Calibri"/>
              </a:rPr>
              <a:t> </a:t>
            </a:r>
            <a:r>
              <a:rPr lang="en-US" sz="1100" spc="15" dirty="0">
                <a:latin typeface="Calibri"/>
                <a:cs typeface="Calibri"/>
              </a:rPr>
              <a:t>true</a:t>
            </a:r>
            <a:r>
              <a:rPr lang="en-US" sz="1100" spc="114" dirty="0">
                <a:latin typeface="Calibri"/>
                <a:cs typeface="Calibri"/>
              </a:rPr>
              <a:t> </a:t>
            </a:r>
            <a:r>
              <a:rPr lang="en-US" sz="1100" spc="20" dirty="0">
                <a:latin typeface="Calibri"/>
                <a:cs typeface="Calibri"/>
              </a:rPr>
              <a:t>function</a:t>
            </a:r>
            <a:r>
              <a:rPr lang="en-US" sz="1100" spc="105" dirty="0">
                <a:latin typeface="Calibri"/>
                <a:cs typeface="Calibri"/>
              </a:rPr>
              <a:t> </a:t>
            </a:r>
            <a:r>
              <a:rPr lang="en-US" sz="1100" i="1" spc="195" dirty="0">
                <a:latin typeface="Calibri"/>
                <a:cs typeface="Calibri"/>
              </a:rPr>
              <a:t>f</a:t>
            </a:r>
            <a:r>
              <a:rPr lang="en-US" sz="1100" i="1" spc="-135" dirty="0">
                <a:latin typeface="Calibri"/>
                <a:cs typeface="Calibri"/>
              </a:rPr>
              <a:t> </a:t>
            </a:r>
            <a:r>
              <a:rPr lang="en-US" sz="1100" spc="155" dirty="0">
                <a:latin typeface="Calibri"/>
                <a:cs typeface="Calibri"/>
              </a:rPr>
              <a:t>(</a:t>
            </a:r>
            <a:r>
              <a:rPr lang="en-US" sz="1100" i="1" spc="155" dirty="0">
                <a:latin typeface="Calibri"/>
                <a:cs typeface="Calibri"/>
              </a:rPr>
              <a:t>X</a:t>
            </a:r>
            <a:r>
              <a:rPr lang="en-US" sz="1100" spc="155" dirty="0">
                <a:latin typeface="Calibri"/>
                <a:cs typeface="Calibri"/>
              </a:rPr>
              <a:t>).</a:t>
            </a:r>
          </a:p>
          <a:p>
            <a:pPr algn="l" fontAlgn="base"/>
            <a:endParaRPr lang="en-US" spc="5" dirty="0"/>
          </a:p>
          <a:p>
            <a:pPr algn="l" fontAlgn="base"/>
            <a:r>
              <a:rPr lang="en-US" spc="5" dirty="0"/>
              <a:t>Some more examples of parametric machine learning algorithms include </a:t>
            </a:r>
            <a:r>
              <a:rPr lang="en-US" b="1" spc="5" dirty="0"/>
              <a:t>Logistic Regression, Naive Bayes, and Simple Neural Networks.</a:t>
            </a:r>
            <a:endParaRPr lang="en-US" sz="1100" b="1" dirty="0">
              <a:latin typeface="Calibri"/>
              <a:cs typeface="Calibri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BC4000-49B3-EA9E-238F-7C8656517DBC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r>
              <a:rPr lang="en-US"/>
              <a:t>Instructor: Dr. Malak Abdullah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CD7E53-C949-CA9B-E284-AF22CFA7A2BB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670"/>
              </a:lnSpc>
            </a:pPr>
            <a:fld id="{81D60167-4931-47E6-BA6A-407CBD079E47}" type="slidenum">
              <a:rPr lang="en-JO" smtClean="0"/>
              <a:t>15</a:t>
            </a:fld>
            <a:r>
              <a:rPr lang="en-JO" spc="-240"/>
              <a:t> </a:t>
            </a:r>
            <a:r>
              <a:rPr lang="en-JO"/>
              <a:t>/</a:t>
            </a:r>
            <a:r>
              <a:rPr lang="en-JO" spc="-245"/>
              <a:t> </a:t>
            </a:r>
            <a:r>
              <a:rPr lang="en-JO"/>
              <a:t>29</a:t>
            </a:r>
            <a:endParaRPr lang="en-JO" dirty="0"/>
          </a:p>
        </p:txBody>
      </p:sp>
    </p:spTree>
    <p:extLst>
      <p:ext uri="{BB962C8B-B14F-4D97-AF65-F5344CB8AC3E}">
        <p14:creationId xmlns:p14="http://schemas.microsoft.com/office/powerpoint/2010/main" val="25809834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1894" y="230389"/>
            <a:ext cx="377190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sz="1100" spc="180" dirty="0">
                <a:solidFill>
                  <a:srgbClr val="000000"/>
                </a:solidFill>
              </a:rPr>
              <a:t>A</a:t>
            </a:r>
            <a:r>
              <a:rPr sz="1100" spc="110" dirty="0">
                <a:solidFill>
                  <a:srgbClr val="000000"/>
                </a:solidFill>
              </a:rPr>
              <a:t> </a:t>
            </a:r>
            <a:r>
              <a:rPr sz="1100" spc="20" dirty="0">
                <a:solidFill>
                  <a:srgbClr val="000000"/>
                </a:solidFill>
              </a:rPr>
              <a:t>linear</a:t>
            </a:r>
            <a:r>
              <a:rPr sz="1100" spc="114" dirty="0">
                <a:solidFill>
                  <a:srgbClr val="000000"/>
                </a:solidFill>
              </a:rPr>
              <a:t> </a:t>
            </a:r>
            <a:r>
              <a:rPr sz="1100" spc="5" dirty="0">
                <a:solidFill>
                  <a:srgbClr val="000000"/>
                </a:solidFill>
              </a:rPr>
              <a:t>model</a:t>
            </a:r>
            <a:r>
              <a:rPr sz="1100" spc="110" dirty="0">
                <a:solidFill>
                  <a:srgbClr val="000000"/>
                </a:solidFill>
              </a:rPr>
              <a:t> </a:t>
            </a:r>
            <a:r>
              <a:rPr sz="1100" i="1" spc="105" dirty="0">
                <a:solidFill>
                  <a:srgbClr val="000000"/>
                </a:solidFill>
                <a:latin typeface="Calibri"/>
                <a:cs typeface="Calibri"/>
              </a:rPr>
              <a:t>f</a:t>
            </a:r>
            <a:r>
              <a:rPr sz="1650" spc="157" baseline="15151" dirty="0">
                <a:solidFill>
                  <a:srgbClr val="000000"/>
                </a:solidFill>
              </a:rPr>
              <a:t>ˆ</a:t>
            </a:r>
            <a:r>
              <a:rPr sz="1200" i="1" spc="157" baseline="-10416" dirty="0">
                <a:solidFill>
                  <a:srgbClr val="000000"/>
                </a:solidFill>
                <a:latin typeface="Calibri"/>
                <a:cs typeface="Calibri"/>
              </a:rPr>
              <a:t>L</a:t>
            </a:r>
            <a:r>
              <a:rPr sz="1100" spc="105" dirty="0">
                <a:solidFill>
                  <a:srgbClr val="000000"/>
                </a:solidFill>
              </a:rPr>
              <a:t>(</a:t>
            </a:r>
            <a:r>
              <a:rPr sz="1100" i="1" spc="105" dirty="0">
                <a:solidFill>
                  <a:srgbClr val="000000"/>
                </a:solidFill>
                <a:latin typeface="Calibri"/>
                <a:cs typeface="Calibri"/>
              </a:rPr>
              <a:t>X</a:t>
            </a:r>
            <a:r>
              <a:rPr sz="1100" spc="105" dirty="0">
                <a:solidFill>
                  <a:srgbClr val="000000"/>
                </a:solidFill>
              </a:rPr>
              <a:t>)</a:t>
            </a:r>
            <a:r>
              <a:rPr sz="1100" spc="55" dirty="0">
                <a:solidFill>
                  <a:srgbClr val="000000"/>
                </a:solidFill>
              </a:rPr>
              <a:t> </a:t>
            </a:r>
            <a:r>
              <a:rPr sz="1100" spc="295" dirty="0">
                <a:solidFill>
                  <a:srgbClr val="000000"/>
                </a:solidFill>
              </a:rPr>
              <a:t>=</a:t>
            </a:r>
            <a:r>
              <a:rPr sz="1100" spc="55" dirty="0">
                <a:solidFill>
                  <a:srgbClr val="000000"/>
                </a:solidFill>
              </a:rPr>
              <a:t> </a:t>
            </a:r>
            <a:r>
              <a:rPr sz="1100" i="1" spc="-135" dirty="0">
                <a:solidFill>
                  <a:srgbClr val="000000"/>
                </a:solidFill>
                <a:latin typeface="Calibri"/>
                <a:cs typeface="Calibri"/>
              </a:rPr>
              <a:t>β</a:t>
            </a:r>
            <a:r>
              <a:rPr sz="1650" spc="-202" baseline="15151" dirty="0">
                <a:solidFill>
                  <a:srgbClr val="000000"/>
                </a:solidFill>
              </a:rPr>
              <a:t>ˆ</a:t>
            </a:r>
            <a:r>
              <a:rPr sz="1200" spc="-202" baseline="-10416" dirty="0">
                <a:solidFill>
                  <a:srgbClr val="000000"/>
                </a:solidFill>
                <a:latin typeface="Trebuchet MS"/>
                <a:cs typeface="Trebuchet MS"/>
              </a:rPr>
              <a:t>0</a:t>
            </a:r>
            <a:r>
              <a:rPr sz="1200" spc="-75" baseline="-10416" dirty="0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sz="1100" spc="295" dirty="0">
                <a:solidFill>
                  <a:srgbClr val="000000"/>
                </a:solidFill>
              </a:rPr>
              <a:t>+</a:t>
            </a:r>
            <a:r>
              <a:rPr sz="1100" spc="-10" dirty="0">
                <a:solidFill>
                  <a:srgbClr val="000000"/>
                </a:solidFill>
              </a:rPr>
              <a:t> </a:t>
            </a:r>
            <a:r>
              <a:rPr sz="1100" i="1" spc="-5" dirty="0">
                <a:solidFill>
                  <a:srgbClr val="000000"/>
                </a:solidFill>
                <a:latin typeface="Calibri"/>
                <a:cs typeface="Calibri"/>
              </a:rPr>
              <a:t>β</a:t>
            </a:r>
            <a:r>
              <a:rPr sz="1650" spc="-7" baseline="15151" dirty="0">
                <a:solidFill>
                  <a:srgbClr val="000000"/>
                </a:solidFill>
              </a:rPr>
              <a:t>ˆ</a:t>
            </a:r>
            <a:r>
              <a:rPr sz="1200" spc="-7" baseline="-10416" dirty="0">
                <a:solidFill>
                  <a:srgbClr val="000000"/>
                </a:solidFill>
                <a:latin typeface="Trebuchet MS"/>
                <a:cs typeface="Trebuchet MS"/>
              </a:rPr>
              <a:t>1</a:t>
            </a:r>
            <a:r>
              <a:rPr sz="1100" i="1" spc="-5" dirty="0">
                <a:solidFill>
                  <a:srgbClr val="000000"/>
                </a:solidFill>
                <a:latin typeface="Calibri"/>
                <a:cs typeface="Calibri"/>
              </a:rPr>
              <a:t>X</a:t>
            </a:r>
            <a:r>
              <a:rPr sz="1100" i="1" spc="2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100" spc="10" dirty="0">
                <a:solidFill>
                  <a:srgbClr val="000000"/>
                </a:solidFill>
              </a:rPr>
              <a:t>gives</a:t>
            </a:r>
            <a:r>
              <a:rPr sz="1100" spc="120" dirty="0">
                <a:solidFill>
                  <a:srgbClr val="000000"/>
                </a:solidFill>
              </a:rPr>
              <a:t> </a:t>
            </a:r>
            <a:r>
              <a:rPr sz="1100" spc="15" dirty="0">
                <a:solidFill>
                  <a:srgbClr val="000000"/>
                </a:solidFill>
              </a:rPr>
              <a:t>a</a:t>
            </a:r>
            <a:r>
              <a:rPr sz="1100" spc="110" dirty="0">
                <a:solidFill>
                  <a:srgbClr val="000000"/>
                </a:solidFill>
              </a:rPr>
              <a:t> </a:t>
            </a:r>
            <a:r>
              <a:rPr sz="1100" dirty="0">
                <a:solidFill>
                  <a:srgbClr val="000000"/>
                </a:solidFill>
              </a:rPr>
              <a:t>reasonable</a:t>
            </a:r>
            <a:r>
              <a:rPr sz="1100" spc="114" dirty="0">
                <a:solidFill>
                  <a:srgbClr val="000000"/>
                </a:solidFill>
              </a:rPr>
              <a:t> </a:t>
            </a:r>
            <a:r>
              <a:rPr sz="1100" spc="20" dirty="0">
                <a:solidFill>
                  <a:srgbClr val="000000"/>
                </a:solidFill>
              </a:rPr>
              <a:t>fit</a:t>
            </a:r>
            <a:r>
              <a:rPr sz="1100" spc="114" dirty="0">
                <a:solidFill>
                  <a:srgbClr val="000000"/>
                </a:solidFill>
              </a:rPr>
              <a:t> </a:t>
            </a:r>
            <a:r>
              <a:rPr sz="1100" spc="-20" dirty="0">
                <a:solidFill>
                  <a:srgbClr val="000000"/>
                </a:solidFill>
              </a:rPr>
              <a:t>here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778336" y="769890"/>
            <a:ext cx="120650" cy="673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0"/>
              </a:spcBef>
            </a:pPr>
            <a:r>
              <a:rPr sz="250" spc="-80" dirty="0">
                <a:latin typeface="MS UI Gothic"/>
                <a:cs typeface="MS UI Gothic"/>
              </a:rPr>
              <a:t>●</a:t>
            </a:r>
            <a:r>
              <a:rPr sz="375" spc="-120" baseline="-22222" dirty="0">
                <a:latin typeface="MS UI Gothic"/>
                <a:cs typeface="MS UI Gothic"/>
              </a:rPr>
              <a:t>●</a:t>
            </a:r>
            <a:endParaRPr sz="375" baseline="-22222">
              <a:latin typeface="MS UI Gothic"/>
              <a:cs typeface="MS UI Gothic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319042" y="1010163"/>
            <a:ext cx="80010" cy="673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0"/>
              </a:spcBef>
            </a:pPr>
            <a:r>
              <a:rPr sz="375" spc="30" baseline="-22222" dirty="0">
                <a:latin typeface="MS UI Gothic"/>
                <a:cs typeface="MS UI Gothic"/>
              </a:rPr>
              <a:t>●</a:t>
            </a:r>
            <a:r>
              <a:rPr sz="375" spc="30" baseline="-22222" dirty="0">
                <a:latin typeface="Times New Roman"/>
                <a:cs typeface="Times New Roman"/>
              </a:rPr>
              <a:t> </a:t>
            </a:r>
            <a:r>
              <a:rPr sz="250" spc="20" dirty="0">
                <a:latin typeface="MS UI Gothic"/>
                <a:cs typeface="MS UI Gothic"/>
              </a:rPr>
              <a:t>●</a:t>
            </a:r>
            <a:endParaRPr sz="250">
              <a:latin typeface="MS UI Gothic"/>
              <a:cs typeface="MS UI Gothic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545475" y="1007756"/>
            <a:ext cx="34925" cy="673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0"/>
              </a:spcBef>
            </a:pPr>
            <a:r>
              <a:rPr sz="250" spc="20" dirty="0">
                <a:latin typeface="MS UI Gothic"/>
                <a:cs typeface="MS UI Gothic"/>
              </a:rPr>
              <a:t>●</a:t>
            </a:r>
            <a:endParaRPr sz="250">
              <a:latin typeface="MS UI Gothic"/>
              <a:cs typeface="MS UI Gothic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310433" y="1057237"/>
            <a:ext cx="34925" cy="673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0"/>
              </a:spcBef>
            </a:pPr>
            <a:r>
              <a:rPr sz="250" spc="20" dirty="0">
                <a:latin typeface="MS UI Gothic"/>
                <a:cs typeface="MS UI Gothic"/>
              </a:rPr>
              <a:t>●</a:t>
            </a:r>
            <a:endParaRPr sz="250">
              <a:latin typeface="MS UI Gothic"/>
              <a:cs typeface="MS UI Gothic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074586" y="1210306"/>
            <a:ext cx="60325" cy="673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50" spc="20" dirty="0">
                <a:latin typeface="MS UI Gothic"/>
                <a:cs typeface="MS UI Gothic"/>
              </a:rPr>
              <a:t>●</a:t>
            </a:r>
            <a:endParaRPr sz="250">
              <a:latin typeface="MS UI Gothic"/>
              <a:cs typeface="MS UI Gothic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917056" y="817565"/>
            <a:ext cx="119380" cy="673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0"/>
              </a:spcBef>
            </a:pPr>
            <a:r>
              <a:rPr sz="375" spc="-127" baseline="11111" dirty="0">
                <a:latin typeface="MS UI Gothic"/>
                <a:cs typeface="MS UI Gothic"/>
              </a:rPr>
              <a:t>●</a:t>
            </a:r>
            <a:r>
              <a:rPr sz="250" spc="-85" dirty="0">
                <a:latin typeface="MS UI Gothic"/>
                <a:cs typeface="MS UI Gothic"/>
              </a:rPr>
              <a:t>●</a:t>
            </a:r>
            <a:endParaRPr sz="250">
              <a:latin typeface="MS UI Gothic"/>
              <a:cs typeface="MS UI Gothic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825102" y="1018402"/>
            <a:ext cx="69215" cy="9652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20955">
              <a:lnSpc>
                <a:spcPts val="265"/>
              </a:lnSpc>
              <a:spcBef>
                <a:spcPts val="120"/>
              </a:spcBef>
            </a:pPr>
            <a:r>
              <a:rPr sz="250" spc="20" dirty="0">
                <a:latin typeface="MS UI Gothic"/>
                <a:cs typeface="MS UI Gothic"/>
              </a:rPr>
              <a:t>●</a:t>
            </a:r>
            <a:endParaRPr sz="250">
              <a:latin typeface="MS UI Gothic"/>
              <a:cs typeface="MS UI Gothic"/>
            </a:endParaRPr>
          </a:p>
          <a:p>
            <a:pPr marL="12700">
              <a:lnSpc>
                <a:spcPts val="265"/>
              </a:lnSpc>
            </a:pPr>
            <a:r>
              <a:rPr sz="250" spc="20" dirty="0">
                <a:latin typeface="MS UI Gothic"/>
                <a:cs typeface="MS UI Gothic"/>
              </a:rPr>
              <a:t>●</a:t>
            </a:r>
            <a:endParaRPr sz="250">
              <a:latin typeface="MS UI Gothic"/>
              <a:cs typeface="MS UI Gothic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952037" y="1003081"/>
            <a:ext cx="60325" cy="673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50" spc="20" dirty="0">
                <a:latin typeface="MS UI Gothic"/>
                <a:cs typeface="MS UI Gothic"/>
              </a:rPr>
              <a:t>●</a:t>
            </a:r>
            <a:endParaRPr sz="250">
              <a:latin typeface="MS UI Gothic"/>
              <a:cs typeface="MS UI Gothic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774390" y="799421"/>
            <a:ext cx="60325" cy="673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50" spc="20" dirty="0">
                <a:latin typeface="MS UI Gothic"/>
                <a:cs typeface="MS UI Gothic"/>
              </a:rPr>
              <a:t>●</a:t>
            </a:r>
            <a:endParaRPr sz="250">
              <a:latin typeface="MS UI Gothic"/>
              <a:cs typeface="MS UI Gothic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756072" y="874313"/>
            <a:ext cx="220345" cy="673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0"/>
              </a:spcBef>
            </a:pPr>
            <a:r>
              <a:rPr sz="375" spc="30" baseline="-33333" dirty="0">
                <a:latin typeface="MS UI Gothic"/>
                <a:cs typeface="MS UI Gothic"/>
              </a:rPr>
              <a:t>●</a:t>
            </a:r>
            <a:r>
              <a:rPr sz="375" spc="30" baseline="-33333" dirty="0">
                <a:latin typeface="Times New Roman"/>
                <a:cs typeface="Times New Roman"/>
              </a:rPr>
              <a:t>  </a:t>
            </a:r>
            <a:r>
              <a:rPr sz="375" spc="-22" baseline="-33333" dirty="0">
                <a:latin typeface="Times New Roman"/>
                <a:cs typeface="Times New Roman"/>
              </a:rPr>
              <a:t> </a:t>
            </a:r>
            <a:r>
              <a:rPr sz="250" spc="10" dirty="0">
                <a:latin typeface="MS UI Gothic"/>
                <a:cs typeface="MS UI Gothic"/>
              </a:rPr>
              <a:t>●</a:t>
            </a:r>
            <a:r>
              <a:rPr sz="375" spc="-165" baseline="-11111" dirty="0">
                <a:latin typeface="MS UI Gothic"/>
                <a:cs typeface="MS UI Gothic"/>
              </a:rPr>
              <a:t>●</a:t>
            </a:r>
            <a:r>
              <a:rPr sz="375" spc="30" baseline="11111" dirty="0">
                <a:latin typeface="MS UI Gothic"/>
                <a:cs typeface="MS UI Gothic"/>
              </a:rPr>
              <a:t>●</a:t>
            </a:r>
            <a:endParaRPr sz="375" baseline="11111">
              <a:latin typeface="MS UI Gothic"/>
              <a:cs typeface="MS UI Gothic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732437" y="1142126"/>
            <a:ext cx="60325" cy="673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50" spc="20" dirty="0">
                <a:latin typeface="MS UI Gothic"/>
                <a:cs typeface="MS UI Gothic"/>
              </a:rPr>
              <a:t>●</a:t>
            </a:r>
            <a:endParaRPr sz="250">
              <a:latin typeface="MS UI Gothic"/>
              <a:cs typeface="MS UI Gothic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419865" y="934948"/>
            <a:ext cx="213995" cy="673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20"/>
              </a:spcBef>
            </a:pPr>
            <a:r>
              <a:rPr sz="375" spc="30" baseline="-33333" dirty="0">
                <a:latin typeface="MS UI Gothic"/>
                <a:cs typeface="MS UI Gothic"/>
              </a:rPr>
              <a:t>●</a:t>
            </a:r>
            <a:r>
              <a:rPr sz="375" spc="22" baseline="-33333" dirty="0">
                <a:latin typeface="MS UI Gothic"/>
                <a:cs typeface="MS UI Gothic"/>
              </a:rPr>
              <a:t> </a:t>
            </a:r>
            <a:r>
              <a:rPr sz="375" spc="30" baseline="-11111" dirty="0">
                <a:latin typeface="MS UI Gothic"/>
                <a:cs typeface="MS UI Gothic"/>
              </a:rPr>
              <a:t>●</a:t>
            </a:r>
            <a:r>
              <a:rPr sz="375" spc="120" baseline="-11111" dirty="0">
                <a:latin typeface="MS UI Gothic"/>
                <a:cs typeface="MS UI Gothic"/>
              </a:rPr>
              <a:t> </a:t>
            </a:r>
            <a:r>
              <a:rPr sz="250" spc="-50" dirty="0">
                <a:latin typeface="MS UI Gothic"/>
                <a:cs typeface="MS UI Gothic"/>
              </a:rPr>
              <a:t>●</a:t>
            </a:r>
            <a:r>
              <a:rPr sz="375" spc="-75" baseline="22222" dirty="0">
                <a:latin typeface="MS UI Gothic"/>
                <a:cs typeface="MS UI Gothic"/>
              </a:rPr>
              <a:t>●</a:t>
            </a:r>
            <a:endParaRPr sz="375" baseline="22222">
              <a:latin typeface="MS UI Gothic"/>
              <a:cs typeface="MS UI Gothic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189422" y="1073205"/>
            <a:ext cx="60325" cy="673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50" spc="20" dirty="0">
                <a:latin typeface="MS UI Gothic"/>
                <a:cs typeface="MS UI Gothic"/>
              </a:rPr>
              <a:t>●</a:t>
            </a:r>
            <a:endParaRPr sz="250">
              <a:latin typeface="MS UI Gothic"/>
              <a:cs typeface="MS UI Gothic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685254" y="1015301"/>
            <a:ext cx="193675" cy="673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0"/>
              </a:spcBef>
            </a:pPr>
            <a:r>
              <a:rPr sz="250" spc="20" dirty="0">
                <a:latin typeface="MS UI Gothic"/>
                <a:cs typeface="MS UI Gothic"/>
              </a:rPr>
              <a:t>●</a:t>
            </a:r>
            <a:r>
              <a:rPr sz="250" spc="20" dirty="0">
                <a:latin typeface="Times New Roman"/>
                <a:cs typeface="Times New Roman"/>
              </a:rPr>
              <a:t> </a:t>
            </a:r>
            <a:r>
              <a:rPr sz="250" spc="-35" dirty="0">
                <a:latin typeface="Times New Roman"/>
                <a:cs typeface="Times New Roman"/>
              </a:rPr>
              <a:t> </a:t>
            </a:r>
            <a:r>
              <a:rPr sz="375" spc="37" baseline="22222" dirty="0">
                <a:latin typeface="MS UI Gothic"/>
                <a:cs typeface="MS UI Gothic"/>
              </a:rPr>
              <a:t>●</a:t>
            </a:r>
            <a:r>
              <a:rPr sz="375" spc="30" baseline="44444" dirty="0">
                <a:latin typeface="MS UI Gothic"/>
                <a:cs typeface="MS UI Gothic"/>
              </a:rPr>
              <a:t>●</a:t>
            </a:r>
            <a:endParaRPr sz="375" baseline="44444">
              <a:latin typeface="MS UI Gothic"/>
              <a:cs typeface="MS UI Gothic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823130" y="1069456"/>
            <a:ext cx="60325" cy="673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50" spc="20" dirty="0">
                <a:latin typeface="MS UI Gothic"/>
                <a:cs typeface="MS UI Gothic"/>
              </a:rPr>
              <a:t>●</a:t>
            </a:r>
            <a:endParaRPr sz="250">
              <a:latin typeface="MS UI Gothic"/>
              <a:cs typeface="MS UI Gothic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887560" y="834229"/>
            <a:ext cx="60325" cy="673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50" spc="20" dirty="0">
                <a:latin typeface="MS UI Gothic"/>
                <a:cs typeface="MS UI Gothic"/>
              </a:rPr>
              <a:t>●</a:t>
            </a:r>
            <a:endParaRPr sz="250">
              <a:latin typeface="MS UI Gothic"/>
              <a:cs typeface="MS UI Gothic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950873" y="1190264"/>
            <a:ext cx="344805" cy="673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0"/>
              </a:spcBef>
            </a:pPr>
            <a:r>
              <a:rPr sz="250" spc="20" dirty="0">
                <a:latin typeface="MS UI Gothic"/>
                <a:cs typeface="MS UI Gothic"/>
              </a:rPr>
              <a:t>●  </a:t>
            </a:r>
            <a:r>
              <a:rPr sz="250" spc="75" dirty="0">
                <a:latin typeface="MS UI Gothic"/>
                <a:cs typeface="MS UI Gothic"/>
              </a:rPr>
              <a:t> </a:t>
            </a:r>
            <a:r>
              <a:rPr sz="375" spc="-22" baseline="-22222" dirty="0">
                <a:latin typeface="MS UI Gothic"/>
                <a:cs typeface="MS UI Gothic"/>
              </a:rPr>
              <a:t>●</a:t>
            </a:r>
            <a:r>
              <a:rPr sz="250" spc="-15" dirty="0">
                <a:latin typeface="MS UI Gothic"/>
                <a:cs typeface="MS UI Gothic"/>
              </a:rPr>
              <a:t>●</a:t>
            </a:r>
            <a:r>
              <a:rPr sz="250" spc="75" dirty="0">
                <a:latin typeface="MS UI Gothic"/>
                <a:cs typeface="MS UI Gothic"/>
              </a:rPr>
              <a:t>   </a:t>
            </a:r>
            <a:r>
              <a:rPr sz="250" spc="30" dirty="0">
                <a:latin typeface="MS UI Gothic"/>
                <a:cs typeface="MS UI Gothic"/>
              </a:rPr>
              <a:t>●</a:t>
            </a:r>
            <a:r>
              <a:rPr sz="375" spc="44" baseline="-11111" dirty="0">
                <a:latin typeface="MS UI Gothic"/>
                <a:cs typeface="MS UI Gothic"/>
              </a:rPr>
              <a:t>●</a:t>
            </a:r>
            <a:endParaRPr sz="375" baseline="-11111">
              <a:latin typeface="MS UI Gothic"/>
              <a:cs typeface="MS UI Gothic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030909" y="791951"/>
            <a:ext cx="76835" cy="120014"/>
          </a:xfrm>
          <a:prstGeom prst="rect">
            <a:avLst/>
          </a:prstGeom>
        </p:spPr>
        <p:txBody>
          <a:bodyPr vert="horz" wrap="square" lIns="0" tIns="209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5"/>
              </a:spcBef>
            </a:pPr>
            <a:r>
              <a:rPr sz="250" spc="20" dirty="0">
                <a:latin typeface="MS UI Gothic"/>
                <a:cs typeface="MS UI Gothic"/>
              </a:rPr>
              <a:t>●</a:t>
            </a:r>
            <a:endParaRPr sz="250">
              <a:latin typeface="MS UI Gothic"/>
              <a:cs typeface="MS UI Gothic"/>
            </a:endParaRPr>
          </a:p>
          <a:p>
            <a:pPr marL="29209">
              <a:lnSpc>
                <a:spcPct val="100000"/>
              </a:lnSpc>
              <a:spcBef>
                <a:spcPts val="70"/>
              </a:spcBef>
            </a:pPr>
            <a:r>
              <a:rPr sz="250" spc="20" dirty="0">
                <a:latin typeface="MS UI Gothic"/>
                <a:cs typeface="MS UI Gothic"/>
              </a:rPr>
              <a:t>●</a:t>
            </a:r>
            <a:endParaRPr sz="250">
              <a:latin typeface="MS UI Gothic"/>
              <a:cs typeface="MS UI Gothic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946893" y="613239"/>
            <a:ext cx="269240" cy="184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50">
              <a:latin typeface="Times New Roman"/>
              <a:cs typeface="Times New Roman"/>
            </a:endParaRPr>
          </a:p>
          <a:p>
            <a:pPr marL="50800">
              <a:lnSpc>
                <a:spcPct val="100000"/>
              </a:lnSpc>
            </a:pPr>
            <a:r>
              <a:rPr sz="250" spc="20" dirty="0">
                <a:latin typeface="MS UI Gothic"/>
                <a:cs typeface="MS UI Gothic"/>
              </a:rPr>
              <a:t>●</a:t>
            </a:r>
            <a:r>
              <a:rPr sz="250" spc="70" dirty="0">
                <a:latin typeface="MS UI Gothic"/>
                <a:cs typeface="MS UI Gothic"/>
              </a:rPr>
              <a:t> </a:t>
            </a:r>
            <a:r>
              <a:rPr sz="375" spc="30" baseline="11111" dirty="0">
                <a:latin typeface="MS UI Gothic"/>
                <a:cs typeface="MS UI Gothic"/>
              </a:rPr>
              <a:t>●</a:t>
            </a:r>
            <a:endParaRPr sz="375" baseline="11111">
              <a:latin typeface="MS UI Gothic"/>
              <a:cs typeface="MS UI Gothic"/>
            </a:endParaRPr>
          </a:p>
          <a:p>
            <a:pPr marL="3810" algn="ctr">
              <a:lnSpc>
                <a:spcPts val="280"/>
              </a:lnSpc>
              <a:spcBef>
                <a:spcPts val="195"/>
              </a:spcBef>
            </a:pPr>
            <a:r>
              <a:rPr sz="250" spc="20" dirty="0">
                <a:latin typeface="MS UI Gothic"/>
                <a:cs typeface="MS UI Gothic"/>
              </a:rPr>
              <a:t>●</a:t>
            </a:r>
            <a:endParaRPr sz="250">
              <a:latin typeface="MS UI Gothic"/>
              <a:cs typeface="MS UI Gothic"/>
            </a:endParaRPr>
          </a:p>
          <a:p>
            <a:pPr marL="182880" algn="ctr">
              <a:lnSpc>
                <a:spcPts val="280"/>
              </a:lnSpc>
            </a:pPr>
            <a:r>
              <a:rPr sz="250" spc="20" dirty="0">
                <a:latin typeface="MS UI Gothic"/>
                <a:cs typeface="MS UI Gothic"/>
              </a:rPr>
              <a:t>●</a:t>
            </a:r>
            <a:endParaRPr sz="250">
              <a:latin typeface="MS UI Gothic"/>
              <a:cs typeface="MS UI Gothic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314361" y="1176007"/>
            <a:ext cx="287655" cy="673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0"/>
              </a:spcBef>
            </a:pPr>
            <a:r>
              <a:rPr sz="375" spc="30" baseline="11111" dirty="0">
                <a:latin typeface="MS UI Gothic"/>
                <a:cs typeface="MS UI Gothic"/>
              </a:rPr>
              <a:t>●    </a:t>
            </a:r>
            <a:r>
              <a:rPr sz="375" spc="127" baseline="11111" dirty="0">
                <a:latin typeface="MS UI Gothic"/>
                <a:cs typeface="MS UI Gothic"/>
              </a:rPr>
              <a:t> </a:t>
            </a:r>
            <a:r>
              <a:rPr sz="250" spc="20" dirty="0">
                <a:latin typeface="MS UI Gothic"/>
                <a:cs typeface="MS UI Gothic"/>
              </a:rPr>
              <a:t>●  </a:t>
            </a:r>
            <a:r>
              <a:rPr sz="250" spc="30" dirty="0">
                <a:latin typeface="MS UI Gothic"/>
                <a:cs typeface="MS UI Gothic"/>
              </a:rPr>
              <a:t> </a:t>
            </a:r>
            <a:r>
              <a:rPr sz="375" spc="30" baseline="-22222" dirty="0">
                <a:latin typeface="MS UI Gothic"/>
                <a:cs typeface="MS UI Gothic"/>
              </a:rPr>
              <a:t>●</a:t>
            </a:r>
            <a:endParaRPr sz="375" baseline="-22222">
              <a:latin typeface="MS UI Gothic"/>
              <a:cs typeface="MS UI Gothic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046953" y="1053700"/>
            <a:ext cx="87630" cy="140970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5"/>
              </a:spcBef>
            </a:pPr>
            <a:endParaRPr sz="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50" spc="20" dirty="0">
                <a:latin typeface="MS UI Gothic"/>
                <a:cs typeface="MS UI Gothic"/>
              </a:rPr>
              <a:t>●</a:t>
            </a:r>
            <a:endParaRPr sz="250">
              <a:latin typeface="MS UI Gothic"/>
              <a:cs typeface="MS UI Gothic"/>
            </a:endParaRPr>
          </a:p>
          <a:p>
            <a:pPr marL="40005">
              <a:lnSpc>
                <a:spcPct val="100000"/>
              </a:lnSpc>
              <a:spcBef>
                <a:spcPts val="155"/>
              </a:spcBef>
            </a:pPr>
            <a:r>
              <a:rPr sz="250" spc="20" dirty="0">
                <a:latin typeface="MS UI Gothic"/>
                <a:cs typeface="MS UI Gothic"/>
              </a:rPr>
              <a:t>●</a:t>
            </a:r>
            <a:endParaRPr sz="250">
              <a:latin typeface="MS UI Gothic"/>
              <a:cs typeface="MS UI Gothic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2272952" y="1125787"/>
            <a:ext cx="164465" cy="673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20"/>
              </a:spcBef>
            </a:pPr>
            <a:r>
              <a:rPr sz="375" spc="30" baseline="11111" dirty="0">
                <a:latin typeface="MS UI Gothic"/>
                <a:cs typeface="MS UI Gothic"/>
              </a:rPr>
              <a:t>●</a:t>
            </a:r>
            <a:r>
              <a:rPr sz="375" spc="30" baseline="11111" dirty="0">
                <a:latin typeface="Times New Roman"/>
                <a:cs typeface="Times New Roman"/>
              </a:rPr>
              <a:t> </a:t>
            </a:r>
            <a:r>
              <a:rPr sz="375" spc="-44" baseline="11111" dirty="0">
                <a:latin typeface="Times New Roman"/>
                <a:cs typeface="Times New Roman"/>
              </a:rPr>
              <a:t> </a:t>
            </a:r>
            <a:r>
              <a:rPr sz="250" spc="-10" dirty="0">
                <a:latin typeface="MS UI Gothic"/>
                <a:cs typeface="MS UI Gothic"/>
              </a:rPr>
              <a:t>●</a:t>
            </a:r>
            <a:r>
              <a:rPr sz="375" spc="30" baseline="22222" dirty="0">
                <a:latin typeface="MS UI Gothic"/>
                <a:cs typeface="MS UI Gothic"/>
              </a:rPr>
              <a:t>●</a:t>
            </a:r>
            <a:endParaRPr sz="375" baseline="22222">
              <a:latin typeface="MS UI Gothic"/>
              <a:cs typeface="MS UI Gothic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2476826" y="1118705"/>
            <a:ext cx="331470" cy="673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0"/>
              </a:spcBef>
            </a:pPr>
            <a:r>
              <a:rPr sz="250" spc="20" dirty="0">
                <a:latin typeface="MS UI Gothic"/>
                <a:cs typeface="MS UI Gothic"/>
              </a:rPr>
              <a:t>● </a:t>
            </a:r>
            <a:r>
              <a:rPr sz="250" spc="35" dirty="0">
                <a:latin typeface="MS UI Gothic"/>
                <a:cs typeface="MS UI Gothic"/>
              </a:rPr>
              <a:t> </a:t>
            </a:r>
            <a:r>
              <a:rPr sz="375" spc="30" baseline="-33333" dirty="0">
                <a:latin typeface="MS UI Gothic"/>
                <a:cs typeface="MS UI Gothic"/>
              </a:rPr>
              <a:t>●   </a:t>
            </a:r>
            <a:r>
              <a:rPr sz="375" spc="37" baseline="-33333" dirty="0">
                <a:latin typeface="MS UI Gothic"/>
                <a:cs typeface="MS UI Gothic"/>
              </a:rPr>
              <a:t> </a:t>
            </a:r>
            <a:r>
              <a:rPr sz="375" spc="30" baseline="-11111" dirty="0">
                <a:latin typeface="MS UI Gothic"/>
                <a:cs typeface="MS UI Gothic"/>
              </a:rPr>
              <a:t>●  </a:t>
            </a:r>
            <a:r>
              <a:rPr sz="375" spc="67" baseline="-11111" dirty="0">
                <a:latin typeface="MS UI Gothic"/>
                <a:cs typeface="MS UI Gothic"/>
              </a:rPr>
              <a:t> </a:t>
            </a:r>
            <a:r>
              <a:rPr sz="375" spc="30" baseline="22222" dirty="0">
                <a:latin typeface="MS UI Gothic"/>
                <a:cs typeface="MS UI Gothic"/>
              </a:rPr>
              <a:t>●</a:t>
            </a:r>
            <a:endParaRPr sz="375" baseline="22222">
              <a:latin typeface="MS UI Gothic"/>
              <a:cs typeface="MS UI Gothic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2764670" y="863574"/>
            <a:ext cx="60325" cy="673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50" spc="20" dirty="0">
                <a:latin typeface="MS UI Gothic"/>
                <a:cs typeface="MS UI Gothic"/>
              </a:rPr>
              <a:t>●</a:t>
            </a:r>
            <a:endParaRPr sz="250">
              <a:latin typeface="MS UI Gothic"/>
              <a:cs typeface="MS UI Gothic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2504679" y="1092970"/>
            <a:ext cx="306705" cy="673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259079" algn="l"/>
              </a:tabLst>
            </a:pPr>
            <a:r>
              <a:rPr sz="375" spc="30" baseline="11111" dirty="0">
                <a:latin typeface="MS UI Gothic"/>
                <a:cs typeface="MS UI Gothic"/>
              </a:rPr>
              <a:t>●</a:t>
            </a:r>
            <a:r>
              <a:rPr sz="375" spc="30" baseline="11111" dirty="0">
                <a:latin typeface="Times New Roman"/>
                <a:cs typeface="Times New Roman"/>
              </a:rPr>
              <a:t>	</a:t>
            </a:r>
            <a:r>
              <a:rPr sz="250" spc="20" dirty="0">
                <a:latin typeface="MS UI Gothic"/>
                <a:cs typeface="MS UI Gothic"/>
              </a:rPr>
              <a:t>●</a:t>
            </a:r>
            <a:endParaRPr sz="250">
              <a:latin typeface="MS UI Gothic"/>
              <a:cs typeface="MS UI Gothic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2359311" y="960822"/>
            <a:ext cx="34925" cy="673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0"/>
              </a:spcBef>
            </a:pPr>
            <a:r>
              <a:rPr sz="250" spc="20" dirty="0">
                <a:latin typeface="MS UI Gothic"/>
                <a:cs typeface="MS UI Gothic"/>
              </a:rPr>
              <a:t>●</a:t>
            </a:r>
            <a:endParaRPr sz="250">
              <a:latin typeface="MS UI Gothic"/>
              <a:cs typeface="MS UI Gothic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2558475" y="815696"/>
            <a:ext cx="188595" cy="157480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5"/>
              </a:spcBef>
            </a:pPr>
            <a:endParaRPr sz="250">
              <a:latin typeface="Times New Roman"/>
              <a:cs typeface="Times New Roman"/>
            </a:endParaRPr>
          </a:p>
          <a:p>
            <a:pPr marL="115570">
              <a:lnSpc>
                <a:spcPct val="100000"/>
              </a:lnSpc>
            </a:pPr>
            <a:r>
              <a:rPr sz="250" spc="20" dirty="0">
                <a:latin typeface="MS UI Gothic"/>
                <a:cs typeface="MS UI Gothic"/>
              </a:rPr>
              <a:t>●</a:t>
            </a:r>
            <a:endParaRPr sz="250">
              <a:latin typeface="MS UI Gothic"/>
              <a:cs typeface="MS UI Gothic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50">
              <a:latin typeface="MS UI Gothic"/>
              <a:cs typeface="MS UI Gothic"/>
            </a:endParaRPr>
          </a:p>
          <a:p>
            <a:pPr marL="38100">
              <a:lnSpc>
                <a:spcPct val="100000"/>
              </a:lnSpc>
            </a:pPr>
            <a:r>
              <a:rPr sz="250" spc="20" dirty="0">
                <a:latin typeface="MS UI Gothic"/>
                <a:cs typeface="MS UI Gothic"/>
              </a:rPr>
              <a:t>●</a:t>
            </a:r>
            <a:r>
              <a:rPr sz="250" spc="5" dirty="0">
                <a:latin typeface="Times New Roman"/>
                <a:cs typeface="Times New Roman"/>
              </a:rPr>
              <a:t> </a:t>
            </a:r>
            <a:r>
              <a:rPr sz="375" spc="30" baseline="11111" dirty="0">
                <a:latin typeface="MS UI Gothic"/>
                <a:cs typeface="MS UI Gothic"/>
              </a:rPr>
              <a:t>●</a:t>
            </a:r>
            <a:endParaRPr sz="375" baseline="11111">
              <a:latin typeface="MS UI Gothic"/>
              <a:cs typeface="MS UI Gothic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2496127" y="1058579"/>
            <a:ext cx="257175" cy="673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0"/>
              </a:spcBef>
            </a:pPr>
            <a:r>
              <a:rPr sz="375" spc="30" baseline="11111" dirty="0">
                <a:latin typeface="MS UI Gothic"/>
                <a:cs typeface="MS UI Gothic"/>
              </a:rPr>
              <a:t>●</a:t>
            </a:r>
            <a:r>
              <a:rPr sz="375" spc="135" baseline="11111" dirty="0">
                <a:latin typeface="MS UI Gothic"/>
                <a:cs typeface="MS UI Gothic"/>
              </a:rPr>
              <a:t> </a:t>
            </a:r>
            <a:r>
              <a:rPr sz="250" spc="20" dirty="0">
                <a:latin typeface="MS UI Gothic"/>
                <a:cs typeface="MS UI Gothic"/>
              </a:rPr>
              <a:t>●   </a:t>
            </a:r>
            <a:r>
              <a:rPr sz="250" spc="70" dirty="0">
                <a:latin typeface="MS UI Gothic"/>
                <a:cs typeface="MS UI Gothic"/>
              </a:rPr>
              <a:t> </a:t>
            </a:r>
            <a:r>
              <a:rPr sz="375" spc="30" baseline="22222" dirty="0">
                <a:latin typeface="MS UI Gothic"/>
                <a:cs typeface="MS UI Gothic"/>
              </a:rPr>
              <a:t>●</a:t>
            </a:r>
            <a:endParaRPr sz="375" baseline="22222">
              <a:latin typeface="MS UI Gothic"/>
              <a:cs typeface="MS UI Gothic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1393961" y="536416"/>
            <a:ext cx="2068195" cy="901700"/>
            <a:chOff x="1393961" y="536416"/>
            <a:chExt cx="2068195" cy="901700"/>
          </a:xfrm>
        </p:grpSpPr>
        <p:sp>
          <p:nvSpPr>
            <p:cNvPr id="32" name="object 32"/>
            <p:cNvSpPr/>
            <p:nvPr/>
          </p:nvSpPr>
          <p:spPr>
            <a:xfrm>
              <a:off x="1393961" y="538152"/>
              <a:ext cx="2066289" cy="900430"/>
            </a:xfrm>
            <a:custGeom>
              <a:avLst/>
              <a:gdLst/>
              <a:ahLst/>
              <a:cxnLst/>
              <a:rect l="l" t="t" r="r" b="b"/>
              <a:pathLst>
                <a:path w="2066289" h="900430">
                  <a:moveTo>
                    <a:pt x="108634" y="866481"/>
                  </a:moveTo>
                  <a:lnTo>
                    <a:pt x="1990917" y="866481"/>
                  </a:lnTo>
                </a:path>
                <a:path w="2066289" h="900430">
                  <a:moveTo>
                    <a:pt x="108634" y="866481"/>
                  </a:moveTo>
                  <a:lnTo>
                    <a:pt x="108634" y="899807"/>
                  </a:lnTo>
                </a:path>
                <a:path w="2066289" h="900430">
                  <a:moveTo>
                    <a:pt x="485081" y="866481"/>
                  </a:moveTo>
                  <a:lnTo>
                    <a:pt x="485081" y="899807"/>
                  </a:lnTo>
                </a:path>
                <a:path w="2066289" h="900430">
                  <a:moveTo>
                    <a:pt x="861529" y="866481"/>
                  </a:moveTo>
                  <a:lnTo>
                    <a:pt x="861529" y="899807"/>
                  </a:lnTo>
                </a:path>
                <a:path w="2066289" h="900430">
                  <a:moveTo>
                    <a:pt x="1238022" y="866481"/>
                  </a:moveTo>
                  <a:lnTo>
                    <a:pt x="1238022" y="899807"/>
                  </a:lnTo>
                </a:path>
                <a:path w="2066289" h="900430">
                  <a:moveTo>
                    <a:pt x="1614470" y="866481"/>
                  </a:moveTo>
                  <a:lnTo>
                    <a:pt x="1614470" y="899807"/>
                  </a:lnTo>
                </a:path>
                <a:path w="2066289" h="900430">
                  <a:moveTo>
                    <a:pt x="1990917" y="866481"/>
                  </a:moveTo>
                  <a:lnTo>
                    <a:pt x="1990917" y="899807"/>
                  </a:lnTo>
                </a:path>
                <a:path w="2066289" h="900430">
                  <a:moveTo>
                    <a:pt x="33326" y="834405"/>
                  </a:moveTo>
                  <a:lnTo>
                    <a:pt x="33326" y="32076"/>
                  </a:lnTo>
                </a:path>
                <a:path w="2066289" h="900430">
                  <a:moveTo>
                    <a:pt x="33326" y="834405"/>
                  </a:moveTo>
                  <a:lnTo>
                    <a:pt x="0" y="834405"/>
                  </a:lnTo>
                </a:path>
                <a:path w="2066289" h="900430">
                  <a:moveTo>
                    <a:pt x="33326" y="673930"/>
                  </a:moveTo>
                  <a:lnTo>
                    <a:pt x="0" y="673930"/>
                  </a:lnTo>
                </a:path>
                <a:path w="2066289" h="900430">
                  <a:moveTo>
                    <a:pt x="33326" y="513455"/>
                  </a:moveTo>
                  <a:lnTo>
                    <a:pt x="0" y="513455"/>
                  </a:lnTo>
                </a:path>
                <a:path w="2066289" h="900430">
                  <a:moveTo>
                    <a:pt x="33326" y="353026"/>
                  </a:moveTo>
                  <a:lnTo>
                    <a:pt x="0" y="353026"/>
                  </a:lnTo>
                </a:path>
                <a:path w="2066289" h="900430">
                  <a:moveTo>
                    <a:pt x="33326" y="192551"/>
                  </a:moveTo>
                  <a:lnTo>
                    <a:pt x="0" y="192551"/>
                  </a:lnTo>
                </a:path>
                <a:path w="2066289" h="900430">
                  <a:moveTo>
                    <a:pt x="33326" y="32076"/>
                  </a:moveTo>
                  <a:lnTo>
                    <a:pt x="0" y="32076"/>
                  </a:lnTo>
                </a:path>
                <a:path w="2066289" h="900430">
                  <a:moveTo>
                    <a:pt x="33326" y="866481"/>
                  </a:moveTo>
                  <a:lnTo>
                    <a:pt x="2066225" y="866481"/>
                  </a:lnTo>
                  <a:lnTo>
                    <a:pt x="2066225" y="0"/>
                  </a:lnTo>
                  <a:lnTo>
                    <a:pt x="33326" y="0"/>
                  </a:lnTo>
                  <a:lnTo>
                    <a:pt x="33326" y="866481"/>
                  </a:lnTo>
                </a:path>
              </a:pathLst>
            </a:custGeom>
            <a:ln w="347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2631984" y="538152"/>
              <a:ext cx="0" cy="866775"/>
            </a:xfrm>
            <a:custGeom>
              <a:avLst/>
              <a:gdLst/>
              <a:ahLst/>
              <a:cxnLst/>
              <a:rect l="l" t="t" r="r" b="b"/>
              <a:pathLst>
                <a:path h="866775">
                  <a:moveTo>
                    <a:pt x="0" y="866481"/>
                  </a:moveTo>
                  <a:lnTo>
                    <a:pt x="0" y="0"/>
                  </a:lnTo>
                </a:path>
              </a:pathLst>
            </a:custGeom>
            <a:ln w="3471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1758837" y="844985"/>
              <a:ext cx="1393190" cy="453390"/>
            </a:xfrm>
            <a:custGeom>
              <a:avLst/>
              <a:gdLst/>
              <a:ahLst/>
              <a:cxnLst/>
              <a:rect l="l" t="t" r="r" b="b"/>
              <a:pathLst>
                <a:path w="1393189" h="453390">
                  <a:moveTo>
                    <a:pt x="0" y="452820"/>
                  </a:moveTo>
                  <a:lnTo>
                    <a:pt x="18792" y="446710"/>
                  </a:lnTo>
                  <a:lnTo>
                    <a:pt x="37630" y="440554"/>
                  </a:lnTo>
                  <a:lnTo>
                    <a:pt x="56469" y="434444"/>
                  </a:lnTo>
                  <a:lnTo>
                    <a:pt x="75261" y="428334"/>
                  </a:lnTo>
                  <a:lnTo>
                    <a:pt x="94100" y="422224"/>
                  </a:lnTo>
                  <a:lnTo>
                    <a:pt x="112938" y="416114"/>
                  </a:lnTo>
                  <a:lnTo>
                    <a:pt x="131731" y="409958"/>
                  </a:lnTo>
                  <a:lnTo>
                    <a:pt x="150569" y="403849"/>
                  </a:lnTo>
                  <a:lnTo>
                    <a:pt x="169408" y="397739"/>
                  </a:lnTo>
                  <a:lnTo>
                    <a:pt x="188200" y="391629"/>
                  </a:lnTo>
                  <a:lnTo>
                    <a:pt x="207039" y="385519"/>
                  </a:lnTo>
                  <a:lnTo>
                    <a:pt x="225877" y="379409"/>
                  </a:lnTo>
                  <a:lnTo>
                    <a:pt x="244670" y="373253"/>
                  </a:lnTo>
                  <a:lnTo>
                    <a:pt x="263508" y="367143"/>
                  </a:lnTo>
                  <a:lnTo>
                    <a:pt x="282347" y="361034"/>
                  </a:lnTo>
                  <a:lnTo>
                    <a:pt x="301139" y="354924"/>
                  </a:lnTo>
                  <a:lnTo>
                    <a:pt x="319978" y="348814"/>
                  </a:lnTo>
                  <a:lnTo>
                    <a:pt x="338816" y="342658"/>
                  </a:lnTo>
                  <a:lnTo>
                    <a:pt x="357608" y="336548"/>
                  </a:lnTo>
                  <a:lnTo>
                    <a:pt x="376447" y="330438"/>
                  </a:lnTo>
                  <a:lnTo>
                    <a:pt x="395286" y="324328"/>
                  </a:lnTo>
                  <a:lnTo>
                    <a:pt x="414078" y="318219"/>
                  </a:lnTo>
                  <a:lnTo>
                    <a:pt x="432916" y="312063"/>
                  </a:lnTo>
                  <a:lnTo>
                    <a:pt x="451755" y="305953"/>
                  </a:lnTo>
                  <a:lnTo>
                    <a:pt x="470547" y="299843"/>
                  </a:lnTo>
                  <a:lnTo>
                    <a:pt x="489386" y="293733"/>
                  </a:lnTo>
                  <a:lnTo>
                    <a:pt x="508224" y="287623"/>
                  </a:lnTo>
                  <a:lnTo>
                    <a:pt x="527017" y="281467"/>
                  </a:lnTo>
                  <a:lnTo>
                    <a:pt x="545855" y="275357"/>
                  </a:lnTo>
                  <a:lnTo>
                    <a:pt x="564694" y="269248"/>
                  </a:lnTo>
                  <a:lnTo>
                    <a:pt x="583486" y="263138"/>
                  </a:lnTo>
                  <a:lnTo>
                    <a:pt x="602325" y="257028"/>
                  </a:lnTo>
                  <a:lnTo>
                    <a:pt x="621163" y="250872"/>
                  </a:lnTo>
                  <a:lnTo>
                    <a:pt x="639956" y="244762"/>
                  </a:lnTo>
                  <a:lnTo>
                    <a:pt x="658794" y="238652"/>
                  </a:lnTo>
                  <a:lnTo>
                    <a:pt x="677633" y="232542"/>
                  </a:lnTo>
                  <a:lnTo>
                    <a:pt x="696425" y="226433"/>
                  </a:lnTo>
                  <a:lnTo>
                    <a:pt x="715264" y="220277"/>
                  </a:lnTo>
                  <a:lnTo>
                    <a:pt x="734102" y="214167"/>
                  </a:lnTo>
                  <a:lnTo>
                    <a:pt x="752894" y="208057"/>
                  </a:lnTo>
                  <a:lnTo>
                    <a:pt x="771733" y="201947"/>
                  </a:lnTo>
                  <a:lnTo>
                    <a:pt x="790572" y="195837"/>
                  </a:lnTo>
                  <a:lnTo>
                    <a:pt x="809364" y="189681"/>
                  </a:lnTo>
                  <a:lnTo>
                    <a:pt x="828202" y="183571"/>
                  </a:lnTo>
                  <a:lnTo>
                    <a:pt x="847041" y="177462"/>
                  </a:lnTo>
                  <a:lnTo>
                    <a:pt x="865833" y="171352"/>
                  </a:lnTo>
                  <a:lnTo>
                    <a:pt x="884672" y="165242"/>
                  </a:lnTo>
                  <a:lnTo>
                    <a:pt x="903510" y="159132"/>
                  </a:lnTo>
                  <a:lnTo>
                    <a:pt x="922303" y="152976"/>
                  </a:lnTo>
                  <a:lnTo>
                    <a:pt x="941141" y="146866"/>
                  </a:lnTo>
                  <a:lnTo>
                    <a:pt x="959980" y="140756"/>
                  </a:lnTo>
                  <a:lnTo>
                    <a:pt x="978772" y="134647"/>
                  </a:lnTo>
                  <a:lnTo>
                    <a:pt x="997611" y="128537"/>
                  </a:lnTo>
                  <a:lnTo>
                    <a:pt x="1016449" y="122381"/>
                  </a:lnTo>
                  <a:lnTo>
                    <a:pt x="1035242" y="116271"/>
                  </a:lnTo>
                  <a:lnTo>
                    <a:pt x="1054080" y="110161"/>
                  </a:lnTo>
                  <a:lnTo>
                    <a:pt x="1072919" y="104051"/>
                  </a:lnTo>
                  <a:lnTo>
                    <a:pt x="1091711" y="97942"/>
                  </a:lnTo>
                  <a:lnTo>
                    <a:pt x="1110550" y="91785"/>
                  </a:lnTo>
                  <a:lnTo>
                    <a:pt x="1129388" y="85676"/>
                  </a:lnTo>
                  <a:lnTo>
                    <a:pt x="1148180" y="79566"/>
                  </a:lnTo>
                  <a:lnTo>
                    <a:pt x="1167019" y="73456"/>
                  </a:lnTo>
                  <a:lnTo>
                    <a:pt x="1185858" y="67346"/>
                  </a:lnTo>
                  <a:lnTo>
                    <a:pt x="1204650" y="61190"/>
                  </a:lnTo>
                  <a:lnTo>
                    <a:pt x="1223488" y="55080"/>
                  </a:lnTo>
                  <a:lnTo>
                    <a:pt x="1242327" y="48971"/>
                  </a:lnTo>
                  <a:lnTo>
                    <a:pt x="1261119" y="42861"/>
                  </a:lnTo>
                  <a:lnTo>
                    <a:pt x="1279958" y="36751"/>
                  </a:lnTo>
                  <a:lnTo>
                    <a:pt x="1298796" y="30595"/>
                  </a:lnTo>
                  <a:lnTo>
                    <a:pt x="1317589" y="24485"/>
                  </a:lnTo>
                  <a:lnTo>
                    <a:pt x="1336427" y="18375"/>
                  </a:lnTo>
                  <a:lnTo>
                    <a:pt x="1355266" y="12265"/>
                  </a:lnTo>
                  <a:lnTo>
                    <a:pt x="1374058" y="6156"/>
                  </a:lnTo>
                  <a:lnTo>
                    <a:pt x="1392897" y="0"/>
                  </a:lnTo>
                </a:path>
              </a:pathLst>
            </a:custGeom>
            <a:ln w="3471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2575601" y="985909"/>
            <a:ext cx="330200" cy="673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0"/>
              </a:spcBef>
            </a:pPr>
            <a:r>
              <a:rPr sz="350" spc="10" dirty="0">
                <a:solidFill>
                  <a:srgbClr val="0000FF"/>
                </a:solidFill>
                <a:latin typeface="MS UI Gothic"/>
                <a:cs typeface="MS UI Gothic"/>
              </a:rPr>
              <a:t>●</a:t>
            </a:r>
            <a:r>
              <a:rPr sz="350" spc="70" dirty="0">
                <a:solidFill>
                  <a:srgbClr val="0000FF"/>
                </a:solidFill>
                <a:latin typeface="MS UI Gothic"/>
                <a:cs typeface="MS UI Gothic"/>
              </a:rPr>
              <a:t> </a:t>
            </a:r>
            <a:r>
              <a:rPr sz="375" spc="-75" baseline="11111" dirty="0">
                <a:latin typeface="MS UI Gothic"/>
                <a:cs typeface="MS UI Gothic"/>
              </a:rPr>
              <a:t>●</a:t>
            </a:r>
            <a:r>
              <a:rPr sz="250" spc="-50" dirty="0">
                <a:latin typeface="MS UI Gothic"/>
                <a:cs typeface="MS UI Gothic"/>
              </a:rPr>
              <a:t>●</a:t>
            </a:r>
            <a:r>
              <a:rPr sz="250" spc="40" dirty="0">
                <a:latin typeface="MS UI Gothic"/>
                <a:cs typeface="MS UI Gothic"/>
              </a:rPr>
              <a:t>    </a:t>
            </a:r>
            <a:r>
              <a:rPr sz="375" spc="52" baseline="33333" dirty="0">
                <a:latin typeface="MS UI Gothic"/>
                <a:cs typeface="MS UI Gothic"/>
              </a:rPr>
              <a:t>●</a:t>
            </a:r>
            <a:r>
              <a:rPr sz="375" spc="52" baseline="44444" dirty="0">
                <a:latin typeface="MS UI Gothic"/>
                <a:cs typeface="MS UI Gothic"/>
              </a:rPr>
              <a:t>●</a:t>
            </a:r>
            <a:endParaRPr sz="375" baseline="44444">
              <a:latin typeface="MS UI Gothic"/>
              <a:cs typeface="MS UI Gothic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309194" y="1456364"/>
            <a:ext cx="3643629" cy="59944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625475" algn="ctr">
              <a:lnSpc>
                <a:spcPct val="100000"/>
              </a:lnSpc>
              <a:spcBef>
                <a:spcPts val="135"/>
              </a:spcBef>
              <a:tabLst>
                <a:tab pos="1002030" algn="l"/>
                <a:tab pos="1378585" algn="l"/>
                <a:tab pos="1755139" algn="l"/>
                <a:tab pos="2131695" algn="l"/>
                <a:tab pos="2507615" algn="l"/>
              </a:tabLst>
            </a:pPr>
            <a:r>
              <a:rPr sz="400" spc="20" dirty="0">
                <a:latin typeface="Microsoft Sans Serif"/>
                <a:cs typeface="Microsoft Sans Serif"/>
              </a:rPr>
              <a:t>1	2	3	4	5	6</a:t>
            </a:r>
            <a:endParaRPr sz="4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500">
              <a:latin typeface="Microsoft Sans Serif"/>
              <a:cs typeface="Microsoft Sans Serif"/>
            </a:endParaRPr>
          </a:p>
          <a:p>
            <a:pPr marL="625475" algn="ctr">
              <a:lnSpc>
                <a:spcPct val="100000"/>
              </a:lnSpc>
            </a:pPr>
            <a:r>
              <a:rPr sz="400" spc="15" dirty="0">
                <a:latin typeface="Microsoft Sans Serif"/>
                <a:cs typeface="Microsoft Sans Serif"/>
              </a:rPr>
              <a:t>x</a:t>
            </a:r>
            <a:endParaRPr sz="400">
              <a:latin typeface="Microsoft Sans Serif"/>
              <a:cs typeface="Microsoft Sans Serif"/>
            </a:endParaRPr>
          </a:p>
          <a:p>
            <a:pPr marL="50800" marR="43180">
              <a:lnSpc>
                <a:spcPct val="102600"/>
              </a:lnSpc>
              <a:spcBef>
                <a:spcPts val="245"/>
              </a:spcBef>
            </a:pPr>
            <a:r>
              <a:rPr sz="1100" spc="180" dirty="0">
                <a:latin typeface="Calibri"/>
                <a:cs typeface="Calibri"/>
              </a:rPr>
              <a:t>A</a:t>
            </a:r>
            <a:r>
              <a:rPr sz="1100" spc="110" dirty="0">
                <a:latin typeface="Calibri"/>
                <a:cs typeface="Calibri"/>
              </a:rPr>
              <a:t> </a:t>
            </a:r>
            <a:r>
              <a:rPr sz="1100" spc="25" dirty="0">
                <a:latin typeface="Calibri"/>
                <a:cs typeface="Calibri"/>
              </a:rPr>
              <a:t>quadratic</a:t>
            </a:r>
            <a:r>
              <a:rPr sz="1100" spc="114" dirty="0">
                <a:latin typeface="Calibri"/>
                <a:cs typeface="Calibri"/>
              </a:rPr>
              <a:t> </a:t>
            </a:r>
            <a:r>
              <a:rPr sz="1100" spc="5" dirty="0">
                <a:latin typeface="Calibri"/>
                <a:cs typeface="Calibri"/>
              </a:rPr>
              <a:t>model</a:t>
            </a:r>
            <a:r>
              <a:rPr sz="1100" spc="114" dirty="0">
                <a:latin typeface="Calibri"/>
                <a:cs typeface="Calibri"/>
              </a:rPr>
              <a:t> </a:t>
            </a:r>
            <a:r>
              <a:rPr sz="1100" i="1" spc="90" dirty="0">
                <a:latin typeface="Calibri"/>
                <a:cs typeface="Calibri"/>
              </a:rPr>
              <a:t>f</a:t>
            </a:r>
            <a:r>
              <a:rPr sz="1650" spc="135" baseline="15151" dirty="0">
                <a:latin typeface="Calibri"/>
                <a:cs typeface="Calibri"/>
              </a:rPr>
              <a:t>ˆ</a:t>
            </a:r>
            <a:r>
              <a:rPr sz="1200" i="1" spc="135" baseline="-10416" dirty="0">
                <a:latin typeface="Calibri"/>
                <a:cs typeface="Calibri"/>
              </a:rPr>
              <a:t>Q</a:t>
            </a:r>
            <a:r>
              <a:rPr sz="1100" spc="90" dirty="0">
                <a:latin typeface="Calibri"/>
                <a:cs typeface="Calibri"/>
              </a:rPr>
              <a:t>(</a:t>
            </a:r>
            <a:r>
              <a:rPr sz="1100" i="1" spc="90" dirty="0">
                <a:latin typeface="Calibri"/>
                <a:cs typeface="Calibri"/>
              </a:rPr>
              <a:t>X</a:t>
            </a:r>
            <a:r>
              <a:rPr sz="1100" spc="90" dirty="0">
                <a:latin typeface="Calibri"/>
                <a:cs typeface="Calibri"/>
              </a:rPr>
              <a:t>)</a:t>
            </a:r>
            <a:r>
              <a:rPr sz="1100" spc="55" dirty="0">
                <a:latin typeface="Calibri"/>
                <a:cs typeface="Calibri"/>
              </a:rPr>
              <a:t> </a:t>
            </a:r>
            <a:r>
              <a:rPr sz="1100" spc="295" dirty="0">
                <a:latin typeface="Calibri"/>
                <a:cs typeface="Calibri"/>
              </a:rPr>
              <a:t>=</a:t>
            </a:r>
            <a:r>
              <a:rPr sz="1100" spc="60" dirty="0">
                <a:latin typeface="Calibri"/>
                <a:cs typeface="Calibri"/>
              </a:rPr>
              <a:t> </a:t>
            </a:r>
            <a:r>
              <a:rPr sz="1100" i="1" spc="-135" dirty="0">
                <a:latin typeface="Calibri"/>
                <a:cs typeface="Calibri"/>
              </a:rPr>
              <a:t>β</a:t>
            </a:r>
            <a:r>
              <a:rPr sz="1650" spc="-202" baseline="15151" dirty="0">
                <a:latin typeface="Calibri"/>
                <a:cs typeface="Calibri"/>
              </a:rPr>
              <a:t>ˆ</a:t>
            </a:r>
            <a:r>
              <a:rPr sz="1200" spc="-202" baseline="-10416" dirty="0">
                <a:latin typeface="Trebuchet MS"/>
                <a:cs typeface="Trebuchet MS"/>
              </a:rPr>
              <a:t>0</a:t>
            </a:r>
            <a:r>
              <a:rPr sz="1200" spc="-75" baseline="-10416" dirty="0">
                <a:latin typeface="Trebuchet MS"/>
                <a:cs typeface="Trebuchet MS"/>
              </a:rPr>
              <a:t> </a:t>
            </a:r>
            <a:r>
              <a:rPr sz="1100" spc="295" dirty="0">
                <a:latin typeface="Calibri"/>
                <a:cs typeface="Calibri"/>
              </a:rPr>
              <a:t>+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i="1" spc="-5" dirty="0">
                <a:latin typeface="Calibri"/>
                <a:cs typeface="Calibri"/>
              </a:rPr>
              <a:t>β</a:t>
            </a:r>
            <a:r>
              <a:rPr sz="1650" spc="-7" baseline="15151" dirty="0">
                <a:latin typeface="Calibri"/>
                <a:cs typeface="Calibri"/>
              </a:rPr>
              <a:t>ˆ</a:t>
            </a:r>
            <a:r>
              <a:rPr sz="1200" spc="-7" baseline="-10416" dirty="0">
                <a:latin typeface="Trebuchet MS"/>
                <a:cs typeface="Trebuchet MS"/>
              </a:rPr>
              <a:t>1</a:t>
            </a:r>
            <a:r>
              <a:rPr sz="1100" i="1" spc="-5" dirty="0">
                <a:latin typeface="Calibri"/>
                <a:cs typeface="Calibri"/>
              </a:rPr>
              <a:t>X</a:t>
            </a:r>
            <a:r>
              <a:rPr sz="1100" i="1" spc="75" dirty="0">
                <a:latin typeface="Calibri"/>
                <a:cs typeface="Calibri"/>
              </a:rPr>
              <a:t> </a:t>
            </a:r>
            <a:r>
              <a:rPr sz="1100" spc="295" dirty="0">
                <a:latin typeface="Calibri"/>
                <a:cs typeface="Calibri"/>
              </a:rPr>
              <a:t>+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i="1" spc="10" dirty="0">
                <a:latin typeface="Calibri"/>
                <a:cs typeface="Calibri"/>
              </a:rPr>
              <a:t>β</a:t>
            </a:r>
            <a:r>
              <a:rPr sz="1650" spc="15" baseline="15151" dirty="0">
                <a:latin typeface="Calibri"/>
                <a:cs typeface="Calibri"/>
              </a:rPr>
              <a:t>ˆ</a:t>
            </a:r>
            <a:r>
              <a:rPr sz="1200" spc="15" baseline="-10416" dirty="0">
                <a:latin typeface="Trebuchet MS"/>
                <a:cs typeface="Trebuchet MS"/>
              </a:rPr>
              <a:t>2</a:t>
            </a:r>
            <a:r>
              <a:rPr sz="1100" i="1" spc="10" dirty="0">
                <a:latin typeface="Calibri"/>
                <a:cs typeface="Calibri"/>
              </a:rPr>
              <a:t>X</a:t>
            </a:r>
            <a:r>
              <a:rPr sz="1200" spc="15" baseline="27777" dirty="0">
                <a:latin typeface="Trebuchet MS"/>
                <a:cs typeface="Trebuchet MS"/>
              </a:rPr>
              <a:t>2</a:t>
            </a:r>
            <a:r>
              <a:rPr sz="1200" spc="254" baseline="27777" dirty="0">
                <a:latin typeface="Trebuchet MS"/>
                <a:cs typeface="Trebuchet MS"/>
              </a:rPr>
              <a:t> </a:t>
            </a:r>
            <a:r>
              <a:rPr sz="1100" spc="15" dirty="0">
                <a:latin typeface="Calibri"/>
                <a:cs typeface="Calibri"/>
              </a:rPr>
              <a:t>fits</a:t>
            </a:r>
            <a:r>
              <a:rPr sz="1100" spc="120" dirty="0">
                <a:latin typeface="Calibri"/>
                <a:cs typeface="Calibri"/>
              </a:rPr>
              <a:t> </a:t>
            </a:r>
            <a:r>
              <a:rPr sz="1100" spc="35" dirty="0">
                <a:latin typeface="Calibri"/>
                <a:cs typeface="Calibri"/>
              </a:rPr>
              <a:t>slightly </a:t>
            </a:r>
            <a:r>
              <a:rPr sz="1100" spc="-235" dirty="0">
                <a:latin typeface="Calibri"/>
                <a:cs typeface="Calibri"/>
              </a:rPr>
              <a:t> </a:t>
            </a:r>
            <a:r>
              <a:rPr sz="1100" spc="15" dirty="0">
                <a:latin typeface="Calibri"/>
                <a:cs typeface="Calibri"/>
              </a:rPr>
              <a:t>better.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1284322" y="542097"/>
            <a:ext cx="87630" cy="875030"/>
          </a:xfrm>
          <a:prstGeom prst="rect">
            <a:avLst/>
          </a:prstGeom>
        </p:spPr>
        <p:txBody>
          <a:bodyPr vert="vert270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509905" algn="l"/>
                <a:tab pos="670560" algn="l"/>
                <a:tab pos="830580" algn="l"/>
              </a:tabLst>
            </a:pPr>
            <a:r>
              <a:rPr sz="400" dirty="0">
                <a:latin typeface="Microsoft Sans Serif"/>
                <a:cs typeface="Microsoft Sans Serif"/>
              </a:rPr>
              <a:t>−2    </a:t>
            </a:r>
            <a:r>
              <a:rPr sz="400" spc="50" dirty="0">
                <a:latin typeface="Microsoft Sans Serif"/>
                <a:cs typeface="Microsoft Sans Serif"/>
              </a:rPr>
              <a:t> </a:t>
            </a:r>
            <a:r>
              <a:rPr sz="400" dirty="0">
                <a:latin typeface="Microsoft Sans Serif"/>
                <a:cs typeface="Microsoft Sans Serif"/>
              </a:rPr>
              <a:t>−1      </a:t>
            </a:r>
            <a:r>
              <a:rPr sz="400" spc="-35" dirty="0">
                <a:latin typeface="Microsoft Sans Serif"/>
                <a:cs typeface="Microsoft Sans Serif"/>
              </a:rPr>
              <a:t> </a:t>
            </a:r>
            <a:r>
              <a:rPr sz="400" dirty="0">
                <a:latin typeface="Microsoft Sans Serif"/>
                <a:cs typeface="Microsoft Sans Serif"/>
              </a:rPr>
              <a:t>0	1	2	3</a:t>
            </a:r>
            <a:endParaRPr sz="400">
              <a:latin typeface="Microsoft Sans Serif"/>
              <a:cs typeface="Microsoft Sans Serif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1151018" y="944807"/>
            <a:ext cx="87630" cy="53340"/>
          </a:xfrm>
          <a:prstGeom prst="rect">
            <a:avLst/>
          </a:prstGeom>
        </p:spPr>
        <p:txBody>
          <a:bodyPr vert="vert270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" dirty="0">
                <a:latin typeface="Microsoft Sans Serif"/>
                <a:cs typeface="Microsoft Sans Serif"/>
              </a:rPr>
              <a:t>y</a:t>
            </a:r>
            <a:endParaRPr sz="400">
              <a:latin typeface="Microsoft Sans Serif"/>
              <a:cs typeface="Microsoft Sans Serif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2319042" y="2533363"/>
            <a:ext cx="80010" cy="673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0"/>
              </a:spcBef>
            </a:pPr>
            <a:r>
              <a:rPr sz="375" spc="30" baseline="-22222" dirty="0">
                <a:latin typeface="MS UI Gothic"/>
                <a:cs typeface="MS UI Gothic"/>
              </a:rPr>
              <a:t>●</a:t>
            </a:r>
            <a:r>
              <a:rPr sz="375" spc="30" baseline="-22222" dirty="0">
                <a:latin typeface="Times New Roman"/>
                <a:cs typeface="Times New Roman"/>
              </a:rPr>
              <a:t> </a:t>
            </a:r>
            <a:r>
              <a:rPr sz="250" spc="20" dirty="0">
                <a:latin typeface="MS UI Gothic"/>
                <a:cs typeface="MS UI Gothic"/>
              </a:rPr>
              <a:t>●</a:t>
            </a:r>
            <a:endParaRPr sz="250">
              <a:latin typeface="MS UI Gothic"/>
              <a:cs typeface="MS UI Gothic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2310433" y="2580436"/>
            <a:ext cx="34925" cy="673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0"/>
              </a:spcBef>
            </a:pPr>
            <a:r>
              <a:rPr sz="250" spc="20" dirty="0">
                <a:latin typeface="MS UI Gothic"/>
                <a:cs typeface="MS UI Gothic"/>
              </a:rPr>
              <a:t>●</a:t>
            </a:r>
            <a:endParaRPr sz="250">
              <a:latin typeface="MS UI Gothic"/>
              <a:cs typeface="MS UI Gothic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2074586" y="2733506"/>
            <a:ext cx="60325" cy="673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50" spc="20" dirty="0">
                <a:latin typeface="MS UI Gothic"/>
                <a:cs typeface="MS UI Gothic"/>
              </a:rPr>
              <a:t>●</a:t>
            </a:r>
            <a:endParaRPr sz="250">
              <a:latin typeface="MS UI Gothic"/>
              <a:cs typeface="MS UI Gothic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2917056" y="2340765"/>
            <a:ext cx="119380" cy="673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0"/>
              </a:spcBef>
            </a:pPr>
            <a:r>
              <a:rPr sz="375" spc="-127" baseline="11111" dirty="0">
                <a:latin typeface="MS UI Gothic"/>
                <a:cs typeface="MS UI Gothic"/>
              </a:rPr>
              <a:t>●</a:t>
            </a:r>
            <a:r>
              <a:rPr sz="250" spc="-85" dirty="0">
                <a:latin typeface="MS UI Gothic"/>
                <a:cs typeface="MS UI Gothic"/>
              </a:rPr>
              <a:t>●</a:t>
            </a:r>
            <a:endParaRPr sz="250">
              <a:latin typeface="MS UI Gothic"/>
              <a:cs typeface="MS UI Gothic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1825102" y="2541602"/>
            <a:ext cx="69215" cy="9652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20955">
              <a:lnSpc>
                <a:spcPts val="265"/>
              </a:lnSpc>
              <a:spcBef>
                <a:spcPts val="120"/>
              </a:spcBef>
            </a:pPr>
            <a:r>
              <a:rPr sz="250" spc="20" dirty="0">
                <a:latin typeface="MS UI Gothic"/>
                <a:cs typeface="MS UI Gothic"/>
              </a:rPr>
              <a:t>●</a:t>
            </a:r>
            <a:endParaRPr sz="250">
              <a:latin typeface="MS UI Gothic"/>
              <a:cs typeface="MS UI Gothic"/>
            </a:endParaRPr>
          </a:p>
          <a:p>
            <a:pPr marL="12700">
              <a:lnSpc>
                <a:spcPts val="265"/>
              </a:lnSpc>
            </a:pPr>
            <a:r>
              <a:rPr sz="250" spc="20" dirty="0">
                <a:latin typeface="MS UI Gothic"/>
                <a:cs typeface="MS UI Gothic"/>
              </a:rPr>
              <a:t>●</a:t>
            </a:r>
            <a:endParaRPr sz="250">
              <a:latin typeface="MS UI Gothic"/>
              <a:cs typeface="MS UI Gothic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2952037" y="2526281"/>
            <a:ext cx="60325" cy="673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50" spc="20" dirty="0">
                <a:latin typeface="MS UI Gothic"/>
                <a:cs typeface="MS UI Gothic"/>
              </a:rPr>
              <a:t>●</a:t>
            </a:r>
            <a:endParaRPr sz="250">
              <a:latin typeface="MS UI Gothic"/>
              <a:cs typeface="MS UI Gothic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1732437" y="2665326"/>
            <a:ext cx="60325" cy="673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50" spc="20" dirty="0">
                <a:latin typeface="MS UI Gothic"/>
                <a:cs typeface="MS UI Gothic"/>
              </a:rPr>
              <a:t>●</a:t>
            </a:r>
            <a:endParaRPr sz="250">
              <a:latin typeface="MS UI Gothic"/>
              <a:cs typeface="MS UI Gothic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2407165" y="2458148"/>
            <a:ext cx="239395" cy="673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0"/>
              </a:spcBef>
            </a:pPr>
            <a:r>
              <a:rPr sz="375" spc="30" baseline="-33333" dirty="0">
                <a:latin typeface="MS UI Gothic"/>
                <a:cs typeface="MS UI Gothic"/>
              </a:rPr>
              <a:t>●</a:t>
            </a:r>
            <a:r>
              <a:rPr sz="375" spc="22" baseline="-33333" dirty="0">
                <a:latin typeface="MS UI Gothic"/>
                <a:cs typeface="MS UI Gothic"/>
              </a:rPr>
              <a:t> </a:t>
            </a:r>
            <a:r>
              <a:rPr sz="375" spc="30" baseline="-11111" dirty="0">
                <a:latin typeface="MS UI Gothic"/>
                <a:cs typeface="MS UI Gothic"/>
              </a:rPr>
              <a:t>●</a:t>
            </a:r>
            <a:r>
              <a:rPr sz="375" spc="120" baseline="-11111" dirty="0">
                <a:latin typeface="MS UI Gothic"/>
                <a:cs typeface="MS UI Gothic"/>
              </a:rPr>
              <a:t> </a:t>
            </a:r>
            <a:r>
              <a:rPr sz="250" spc="-50" dirty="0">
                <a:latin typeface="MS UI Gothic"/>
                <a:cs typeface="MS UI Gothic"/>
              </a:rPr>
              <a:t>●</a:t>
            </a:r>
            <a:r>
              <a:rPr sz="375" spc="-75" baseline="22222" dirty="0">
                <a:latin typeface="MS UI Gothic"/>
                <a:cs typeface="MS UI Gothic"/>
              </a:rPr>
              <a:t>●</a:t>
            </a:r>
            <a:endParaRPr sz="375" baseline="22222">
              <a:latin typeface="MS UI Gothic"/>
              <a:cs typeface="MS UI Gothic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2685254" y="2538501"/>
            <a:ext cx="193675" cy="673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0"/>
              </a:spcBef>
            </a:pPr>
            <a:r>
              <a:rPr sz="250" spc="20" dirty="0">
                <a:latin typeface="MS UI Gothic"/>
                <a:cs typeface="MS UI Gothic"/>
              </a:rPr>
              <a:t>●</a:t>
            </a:r>
            <a:r>
              <a:rPr sz="250" spc="20" dirty="0">
                <a:latin typeface="Times New Roman"/>
                <a:cs typeface="Times New Roman"/>
              </a:rPr>
              <a:t> </a:t>
            </a:r>
            <a:r>
              <a:rPr sz="250" spc="-35" dirty="0">
                <a:latin typeface="Times New Roman"/>
                <a:cs typeface="Times New Roman"/>
              </a:rPr>
              <a:t> </a:t>
            </a:r>
            <a:r>
              <a:rPr sz="375" spc="37" baseline="22222" dirty="0">
                <a:latin typeface="MS UI Gothic"/>
                <a:cs typeface="MS UI Gothic"/>
              </a:rPr>
              <a:t>●</a:t>
            </a:r>
            <a:r>
              <a:rPr sz="375" spc="30" baseline="44444" dirty="0">
                <a:latin typeface="MS UI Gothic"/>
                <a:cs typeface="MS UI Gothic"/>
              </a:rPr>
              <a:t>●</a:t>
            </a:r>
            <a:endParaRPr sz="375" baseline="44444">
              <a:latin typeface="MS UI Gothic"/>
              <a:cs typeface="MS UI Gothic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2643411" y="2489761"/>
            <a:ext cx="262255" cy="673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0"/>
              </a:spcBef>
            </a:pPr>
            <a:r>
              <a:rPr sz="375" spc="-75" baseline="-22222" dirty="0">
                <a:latin typeface="MS UI Gothic"/>
                <a:cs typeface="MS UI Gothic"/>
              </a:rPr>
              <a:t>●</a:t>
            </a:r>
            <a:r>
              <a:rPr sz="375" spc="-75" baseline="-33333" dirty="0">
                <a:latin typeface="MS UI Gothic"/>
                <a:cs typeface="MS UI Gothic"/>
              </a:rPr>
              <a:t>●</a:t>
            </a:r>
            <a:r>
              <a:rPr sz="375" spc="60" baseline="-33333" dirty="0">
                <a:latin typeface="MS UI Gothic"/>
                <a:cs typeface="MS UI Gothic"/>
              </a:rPr>
              <a:t>    </a:t>
            </a:r>
            <a:r>
              <a:rPr sz="250" spc="35" dirty="0">
                <a:latin typeface="MS UI Gothic"/>
                <a:cs typeface="MS UI Gothic"/>
              </a:rPr>
              <a:t>●</a:t>
            </a:r>
            <a:r>
              <a:rPr sz="375" spc="52" baseline="11111" dirty="0">
                <a:latin typeface="MS UI Gothic"/>
                <a:cs typeface="MS UI Gothic"/>
              </a:rPr>
              <a:t>●</a:t>
            </a:r>
            <a:endParaRPr sz="375" baseline="11111">
              <a:latin typeface="MS UI Gothic"/>
              <a:cs typeface="MS UI Gothic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2059653" y="2596405"/>
            <a:ext cx="177165" cy="673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0"/>
              </a:spcBef>
            </a:pPr>
            <a:r>
              <a:rPr sz="375" spc="30" baseline="11111" dirty="0">
                <a:latin typeface="MS UI Gothic"/>
                <a:cs typeface="MS UI Gothic"/>
              </a:rPr>
              <a:t>●</a:t>
            </a:r>
            <a:r>
              <a:rPr sz="375" spc="30" baseline="11111" dirty="0">
                <a:latin typeface="Times New Roman"/>
                <a:cs typeface="Times New Roman"/>
              </a:rPr>
              <a:t>             </a:t>
            </a:r>
            <a:r>
              <a:rPr sz="375" spc="-44" baseline="11111" dirty="0">
                <a:latin typeface="Times New Roman"/>
                <a:cs typeface="Times New Roman"/>
              </a:rPr>
              <a:t> </a:t>
            </a:r>
            <a:r>
              <a:rPr sz="250" spc="20" dirty="0">
                <a:latin typeface="MS UI Gothic"/>
                <a:cs typeface="MS UI Gothic"/>
              </a:rPr>
              <a:t>●</a:t>
            </a:r>
            <a:endParaRPr sz="250">
              <a:latin typeface="MS UI Gothic"/>
              <a:cs typeface="MS UI Gothic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2823130" y="2592656"/>
            <a:ext cx="60325" cy="673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50" spc="20" dirty="0">
                <a:latin typeface="MS UI Gothic"/>
                <a:cs typeface="MS UI Gothic"/>
              </a:rPr>
              <a:t>●</a:t>
            </a:r>
            <a:endParaRPr sz="250">
              <a:latin typeface="MS UI Gothic"/>
              <a:cs typeface="MS UI Gothic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2887560" y="2368028"/>
            <a:ext cx="220345" cy="673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375" spc="30" baseline="22222" dirty="0">
                <a:latin typeface="MS UI Gothic"/>
                <a:cs typeface="MS UI Gothic"/>
              </a:rPr>
              <a:t>●</a:t>
            </a:r>
            <a:r>
              <a:rPr sz="375" spc="30" baseline="22222" dirty="0">
                <a:latin typeface="Times New Roman"/>
                <a:cs typeface="Times New Roman"/>
              </a:rPr>
              <a:t>               </a:t>
            </a:r>
            <a:r>
              <a:rPr sz="375" spc="-22" baseline="22222" dirty="0">
                <a:latin typeface="Times New Roman"/>
                <a:cs typeface="Times New Roman"/>
              </a:rPr>
              <a:t> </a:t>
            </a:r>
            <a:r>
              <a:rPr sz="250" spc="20" dirty="0">
                <a:latin typeface="MS UI Gothic"/>
                <a:cs typeface="MS UI Gothic"/>
              </a:rPr>
              <a:t>●</a:t>
            </a:r>
            <a:endParaRPr sz="250">
              <a:latin typeface="MS UI Gothic"/>
              <a:cs typeface="MS UI Gothic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1950873" y="2713464"/>
            <a:ext cx="344805" cy="673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0"/>
              </a:spcBef>
            </a:pPr>
            <a:r>
              <a:rPr sz="250" spc="20" dirty="0">
                <a:latin typeface="MS UI Gothic"/>
                <a:cs typeface="MS UI Gothic"/>
              </a:rPr>
              <a:t>●  </a:t>
            </a:r>
            <a:r>
              <a:rPr sz="250" spc="75" dirty="0">
                <a:latin typeface="MS UI Gothic"/>
                <a:cs typeface="MS UI Gothic"/>
              </a:rPr>
              <a:t> </a:t>
            </a:r>
            <a:r>
              <a:rPr sz="375" spc="-22" baseline="-22222" dirty="0">
                <a:latin typeface="MS UI Gothic"/>
                <a:cs typeface="MS UI Gothic"/>
              </a:rPr>
              <a:t>●</a:t>
            </a:r>
            <a:r>
              <a:rPr sz="250" spc="-15" dirty="0">
                <a:latin typeface="MS UI Gothic"/>
                <a:cs typeface="MS UI Gothic"/>
              </a:rPr>
              <a:t>●</a:t>
            </a:r>
            <a:r>
              <a:rPr sz="250" spc="75" dirty="0">
                <a:latin typeface="MS UI Gothic"/>
                <a:cs typeface="MS UI Gothic"/>
              </a:rPr>
              <a:t>   </a:t>
            </a:r>
            <a:r>
              <a:rPr sz="250" spc="30" dirty="0">
                <a:latin typeface="MS UI Gothic"/>
                <a:cs typeface="MS UI Gothic"/>
              </a:rPr>
              <a:t>●</a:t>
            </a:r>
            <a:r>
              <a:rPr sz="375" spc="44" baseline="-11111" dirty="0">
                <a:latin typeface="MS UI Gothic"/>
                <a:cs typeface="MS UI Gothic"/>
              </a:rPr>
              <a:t>●</a:t>
            </a:r>
            <a:endParaRPr sz="375" baseline="-11111">
              <a:latin typeface="MS UI Gothic"/>
              <a:cs typeface="MS UI Gothic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2774390" y="2322621"/>
            <a:ext cx="316865" cy="673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268605" algn="l"/>
              </a:tabLst>
            </a:pPr>
            <a:r>
              <a:rPr sz="250" spc="20" dirty="0">
                <a:latin typeface="MS UI Gothic"/>
                <a:cs typeface="MS UI Gothic"/>
              </a:rPr>
              <a:t>●</a:t>
            </a:r>
            <a:r>
              <a:rPr sz="250" spc="20" dirty="0">
                <a:latin typeface="Times New Roman"/>
                <a:cs typeface="Times New Roman"/>
              </a:rPr>
              <a:t>	</a:t>
            </a:r>
            <a:r>
              <a:rPr sz="250" spc="20" dirty="0">
                <a:latin typeface="MS UI Gothic"/>
                <a:cs typeface="MS UI Gothic"/>
              </a:rPr>
              <a:t>●</a:t>
            </a:r>
            <a:endParaRPr sz="250">
              <a:latin typeface="MS UI Gothic"/>
              <a:cs typeface="MS UI Gothic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2765636" y="2136438"/>
            <a:ext cx="462915" cy="2241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50">
              <a:latin typeface="Times New Roman"/>
              <a:cs typeface="Times New Roman"/>
            </a:endParaRPr>
          </a:p>
          <a:p>
            <a:pPr marL="231775">
              <a:lnSpc>
                <a:spcPct val="100000"/>
              </a:lnSpc>
            </a:pPr>
            <a:r>
              <a:rPr sz="250" spc="20" dirty="0">
                <a:latin typeface="MS UI Gothic"/>
                <a:cs typeface="MS UI Gothic"/>
              </a:rPr>
              <a:t>●</a:t>
            </a:r>
            <a:r>
              <a:rPr sz="250" spc="70" dirty="0">
                <a:latin typeface="MS UI Gothic"/>
                <a:cs typeface="MS UI Gothic"/>
              </a:rPr>
              <a:t> </a:t>
            </a:r>
            <a:r>
              <a:rPr sz="375" spc="30" baseline="11111" dirty="0">
                <a:latin typeface="MS UI Gothic"/>
                <a:cs typeface="MS UI Gothic"/>
              </a:rPr>
              <a:t>●</a:t>
            </a:r>
            <a:endParaRPr sz="375" baseline="11111">
              <a:latin typeface="MS UI Gothic"/>
              <a:cs typeface="MS UI Gothic"/>
            </a:endParaRPr>
          </a:p>
          <a:p>
            <a:pPr marL="300355">
              <a:lnSpc>
                <a:spcPts val="280"/>
              </a:lnSpc>
              <a:spcBef>
                <a:spcPts val="195"/>
              </a:spcBef>
            </a:pPr>
            <a:r>
              <a:rPr sz="250" spc="20" dirty="0">
                <a:latin typeface="MS UI Gothic"/>
                <a:cs typeface="MS UI Gothic"/>
              </a:rPr>
              <a:t>●</a:t>
            </a:r>
            <a:endParaRPr sz="250">
              <a:latin typeface="MS UI Gothic"/>
              <a:cs typeface="MS UI Gothic"/>
            </a:endParaRPr>
          </a:p>
          <a:p>
            <a:pPr marL="389890">
              <a:lnSpc>
                <a:spcPts val="280"/>
              </a:lnSpc>
            </a:pPr>
            <a:r>
              <a:rPr sz="250" spc="20" dirty="0">
                <a:latin typeface="MS UI Gothic"/>
                <a:cs typeface="MS UI Gothic"/>
              </a:rPr>
              <a:t>●</a:t>
            </a:r>
            <a:endParaRPr sz="250">
              <a:latin typeface="MS UI Gothic"/>
              <a:cs typeface="MS UI Gothic"/>
            </a:endParaRPr>
          </a:p>
          <a:p>
            <a:pPr marL="50800">
              <a:lnSpc>
                <a:spcPct val="100000"/>
              </a:lnSpc>
              <a:spcBef>
                <a:spcPts val="15"/>
              </a:spcBef>
            </a:pPr>
            <a:r>
              <a:rPr sz="250" spc="-80" dirty="0">
                <a:latin typeface="MS UI Gothic"/>
                <a:cs typeface="MS UI Gothic"/>
              </a:rPr>
              <a:t>●</a:t>
            </a:r>
            <a:r>
              <a:rPr sz="375" spc="-120" baseline="-22222" dirty="0">
                <a:latin typeface="MS UI Gothic"/>
                <a:cs typeface="MS UI Gothic"/>
              </a:rPr>
              <a:t>●</a:t>
            </a:r>
            <a:endParaRPr sz="375" baseline="-22222">
              <a:latin typeface="MS UI Gothic"/>
              <a:cs typeface="MS UI Gothic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2314361" y="2699207"/>
            <a:ext cx="287655" cy="673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0"/>
              </a:spcBef>
            </a:pPr>
            <a:r>
              <a:rPr sz="375" spc="30" baseline="11111" dirty="0">
                <a:latin typeface="MS UI Gothic"/>
                <a:cs typeface="MS UI Gothic"/>
              </a:rPr>
              <a:t>●    </a:t>
            </a:r>
            <a:r>
              <a:rPr sz="375" spc="127" baseline="11111" dirty="0">
                <a:latin typeface="MS UI Gothic"/>
                <a:cs typeface="MS UI Gothic"/>
              </a:rPr>
              <a:t> </a:t>
            </a:r>
            <a:r>
              <a:rPr sz="250" spc="20" dirty="0">
                <a:latin typeface="MS UI Gothic"/>
                <a:cs typeface="MS UI Gothic"/>
              </a:rPr>
              <a:t>●  </a:t>
            </a:r>
            <a:r>
              <a:rPr sz="250" spc="30" dirty="0">
                <a:latin typeface="MS UI Gothic"/>
                <a:cs typeface="MS UI Gothic"/>
              </a:rPr>
              <a:t> </a:t>
            </a:r>
            <a:r>
              <a:rPr sz="375" spc="30" baseline="-22222" dirty="0">
                <a:latin typeface="MS UI Gothic"/>
                <a:cs typeface="MS UI Gothic"/>
              </a:rPr>
              <a:t>●</a:t>
            </a:r>
            <a:endParaRPr sz="375" baseline="-22222">
              <a:latin typeface="MS UI Gothic"/>
              <a:cs typeface="MS UI Gothic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2087008" y="2650421"/>
            <a:ext cx="34925" cy="673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0"/>
              </a:spcBef>
            </a:pPr>
            <a:r>
              <a:rPr sz="250" spc="20" dirty="0">
                <a:latin typeface="MS UI Gothic"/>
                <a:cs typeface="MS UI Gothic"/>
              </a:rPr>
              <a:t>●</a:t>
            </a:r>
            <a:endParaRPr sz="250">
              <a:latin typeface="MS UI Gothic"/>
              <a:cs typeface="MS UI Gothic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2272952" y="2648987"/>
            <a:ext cx="164465" cy="673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20"/>
              </a:spcBef>
            </a:pPr>
            <a:r>
              <a:rPr sz="375" spc="30" baseline="11111" dirty="0">
                <a:latin typeface="MS UI Gothic"/>
                <a:cs typeface="MS UI Gothic"/>
              </a:rPr>
              <a:t>●</a:t>
            </a:r>
            <a:r>
              <a:rPr sz="375" spc="30" baseline="11111" dirty="0">
                <a:latin typeface="Times New Roman"/>
                <a:cs typeface="Times New Roman"/>
              </a:rPr>
              <a:t> </a:t>
            </a:r>
            <a:r>
              <a:rPr sz="375" spc="-44" baseline="11111" dirty="0">
                <a:latin typeface="Times New Roman"/>
                <a:cs typeface="Times New Roman"/>
              </a:rPr>
              <a:t> </a:t>
            </a:r>
            <a:r>
              <a:rPr sz="250" spc="-10" dirty="0">
                <a:latin typeface="MS UI Gothic"/>
                <a:cs typeface="MS UI Gothic"/>
              </a:rPr>
              <a:t>●</a:t>
            </a:r>
            <a:r>
              <a:rPr sz="375" spc="30" baseline="22222" dirty="0">
                <a:latin typeface="MS UI Gothic"/>
                <a:cs typeface="MS UI Gothic"/>
              </a:rPr>
              <a:t>●</a:t>
            </a:r>
            <a:endParaRPr sz="375" baseline="22222">
              <a:latin typeface="MS UI Gothic"/>
              <a:cs typeface="MS UI Gothic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2476826" y="2641905"/>
            <a:ext cx="331470" cy="673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0"/>
              </a:spcBef>
            </a:pPr>
            <a:r>
              <a:rPr sz="250" spc="20" dirty="0">
                <a:latin typeface="MS UI Gothic"/>
                <a:cs typeface="MS UI Gothic"/>
              </a:rPr>
              <a:t>● </a:t>
            </a:r>
            <a:r>
              <a:rPr sz="250" spc="35" dirty="0">
                <a:latin typeface="MS UI Gothic"/>
                <a:cs typeface="MS UI Gothic"/>
              </a:rPr>
              <a:t> </a:t>
            </a:r>
            <a:r>
              <a:rPr sz="375" spc="30" baseline="-33333" dirty="0">
                <a:latin typeface="MS UI Gothic"/>
                <a:cs typeface="MS UI Gothic"/>
              </a:rPr>
              <a:t>●   </a:t>
            </a:r>
            <a:r>
              <a:rPr sz="375" spc="37" baseline="-33333" dirty="0">
                <a:latin typeface="MS UI Gothic"/>
                <a:cs typeface="MS UI Gothic"/>
              </a:rPr>
              <a:t> </a:t>
            </a:r>
            <a:r>
              <a:rPr sz="375" spc="30" baseline="-11111" dirty="0">
                <a:latin typeface="MS UI Gothic"/>
                <a:cs typeface="MS UI Gothic"/>
              </a:rPr>
              <a:t>●  </a:t>
            </a:r>
            <a:r>
              <a:rPr sz="375" spc="67" baseline="-11111" dirty="0">
                <a:latin typeface="MS UI Gothic"/>
                <a:cs typeface="MS UI Gothic"/>
              </a:rPr>
              <a:t> </a:t>
            </a:r>
            <a:r>
              <a:rPr sz="375" spc="30" baseline="22222" dirty="0">
                <a:latin typeface="MS UI Gothic"/>
                <a:cs typeface="MS UI Gothic"/>
              </a:rPr>
              <a:t>●</a:t>
            </a:r>
            <a:endParaRPr sz="375" baseline="22222">
              <a:latin typeface="MS UI Gothic"/>
              <a:cs typeface="MS UI Gothic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2739270" y="2404409"/>
            <a:ext cx="250190" cy="768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38100">
              <a:lnSpc>
                <a:spcPts val="190"/>
              </a:lnSpc>
              <a:spcBef>
                <a:spcPts val="120"/>
              </a:spcBef>
            </a:pPr>
            <a:r>
              <a:rPr sz="375" spc="30" baseline="33333" dirty="0">
                <a:latin typeface="MS UI Gothic"/>
                <a:cs typeface="MS UI Gothic"/>
              </a:rPr>
              <a:t>●  </a:t>
            </a:r>
            <a:r>
              <a:rPr sz="375" spc="60" baseline="33333" dirty="0">
                <a:latin typeface="MS UI Gothic"/>
                <a:cs typeface="MS UI Gothic"/>
              </a:rPr>
              <a:t> </a:t>
            </a:r>
            <a:r>
              <a:rPr sz="375" spc="-37" baseline="11111" dirty="0">
                <a:latin typeface="MS UI Gothic"/>
                <a:cs typeface="MS UI Gothic"/>
              </a:rPr>
              <a:t>●</a:t>
            </a:r>
            <a:r>
              <a:rPr sz="250" spc="-25" dirty="0">
                <a:latin typeface="MS UI Gothic"/>
                <a:cs typeface="MS UI Gothic"/>
              </a:rPr>
              <a:t>●</a:t>
            </a:r>
            <a:r>
              <a:rPr sz="375" spc="-37" baseline="22222" dirty="0">
                <a:latin typeface="MS UI Gothic"/>
                <a:cs typeface="MS UI Gothic"/>
              </a:rPr>
              <a:t>●</a:t>
            </a:r>
            <a:endParaRPr sz="375" baseline="22222">
              <a:latin typeface="MS UI Gothic"/>
              <a:cs typeface="MS UI Gothic"/>
            </a:endParaRPr>
          </a:p>
          <a:p>
            <a:pPr marL="54610">
              <a:lnSpc>
                <a:spcPts val="190"/>
              </a:lnSpc>
            </a:pPr>
            <a:r>
              <a:rPr sz="250" spc="20" dirty="0">
                <a:latin typeface="MS UI Gothic"/>
                <a:cs typeface="MS UI Gothic"/>
              </a:rPr>
              <a:t>●</a:t>
            </a:r>
            <a:endParaRPr sz="250">
              <a:latin typeface="MS UI Gothic"/>
              <a:cs typeface="MS UI Gothic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2504679" y="2616169"/>
            <a:ext cx="306705" cy="673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259079" algn="l"/>
              </a:tabLst>
            </a:pPr>
            <a:r>
              <a:rPr sz="375" spc="30" baseline="11111" dirty="0">
                <a:latin typeface="MS UI Gothic"/>
                <a:cs typeface="MS UI Gothic"/>
              </a:rPr>
              <a:t>●</a:t>
            </a:r>
            <a:r>
              <a:rPr sz="375" spc="30" baseline="11111" dirty="0">
                <a:latin typeface="Times New Roman"/>
                <a:cs typeface="Times New Roman"/>
              </a:rPr>
              <a:t>	</a:t>
            </a:r>
            <a:r>
              <a:rPr sz="250" spc="20" dirty="0">
                <a:latin typeface="MS UI Gothic"/>
                <a:cs typeface="MS UI Gothic"/>
              </a:rPr>
              <a:t>●</a:t>
            </a:r>
            <a:endParaRPr sz="250">
              <a:latin typeface="MS UI Gothic"/>
              <a:cs typeface="MS UI Gothic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2359311" y="2484022"/>
            <a:ext cx="34925" cy="673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0"/>
              </a:spcBef>
            </a:pPr>
            <a:r>
              <a:rPr sz="250" spc="20" dirty="0">
                <a:latin typeface="MS UI Gothic"/>
                <a:cs typeface="MS UI Gothic"/>
              </a:rPr>
              <a:t>●</a:t>
            </a:r>
            <a:endParaRPr sz="250">
              <a:latin typeface="MS UI Gothic"/>
              <a:cs typeface="MS UI Gothic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2558475" y="2338895"/>
            <a:ext cx="188595" cy="157480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5"/>
              </a:spcBef>
            </a:pPr>
            <a:endParaRPr sz="250">
              <a:latin typeface="Times New Roman"/>
              <a:cs typeface="Times New Roman"/>
            </a:endParaRPr>
          </a:p>
          <a:p>
            <a:pPr marL="115570">
              <a:lnSpc>
                <a:spcPct val="100000"/>
              </a:lnSpc>
            </a:pPr>
            <a:r>
              <a:rPr sz="250" spc="20" dirty="0">
                <a:latin typeface="MS UI Gothic"/>
                <a:cs typeface="MS UI Gothic"/>
              </a:rPr>
              <a:t>●</a:t>
            </a:r>
            <a:endParaRPr sz="250">
              <a:latin typeface="MS UI Gothic"/>
              <a:cs typeface="MS UI Gothic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50">
              <a:latin typeface="MS UI Gothic"/>
              <a:cs typeface="MS UI Gothic"/>
            </a:endParaRPr>
          </a:p>
          <a:p>
            <a:pPr marL="38100">
              <a:lnSpc>
                <a:spcPct val="100000"/>
              </a:lnSpc>
            </a:pPr>
            <a:r>
              <a:rPr sz="250" spc="20" dirty="0">
                <a:latin typeface="MS UI Gothic"/>
                <a:cs typeface="MS UI Gothic"/>
              </a:rPr>
              <a:t>●</a:t>
            </a:r>
            <a:r>
              <a:rPr sz="250" spc="5" dirty="0">
                <a:latin typeface="Times New Roman"/>
                <a:cs typeface="Times New Roman"/>
              </a:rPr>
              <a:t> </a:t>
            </a:r>
            <a:r>
              <a:rPr sz="375" spc="30" baseline="11111" dirty="0">
                <a:latin typeface="MS UI Gothic"/>
                <a:cs typeface="MS UI Gothic"/>
              </a:rPr>
              <a:t>●</a:t>
            </a:r>
            <a:endParaRPr sz="375" baseline="11111">
              <a:latin typeface="MS UI Gothic"/>
              <a:cs typeface="MS UI Gothic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2496127" y="2581779"/>
            <a:ext cx="257175" cy="673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0"/>
              </a:spcBef>
            </a:pPr>
            <a:r>
              <a:rPr sz="375" spc="30" baseline="11111" dirty="0">
                <a:latin typeface="MS UI Gothic"/>
                <a:cs typeface="MS UI Gothic"/>
              </a:rPr>
              <a:t>●</a:t>
            </a:r>
            <a:r>
              <a:rPr sz="375" spc="135" baseline="11111" dirty="0">
                <a:latin typeface="MS UI Gothic"/>
                <a:cs typeface="MS UI Gothic"/>
              </a:rPr>
              <a:t> </a:t>
            </a:r>
            <a:r>
              <a:rPr sz="250" spc="20" dirty="0">
                <a:latin typeface="MS UI Gothic"/>
                <a:cs typeface="MS UI Gothic"/>
              </a:rPr>
              <a:t>●   </a:t>
            </a:r>
            <a:r>
              <a:rPr sz="250" spc="70" dirty="0">
                <a:latin typeface="MS UI Gothic"/>
                <a:cs typeface="MS UI Gothic"/>
              </a:rPr>
              <a:t> </a:t>
            </a:r>
            <a:r>
              <a:rPr sz="375" spc="30" baseline="22222" dirty="0">
                <a:latin typeface="MS UI Gothic"/>
                <a:cs typeface="MS UI Gothic"/>
              </a:rPr>
              <a:t>●</a:t>
            </a:r>
            <a:endParaRPr sz="375" baseline="22222">
              <a:latin typeface="MS UI Gothic"/>
              <a:cs typeface="MS UI Gothic"/>
            </a:endParaRPr>
          </a:p>
        </p:txBody>
      </p:sp>
      <p:grpSp>
        <p:nvGrpSpPr>
          <p:cNvPr id="64" name="object 64"/>
          <p:cNvGrpSpPr/>
          <p:nvPr/>
        </p:nvGrpSpPr>
        <p:grpSpPr>
          <a:xfrm>
            <a:off x="1393961" y="2059616"/>
            <a:ext cx="2068195" cy="901700"/>
            <a:chOff x="1393961" y="2059616"/>
            <a:chExt cx="2068195" cy="901700"/>
          </a:xfrm>
        </p:grpSpPr>
        <p:sp>
          <p:nvSpPr>
            <p:cNvPr id="65" name="object 65"/>
            <p:cNvSpPr/>
            <p:nvPr/>
          </p:nvSpPr>
          <p:spPr>
            <a:xfrm>
              <a:off x="1393961" y="2061352"/>
              <a:ext cx="2066289" cy="900430"/>
            </a:xfrm>
            <a:custGeom>
              <a:avLst/>
              <a:gdLst/>
              <a:ahLst/>
              <a:cxnLst/>
              <a:rect l="l" t="t" r="r" b="b"/>
              <a:pathLst>
                <a:path w="2066289" h="900430">
                  <a:moveTo>
                    <a:pt x="108634" y="866481"/>
                  </a:moveTo>
                  <a:lnTo>
                    <a:pt x="1990917" y="866481"/>
                  </a:lnTo>
                </a:path>
                <a:path w="2066289" h="900430">
                  <a:moveTo>
                    <a:pt x="108634" y="866481"/>
                  </a:moveTo>
                  <a:lnTo>
                    <a:pt x="108634" y="899807"/>
                  </a:lnTo>
                </a:path>
                <a:path w="2066289" h="900430">
                  <a:moveTo>
                    <a:pt x="485081" y="866481"/>
                  </a:moveTo>
                  <a:lnTo>
                    <a:pt x="485081" y="899807"/>
                  </a:lnTo>
                </a:path>
                <a:path w="2066289" h="900430">
                  <a:moveTo>
                    <a:pt x="861529" y="866481"/>
                  </a:moveTo>
                  <a:lnTo>
                    <a:pt x="861529" y="899807"/>
                  </a:lnTo>
                </a:path>
                <a:path w="2066289" h="900430">
                  <a:moveTo>
                    <a:pt x="1238022" y="866481"/>
                  </a:moveTo>
                  <a:lnTo>
                    <a:pt x="1238022" y="899807"/>
                  </a:lnTo>
                </a:path>
                <a:path w="2066289" h="900430">
                  <a:moveTo>
                    <a:pt x="1614470" y="866481"/>
                  </a:moveTo>
                  <a:lnTo>
                    <a:pt x="1614470" y="899807"/>
                  </a:lnTo>
                </a:path>
                <a:path w="2066289" h="900430">
                  <a:moveTo>
                    <a:pt x="1990917" y="866481"/>
                  </a:moveTo>
                  <a:lnTo>
                    <a:pt x="1990917" y="899807"/>
                  </a:lnTo>
                </a:path>
                <a:path w="2066289" h="900430">
                  <a:moveTo>
                    <a:pt x="33326" y="834405"/>
                  </a:moveTo>
                  <a:lnTo>
                    <a:pt x="33326" y="32076"/>
                  </a:lnTo>
                </a:path>
                <a:path w="2066289" h="900430">
                  <a:moveTo>
                    <a:pt x="33326" y="834405"/>
                  </a:moveTo>
                  <a:lnTo>
                    <a:pt x="0" y="834405"/>
                  </a:lnTo>
                </a:path>
                <a:path w="2066289" h="900430">
                  <a:moveTo>
                    <a:pt x="33326" y="673930"/>
                  </a:moveTo>
                  <a:lnTo>
                    <a:pt x="0" y="673930"/>
                  </a:lnTo>
                </a:path>
                <a:path w="2066289" h="900430">
                  <a:moveTo>
                    <a:pt x="33326" y="513455"/>
                  </a:moveTo>
                  <a:lnTo>
                    <a:pt x="0" y="513455"/>
                  </a:lnTo>
                </a:path>
                <a:path w="2066289" h="900430">
                  <a:moveTo>
                    <a:pt x="33326" y="353026"/>
                  </a:moveTo>
                  <a:lnTo>
                    <a:pt x="0" y="353026"/>
                  </a:lnTo>
                </a:path>
                <a:path w="2066289" h="900430">
                  <a:moveTo>
                    <a:pt x="33326" y="192551"/>
                  </a:moveTo>
                  <a:lnTo>
                    <a:pt x="0" y="192551"/>
                  </a:lnTo>
                </a:path>
                <a:path w="2066289" h="900430">
                  <a:moveTo>
                    <a:pt x="33326" y="32076"/>
                  </a:moveTo>
                  <a:lnTo>
                    <a:pt x="0" y="32076"/>
                  </a:lnTo>
                </a:path>
                <a:path w="2066289" h="900430">
                  <a:moveTo>
                    <a:pt x="33326" y="866481"/>
                  </a:moveTo>
                  <a:lnTo>
                    <a:pt x="2066225" y="866481"/>
                  </a:lnTo>
                  <a:lnTo>
                    <a:pt x="2066225" y="0"/>
                  </a:lnTo>
                  <a:lnTo>
                    <a:pt x="33326" y="0"/>
                  </a:lnTo>
                  <a:lnTo>
                    <a:pt x="33326" y="866481"/>
                  </a:lnTo>
                </a:path>
              </a:pathLst>
            </a:custGeom>
            <a:ln w="347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2631984" y="2061352"/>
              <a:ext cx="0" cy="866775"/>
            </a:xfrm>
            <a:custGeom>
              <a:avLst/>
              <a:gdLst/>
              <a:ahLst/>
              <a:cxnLst/>
              <a:rect l="l" t="t" r="r" b="b"/>
              <a:pathLst>
                <a:path h="866775">
                  <a:moveTo>
                    <a:pt x="0" y="866481"/>
                  </a:moveTo>
                  <a:lnTo>
                    <a:pt x="0" y="0"/>
                  </a:lnTo>
                </a:path>
              </a:pathLst>
            </a:custGeom>
            <a:ln w="3471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1758837" y="2250848"/>
              <a:ext cx="1393190" cy="442595"/>
            </a:xfrm>
            <a:custGeom>
              <a:avLst/>
              <a:gdLst/>
              <a:ahLst/>
              <a:cxnLst/>
              <a:rect l="l" t="t" r="r" b="b"/>
              <a:pathLst>
                <a:path w="1393189" h="442594">
                  <a:moveTo>
                    <a:pt x="0" y="404358"/>
                  </a:moveTo>
                  <a:lnTo>
                    <a:pt x="37630" y="412874"/>
                  </a:lnTo>
                  <a:lnTo>
                    <a:pt x="75261" y="420326"/>
                  </a:lnTo>
                  <a:lnTo>
                    <a:pt x="112938" y="426668"/>
                  </a:lnTo>
                  <a:lnTo>
                    <a:pt x="169408" y="434212"/>
                  </a:lnTo>
                  <a:lnTo>
                    <a:pt x="225877" y="439304"/>
                  </a:lnTo>
                  <a:lnTo>
                    <a:pt x="282347" y="441989"/>
                  </a:lnTo>
                  <a:lnTo>
                    <a:pt x="319978" y="442405"/>
                  </a:lnTo>
                  <a:lnTo>
                    <a:pt x="338816" y="442220"/>
                  </a:lnTo>
                  <a:lnTo>
                    <a:pt x="395286" y="439998"/>
                  </a:lnTo>
                  <a:lnTo>
                    <a:pt x="451755" y="435370"/>
                  </a:lnTo>
                  <a:lnTo>
                    <a:pt x="508224" y="428288"/>
                  </a:lnTo>
                  <a:lnTo>
                    <a:pt x="545855" y="422224"/>
                  </a:lnTo>
                  <a:lnTo>
                    <a:pt x="583486" y="415096"/>
                  </a:lnTo>
                  <a:lnTo>
                    <a:pt x="621163" y="406857"/>
                  </a:lnTo>
                  <a:lnTo>
                    <a:pt x="658794" y="397554"/>
                  </a:lnTo>
                  <a:lnTo>
                    <a:pt x="696425" y="387185"/>
                  </a:lnTo>
                  <a:lnTo>
                    <a:pt x="734102" y="375706"/>
                  </a:lnTo>
                  <a:lnTo>
                    <a:pt x="771733" y="363163"/>
                  </a:lnTo>
                  <a:lnTo>
                    <a:pt x="809364" y="349508"/>
                  </a:lnTo>
                  <a:lnTo>
                    <a:pt x="847041" y="334789"/>
                  </a:lnTo>
                  <a:lnTo>
                    <a:pt x="884672" y="319005"/>
                  </a:lnTo>
                  <a:lnTo>
                    <a:pt x="922303" y="302157"/>
                  </a:lnTo>
                  <a:lnTo>
                    <a:pt x="959980" y="284198"/>
                  </a:lnTo>
                  <a:lnTo>
                    <a:pt x="997611" y="265174"/>
                  </a:lnTo>
                  <a:lnTo>
                    <a:pt x="1035242" y="245040"/>
                  </a:lnTo>
                  <a:lnTo>
                    <a:pt x="1072919" y="223841"/>
                  </a:lnTo>
                  <a:lnTo>
                    <a:pt x="1110550" y="201577"/>
                  </a:lnTo>
                  <a:lnTo>
                    <a:pt x="1148180" y="178202"/>
                  </a:lnTo>
                  <a:lnTo>
                    <a:pt x="1185858" y="153763"/>
                  </a:lnTo>
                  <a:lnTo>
                    <a:pt x="1223488" y="128259"/>
                  </a:lnTo>
                  <a:lnTo>
                    <a:pt x="1261119" y="101644"/>
                  </a:lnTo>
                  <a:lnTo>
                    <a:pt x="1298796" y="73965"/>
                  </a:lnTo>
                  <a:lnTo>
                    <a:pt x="1336427" y="45175"/>
                  </a:lnTo>
                  <a:lnTo>
                    <a:pt x="1374058" y="15367"/>
                  </a:lnTo>
                  <a:lnTo>
                    <a:pt x="1392897" y="0"/>
                  </a:lnTo>
                </a:path>
              </a:pathLst>
            </a:custGeom>
            <a:ln w="3471">
              <a:solidFill>
                <a:srgbClr val="8B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8" name="object 68"/>
          <p:cNvSpPr txBox="1"/>
          <p:nvPr/>
        </p:nvSpPr>
        <p:spPr>
          <a:xfrm>
            <a:off x="2507375" y="2519431"/>
            <a:ext cx="191135" cy="8128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r>
              <a:rPr sz="250" spc="20" dirty="0">
                <a:latin typeface="MS UI Gothic"/>
                <a:cs typeface="MS UI Gothic"/>
              </a:rPr>
              <a:t>●</a:t>
            </a:r>
            <a:r>
              <a:rPr sz="250" spc="110" dirty="0">
                <a:latin typeface="MS UI Gothic"/>
                <a:cs typeface="MS UI Gothic"/>
              </a:rPr>
              <a:t> </a:t>
            </a:r>
            <a:r>
              <a:rPr sz="525" spc="15" baseline="-15873" dirty="0">
                <a:solidFill>
                  <a:srgbClr val="8B0000"/>
                </a:solidFill>
                <a:latin typeface="MS UI Gothic"/>
                <a:cs typeface="MS UI Gothic"/>
              </a:rPr>
              <a:t>●</a:t>
            </a:r>
            <a:endParaRPr sz="525" baseline="-15873">
              <a:latin typeface="MS UI Gothic"/>
              <a:cs typeface="MS UI Gothic"/>
            </a:endParaRPr>
          </a:p>
        </p:txBody>
      </p:sp>
      <p:sp>
        <p:nvSpPr>
          <p:cNvPr id="78" name="object 7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70"/>
              </a:lnSpc>
            </a:pPr>
            <a:fld id="{81D60167-4931-47E6-BA6A-407CBD079E47}" type="slidenum">
              <a:rPr dirty="0"/>
              <a:t>16</a:t>
            </a:fld>
            <a:r>
              <a:rPr spc="-240" dirty="0"/>
              <a:t> </a:t>
            </a:r>
            <a:r>
              <a:rPr dirty="0"/>
              <a:t>/</a:t>
            </a:r>
            <a:r>
              <a:rPr spc="-245" dirty="0"/>
              <a:t> </a:t>
            </a:r>
            <a:r>
              <a:rPr dirty="0"/>
              <a:t>30</a:t>
            </a:r>
          </a:p>
        </p:txBody>
      </p:sp>
      <p:sp>
        <p:nvSpPr>
          <p:cNvPr id="69" name="object 69"/>
          <p:cNvSpPr txBox="1"/>
          <p:nvPr/>
        </p:nvSpPr>
        <p:spPr>
          <a:xfrm>
            <a:off x="1474436" y="2979564"/>
            <a:ext cx="56515" cy="920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00" spc="20" dirty="0">
                <a:latin typeface="Microsoft Sans Serif"/>
                <a:cs typeface="Microsoft Sans Serif"/>
              </a:rPr>
              <a:t>1</a:t>
            </a:r>
            <a:endParaRPr sz="400">
              <a:latin typeface="Microsoft Sans Serif"/>
              <a:cs typeface="Microsoft Sans Serif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1850883" y="2979564"/>
            <a:ext cx="56515" cy="920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00" spc="20" dirty="0">
                <a:latin typeface="Microsoft Sans Serif"/>
                <a:cs typeface="Microsoft Sans Serif"/>
              </a:rPr>
              <a:t>2</a:t>
            </a:r>
            <a:endParaRPr sz="400">
              <a:latin typeface="Microsoft Sans Serif"/>
              <a:cs typeface="Microsoft Sans Serif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2227377" y="2979564"/>
            <a:ext cx="56515" cy="920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00" spc="20" dirty="0">
                <a:latin typeface="Microsoft Sans Serif"/>
                <a:cs typeface="Microsoft Sans Serif"/>
              </a:rPr>
              <a:t>3</a:t>
            </a:r>
            <a:endParaRPr sz="400">
              <a:latin typeface="Microsoft Sans Serif"/>
              <a:cs typeface="Microsoft Sans Serif"/>
            </a:endParaRPr>
          </a:p>
        </p:txBody>
      </p:sp>
      <p:sp>
        <p:nvSpPr>
          <p:cNvPr id="72" name="object 72"/>
          <p:cNvSpPr txBox="1"/>
          <p:nvPr/>
        </p:nvSpPr>
        <p:spPr>
          <a:xfrm>
            <a:off x="2603825" y="2979564"/>
            <a:ext cx="56515" cy="920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00" spc="20" dirty="0">
                <a:latin typeface="Microsoft Sans Serif"/>
                <a:cs typeface="Microsoft Sans Serif"/>
              </a:rPr>
              <a:t>4</a:t>
            </a:r>
            <a:endParaRPr sz="400">
              <a:latin typeface="Microsoft Sans Serif"/>
              <a:cs typeface="Microsoft Sans Serif"/>
            </a:endParaRPr>
          </a:p>
        </p:txBody>
      </p:sp>
      <p:sp>
        <p:nvSpPr>
          <p:cNvPr id="73" name="object 73"/>
          <p:cNvSpPr txBox="1"/>
          <p:nvPr/>
        </p:nvSpPr>
        <p:spPr>
          <a:xfrm>
            <a:off x="2980272" y="2979564"/>
            <a:ext cx="56515" cy="920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00" spc="20" dirty="0">
                <a:latin typeface="Microsoft Sans Serif"/>
                <a:cs typeface="Microsoft Sans Serif"/>
              </a:rPr>
              <a:t>5</a:t>
            </a:r>
            <a:endParaRPr sz="400">
              <a:latin typeface="Microsoft Sans Serif"/>
              <a:cs typeface="Microsoft Sans Serif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3356766" y="2979564"/>
            <a:ext cx="56515" cy="920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00" spc="20" dirty="0">
                <a:latin typeface="Microsoft Sans Serif"/>
                <a:cs typeface="Microsoft Sans Serif"/>
              </a:rPr>
              <a:t>6</a:t>
            </a:r>
            <a:endParaRPr sz="400">
              <a:latin typeface="Microsoft Sans Serif"/>
              <a:cs typeface="Microsoft Sans Serif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1284322" y="2065297"/>
            <a:ext cx="87630" cy="875030"/>
          </a:xfrm>
          <a:prstGeom prst="rect">
            <a:avLst/>
          </a:prstGeom>
        </p:spPr>
        <p:txBody>
          <a:bodyPr vert="vert270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509905" algn="l"/>
                <a:tab pos="670560" algn="l"/>
                <a:tab pos="830580" algn="l"/>
              </a:tabLst>
            </a:pPr>
            <a:r>
              <a:rPr sz="400" dirty="0">
                <a:latin typeface="Microsoft Sans Serif"/>
                <a:cs typeface="Microsoft Sans Serif"/>
              </a:rPr>
              <a:t>−2    </a:t>
            </a:r>
            <a:r>
              <a:rPr sz="400" spc="50" dirty="0">
                <a:latin typeface="Microsoft Sans Serif"/>
                <a:cs typeface="Microsoft Sans Serif"/>
              </a:rPr>
              <a:t> </a:t>
            </a:r>
            <a:r>
              <a:rPr sz="400" dirty="0">
                <a:latin typeface="Microsoft Sans Serif"/>
                <a:cs typeface="Microsoft Sans Serif"/>
              </a:rPr>
              <a:t>−1      </a:t>
            </a:r>
            <a:r>
              <a:rPr sz="400" spc="-35" dirty="0">
                <a:latin typeface="Microsoft Sans Serif"/>
                <a:cs typeface="Microsoft Sans Serif"/>
              </a:rPr>
              <a:t> </a:t>
            </a:r>
            <a:r>
              <a:rPr sz="400" dirty="0">
                <a:latin typeface="Microsoft Sans Serif"/>
                <a:cs typeface="Microsoft Sans Serif"/>
              </a:rPr>
              <a:t>0	1	2	3</a:t>
            </a:r>
            <a:endParaRPr sz="400">
              <a:latin typeface="Microsoft Sans Serif"/>
              <a:cs typeface="Microsoft Sans Serif"/>
            </a:endParaRPr>
          </a:p>
        </p:txBody>
      </p:sp>
      <p:sp>
        <p:nvSpPr>
          <p:cNvPr id="76" name="object 76"/>
          <p:cNvSpPr txBox="1"/>
          <p:nvPr/>
        </p:nvSpPr>
        <p:spPr>
          <a:xfrm>
            <a:off x="2417152" y="3112869"/>
            <a:ext cx="53340" cy="920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00" spc="15" dirty="0">
                <a:latin typeface="Microsoft Sans Serif"/>
                <a:cs typeface="Microsoft Sans Serif"/>
              </a:rPr>
              <a:t>x</a:t>
            </a:r>
            <a:endParaRPr sz="400">
              <a:latin typeface="Microsoft Sans Serif"/>
              <a:cs typeface="Microsoft Sans Serif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1151018" y="2468007"/>
            <a:ext cx="87630" cy="53340"/>
          </a:xfrm>
          <a:prstGeom prst="rect">
            <a:avLst/>
          </a:prstGeom>
        </p:spPr>
        <p:txBody>
          <a:bodyPr vert="vert270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" dirty="0">
                <a:latin typeface="Microsoft Sans Serif"/>
                <a:cs typeface="Microsoft Sans Serif"/>
              </a:rPr>
              <a:t>y</a:t>
            </a:r>
            <a:endParaRPr sz="400">
              <a:latin typeface="Microsoft Sans Serif"/>
              <a:cs typeface="Microsoft Sans Serif"/>
            </a:endParaRPr>
          </a:p>
        </p:txBody>
      </p:sp>
      <p:sp>
        <p:nvSpPr>
          <p:cNvPr id="79" name="Footer Placeholder 78">
            <a:extLst>
              <a:ext uri="{FF2B5EF4-FFF2-40B4-BE49-F238E27FC236}">
                <a16:creationId xmlns:a16="http://schemas.microsoft.com/office/drawing/2014/main" id="{CE84045C-4F49-2613-705E-5C99C5B04543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r>
              <a:rPr lang="en-US"/>
              <a:t>Instructor: Dr. Malak Abdullah</a:t>
            </a:r>
            <a:endParaRPr lang="en-US" dirty="0"/>
          </a:p>
        </p:txBody>
      </p:sp>
    </p:spTree>
  </p:cSld>
  <p:clrMapOvr>
    <a:masterClrMapping/>
  </p:clrMapOvr>
  <p:transition>
    <p:cut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74179" y="180354"/>
            <a:ext cx="2421890" cy="1954530"/>
          </a:xfrm>
          <a:custGeom>
            <a:avLst/>
            <a:gdLst/>
            <a:ahLst/>
            <a:cxnLst/>
            <a:rect l="l" t="t" r="r" b="b"/>
            <a:pathLst>
              <a:path w="2421890" h="1954530">
                <a:moveTo>
                  <a:pt x="1177006" y="567219"/>
                </a:moveTo>
                <a:lnTo>
                  <a:pt x="2277948" y="994721"/>
                </a:lnTo>
                <a:lnTo>
                  <a:pt x="2421450" y="311097"/>
                </a:lnTo>
                <a:lnTo>
                  <a:pt x="1169438" y="0"/>
                </a:lnTo>
                <a:lnTo>
                  <a:pt x="1177006" y="567219"/>
                </a:lnTo>
              </a:path>
              <a:path w="2421890" h="1954530">
                <a:moveTo>
                  <a:pt x="160973" y="1104782"/>
                </a:moveTo>
                <a:lnTo>
                  <a:pt x="1177006" y="567219"/>
                </a:lnTo>
              </a:path>
              <a:path w="2421890" h="1954530">
                <a:moveTo>
                  <a:pt x="1169438" y="0"/>
                </a:moveTo>
                <a:lnTo>
                  <a:pt x="0" y="394227"/>
                </a:lnTo>
                <a:lnTo>
                  <a:pt x="160973" y="1104782"/>
                </a:lnTo>
                <a:lnTo>
                  <a:pt x="1381269" y="1954331"/>
                </a:lnTo>
                <a:lnTo>
                  <a:pt x="2277948" y="994721"/>
                </a:lnTo>
              </a:path>
            </a:pathLst>
          </a:custGeom>
          <a:ln w="417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 rot="2100000">
            <a:off x="1479496" y="1704210"/>
            <a:ext cx="560317" cy="666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525"/>
              </a:lnSpc>
            </a:pPr>
            <a:r>
              <a:rPr sz="500" spc="-5" dirty="0">
                <a:latin typeface="Microsoft Sans Serif"/>
                <a:cs typeface="Microsoft Sans Serif"/>
              </a:rPr>
              <a:t>Years</a:t>
            </a:r>
            <a:r>
              <a:rPr sz="500" spc="-15" dirty="0">
                <a:latin typeface="Microsoft Sans Serif"/>
                <a:cs typeface="Microsoft Sans Serif"/>
              </a:rPr>
              <a:t> </a:t>
            </a:r>
            <a:r>
              <a:rPr sz="500" spc="10" dirty="0">
                <a:latin typeface="Microsoft Sans Serif"/>
                <a:cs typeface="Microsoft Sans Serif"/>
              </a:rPr>
              <a:t>of</a:t>
            </a:r>
            <a:r>
              <a:rPr sz="500" spc="-10" dirty="0">
                <a:latin typeface="Microsoft Sans Serif"/>
                <a:cs typeface="Microsoft Sans Serif"/>
              </a:rPr>
              <a:t> </a:t>
            </a:r>
            <a:r>
              <a:rPr sz="500" spc="10" dirty="0">
                <a:latin typeface="Microsoft Sans Serif"/>
                <a:cs typeface="Microsoft Sans Serif"/>
              </a:rPr>
              <a:t>Education</a:t>
            </a:r>
            <a:endParaRPr sz="50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40821" y="449636"/>
            <a:ext cx="2456894" cy="1751793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 rot="18720000">
            <a:off x="3113045" y="1537819"/>
            <a:ext cx="269525" cy="666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525"/>
              </a:lnSpc>
            </a:pPr>
            <a:r>
              <a:rPr sz="500" spc="10" dirty="0">
                <a:latin typeface="Microsoft Sans Serif"/>
                <a:cs typeface="Microsoft Sans Serif"/>
              </a:rPr>
              <a:t>Senior</a:t>
            </a:r>
            <a:r>
              <a:rPr sz="500" spc="5" dirty="0">
                <a:latin typeface="Microsoft Sans Serif"/>
                <a:cs typeface="Microsoft Sans Serif"/>
              </a:rPr>
              <a:t>ity</a:t>
            </a:r>
            <a:endParaRPr sz="500">
              <a:latin typeface="Microsoft Sans Serif"/>
              <a:cs typeface="Microsoft Sans Serif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70"/>
              </a:lnSpc>
            </a:pPr>
            <a:fld id="{81D60167-4931-47E6-BA6A-407CBD079E47}" type="slidenum">
              <a:rPr dirty="0"/>
              <a:t>17</a:t>
            </a:fld>
            <a:r>
              <a:rPr spc="-240" dirty="0"/>
              <a:t> </a:t>
            </a:r>
            <a:r>
              <a:rPr dirty="0"/>
              <a:t>/</a:t>
            </a:r>
            <a:r>
              <a:rPr spc="-245" dirty="0"/>
              <a:t> </a:t>
            </a:r>
            <a:r>
              <a:rPr dirty="0"/>
              <a:t>30</a:t>
            </a:r>
          </a:p>
        </p:txBody>
      </p:sp>
      <p:sp>
        <p:nvSpPr>
          <p:cNvPr id="6" name="object 6"/>
          <p:cNvSpPr txBox="1"/>
          <p:nvPr/>
        </p:nvSpPr>
        <p:spPr>
          <a:xfrm rot="4560000">
            <a:off x="1000768" y="927642"/>
            <a:ext cx="229789" cy="666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525"/>
              </a:lnSpc>
            </a:pPr>
            <a:r>
              <a:rPr sz="500" spc="10" dirty="0">
                <a:latin typeface="Microsoft Sans Serif"/>
                <a:cs typeface="Microsoft Sans Serif"/>
              </a:rPr>
              <a:t>Income</a:t>
            </a:r>
            <a:endParaRPr sz="500">
              <a:latin typeface="Microsoft Sans Serif"/>
              <a:cs typeface="Microsoft Sans Serif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47294" y="2169590"/>
            <a:ext cx="3896360" cy="9867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25" dirty="0">
                <a:latin typeface="Calibri"/>
                <a:cs typeface="Calibri"/>
              </a:rPr>
              <a:t>Simulated</a:t>
            </a:r>
            <a:r>
              <a:rPr sz="1100" spc="125" dirty="0">
                <a:latin typeface="Calibri"/>
                <a:cs typeface="Calibri"/>
              </a:rPr>
              <a:t> </a:t>
            </a:r>
            <a:r>
              <a:rPr sz="1100" spc="10" dirty="0">
                <a:latin typeface="Calibri"/>
                <a:cs typeface="Calibri"/>
              </a:rPr>
              <a:t>example.</a:t>
            </a:r>
            <a:r>
              <a:rPr sz="1100" spc="245" dirty="0">
                <a:latin typeface="Calibri"/>
                <a:cs typeface="Calibri"/>
              </a:rPr>
              <a:t> </a:t>
            </a:r>
            <a:r>
              <a:rPr sz="1100" spc="55" dirty="0">
                <a:latin typeface="Calibri"/>
                <a:cs typeface="Calibri"/>
              </a:rPr>
              <a:t>Red</a:t>
            </a:r>
            <a:r>
              <a:rPr sz="1100" spc="120" dirty="0">
                <a:latin typeface="Calibri"/>
                <a:cs typeface="Calibri"/>
              </a:rPr>
              <a:t> </a:t>
            </a:r>
            <a:r>
              <a:rPr sz="1100" spc="15" dirty="0">
                <a:latin typeface="Calibri"/>
                <a:cs typeface="Calibri"/>
              </a:rPr>
              <a:t>points</a:t>
            </a:r>
            <a:r>
              <a:rPr sz="1100" spc="12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are</a:t>
            </a:r>
            <a:r>
              <a:rPr sz="1100" spc="120" dirty="0">
                <a:latin typeface="Calibri"/>
                <a:cs typeface="Calibri"/>
              </a:rPr>
              <a:t> </a:t>
            </a:r>
            <a:r>
              <a:rPr sz="1100" spc="15" dirty="0">
                <a:latin typeface="Calibri"/>
                <a:cs typeface="Calibri"/>
              </a:rPr>
              <a:t>simulated</a:t>
            </a:r>
            <a:r>
              <a:rPr sz="1100" spc="125" dirty="0">
                <a:latin typeface="Calibri"/>
                <a:cs typeface="Calibri"/>
              </a:rPr>
              <a:t> </a:t>
            </a:r>
            <a:r>
              <a:rPr sz="1100" spc="5" dirty="0">
                <a:latin typeface="Calibri"/>
                <a:cs typeface="Calibri"/>
              </a:rPr>
              <a:t>values</a:t>
            </a:r>
            <a:r>
              <a:rPr sz="1100" spc="1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for</a:t>
            </a:r>
            <a:r>
              <a:rPr sz="1100" spc="125" dirty="0">
                <a:latin typeface="Calibri"/>
                <a:cs typeface="Calibri"/>
              </a:rPr>
              <a:t> </a:t>
            </a:r>
            <a:r>
              <a:rPr sz="1100" spc="20" dirty="0">
                <a:solidFill>
                  <a:srgbClr val="990000"/>
                </a:solidFill>
                <a:latin typeface="Calibri"/>
                <a:cs typeface="Calibri"/>
              </a:rPr>
              <a:t>income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100" spc="5" dirty="0">
                <a:latin typeface="Calibri"/>
                <a:cs typeface="Calibri"/>
              </a:rPr>
              <a:t>from</a:t>
            </a:r>
            <a:r>
              <a:rPr sz="1100" spc="90" dirty="0">
                <a:latin typeface="Calibri"/>
                <a:cs typeface="Calibri"/>
              </a:rPr>
              <a:t> </a:t>
            </a:r>
            <a:r>
              <a:rPr sz="1100" spc="5" dirty="0">
                <a:latin typeface="Calibri"/>
                <a:cs typeface="Calibri"/>
              </a:rPr>
              <a:t>the</a:t>
            </a:r>
            <a:r>
              <a:rPr sz="1100" spc="90" dirty="0">
                <a:latin typeface="Calibri"/>
                <a:cs typeface="Calibri"/>
              </a:rPr>
              <a:t> </a:t>
            </a:r>
            <a:r>
              <a:rPr sz="1100" spc="5" dirty="0">
                <a:latin typeface="Calibri"/>
                <a:cs typeface="Calibri"/>
              </a:rPr>
              <a:t>model</a:t>
            </a:r>
            <a:endParaRPr sz="1100">
              <a:latin typeface="Calibri"/>
              <a:cs typeface="Calibri"/>
            </a:endParaRPr>
          </a:p>
          <a:p>
            <a:pPr marL="12700" marR="727075" indent="739775">
              <a:lnSpc>
                <a:spcPct val="185700"/>
              </a:lnSpc>
            </a:pPr>
            <a:r>
              <a:rPr sz="1100" spc="20" dirty="0">
                <a:solidFill>
                  <a:srgbClr val="990000"/>
                </a:solidFill>
                <a:latin typeface="Calibri"/>
                <a:cs typeface="Calibri"/>
              </a:rPr>
              <a:t>income</a:t>
            </a:r>
            <a:r>
              <a:rPr sz="1100" spc="50" dirty="0">
                <a:solidFill>
                  <a:srgbClr val="990000"/>
                </a:solidFill>
                <a:latin typeface="Calibri"/>
                <a:cs typeface="Calibri"/>
              </a:rPr>
              <a:t> </a:t>
            </a:r>
            <a:r>
              <a:rPr sz="1100" spc="295" dirty="0">
                <a:latin typeface="Calibri"/>
                <a:cs typeface="Calibri"/>
              </a:rPr>
              <a:t>=</a:t>
            </a:r>
            <a:r>
              <a:rPr sz="1100" spc="55" dirty="0">
                <a:latin typeface="Calibri"/>
                <a:cs typeface="Calibri"/>
              </a:rPr>
              <a:t> </a:t>
            </a:r>
            <a:r>
              <a:rPr sz="1100" i="1" spc="195" dirty="0">
                <a:latin typeface="Calibri"/>
                <a:cs typeface="Calibri"/>
              </a:rPr>
              <a:t>f</a:t>
            </a:r>
            <a:r>
              <a:rPr sz="1100" i="1" spc="-135" dirty="0">
                <a:latin typeface="Calibri"/>
                <a:cs typeface="Calibri"/>
              </a:rPr>
              <a:t> </a:t>
            </a:r>
            <a:r>
              <a:rPr sz="1100" spc="85" dirty="0">
                <a:latin typeface="Calibri"/>
                <a:cs typeface="Calibri"/>
              </a:rPr>
              <a:t>(</a:t>
            </a:r>
            <a:r>
              <a:rPr sz="1100" spc="75" dirty="0">
                <a:solidFill>
                  <a:srgbClr val="990000"/>
                </a:solidFill>
                <a:latin typeface="Calibri"/>
                <a:cs typeface="Calibri"/>
              </a:rPr>
              <a:t>education</a:t>
            </a:r>
            <a:r>
              <a:rPr sz="1100" i="1" spc="25" dirty="0">
                <a:latin typeface="Calibri"/>
                <a:cs typeface="Calibri"/>
              </a:rPr>
              <a:t>,</a:t>
            </a:r>
            <a:r>
              <a:rPr sz="1100" i="1" spc="-70" dirty="0">
                <a:latin typeface="Calibri"/>
                <a:cs typeface="Calibri"/>
              </a:rPr>
              <a:t> </a:t>
            </a:r>
            <a:r>
              <a:rPr sz="1100" spc="140" dirty="0">
                <a:solidFill>
                  <a:srgbClr val="990000"/>
                </a:solidFill>
                <a:latin typeface="Calibri"/>
                <a:cs typeface="Calibri"/>
              </a:rPr>
              <a:t>seniority</a:t>
            </a:r>
            <a:r>
              <a:rPr sz="1100" spc="85" dirty="0">
                <a:latin typeface="Calibri"/>
                <a:cs typeface="Calibri"/>
              </a:rPr>
              <a:t>)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spc="295" dirty="0">
                <a:latin typeface="Calibri"/>
                <a:cs typeface="Calibri"/>
              </a:rPr>
              <a:t>+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i="1" spc="-25" dirty="0">
                <a:latin typeface="Calibri"/>
                <a:cs typeface="Calibri"/>
              </a:rPr>
              <a:t>ϵ  </a:t>
            </a:r>
            <a:r>
              <a:rPr sz="1100" i="1" spc="195" dirty="0">
                <a:latin typeface="Calibri"/>
                <a:cs typeface="Calibri"/>
              </a:rPr>
              <a:t>f</a:t>
            </a:r>
            <a:r>
              <a:rPr sz="1100" i="1" spc="225" dirty="0">
                <a:latin typeface="Calibri"/>
                <a:cs typeface="Calibri"/>
              </a:rPr>
              <a:t> </a:t>
            </a:r>
            <a:r>
              <a:rPr sz="1100" spc="20" dirty="0">
                <a:latin typeface="Calibri"/>
                <a:cs typeface="Calibri"/>
              </a:rPr>
              <a:t>is</a:t>
            </a:r>
            <a:r>
              <a:rPr sz="1100" spc="114" dirty="0">
                <a:latin typeface="Calibri"/>
                <a:cs typeface="Calibri"/>
              </a:rPr>
              <a:t> </a:t>
            </a:r>
            <a:r>
              <a:rPr sz="1100" spc="5" dirty="0">
                <a:latin typeface="Calibri"/>
                <a:cs typeface="Calibri"/>
              </a:rPr>
              <a:t>the</a:t>
            </a:r>
            <a:r>
              <a:rPr sz="1100" spc="110" dirty="0">
                <a:latin typeface="Calibri"/>
                <a:cs typeface="Calibri"/>
              </a:rPr>
              <a:t> </a:t>
            </a:r>
            <a:r>
              <a:rPr sz="1100" spc="10" dirty="0">
                <a:latin typeface="Calibri"/>
                <a:cs typeface="Calibri"/>
              </a:rPr>
              <a:t>blue</a:t>
            </a:r>
            <a:r>
              <a:rPr sz="1100" spc="114" dirty="0">
                <a:latin typeface="Calibri"/>
                <a:cs typeface="Calibri"/>
              </a:rPr>
              <a:t> </a:t>
            </a:r>
            <a:r>
              <a:rPr sz="1100" spc="5" dirty="0">
                <a:latin typeface="Calibri"/>
                <a:cs typeface="Calibri"/>
              </a:rPr>
              <a:t>surface.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2AF1396-556A-3D27-B454-972B3E96B7E0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r>
              <a:rPr lang="en-US"/>
              <a:t>Instructor: Dr. Malak Abdullah</a:t>
            </a:r>
            <a:endParaRPr lang="en-US" dirty="0"/>
          </a:p>
        </p:txBody>
      </p:sp>
    </p:spTree>
  </p:cSld>
  <p:clrMapOvr>
    <a:masterClrMapping/>
  </p:clrMapOvr>
  <p:transition>
    <p:cut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74179" y="254204"/>
            <a:ext cx="2421890" cy="1954530"/>
          </a:xfrm>
          <a:custGeom>
            <a:avLst/>
            <a:gdLst/>
            <a:ahLst/>
            <a:cxnLst/>
            <a:rect l="l" t="t" r="r" b="b"/>
            <a:pathLst>
              <a:path w="2421890" h="1954530">
                <a:moveTo>
                  <a:pt x="1177006" y="567219"/>
                </a:moveTo>
                <a:lnTo>
                  <a:pt x="2277948" y="994721"/>
                </a:lnTo>
                <a:lnTo>
                  <a:pt x="2421450" y="311097"/>
                </a:lnTo>
                <a:lnTo>
                  <a:pt x="1169438" y="0"/>
                </a:lnTo>
                <a:lnTo>
                  <a:pt x="1177006" y="567219"/>
                </a:lnTo>
              </a:path>
              <a:path w="2421890" h="1954530">
                <a:moveTo>
                  <a:pt x="160973" y="1104782"/>
                </a:moveTo>
                <a:lnTo>
                  <a:pt x="1177006" y="567219"/>
                </a:lnTo>
              </a:path>
              <a:path w="2421890" h="1954530">
                <a:moveTo>
                  <a:pt x="1169438" y="0"/>
                </a:moveTo>
                <a:lnTo>
                  <a:pt x="0" y="394227"/>
                </a:lnTo>
                <a:lnTo>
                  <a:pt x="160973" y="1104782"/>
                </a:lnTo>
                <a:lnTo>
                  <a:pt x="1381269" y="1954331"/>
                </a:lnTo>
                <a:lnTo>
                  <a:pt x="2277948" y="994721"/>
                </a:lnTo>
              </a:path>
            </a:pathLst>
          </a:custGeom>
          <a:ln w="417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 rot="2100000">
            <a:off x="1479496" y="1778061"/>
            <a:ext cx="560317" cy="666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525"/>
              </a:lnSpc>
            </a:pPr>
            <a:r>
              <a:rPr sz="500" spc="-5" dirty="0">
                <a:latin typeface="Microsoft Sans Serif"/>
                <a:cs typeface="Microsoft Sans Serif"/>
              </a:rPr>
              <a:t>Years</a:t>
            </a:r>
            <a:r>
              <a:rPr sz="500" spc="-15" dirty="0">
                <a:latin typeface="Microsoft Sans Serif"/>
                <a:cs typeface="Microsoft Sans Serif"/>
              </a:rPr>
              <a:t> </a:t>
            </a:r>
            <a:r>
              <a:rPr sz="500" spc="10" dirty="0">
                <a:latin typeface="Microsoft Sans Serif"/>
                <a:cs typeface="Microsoft Sans Serif"/>
              </a:rPr>
              <a:t>of</a:t>
            </a:r>
            <a:r>
              <a:rPr sz="500" spc="-10" dirty="0">
                <a:latin typeface="Microsoft Sans Serif"/>
                <a:cs typeface="Microsoft Sans Serif"/>
              </a:rPr>
              <a:t> </a:t>
            </a:r>
            <a:r>
              <a:rPr sz="500" spc="10" dirty="0">
                <a:latin typeface="Microsoft Sans Serif"/>
                <a:cs typeface="Microsoft Sans Serif"/>
              </a:rPr>
              <a:t>Education</a:t>
            </a:r>
            <a:endParaRPr sz="50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21514" y="563215"/>
            <a:ext cx="2476201" cy="1712064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 rot="18720000">
            <a:off x="3113045" y="1611669"/>
            <a:ext cx="269525" cy="666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525"/>
              </a:lnSpc>
            </a:pPr>
            <a:r>
              <a:rPr sz="500" spc="10" dirty="0">
                <a:latin typeface="Microsoft Sans Serif"/>
                <a:cs typeface="Microsoft Sans Serif"/>
              </a:rPr>
              <a:t>Senior</a:t>
            </a:r>
            <a:r>
              <a:rPr sz="500" spc="5" dirty="0">
                <a:latin typeface="Microsoft Sans Serif"/>
                <a:cs typeface="Microsoft Sans Serif"/>
              </a:rPr>
              <a:t>ity</a:t>
            </a:r>
            <a:endParaRPr sz="500">
              <a:latin typeface="Microsoft Sans Serif"/>
              <a:cs typeface="Microsoft Sans Serif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70"/>
              </a:lnSpc>
            </a:pPr>
            <a:fld id="{81D60167-4931-47E6-BA6A-407CBD079E47}" type="slidenum">
              <a:rPr dirty="0"/>
              <a:t>18</a:t>
            </a:fld>
            <a:r>
              <a:rPr spc="-240" dirty="0"/>
              <a:t> </a:t>
            </a:r>
            <a:r>
              <a:rPr dirty="0"/>
              <a:t>/</a:t>
            </a:r>
            <a:r>
              <a:rPr spc="-245" dirty="0"/>
              <a:t> </a:t>
            </a:r>
            <a:r>
              <a:rPr dirty="0"/>
              <a:t>30</a:t>
            </a:r>
          </a:p>
        </p:txBody>
      </p:sp>
      <p:sp>
        <p:nvSpPr>
          <p:cNvPr id="6" name="object 6"/>
          <p:cNvSpPr txBox="1"/>
          <p:nvPr/>
        </p:nvSpPr>
        <p:spPr>
          <a:xfrm rot="4560000">
            <a:off x="1006499" y="1024027"/>
            <a:ext cx="229789" cy="666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525"/>
              </a:lnSpc>
            </a:pPr>
            <a:r>
              <a:rPr sz="500" spc="10" dirty="0">
                <a:latin typeface="Microsoft Sans Serif"/>
                <a:cs typeface="Microsoft Sans Serif"/>
              </a:rPr>
              <a:t>Income</a:t>
            </a:r>
            <a:endParaRPr sz="500">
              <a:latin typeface="Microsoft Sans Serif"/>
              <a:cs typeface="Microsoft Sans Serif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09194" y="2395269"/>
            <a:ext cx="4068445" cy="50292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90"/>
              </a:spcBef>
            </a:pPr>
            <a:r>
              <a:rPr sz="1100" spc="45" dirty="0">
                <a:latin typeface="Calibri"/>
                <a:cs typeface="Calibri"/>
              </a:rPr>
              <a:t>Linear</a:t>
            </a:r>
            <a:r>
              <a:rPr sz="1100" spc="1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regression</a:t>
            </a:r>
            <a:r>
              <a:rPr sz="1100" spc="120" dirty="0">
                <a:latin typeface="Calibri"/>
                <a:cs typeface="Calibri"/>
              </a:rPr>
              <a:t> </a:t>
            </a:r>
            <a:r>
              <a:rPr sz="1100" spc="5" dirty="0">
                <a:latin typeface="Calibri"/>
                <a:cs typeface="Calibri"/>
              </a:rPr>
              <a:t>model</a:t>
            </a:r>
            <a:r>
              <a:rPr sz="1100" spc="114" dirty="0">
                <a:latin typeface="Calibri"/>
                <a:cs typeface="Calibri"/>
              </a:rPr>
              <a:t> </a:t>
            </a:r>
            <a:r>
              <a:rPr sz="1100" spc="20" dirty="0">
                <a:latin typeface="Calibri"/>
                <a:cs typeface="Calibri"/>
              </a:rPr>
              <a:t>fit</a:t>
            </a:r>
            <a:r>
              <a:rPr sz="1100" spc="120" dirty="0">
                <a:latin typeface="Calibri"/>
                <a:cs typeface="Calibri"/>
              </a:rPr>
              <a:t> </a:t>
            </a:r>
            <a:r>
              <a:rPr sz="1100" spc="10" dirty="0">
                <a:latin typeface="Calibri"/>
                <a:cs typeface="Calibri"/>
              </a:rPr>
              <a:t>to</a:t>
            </a:r>
            <a:r>
              <a:rPr sz="1100" spc="120" dirty="0">
                <a:latin typeface="Calibri"/>
                <a:cs typeface="Calibri"/>
              </a:rPr>
              <a:t> </a:t>
            </a:r>
            <a:r>
              <a:rPr sz="1100" spc="5" dirty="0">
                <a:latin typeface="Calibri"/>
                <a:cs typeface="Calibri"/>
              </a:rPr>
              <a:t>the</a:t>
            </a:r>
            <a:r>
              <a:rPr sz="1100" spc="114" dirty="0">
                <a:latin typeface="Calibri"/>
                <a:cs typeface="Calibri"/>
              </a:rPr>
              <a:t> </a:t>
            </a:r>
            <a:r>
              <a:rPr sz="1100" spc="15" dirty="0">
                <a:latin typeface="Calibri"/>
                <a:cs typeface="Calibri"/>
              </a:rPr>
              <a:t>simulated</a:t>
            </a:r>
            <a:r>
              <a:rPr sz="1100" spc="120" dirty="0">
                <a:latin typeface="Calibri"/>
                <a:cs typeface="Calibri"/>
              </a:rPr>
              <a:t> </a:t>
            </a:r>
            <a:r>
              <a:rPr sz="1100" spc="25" dirty="0">
                <a:latin typeface="Calibri"/>
                <a:cs typeface="Calibri"/>
              </a:rPr>
              <a:t>data.</a:t>
            </a: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900">
              <a:latin typeface="Calibri"/>
              <a:cs typeface="Calibri"/>
            </a:endParaRPr>
          </a:p>
          <a:p>
            <a:pPr marL="50800">
              <a:lnSpc>
                <a:spcPct val="100000"/>
              </a:lnSpc>
            </a:pPr>
            <a:r>
              <a:rPr sz="1100" i="1" spc="-105" dirty="0">
                <a:latin typeface="Calibri"/>
                <a:cs typeface="Calibri"/>
              </a:rPr>
              <a:t>f</a:t>
            </a:r>
            <a:r>
              <a:rPr sz="1650" spc="-209" baseline="15151" dirty="0">
                <a:latin typeface="Calibri"/>
                <a:cs typeface="Calibri"/>
              </a:rPr>
              <a:t>ˆ</a:t>
            </a:r>
            <a:r>
              <a:rPr sz="1200" i="1" spc="427" baseline="-10416" dirty="0">
                <a:latin typeface="Calibri"/>
                <a:cs typeface="Calibri"/>
              </a:rPr>
              <a:t>L</a:t>
            </a:r>
            <a:r>
              <a:rPr sz="1100" spc="85" dirty="0">
                <a:latin typeface="Calibri"/>
                <a:cs typeface="Calibri"/>
              </a:rPr>
              <a:t>(</a:t>
            </a:r>
            <a:r>
              <a:rPr sz="1100" spc="75" dirty="0">
                <a:solidFill>
                  <a:srgbClr val="990000"/>
                </a:solidFill>
                <a:latin typeface="Calibri"/>
                <a:cs typeface="Calibri"/>
              </a:rPr>
              <a:t>education</a:t>
            </a:r>
            <a:r>
              <a:rPr sz="1100" i="1" spc="25" dirty="0">
                <a:latin typeface="Calibri"/>
                <a:cs typeface="Calibri"/>
              </a:rPr>
              <a:t>,</a:t>
            </a:r>
            <a:r>
              <a:rPr sz="1100" i="1" spc="-70" dirty="0">
                <a:latin typeface="Calibri"/>
                <a:cs typeface="Calibri"/>
              </a:rPr>
              <a:t> </a:t>
            </a:r>
            <a:r>
              <a:rPr sz="1100" spc="140" dirty="0">
                <a:solidFill>
                  <a:srgbClr val="990000"/>
                </a:solidFill>
                <a:latin typeface="Calibri"/>
                <a:cs typeface="Calibri"/>
              </a:rPr>
              <a:t>seniority</a:t>
            </a:r>
            <a:r>
              <a:rPr sz="1100" spc="85" dirty="0">
                <a:latin typeface="Calibri"/>
                <a:cs typeface="Calibri"/>
              </a:rPr>
              <a:t>)</a:t>
            </a:r>
            <a:r>
              <a:rPr sz="1100" spc="55" dirty="0">
                <a:latin typeface="Calibri"/>
                <a:cs typeface="Calibri"/>
              </a:rPr>
              <a:t> </a:t>
            </a:r>
            <a:r>
              <a:rPr sz="1100" spc="295" dirty="0">
                <a:latin typeface="Calibri"/>
                <a:cs typeface="Calibri"/>
              </a:rPr>
              <a:t>=</a:t>
            </a:r>
            <a:r>
              <a:rPr sz="1100" spc="55" dirty="0">
                <a:latin typeface="Calibri"/>
                <a:cs typeface="Calibri"/>
              </a:rPr>
              <a:t> </a:t>
            </a:r>
            <a:r>
              <a:rPr sz="1100" i="1" spc="-430" dirty="0">
                <a:latin typeface="Calibri"/>
                <a:cs typeface="Calibri"/>
              </a:rPr>
              <a:t>β</a:t>
            </a:r>
            <a:r>
              <a:rPr sz="1650" spc="37" baseline="15151" dirty="0">
                <a:latin typeface="Calibri"/>
                <a:cs typeface="Calibri"/>
              </a:rPr>
              <a:t>ˆ</a:t>
            </a:r>
            <a:r>
              <a:rPr sz="1200" spc="75" baseline="-10416" dirty="0">
                <a:latin typeface="Trebuchet MS"/>
                <a:cs typeface="Trebuchet MS"/>
              </a:rPr>
              <a:t>0</a:t>
            </a:r>
            <a:r>
              <a:rPr sz="1100" spc="295" dirty="0">
                <a:latin typeface="Calibri"/>
                <a:cs typeface="Calibri"/>
              </a:rPr>
              <a:t>+</a:t>
            </a:r>
            <a:r>
              <a:rPr sz="1100" i="1" spc="-430" dirty="0">
                <a:latin typeface="Calibri"/>
                <a:cs typeface="Calibri"/>
              </a:rPr>
              <a:t>β</a:t>
            </a:r>
            <a:r>
              <a:rPr sz="1650" spc="37" baseline="15151" dirty="0">
                <a:latin typeface="Calibri"/>
                <a:cs typeface="Calibri"/>
              </a:rPr>
              <a:t>ˆ</a:t>
            </a:r>
            <a:r>
              <a:rPr sz="1200" spc="75" baseline="-10416" dirty="0">
                <a:latin typeface="Trebuchet MS"/>
                <a:cs typeface="Trebuchet MS"/>
              </a:rPr>
              <a:t>1</a:t>
            </a:r>
            <a:r>
              <a:rPr sz="1100" spc="-30" dirty="0">
                <a:latin typeface="Lucida Sans Unicode"/>
                <a:cs typeface="Lucida Sans Unicode"/>
              </a:rPr>
              <a:t>×</a:t>
            </a:r>
            <a:r>
              <a:rPr sz="1100" spc="75" dirty="0">
                <a:solidFill>
                  <a:srgbClr val="990000"/>
                </a:solidFill>
                <a:latin typeface="Calibri"/>
                <a:cs typeface="Calibri"/>
              </a:rPr>
              <a:t>education</a:t>
            </a:r>
            <a:r>
              <a:rPr sz="1100" spc="295" dirty="0">
                <a:latin typeface="Calibri"/>
                <a:cs typeface="Calibri"/>
              </a:rPr>
              <a:t>+</a:t>
            </a:r>
            <a:r>
              <a:rPr sz="1100" i="1" spc="-430" dirty="0">
                <a:latin typeface="Calibri"/>
                <a:cs typeface="Calibri"/>
              </a:rPr>
              <a:t>β</a:t>
            </a:r>
            <a:r>
              <a:rPr sz="1650" spc="37" baseline="15151" dirty="0">
                <a:latin typeface="Calibri"/>
                <a:cs typeface="Calibri"/>
              </a:rPr>
              <a:t>ˆ</a:t>
            </a:r>
            <a:r>
              <a:rPr sz="1200" spc="75" baseline="-10416" dirty="0">
                <a:latin typeface="Trebuchet MS"/>
                <a:cs typeface="Trebuchet MS"/>
              </a:rPr>
              <a:t>2</a:t>
            </a:r>
            <a:r>
              <a:rPr sz="1100" spc="-30" dirty="0">
                <a:latin typeface="Lucida Sans Unicode"/>
                <a:cs typeface="Lucida Sans Unicode"/>
              </a:rPr>
              <a:t>×</a:t>
            </a:r>
            <a:r>
              <a:rPr sz="1100" spc="140" dirty="0">
                <a:solidFill>
                  <a:srgbClr val="990000"/>
                </a:solidFill>
                <a:latin typeface="Calibri"/>
                <a:cs typeface="Calibri"/>
              </a:rPr>
              <a:t>seniority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FB9F09F6-68DA-DFAC-8FFE-489AA761FD6A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r>
              <a:rPr lang="en-US"/>
              <a:t>Instructor: Dr. Malak Abdullah</a:t>
            </a:r>
            <a:endParaRPr lang="en-US" dirty="0"/>
          </a:p>
        </p:txBody>
      </p:sp>
    </p:spTree>
  </p:cSld>
  <p:clrMapOvr>
    <a:masterClrMapping/>
  </p:clrMapOvr>
  <p:transition>
    <p:cut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74179" y="227877"/>
            <a:ext cx="2421890" cy="1954530"/>
          </a:xfrm>
          <a:custGeom>
            <a:avLst/>
            <a:gdLst/>
            <a:ahLst/>
            <a:cxnLst/>
            <a:rect l="l" t="t" r="r" b="b"/>
            <a:pathLst>
              <a:path w="2421890" h="1954530">
                <a:moveTo>
                  <a:pt x="1177006" y="567219"/>
                </a:moveTo>
                <a:lnTo>
                  <a:pt x="2277948" y="994721"/>
                </a:lnTo>
                <a:lnTo>
                  <a:pt x="2421450" y="311097"/>
                </a:lnTo>
                <a:lnTo>
                  <a:pt x="1169438" y="0"/>
                </a:lnTo>
                <a:lnTo>
                  <a:pt x="1177006" y="567219"/>
                </a:lnTo>
              </a:path>
              <a:path w="2421890" h="1954530">
                <a:moveTo>
                  <a:pt x="160973" y="1104782"/>
                </a:moveTo>
                <a:lnTo>
                  <a:pt x="1177006" y="567219"/>
                </a:lnTo>
              </a:path>
              <a:path w="2421890" h="1954530">
                <a:moveTo>
                  <a:pt x="1169438" y="0"/>
                </a:moveTo>
                <a:lnTo>
                  <a:pt x="0" y="394227"/>
                </a:lnTo>
                <a:lnTo>
                  <a:pt x="160973" y="1104782"/>
                </a:lnTo>
                <a:lnTo>
                  <a:pt x="1381269" y="1954331"/>
                </a:lnTo>
                <a:lnTo>
                  <a:pt x="2277948" y="994721"/>
                </a:lnTo>
              </a:path>
            </a:pathLst>
          </a:custGeom>
          <a:ln w="417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 rot="2100000">
            <a:off x="1479496" y="1751734"/>
            <a:ext cx="560317" cy="666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525"/>
              </a:lnSpc>
            </a:pPr>
            <a:r>
              <a:rPr sz="500" spc="-5" dirty="0">
                <a:latin typeface="Microsoft Sans Serif"/>
                <a:cs typeface="Microsoft Sans Serif"/>
              </a:rPr>
              <a:t>Years</a:t>
            </a:r>
            <a:r>
              <a:rPr sz="500" spc="-15" dirty="0">
                <a:latin typeface="Microsoft Sans Serif"/>
                <a:cs typeface="Microsoft Sans Serif"/>
              </a:rPr>
              <a:t> </a:t>
            </a:r>
            <a:r>
              <a:rPr sz="500" spc="10" dirty="0">
                <a:latin typeface="Microsoft Sans Serif"/>
                <a:cs typeface="Microsoft Sans Serif"/>
              </a:rPr>
              <a:t>of</a:t>
            </a:r>
            <a:r>
              <a:rPr sz="500" spc="-10" dirty="0">
                <a:latin typeface="Microsoft Sans Serif"/>
                <a:cs typeface="Microsoft Sans Serif"/>
              </a:rPr>
              <a:t> </a:t>
            </a:r>
            <a:r>
              <a:rPr sz="500" spc="10" dirty="0">
                <a:latin typeface="Microsoft Sans Serif"/>
                <a:cs typeface="Microsoft Sans Serif"/>
              </a:rPr>
              <a:t>Education</a:t>
            </a:r>
            <a:endParaRPr sz="50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09216" y="536888"/>
            <a:ext cx="2488500" cy="1712064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 rot="18720000">
            <a:off x="3113045" y="1585342"/>
            <a:ext cx="269525" cy="666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525"/>
              </a:lnSpc>
            </a:pPr>
            <a:r>
              <a:rPr sz="500" spc="10" dirty="0">
                <a:latin typeface="Microsoft Sans Serif"/>
                <a:cs typeface="Microsoft Sans Serif"/>
              </a:rPr>
              <a:t>Senior</a:t>
            </a:r>
            <a:r>
              <a:rPr sz="500" spc="5" dirty="0">
                <a:latin typeface="Microsoft Sans Serif"/>
                <a:cs typeface="Microsoft Sans Serif"/>
              </a:rPr>
              <a:t>ity</a:t>
            </a:r>
            <a:endParaRPr sz="500">
              <a:latin typeface="Microsoft Sans Serif"/>
              <a:cs typeface="Microsoft Sans Serif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70"/>
              </a:lnSpc>
            </a:pPr>
            <a:fld id="{81D60167-4931-47E6-BA6A-407CBD079E47}" type="slidenum">
              <a:rPr dirty="0"/>
              <a:t>19</a:t>
            </a:fld>
            <a:r>
              <a:rPr spc="-240" dirty="0"/>
              <a:t> </a:t>
            </a:r>
            <a:r>
              <a:rPr dirty="0"/>
              <a:t>/</a:t>
            </a:r>
            <a:r>
              <a:rPr spc="-245" dirty="0"/>
              <a:t> </a:t>
            </a:r>
            <a:r>
              <a:rPr dirty="0"/>
              <a:t>30</a:t>
            </a:r>
          </a:p>
        </p:txBody>
      </p:sp>
      <p:sp>
        <p:nvSpPr>
          <p:cNvPr id="6" name="object 6"/>
          <p:cNvSpPr txBox="1"/>
          <p:nvPr/>
        </p:nvSpPr>
        <p:spPr>
          <a:xfrm rot="4560000">
            <a:off x="1006666" y="998146"/>
            <a:ext cx="229789" cy="666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525"/>
              </a:lnSpc>
            </a:pPr>
            <a:r>
              <a:rPr sz="500" spc="10" dirty="0">
                <a:latin typeface="Microsoft Sans Serif"/>
                <a:cs typeface="Microsoft Sans Serif"/>
              </a:rPr>
              <a:t>Income</a:t>
            </a:r>
            <a:endParaRPr sz="500">
              <a:latin typeface="Microsoft Sans Serif"/>
              <a:cs typeface="Microsoft Sans Serif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21894" y="2368955"/>
            <a:ext cx="3931285" cy="708025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38100" marR="30480">
              <a:lnSpc>
                <a:spcPct val="102600"/>
              </a:lnSpc>
              <a:spcBef>
                <a:spcPts val="55"/>
              </a:spcBef>
            </a:pPr>
            <a:r>
              <a:rPr sz="1100" dirty="0">
                <a:latin typeface="Calibri"/>
                <a:cs typeface="Calibri"/>
              </a:rPr>
              <a:t>More</a:t>
            </a:r>
            <a:r>
              <a:rPr sz="1100" spc="114" dirty="0">
                <a:latin typeface="Calibri"/>
                <a:cs typeface="Calibri"/>
              </a:rPr>
              <a:t> </a:t>
            </a:r>
            <a:r>
              <a:rPr sz="1100" spc="10" dirty="0">
                <a:latin typeface="Calibri"/>
                <a:cs typeface="Calibri"/>
              </a:rPr>
              <a:t>flexible</a:t>
            </a:r>
            <a:r>
              <a:rPr sz="1100" spc="1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regression</a:t>
            </a:r>
            <a:r>
              <a:rPr sz="1100" spc="120" dirty="0">
                <a:latin typeface="Calibri"/>
                <a:cs typeface="Calibri"/>
              </a:rPr>
              <a:t> </a:t>
            </a:r>
            <a:r>
              <a:rPr sz="1100" spc="5" dirty="0">
                <a:latin typeface="Calibri"/>
                <a:cs typeface="Calibri"/>
              </a:rPr>
              <a:t>model</a:t>
            </a:r>
            <a:r>
              <a:rPr sz="1100" spc="114" dirty="0">
                <a:latin typeface="Calibri"/>
                <a:cs typeface="Calibri"/>
              </a:rPr>
              <a:t> </a:t>
            </a:r>
            <a:r>
              <a:rPr sz="1100" i="1" spc="-30" dirty="0">
                <a:latin typeface="Calibri"/>
                <a:cs typeface="Calibri"/>
              </a:rPr>
              <a:t>f</a:t>
            </a:r>
            <a:r>
              <a:rPr sz="1650" spc="-44" baseline="15151" dirty="0">
                <a:latin typeface="Calibri"/>
                <a:cs typeface="Calibri"/>
              </a:rPr>
              <a:t>ˆ</a:t>
            </a:r>
            <a:r>
              <a:rPr sz="1200" i="1" spc="-44" baseline="-10416" dirty="0">
                <a:latin typeface="Calibri"/>
                <a:cs typeface="Calibri"/>
              </a:rPr>
              <a:t>S</a:t>
            </a:r>
            <a:r>
              <a:rPr sz="1200" i="1" spc="-135" baseline="-10416" dirty="0">
                <a:latin typeface="Calibri"/>
                <a:cs typeface="Calibri"/>
              </a:rPr>
              <a:t> </a:t>
            </a:r>
            <a:r>
              <a:rPr sz="1100" spc="70" dirty="0">
                <a:latin typeface="Calibri"/>
                <a:cs typeface="Calibri"/>
              </a:rPr>
              <a:t>(</a:t>
            </a:r>
            <a:r>
              <a:rPr sz="1100" spc="70" dirty="0">
                <a:solidFill>
                  <a:srgbClr val="990000"/>
                </a:solidFill>
                <a:latin typeface="Calibri"/>
                <a:cs typeface="Calibri"/>
              </a:rPr>
              <a:t>education</a:t>
            </a:r>
            <a:r>
              <a:rPr sz="1100" i="1" spc="70" dirty="0">
                <a:latin typeface="Calibri"/>
                <a:cs typeface="Calibri"/>
              </a:rPr>
              <a:t>,</a:t>
            </a:r>
            <a:r>
              <a:rPr sz="1100" i="1" spc="-65" dirty="0">
                <a:latin typeface="Calibri"/>
                <a:cs typeface="Calibri"/>
              </a:rPr>
              <a:t> </a:t>
            </a:r>
            <a:r>
              <a:rPr sz="1100" spc="135" dirty="0">
                <a:solidFill>
                  <a:srgbClr val="990000"/>
                </a:solidFill>
                <a:latin typeface="Calibri"/>
                <a:cs typeface="Calibri"/>
              </a:rPr>
              <a:t>seniority</a:t>
            </a:r>
            <a:r>
              <a:rPr sz="1100" spc="135" dirty="0">
                <a:latin typeface="Calibri"/>
                <a:cs typeface="Calibri"/>
              </a:rPr>
              <a:t>)</a:t>
            </a:r>
            <a:r>
              <a:rPr sz="1100" spc="120" dirty="0">
                <a:latin typeface="Calibri"/>
                <a:cs typeface="Calibri"/>
              </a:rPr>
              <a:t> </a:t>
            </a:r>
            <a:r>
              <a:rPr sz="1100" spc="20" dirty="0">
                <a:latin typeface="Calibri"/>
                <a:cs typeface="Calibri"/>
              </a:rPr>
              <a:t>fit</a:t>
            </a:r>
            <a:r>
              <a:rPr sz="1100" spc="120" dirty="0">
                <a:latin typeface="Calibri"/>
                <a:cs typeface="Calibri"/>
              </a:rPr>
              <a:t> </a:t>
            </a:r>
            <a:r>
              <a:rPr sz="1100" spc="10" dirty="0">
                <a:latin typeface="Calibri"/>
                <a:cs typeface="Calibri"/>
              </a:rPr>
              <a:t>to </a:t>
            </a:r>
            <a:r>
              <a:rPr sz="1100" spc="-235" dirty="0">
                <a:latin typeface="Calibri"/>
                <a:cs typeface="Calibri"/>
              </a:rPr>
              <a:t> </a:t>
            </a:r>
            <a:r>
              <a:rPr sz="1100" spc="5" dirty="0">
                <a:latin typeface="Calibri"/>
                <a:cs typeface="Calibri"/>
              </a:rPr>
              <a:t>the</a:t>
            </a:r>
            <a:r>
              <a:rPr sz="1100" spc="114" dirty="0">
                <a:latin typeface="Calibri"/>
                <a:cs typeface="Calibri"/>
              </a:rPr>
              <a:t> </a:t>
            </a:r>
            <a:r>
              <a:rPr sz="1100" spc="15" dirty="0">
                <a:latin typeface="Calibri"/>
                <a:cs typeface="Calibri"/>
              </a:rPr>
              <a:t>simulated</a:t>
            </a:r>
            <a:r>
              <a:rPr sz="1100" spc="120" dirty="0">
                <a:latin typeface="Calibri"/>
                <a:cs typeface="Calibri"/>
              </a:rPr>
              <a:t> </a:t>
            </a:r>
            <a:r>
              <a:rPr sz="1100" spc="25" dirty="0">
                <a:latin typeface="Calibri"/>
                <a:cs typeface="Calibri"/>
              </a:rPr>
              <a:t>data.</a:t>
            </a:r>
            <a:r>
              <a:rPr sz="1100" spc="240" dirty="0">
                <a:latin typeface="Calibri"/>
                <a:cs typeface="Calibri"/>
              </a:rPr>
              <a:t> </a:t>
            </a:r>
            <a:r>
              <a:rPr sz="1100" spc="10" dirty="0">
                <a:latin typeface="Calibri"/>
                <a:cs typeface="Calibri"/>
              </a:rPr>
              <a:t>Here</a:t>
            </a:r>
            <a:r>
              <a:rPr sz="1100" spc="120" dirty="0">
                <a:latin typeface="Calibri"/>
                <a:cs typeface="Calibri"/>
              </a:rPr>
              <a:t> </a:t>
            </a:r>
            <a:r>
              <a:rPr sz="1100" spc="-50" dirty="0">
                <a:latin typeface="Calibri"/>
                <a:cs typeface="Calibri"/>
              </a:rPr>
              <a:t>we</a:t>
            </a:r>
            <a:r>
              <a:rPr sz="1100" spc="114" dirty="0">
                <a:latin typeface="Calibri"/>
                <a:cs typeface="Calibri"/>
              </a:rPr>
              <a:t> </a:t>
            </a:r>
            <a:r>
              <a:rPr sz="1100" spc="-15" dirty="0">
                <a:latin typeface="Calibri"/>
                <a:cs typeface="Calibri"/>
              </a:rPr>
              <a:t>use</a:t>
            </a:r>
            <a:r>
              <a:rPr sz="1100" spc="120" dirty="0">
                <a:latin typeface="Calibri"/>
                <a:cs typeface="Calibri"/>
              </a:rPr>
              <a:t> </a:t>
            </a:r>
            <a:r>
              <a:rPr sz="1100" spc="15" dirty="0">
                <a:latin typeface="Calibri"/>
                <a:cs typeface="Calibri"/>
              </a:rPr>
              <a:t>a</a:t>
            </a:r>
            <a:r>
              <a:rPr sz="1100" spc="114" dirty="0">
                <a:latin typeface="Calibri"/>
                <a:cs typeface="Calibri"/>
              </a:rPr>
              <a:t> </a:t>
            </a:r>
            <a:r>
              <a:rPr sz="1100" spc="5" dirty="0">
                <a:latin typeface="Calibri"/>
                <a:cs typeface="Calibri"/>
              </a:rPr>
              <a:t>technique</a:t>
            </a:r>
            <a:r>
              <a:rPr sz="1100" spc="120" dirty="0">
                <a:latin typeface="Calibri"/>
                <a:cs typeface="Calibri"/>
              </a:rPr>
              <a:t> </a:t>
            </a:r>
            <a:r>
              <a:rPr sz="1100" spc="15" dirty="0">
                <a:latin typeface="Calibri"/>
                <a:cs typeface="Calibri"/>
              </a:rPr>
              <a:t>called</a:t>
            </a:r>
            <a:r>
              <a:rPr sz="1100" spc="120" dirty="0">
                <a:latin typeface="Calibri"/>
                <a:cs typeface="Calibri"/>
              </a:rPr>
              <a:t> </a:t>
            </a:r>
            <a:r>
              <a:rPr sz="1100" spc="15" dirty="0">
                <a:latin typeface="Calibri"/>
                <a:cs typeface="Calibri"/>
              </a:rPr>
              <a:t>a</a:t>
            </a:r>
            <a:r>
              <a:rPr sz="1100" spc="110" dirty="0">
                <a:latin typeface="Calibri"/>
                <a:cs typeface="Calibri"/>
              </a:rPr>
              <a:t> </a:t>
            </a:r>
            <a:r>
              <a:rPr sz="1100" i="1" spc="10" dirty="0">
                <a:solidFill>
                  <a:srgbClr val="009900"/>
                </a:solidFill>
                <a:latin typeface="Calibri"/>
                <a:cs typeface="Calibri"/>
              </a:rPr>
              <a:t>thin-plate </a:t>
            </a:r>
            <a:r>
              <a:rPr sz="1100" i="1" spc="15" dirty="0">
                <a:solidFill>
                  <a:srgbClr val="009900"/>
                </a:solidFill>
                <a:latin typeface="Calibri"/>
                <a:cs typeface="Calibri"/>
              </a:rPr>
              <a:t> </a:t>
            </a:r>
            <a:r>
              <a:rPr sz="1100" i="1" spc="20" dirty="0">
                <a:solidFill>
                  <a:srgbClr val="009900"/>
                </a:solidFill>
                <a:latin typeface="Calibri"/>
                <a:cs typeface="Calibri"/>
              </a:rPr>
              <a:t>spline</a:t>
            </a:r>
            <a:r>
              <a:rPr sz="1100" i="1" spc="110" dirty="0">
                <a:solidFill>
                  <a:srgbClr val="009900"/>
                </a:solidFill>
                <a:latin typeface="Calibri"/>
                <a:cs typeface="Calibri"/>
              </a:rPr>
              <a:t> </a:t>
            </a:r>
            <a:r>
              <a:rPr sz="1100" spc="10" dirty="0">
                <a:latin typeface="Calibri"/>
                <a:cs typeface="Calibri"/>
              </a:rPr>
              <a:t>to</a:t>
            </a:r>
            <a:r>
              <a:rPr sz="1100" spc="120" dirty="0">
                <a:latin typeface="Calibri"/>
                <a:cs typeface="Calibri"/>
              </a:rPr>
              <a:t> </a:t>
            </a:r>
            <a:r>
              <a:rPr sz="1100" spc="20" dirty="0">
                <a:latin typeface="Calibri"/>
                <a:cs typeface="Calibri"/>
              </a:rPr>
              <a:t>fit</a:t>
            </a:r>
            <a:r>
              <a:rPr sz="1100" spc="120" dirty="0">
                <a:latin typeface="Calibri"/>
                <a:cs typeface="Calibri"/>
              </a:rPr>
              <a:t> </a:t>
            </a:r>
            <a:r>
              <a:rPr sz="1100" spc="15" dirty="0">
                <a:latin typeface="Calibri"/>
                <a:cs typeface="Calibri"/>
              </a:rPr>
              <a:t>a</a:t>
            </a:r>
            <a:r>
              <a:rPr sz="1100" spc="110" dirty="0">
                <a:latin typeface="Calibri"/>
                <a:cs typeface="Calibri"/>
              </a:rPr>
              <a:t> </a:t>
            </a:r>
            <a:r>
              <a:rPr sz="1100" spc="10" dirty="0">
                <a:latin typeface="Calibri"/>
                <a:cs typeface="Calibri"/>
              </a:rPr>
              <a:t>flexible</a:t>
            </a:r>
            <a:r>
              <a:rPr sz="1100" spc="120" dirty="0">
                <a:latin typeface="Calibri"/>
                <a:cs typeface="Calibri"/>
              </a:rPr>
              <a:t> </a:t>
            </a:r>
            <a:r>
              <a:rPr sz="1100" spc="5" dirty="0">
                <a:latin typeface="Calibri"/>
                <a:cs typeface="Calibri"/>
              </a:rPr>
              <a:t>surface.</a:t>
            </a:r>
            <a:r>
              <a:rPr sz="1100" spc="240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We</a:t>
            </a:r>
            <a:r>
              <a:rPr sz="1100" spc="114" dirty="0">
                <a:latin typeface="Calibri"/>
                <a:cs typeface="Calibri"/>
              </a:rPr>
              <a:t> </a:t>
            </a:r>
            <a:r>
              <a:rPr sz="1100" spc="10" dirty="0">
                <a:latin typeface="Calibri"/>
                <a:cs typeface="Calibri"/>
              </a:rPr>
              <a:t>control</a:t>
            </a:r>
            <a:r>
              <a:rPr sz="1100" spc="120" dirty="0">
                <a:latin typeface="Calibri"/>
                <a:cs typeface="Calibri"/>
              </a:rPr>
              <a:t> </a:t>
            </a:r>
            <a:r>
              <a:rPr sz="1100" spc="5" dirty="0">
                <a:latin typeface="Calibri"/>
                <a:cs typeface="Calibri"/>
              </a:rPr>
              <a:t>the</a:t>
            </a:r>
            <a:r>
              <a:rPr sz="1100" spc="120" dirty="0">
                <a:latin typeface="Calibri"/>
                <a:cs typeface="Calibri"/>
              </a:rPr>
              <a:t> </a:t>
            </a:r>
            <a:r>
              <a:rPr sz="1100" spc="5" dirty="0">
                <a:latin typeface="Calibri"/>
                <a:cs typeface="Calibri"/>
              </a:rPr>
              <a:t>roughness</a:t>
            </a:r>
            <a:r>
              <a:rPr sz="1100" spc="114" dirty="0">
                <a:latin typeface="Calibri"/>
                <a:cs typeface="Calibri"/>
              </a:rPr>
              <a:t> </a:t>
            </a:r>
            <a:r>
              <a:rPr sz="1100" spc="-20" dirty="0">
                <a:latin typeface="Calibri"/>
                <a:cs typeface="Calibri"/>
              </a:rPr>
              <a:t>of</a:t>
            </a:r>
            <a:r>
              <a:rPr sz="1100" spc="114" dirty="0">
                <a:latin typeface="Calibri"/>
                <a:cs typeface="Calibri"/>
              </a:rPr>
              <a:t> </a:t>
            </a:r>
            <a:r>
              <a:rPr sz="1100" spc="5" dirty="0">
                <a:latin typeface="Calibri"/>
                <a:cs typeface="Calibri"/>
              </a:rPr>
              <a:t>the </a:t>
            </a:r>
            <a:r>
              <a:rPr sz="1100" spc="10" dirty="0">
                <a:latin typeface="Calibri"/>
                <a:cs typeface="Calibri"/>
              </a:rPr>
              <a:t> </a:t>
            </a:r>
            <a:r>
              <a:rPr sz="1100" spc="20" dirty="0">
                <a:latin typeface="Calibri"/>
                <a:cs typeface="Calibri"/>
              </a:rPr>
              <a:t>fit</a:t>
            </a:r>
            <a:r>
              <a:rPr sz="1100" spc="110" dirty="0">
                <a:latin typeface="Calibri"/>
                <a:cs typeface="Calibri"/>
              </a:rPr>
              <a:t> </a:t>
            </a:r>
            <a:r>
              <a:rPr sz="1100" spc="20" dirty="0">
                <a:latin typeface="Calibri"/>
                <a:cs typeface="Calibri"/>
              </a:rPr>
              <a:t>(chapter</a:t>
            </a:r>
            <a:r>
              <a:rPr sz="1100" spc="114" dirty="0">
                <a:latin typeface="Calibri"/>
                <a:cs typeface="Calibri"/>
              </a:rPr>
              <a:t> </a:t>
            </a:r>
            <a:r>
              <a:rPr sz="1100" spc="30" dirty="0">
                <a:latin typeface="Calibri"/>
                <a:cs typeface="Calibri"/>
              </a:rPr>
              <a:t>7).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D979EC7-7EDD-B797-AD76-338D3BBBD3EC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r>
              <a:rPr lang="en-US"/>
              <a:t>Instructor: Dr. Malak Abdullah</a:t>
            </a:r>
            <a:endParaRPr lang="en-US" dirty="0"/>
          </a:p>
        </p:txBody>
      </p:sp>
    </p:spTree>
  </p:cSld>
  <p:clrMapOvr>
    <a:masterClrMapping/>
  </p:clrMapOvr>
  <p:transition>
    <p:cut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EE7FA-1F25-8F4C-92E9-75AA32DBCF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29" y="226847"/>
            <a:ext cx="3803066" cy="215444"/>
          </a:xfrm>
        </p:spPr>
        <p:txBody>
          <a:bodyPr/>
          <a:lstStyle/>
          <a:p>
            <a:r>
              <a:rPr lang="en-US" dirty="0"/>
              <a:t>Before we start!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A66AB0B-EBD8-754F-B9E3-D1A70CADED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8855" y="1028056"/>
            <a:ext cx="3102359" cy="167476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55C2313-8C0A-8F43-A43E-1B4979CCA947}"/>
              </a:ext>
            </a:extLst>
          </p:cNvPr>
          <p:cNvSpPr/>
          <p:nvPr/>
        </p:nvSpPr>
        <p:spPr>
          <a:xfrm>
            <a:off x="2396480" y="1508874"/>
            <a:ext cx="1802096" cy="208647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none">
            <a:spAutoFit/>
          </a:bodyPr>
          <a:lstStyle/>
          <a:p>
            <a:r>
              <a:rPr lang="en-US" sz="756" dirty="0">
                <a:latin typeface="medium-content-serif-font"/>
              </a:rPr>
              <a:t>The relationship between X and Y is Y = X</a:t>
            </a:r>
            <a:endParaRPr lang="en-US" sz="756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771F948-8B3E-184B-A3FB-5F0BF0042064}"/>
              </a:ext>
            </a:extLst>
          </p:cNvPr>
          <p:cNvSpPr/>
          <p:nvPr/>
        </p:nvSpPr>
        <p:spPr>
          <a:xfrm>
            <a:off x="2852528" y="2362868"/>
            <a:ext cx="1217000" cy="208647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none">
            <a:spAutoFit/>
          </a:bodyPr>
          <a:lstStyle/>
          <a:p>
            <a:r>
              <a:rPr lang="en-US" sz="756" dirty="0">
                <a:latin typeface="medium-content-serif-font"/>
              </a:rPr>
              <a:t>The relationship is Y = X*X</a:t>
            </a:r>
            <a:endParaRPr lang="en-US" sz="756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C4AB88-2FC1-8CD2-67B4-EC10A90F212E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r>
              <a:rPr lang="en-US"/>
              <a:t>Instructor: Dr. Malak Abdullah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F34727-4EDA-676A-0BA8-3F3C1B899A3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670"/>
              </a:lnSpc>
            </a:pPr>
            <a:fld id="{81D60167-4931-47E6-BA6A-407CBD079E47}" type="slidenum">
              <a:rPr lang="en-JO" smtClean="0"/>
              <a:t>2</a:t>
            </a:fld>
            <a:r>
              <a:rPr lang="en-JO" spc="-240"/>
              <a:t> </a:t>
            </a:r>
            <a:r>
              <a:rPr lang="en-JO"/>
              <a:t>/</a:t>
            </a:r>
            <a:r>
              <a:rPr lang="en-JO" spc="-245"/>
              <a:t> </a:t>
            </a:r>
            <a:r>
              <a:rPr lang="en-JO"/>
              <a:t>29</a:t>
            </a:r>
            <a:endParaRPr lang="en-JO" dirty="0"/>
          </a:p>
        </p:txBody>
      </p:sp>
    </p:spTree>
    <p:extLst>
      <p:ext uri="{BB962C8B-B14F-4D97-AF65-F5344CB8AC3E}">
        <p14:creationId xmlns:p14="http://schemas.microsoft.com/office/powerpoint/2010/main" val="34060678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74179" y="230963"/>
            <a:ext cx="2421890" cy="1954530"/>
          </a:xfrm>
          <a:custGeom>
            <a:avLst/>
            <a:gdLst/>
            <a:ahLst/>
            <a:cxnLst/>
            <a:rect l="l" t="t" r="r" b="b"/>
            <a:pathLst>
              <a:path w="2421890" h="1954530">
                <a:moveTo>
                  <a:pt x="1177006" y="567219"/>
                </a:moveTo>
                <a:lnTo>
                  <a:pt x="2277948" y="994721"/>
                </a:lnTo>
                <a:lnTo>
                  <a:pt x="2421450" y="311097"/>
                </a:lnTo>
                <a:lnTo>
                  <a:pt x="1169438" y="0"/>
                </a:lnTo>
                <a:lnTo>
                  <a:pt x="1177006" y="567219"/>
                </a:lnTo>
              </a:path>
              <a:path w="2421890" h="1954530">
                <a:moveTo>
                  <a:pt x="160973" y="1104782"/>
                </a:moveTo>
                <a:lnTo>
                  <a:pt x="1177006" y="567219"/>
                </a:lnTo>
              </a:path>
              <a:path w="2421890" h="1954530">
                <a:moveTo>
                  <a:pt x="1169438" y="0"/>
                </a:moveTo>
                <a:lnTo>
                  <a:pt x="0" y="394227"/>
                </a:lnTo>
                <a:lnTo>
                  <a:pt x="160973" y="1104782"/>
                </a:lnTo>
                <a:lnTo>
                  <a:pt x="1381269" y="1954331"/>
                </a:lnTo>
                <a:lnTo>
                  <a:pt x="2277948" y="994721"/>
                </a:lnTo>
              </a:path>
            </a:pathLst>
          </a:custGeom>
          <a:ln w="417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 rot="2100000">
            <a:off x="1479496" y="1754820"/>
            <a:ext cx="560317" cy="666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525"/>
              </a:lnSpc>
            </a:pPr>
            <a:r>
              <a:rPr sz="500" spc="-5" dirty="0">
                <a:latin typeface="Microsoft Sans Serif"/>
                <a:cs typeface="Microsoft Sans Serif"/>
              </a:rPr>
              <a:t>Years</a:t>
            </a:r>
            <a:r>
              <a:rPr sz="500" spc="-15" dirty="0">
                <a:latin typeface="Microsoft Sans Serif"/>
                <a:cs typeface="Microsoft Sans Serif"/>
              </a:rPr>
              <a:t> </a:t>
            </a:r>
            <a:r>
              <a:rPr sz="500" spc="10" dirty="0">
                <a:latin typeface="Microsoft Sans Serif"/>
                <a:cs typeface="Microsoft Sans Serif"/>
              </a:rPr>
              <a:t>of</a:t>
            </a:r>
            <a:r>
              <a:rPr sz="500" spc="-10" dirty="0">
                <a:latin typeface="Microsoft Sans Serif"/>
                <a:cs typeface="Microsoft Sans Serif"/>
              </a:rPr>
              <a:t> </a:t>
            </a:r>
            <a:r>
              <a:rPr sz="500" spc="10" dirty="0">
                <a:latin typeface="Microsoft Sans Serif"/>
                <a:cs typeface="Microsoft Sans Serif"/>
              </a:rPr>
              <a:t>Education</a:t>
            </a:r>
            <a:endParaRPr sz="50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12943" y="539807"/>
            <a:ext cx="2484772" cy="1712231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 rot="18720000">
            <a:off x="3113045" y="1588428"/>
            <a:ext cx="269525" cy="666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525"/>
              </a:lnSpc>
            </a:pPr>
            <a:r>
              <a:rPr sz="500" spc="10" dirty="0">
                <a:latin typeface="Microsoft Sans Serif"/>
                <a:cs typeface="Microsoft Sans Serif"/>
              </a:rPr>
              <a:t>Senior</a:t>
            </a:r>
            <a:r>
              <a:rPr sz="500" spc="5" dirty="0">
                <a:latin typeface="Microsoft Sans Serif"/>
                <a:cs typeface="Microsoft Sans Serif"/>
              </a:rPr>
              <a:t>ity</a:t>
            </a:r>
            <a:endParaRPr sz="500">
              <a:latin typeface="Microsoft Sans Serif"/>
              <a:cs typeface="Microsoft Sans Serif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70"/>
              </a:lnSpc>
            </a:pPr>
            <a:fld id="{81D60167-4931-47E6-BA6A-407CBD079E47}" type="slidenum">
              <a:rPr dirty="0"/>
              <a:t>20</a:t>
            </a:fld>
            <a:r>
              <a:rPr spc="-240" dirty="0"/>
              <a:t> </a:t>
            </a:r>
            <a:r>
              <a:rPr dirty="0"/>
              <a:t>/</a:t>
            </a:r>
            <a:r>
              <a:rPr spc="-245" dirty="0"/>
              <a:t> </a:t>
            </a:r>
            <a:r>
              <a:rPr dirty="0"/>
              <a:t>30</a:t>
            </a:r>
          </a:p>
        </p:txBody>
      </p:sp>
      <p:sp>
        <p:nvSpPr>
          <p:cNvPr id="6" name="object 6"/>
          <p:cNvSpPr txBox="1"/>
          <p:nvPr/>
        </p:nvSpPr>
        <p:spPr>
          <a:xfrm rot="4560000">
            <a:off x="1006888" y="1002122"/>
            <a:ext cx="229789" cy="666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525"/>
              </a:lnSpc>
            </a:pPr>
            <a:r>
              <a:rPr sz="500" spc="10" dirty="0">
                <a:latin typeface="Microsoft Sans Serif"/>
                <a:cs typeface="Microsoft Sans Serif"/>
              </a:rPr>
              <a:t>Income</a:t>
            </a:r>
            <a:endParaRPr sz="500">
              <a:latin typeface="Microsoft Sans Serif"/>
              <a:cs typeface="Microsoft Sans Serif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21894" y="2372028"/>
            <a:ext cx="3890645" cy="7080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 algn="just">
              <a:lnSpc>
                <a:spcPct val="100000"/>
              </a:lnSpc>
              <a:spcBef>
                <a:spcPts val="90"/>
              </a:spcBef>
            </a:pPr>
            <a:r>
              <a:rPr sz="1100" spc="50" dirty="0">
                <a:latin typeface="Calibri"/>
                <a:cs typeface="Calibri"/>
              </a:rPr>
              <a:t>Even</a:t>
            </a:r>
            <a:r>
              <a:rPr sz="1100" spc="114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more</a:t>
            </a:r>
            <a:r>
              <a:rPr sz="1100" spc="114" dirty="0">
                <a:latin typeface="Calibri"/>
                <a:cs typeface="Calibri"/>
              </a:rPr>
              <a:t> </a:t>
            </a:r>
            <a:r>
              <a:rPr sz="1100" spc="10" dirty="0">
                <a:latin typeface="Calibri"/>
                <a:cs typeface="Calibri"/>
              </a:rPr>
              <a:t>flexible</a:t>
            </a:r>
            <a:r>
              <a:rPr sz="1100" spc="114" dirty="0">
                <a:latin typeface="Calibri"/>
                <a:cs typeface="Calibri"/>
              </a:rPr>
              <a:t> </a:t>
            </a:r>
            <a:r>
              <a:rPr sz="1100" spc="15" dirty="0">
                <a:latin typeface="Calibri"/>
                <a:cs typeface="Calibri"/>
              </a:rPr>
              <a:t>spline</a:t>
            </a:r>
            <a:r>
              <a:rPr sz="1100" spc="1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regression</a:t>
            </a:r>
            <a:r>
              <a:rPr sz="1100" spc="114" dirty="0">
                <a:latin typeface="Calibri"/>
                <a:cs typeface="Calibri"/>
              </a:rPr>
              <a:t> </a:t>
            </a:r>
            <a:r>
              <a:rPr sz="1100" spc="5" dirty="0">
                <a:latin typeface="Calibri"/>
                <a:cs typeface="Calibri"/>
              </a:rPr>
              <a:t>model</a:t>
            </a:r>
            <a:endParaRPr sz="1100">
              <a:latin typeface="Calibri"/>
              <a:cs typeface="Calibri"/>
            </a:endParaRPr>
          </a:p>
          <a:p>
            <a:pPr marL="38100" marR="30480" algn="just">
              <a:lnSpc>
                <a:spcPct val="102600"/>
              </a:lnSpc>
            </a:pPr>
            <a:r>
              <a:rPr sz="1100" i="1" spc="-30" dirty="0">
                <a:latin typeface="Calibri"/>
                <a:cs typeface="Calibri"/>
              </a:rPr>
              <a:t>f</a:t>
            </a:r>
            <a:r>
              <a:rPr sz="1650" spc="-44" baseline="15151" dirty="0">
                <a:latin typeface="Calibri"/>
                <a:cs typeface="Calibri"/>
              </a:rPr>
              <a:t>ˆ</a:t>
            </a:r>
            <a:r>
              <a:rPr sz="1200" i="1" spc="-44" baseline="-10416" dirty="0">
                <a:latin typeface="Calibri"/>
                <a:cs typeface="Calibri"/>
              </a:rPr>
              <a:t>S </a:t>
            </a:r>
            <a:r>
              <a:rPr sz="1100" spc="70" dirty="0">
                <a:latin typeface="Calibri"/>
                <a:cs typeface="Calibri"/>
              </a:rPr>
              <a:t>(</a:t>
            </a:r>
            <a:r>
              <a:rPr sz="1100" spc="70" dirty="0">
                <a:solidFill>
                  <a:srgbClr val="990000"/>
                </a:solidFill>
                <a:latin typeface="Calibri"/>
                <a:cs typeface="Calibri"/>
              </a:rPr>
              <a:t>education</a:t>
            </a:r>
            <a:r>
              <a:rPr sz="1100" i="1" spc="70" dirty="0">
                <a:latin typeface="Calibri"/>
                <a:cs typeface="Calibri"/>
              </a:rPr>
              <a:t>, </a:t>
            </a:r>
            <a:r>
              <a:rPr sz="1100" spc="135" dirty="0">
                <a:solidFill>
                  <a:srgbClr val="990000"/>
                </a:solidFill>
                <a:latin typeface="Calibri"/>
                <a:cs typeface="Calibri"/>
              </a:rPr>
              <a:t>seniority</a:t>
            </a:r>
            <a:r>
              <a:rPr sz="1100" spc="135" dirty="0">
                <a:latin typeface="Calibri"/>
                <a:cs typeface="Calibri"/>
              </a:rPr>
              <a:t>) </a:t>
            </a:r>
            <a:r>
              <a:rPr sz="1100" spc="20" dirty="0">
                <a:latin typeface="Calibri"/>
                <a:cs typeface="Calibri"/>
              </a:rPr>
              <a:t>fit </a:t>
            </a:r>
            <a:r>
              <a:rPr sz="1100" spc="10" dirty="0">
                <a:latin typeface="Calibri"/>
                <a:cs typeface="Calibri"/>
              </a:rPr>
              <a:t>to </a:t>
            </a:r>
            <a:r>
              <a:rPr sz="1100" spc="5" dirty="0">
                <a:latin typeface="Calibri"/>
                <a:cs typeface="Calibri"/>
              </a:rPr>
              <a:t>the </a:t>
            </a:r>
            <a:r>
              <a:rPr sz="1100" spc="15" dirty="0">
                <a:latin typeface="Calibri"/>
                <a:cs typeface="Calibri"/>
              </a:rPr>
              <a:t>simulated </a:t>
            </a:r>
            <a:r>
              <a:rPr sz="1100" spc="25" dirty="0">
                <a:latin typeface="Calibri"/>
                <a:cs typeface="Calibri"/>
              </a:rPr>
              <a:t>data. </a:t>
            </a:r>
            <a:r>
              <a:rPr sz="1100" spc="10" dirty="0">
                <a:latin typeface="Calibri"/>
                <a:cs typeface="Calibri"/>
              </a:rPr>
              <a:t>Here </a:t>
            </a:r>
            <a:r>
              <a:rPr sz="1100" dirty="0">
                <a:latin typeface="Calibri"/>
                <a:cs typeface="Calibri"/>
              </a:rPr>
              <a:t>the </a:t>
            </a:r>
            <a:r>
              <a:rPr sz="1100" spc="5" dirty="0">
                <a:latin typeface="Calibri"/>
                <a:cs typeface="Calibri"/>
              </a:rPr>
              <a:t> </a:t>
            </a:r>
            <a:r>
              <a:rPr sz="1100" spc="15" dirty="0">
                <a:latin typeface="Calibri"/>
                <a:cs typeface="Calibri"/>
              </a:rPr>
              <a:t>fitted </a:t>
            </a:r>
            <a:r>
              <a:rPr sz="1100" spc="5" dirty="0">
                <a:latin typeface="Calibri"/>
                <a:cs typeface="Calibri"/>
              </a:rPr>
              <a:t>model makes </a:t>
            </a:r>
            <a:r>
              <a:rPr sz="1100" spc="-5" dirty="0">
                <a:latin typeface="Calibri"/>
                <a:cs typeface="Calibri"/>
              </a:rPr>
              <a:t>no</a:t>
            </a:r>
            <a:r>
              <a:rPr sz="1100" dirty="0">
                <a:latin typeface="Calibri"/>
                <a:cs typeface="Calibri"/>
              </a:rPr>
              <a:t> </a:t>
            </a:r>
            <a:r>
              <a:rPr sz="1100" spc="5" dirty="0">
                <a:latin typeface="Calibri"/>
                <a:cs typeface="Calibri"/>
              </a:rPr>
              <a:t>errors </a:t>
            </a:r>
            <a:r>
              <a:rPr sz="1100" spc="-5" dirty="0">
                <a:latin typeface="Calibri"/>
                <a:cs typeface="Calibri"/>
              </a:rPr>
              <a:t>on</a:t>
            </a:r>
            <a:r>
              <a:rPr sz="1100" spc="235" dirty="0">
                <a:latin typeface="Calibri"/>
                <a:cs typeface="Calibri"/>
              </a:rPr>
              <a:t> </a:t>
            </a:r>
            <a:r>
              <a:rPr sz="1100" spc="5" dirty="0">
                <a:latin typeface="Calibri"/>
                <a:cs typeface="Calibri"/>
              </a:rPr>
              <a:t>the </a:t>
            </a:r>
            <a:r>
              <a:rPr sz="1100" spc="35" dirty="0">
                <a:latin typeface="Calibri"/>
                <a:cs typeface="Calibri"/>
              </a:rPr>
              <a:t>training </a:t>
            </a:r>
            <a:r>
              <a:rPr sz="1100" spc="10" dirty="0">
                <a:latin typeface="Calibri"/>
                <a:cs typeface="Calibri"/>
              </a:rPr>
              <a:t>data!  </a:t>
            </a:r>
            <a:r>
              <a:rPr sz="1100" spc="45" dirty="0">
                <a:latin typeface="Calibri"/>
                <a:cs typeface="Calibri"/>
              </a:rPr>
              <a:t>Also </a:t>
            </a:r>
            <a:r>
              <a:rPr sz="1100" spc="10" dirty="0">
                <a:latin typeface="Calibri"/>
                <a:cs typeface="Calibri"/>
              </a:rPr>
              <a:t>known </a:t>
            </a:r>
            <a:r>
              <a:rPr sz="1100" spc="15" dirty="0">
                <a:latin typeface="Calibri"/>
                <a:cs typeface="Calibri"/>
              </a:rPr>
              <a:t> </a:t>
            </a:r>
            <a:r>
              <a:rPr sz="1100" spc="5" dirty="0">
                <a:latin typeface="Calibri"/>
                <a:cs typeface="Calibri"/>
              </a:rPr>
              <a:t>as</a:t>
            </a:r>
            <a:r>
              <a:rPr sz="1100" spc="110" dirty="0">
                <a:latin typeface="Calibri"/>
                <a:cs typeface="Calibri"/>
              </a:rPr>
              <a:t> </a:t>
            </a:r>
            <a:r>
              <a:rPr sz="1100" i="1" spc="10" dirty="0">
                <a:solidFill>
                  <a:srgbClr val="009900"/>
                </a:solidFill>
                <a:latin typeface="Calibri"/>
                <a:cs typeface="Calibri"/>
              </a:rPr>
              <a:t>overfitting</a:t>
            </a:r>
            <a:r>
              <a:rPr sz="1100" spc="10" dirty="0">
                <a:latin typeface="Calibri"/>
                <a:cs typeface="Calibri"/>
              </a:rPr>
              <a:t>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FA056B2-1C21-C121-7B07-57F73F6ECEB3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r>
              <a:rPr lang="en-US"/>
              <a:t>Instructor: Dr. Malak Abdullah</a:t>
            </a:r>
            <a:endParaRPr lang="en-US" dirty="0"/>
          </a:p>
        </p:txBody>
      </p:sp>
    </p:spTree>
  </p:cSld>
  <p:clrMapOvr>
    <a:masterClrMapping/>
  </p:clrMapOvr>
  <p:transition>
    <p:cut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EA106-EA0F-2B9A-67B5-767339207A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6851" y="211465"/>
            <a:ext cx="2057400" cy="215444"/>
          </a:xfrm>
        </p:spPr>
        <p:txBody>
          <a:bodyPr/>
          <a:lstStyle/>
          <a:p>
            <a:r>
              <a:rPr lang="en-JO" dirty="0"/>
              <a:t>How Do we estimate f?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1CCC0D-03AF-CAB9-2BCB-2567FC9EA7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7931" y="856397"/>
            <a:ext cx="3874236" cy="2200602"/>
          </a:xfrm>
        </p:spPr>
        <p:txBody>
          <a:bodyPr/>
          <a:lstStyle/>
          <a:p>
            <a:pPr algn="l" fontAlgn="base"/>
            <a:r>
              <a:rPr lang="en-JO" b="1" dirty="0"/>
              <a:t>Non-Parametric methods</a:t>
            </a:r>
            <a:r>
              <a:rPr lang="en-JO" dirty="0"/>
              <a:t>: </a:t>
            </a:r>
            <a:r>
              <a:rPr lang="en-US" spc="5" dirty="0"/>
              <a:t>An easy-to-understand nonparametric model is the k-nearest neighbors algorithm that makes predictions based on the k most similar training patterns for a new data instance. The method does not assume anything about the form of the mapping function other than patterns that are close are likely to have a similar output variable.</a:t>
            </a:r>
          </a:p>
          <a:p>
            <a:pPr algn="l" fontAlgn="base"/>
            <a:endParaRPr lang="en-US" spc="5" dirty="0"/>
          </a:p>
          <a:p>
            <a:pPr algn="l" fontAlgn="base"/>
            <a:r>
              <a:rPr lang="en-US" spc="5" dirty="0"/>
              <a:t>Some more examples of popular nonparametric machine learning algorithms are: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spc="5" dirty="0"/>
              <a:t>k-Nearest Neighbors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spc="5" dirty="0"/>
              <a:t>Decision Trees like CART and C4.5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spc="5" dirty="0"/>
              <a:t>Support Vector Machines</a:t>
            </a:r>
          </a:p>
          <a:p>
            <a:pPr marL="0" algn="l" rtl="0"/>
            <a:endParaRPr lang="en-JO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BC4000-49B3-EA9E-238F-7C8656517DBC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r>
              <a:rPr lang="en-US"/>
              <a:t>Instructor: Dr. Malak Abdullah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CD7E53-C949-CA9B-E284-AF22CFA7A2BB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670"/>
              </a:lnSpc>
            </a:pPr>
            <a:fld id="{81D60167-4931-47E6-BA6A-407CBD079E47}" type="slidenum">
              <a:rPr lang="en-JO" smtClean="0"/>
              <a:t>21</a:t>
            </a:fld>
            <a:r>
              <a:rPr lang="en-JO" spc="-240"/>
              <a:t> </a:t>
            </a:r>
            <a:r>
              <a:rPr lang="en-JO"/>
              <a:t>/</a:t>
            </a:r>
            <a:r>
              <a:rPr lang="en-JO" spc="-245"/>
              <a:t> </a:t>
            </a:r>
            <a:r>
              <a:rPr lang="en-JO"/>
              <a:t>29</a:t>
            </a:r>
            <a:endParaRPr lang="en-JO" dirty="0"/>
          </a:p>
        </p:txBody>
      </p:sp>
    </p:spTree>
    <p:extLst>
      <p:ext uri="{BB962C8B-B14F-4D97-AF65-F5344CB8AC3E}">
        <p14:creationId xmlns:p14="http://schemas.microsoft.com/office/powerpoint/2010/main" val="653466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3D02A6-D26C-404C-BACF-75A65A4004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4149" y="211465"/>
            <a:ext cx="1101801" cy="215444"/>
          </a:xfrm>
        </p:spPr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A29113-D646-0944-8853-4AF68F336C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124" y="757610"/>
            <a:ext cx="1464945" cy="152349"/>
          </a:xfrm>
        </p:spPr>
        <p:txBody>
          <a:bodyPr/>
          <a:lstStyle/>
          <a:p>
            <a:pPr marL="69147" indent="-69147" algn="r" defTabSz="345735" rtl="1">
              <a:lnSpc>
                <a:spcPct val="90000"/>
              </a:lnSpc>
              <a:spcBef>
                <a:spcPts val="454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v"/>
            </a:pP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3BD50D-3880-644E-84FA-F00EC67FE9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4325" y="6272784"/>
            <a:ext cx="71014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Instructor: Dr. Malak Abdullah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729505-4D7D-F546-8131-D1B25F8A44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400" b="1" kern="1200">
                <a:solidFill>
                  <a:srgbClr val="FFFFFF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8C2E80E-A818-EA4B-839C-9030708D7285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D53A723-4E88-0742-8419-D179F7FF82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" y="413538"/>
            <a:ext cx="3990148" cy="2633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3201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le 2">
            <a:extLst>
              <a:ext uri="{FF2B5EF4-FFF2-40B4-BE49-F238E27FC236}">
                <a16:creationId xmlns:a16="http://schemas.microsoft.com/office/drawing/2014/main" id="{87FBE27B-AA99-BA49-854C-883926EED55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4102" y="382428"/>
            <a:ext cx="3803333" cy="314253"/>
          </a:xfrm>
        </p:spPr>
        <p:txBody>
          <a:bodyPr/>
          <a:lstStyle/>
          <a:p>
            <a:pPr defTabSz="345725">
              <a:defRPr/>
            </a:pPr>
            <a:r>
              <a:rPr lang="en-US" altLang="en-US" sz="2042" dirty="0"/>
              <a:t>Generalization</a:t>
            </a:r>
          </a:p>
        </p:txBody>
      </p:sp>
      <p:sp>
        <p:nvSpPr>
          <p:cNvPr id="33793" name="Content Placeholder 1">
            <a:extLst>
              <a:ext uri="{FF2B5EF4-FFF2-40B4-BE49-F238E27FC236}">
                <a16:creationId xmlns:a16="http://schemas.microsoft.com/office/drawing/2014/main" id="{410EFA6C-BF5C-0E43-AC0F-EA19120C0DC4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60073" y="1058576"/>
            <a:ext cx="4193910" cy="1889556"/>
          </a:xfrm>
        </p:spPr>
        <p:txBody>
          <a:bodyPr/>
          <a:lstStyle/>
          <a:p>
            <a:pPr marL="69145" indent="-69145" defTabSz="345725">
              <a:spcBef>
                <a:spcPts val="454"/>
              </a:spcBef>
              <a:buClr>
                <a:schemeClr val="accent1">
                  <a:lumMod val="75000"/>
                </a:schemeClr>
              </a:buClr>
              <a:defRPr/>
            </a:pPr>
            <a:r>
              <a:rPr lang="en-US" altLang="en-US" sz="1008" dirty="0"/>
              <a:t>Definition: model does a good job of correctly predicting class labels of </a:t>
            </a:r>
            <a:r>
              <a:rPr lang="en-US" altLang="en-US" sz="1008" u="sng" dirty="0"/>
              <a:t>previously unseen</a:t>
            </a:r>
            <a:r>
              <a:rPr lang="en-US" altLang="en-US" sz="1008" dirty="0"/>
              <a:t> samples</a:t>
            </a:r>
          </a:p>
          <a:p>
            <a:pPr marL="69145" indent="-69145" defTabSz="345725">
              <a:spcBef>
                <a:spcPts val="454"/>
              </a:spcBef>
              <a:buClr>
                <a:schemeClr val="accent1">
                  <a:lumMod val="75000"/>
                </a:schemeClr>
              </a:buClr>
              <a:defRPr/>
            </a:pPr>
            <a:endParaRPr lang="en-US" altLang="en-US" sz="1008" dirty="0"/>
          </a:p>
          <a:p>
            <a:pPr marL="69145" indent="-69145" defTabSz="345725">
              <a:spcBef>
                <a:spcPts val="454"/>
              </a:spcBef>
              <a:buClr>
                <a:schemeClr val="accent1">
                  <a:lumMod val="75000"/>
                </a:schemeClr>
              </a:buClr>
              <a:defRPr/>
            </a:pPr>
            <a:r>
              <a:rPr lang="en-US" altLang="en-US" sz="1008" dirty="0"/>
              <a:t>Generalization is typically evaluated using a </a:t>
            </a:r>
            <a:r>
              <a:rPr lang="en-US" altLang="en-US" sz="1008" i="1" dirty="0"/>
              <a:t>test</a:t>
            </a:r>
            <a:r>
              <a:rPr lang="en-US" altLang="en-US" sz="1008" dirty="0"/>
              <a:t> set of data that was not involved in the training process</a:t>
            </a:r>
          </a:p>
          <a:p>
            <a:pPr marL="69145" indent="-69145" defTabSz="345725">
              <a:spcBef>
                <a:spcPts val="454"/>
              </a:spcBef>
              <a:buClr>
                <a:schemeClr val="accent1">
                  <a:lumMod val="75000"/>
                </a:schemeClr>
              </a:buClr>
              <a:defRPr/>
            </a:pPr>
            <a:endParaRPr lang="en-US" altLang="en-US" sz="1008" dirty="0"/>
          </a:p>
          <a:p>
            <a:pPr marL="69145" indent="-69145" defTabSz="345725">
              <a:spcBef>
                <a:spcPts val="454"/>
              </a:spcBef>
              <a:buClr>
                <a:schemeClr val="accent1">
                  <a:lumMod val="75000"/>
                </a:schemeClr>
              </a:buClr>
              <a:defRPr/>
            </a:pPr>
            <a:r>
              <a:rPr lang="en-US" altLang="en-US" sz="1008" dirty="0"/>
              <a:t>Evaluating generalization requires:</a:t>
            </a:r>
          </a:p>
          <a:p>
            <a:pPr marL="172863" lvl="1" indent="-69145" defTabSz="345725">
              <a:spcBef>
                <a:spcPts val="151"/>
              </a:spcBef>
              <a:spcAft>
                <a:spcPts val="76"/>
              </a:spcAft>
              <a:buClr>
                <a:schemeClr val="accent1">
                  <a:lumMod val="75000"/>
                </a:schemeClr>
              </a:buClr>
              <a:defRPr/>
            </a:pPr>
            <a:r>
              <a:rPr lang="en-US" altLang="en-US" sz="840" dirty="0"/>
              <a:t>Correct labels for test set are known.</a:t>
            </a:r>
          </a:p>
          <a:p>
            <a:pPr marL="172863" lvl="1" indent="-69145" defTabSz="345725">
              <a:spcBef>
                <a:spcPts val="151"/>
              </a:spcBef>
              <a:spcAft>
                <a:spcPts val="76"/>
              </a:spcAft>
              <a:buClr>
                <a:schemeClr val="accent1">
                  <a:lumMod val="75000"/>
                </a:schemeClr>
              </a:buClr>
              <a:defRPr/>
            </a:pPr>
            <a:r>
              <a:rPr lang="en-US" altLang="en-US" sz="840" dirty="0"/>
              <a:t>A quantitative measure (</a:t>
            </a:r>
            <a:r>
              <a:rPr lang="en-US" altLang="en-US" sz="840" i="1" dirty="0"/>
              <a:t>metric</a:t>
            </a:r>
            <a:r>
              <a:rPr lang="en-US" altLang="en-US" sz="840" dirty="0"/>
              <a:t>) of tendency for model to predict correct labels.</a:t>
            </a:r>
          </a:p>
          <a:p>
            <a:pPr marL="172863" lvl="1" indent="-69145" defTabSz="345725">
              <a:spcBef>
                <a:spcPts val="151"/>
              </a:spcBef>
              <a:spcAft>
                <a:spcPts val="76"/>
              </a:spcAft>
              <a:buClr>
                <a:schemeClr val="accent1">
                  <a:lumMod val="75000"/>
                </a:schemeClr>
              </a:buClr>
              <a:defRPr/>
            </a:pPr>
            <a:endParaRPr lang="en-US" altLang="en-US" sz="121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6309BB8-D6FE-5C89-A466-4F954389DA74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r>
              <a:rPr lang="en-US"/>
              <a:t>Instructor: Dr. Malak Abdullah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5C3EEE-D2F1-0E0B-F83B-863FE0AF7CBB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670"/>
              </a:lnSpc>
            </a:pPr>
            <a:fld id="{81D60167-4931-47E6-BA6A-407CBD079E47}" type="slidenum">
              <a:rPr lang="en-JO" smtClean="0"/>
              <a:t>23</a:t>
            </a:fld>
            <a:r>
              <a:rPr lang="en-JO" spc="-240"/>
              <a:t> </a:t>
            </a:r>
            <a:r>
              <a:rPr lang="en-JO"/>
              <a:t>/</a:t>
            </a:r>
            <a:r>
              <a:rPr lang="en-JO" spc="-245"/>
              <a:t> </a:t>
            </a:r>
            <a:r>
              <a:rPr lang="en-JO"/>
              <a:t>29</a:t>
            </a:r>
            <a:endParaRPr lang="en-JO" dirty="0"/>
          </a:p>
        </p:txBody>
      </p:sp>
    </p:spTree>
    <p:extLst>
      <p:ext uri="{BB962C8B-B14F-4D97-AF65-F5344CB8AC3E}">
        <p14:creationId xmlns:p14="http://schemas.microsoft.com/office/powerpoint/2010/main" val="24300020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DAE71B-F86F-5B43-AFB1-24602A3248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4149" y="211465"/>
            <a:ext cx="1101801" cy="215444"/>
          </a:xfrm>
        </p:spPr>
        <p:txBody>
          <a:bodyPr/>
          <a:lstStyle/>
          <a:p>
            <a:r>
              <a:rPr lang="en-US" dirty="0"/>
              <a:t>Generalization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E9D632A-6877-DF49-A8B2-651B17F1F7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74258" y="1079487"/>
            <a:ext cx="2524364" cy="1421486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B0EC15-BA05-1646-BC6E-443AF2F0E2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400" b="1" kern="1200">
                <a:solidFill>
                  <a:srgbClr val="FFFFFF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8C2E80E-A818-EA4B-839C-9030708D7285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FE8B98E-2536-064A-A106-272E8CDF940D}"/>
              </a:ext>
            </a:extLst>
          </p:cNvPr>
          <p:cNvSpPr/>
          <p:nvPr/>
        </p:nvSpPr>
        <p:spPr>
          <a:xfrm>
            <a:off x="118854" y="1283985"/>
            <a:ext cx="1827743" cy="10694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907" b="1" dirty="0"/>
              <a:t>Underfitting:</a:t>
            </a:r>
            <a:r>
              <a:rPr lang="en-US" altLang="en-US" sz="907" dirty="0"/>
              <a:t> model is too “simple” to represent all the relevant class characteristics</a:t>
            </a:r>
          </a:p>
          <a:p>
            <a:endParaRPr lang="en-US" altLang="en-US" sz="907" b="1" dirty="0"/>
          </a:p>
          <a:p>
            <a:r>
              <a:rPr lang="en-US" altLang="en-US" sz="907" b="1" dirty="0"/>
              <a:t>Overfitting:</a:t>
            </a:r>
            <a:r>
              <a:rPr lang="en-US" altLang="en-US" sz="907" dirty="0"/>
              <a:t> model is too “complex” and fits irrelevant characteristics (noise) in the data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27E2524-96C2-B44C-B0B3-FDB770BB43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4325" y="6272784"/>
            <a:ext cx="71014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Instructor: Dr. Malak Abdullah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8825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2">
            <a:extLst>
              <a:ext uri="{FF2B5EF4-FFF2-40B4-BE49-F238E27FC236}">
                <a16:creationId xmlns:a16="http://schemas.microsoft.com/office/drawing/2014/main" id="{EAC780DB-A85D-E54A-BFC6-FBE1CC044A3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9764" y="321733"/>
            <a:ext cx="3803333" cy="314253"/>
          </a:xfrm>
        </p:spPr>
        <p:txBody>
          <a:bodyPr/>
          <a:lstStyle/>
          <a:p>
            <a:pPr defTabSz="345725">
              <a:defRPr/>
            </a:pPr>
            <a:r>
              <a:rPr lang="en-US" altLang="en-US" sz="2042" dirty="0"/>
              <a:t>Metrics for classifier performance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0058380-6831-154A-A643-F68961A682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350" y="1031262"/>
            <a:ext cx="3404217" cy="1915539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490EE0-F139-901B-E015-74A0A62C998A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r>
              <a:rPr lang="en-US"/>
              <a:t>Instructor: Dr. Malak Abdullah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52224C-1829-3636-65C6-02746CFEA193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670"/>
              </a:lnSpc>
            </a:pPr>
            <a:fld id="{81D60167-4931-47E6-BA6A-407CBD079E47}" type="slidenum">
              <a:rPr lang="en-JO" smtClean="0"/>
              <a:t>25</a:t>
            </a:fld>
            <a:r>
              <a:rPr lang="en-JO" spc="-240"/>
              <a:t> </a:t>
            </a:r>
            <a:r>
              <a:rPr lang="en-JO"/>
              <a:t>/</a:t>
            </a:r>
            <a:r>
              <a:rPr lang="en-JO" spc="-245"/>
              <a:t> </a:t>
            </a:r>
            <a:r>
              <a:rPr lang="en-JO"/>
              <a:t>29</a:t>
            </a:r>
            <a:endParaRPr lang="en-JO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D37A842-985E-5EAC-CEF5-3E69E7DB90D4}"/>
              </a:ext>
            </a:extLst>
          </p:cNvPr>
          <p:cNvSpPr txBox="1"/>
          <p:nvPr/>
        </p:nvSpPr>
        <p:spPr>
          <a:xfrm>
            <a:off x="178049" y="643024"/>
            <a:ext cx="418682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u="none" strike="noStrike" dirty="0">
                <a:solidFill>
                  <a:srgbClr val="242424"/>
                </a:solidFill>
                <a:effectLst/>
                <a:latin typeface="source-serif-pro"/>
              </a:rPr>
              <a:t>Confusion Matrix is a performance measurement for machine learning classification.</a:t>
            </a:r>
            <a:endParaRPr lang="en-JO" sz="1200" dirty="0"/>
          </a:p>
        </p:txBody>
      </p:sp>
    </p:spTree>
    <p:extLst>
      <p:ext uri="{BB962C8B-B14F-4D97-AF65-F5344CB8AC3E}">
        <p14:creationId xmlns:p14="http://schemas.microsoft.com/office/powerpoint/2010/main" val="27019998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D263F6-F762-BC3C-1DA1-47E73C385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2051" y="211465"/>
            <a:ext cx="1693900" cy="430887"/>
          </a:xfrm>
        </p:spPr>
        <p:txBody>
          <a:bodyPr/>
          <a:lstStyle/>
          <a:p>
            <a:pPr rtl="0"/>
            <a:r>
              <a:rPr lang="en-JO" dirty="0"/>
              <a:t>Confusion Matrix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33E5DE-B00B-DC78-C7F1-D020164DB2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8392" y="645183"/>
            <a:ext cx="2812458" cy="1523494"/>
          </a:xfrm>
        </p:spPr>
        <p:txBody>
          <a:bodyPr/>
          <a:lstStyle/>
          <a:p>
            <a:pPr algn="l" rtl="0" fontAlgn="base"/>
            <a:r>
              <a:rPr lang="en-US" sz="900" b="0" i="0" u="none" strike="noStrike" dirty="0">
                <a:solidFill>
                  <a:srgbClr val="273239"/>
                </a:solidFill>
                <a:effectLst/>
                <a:latin typeface="Nunito" panose="020F0502020204030204" pitchFamily="34" charset="0"/>
              </a:rPr>
              <a:t>The matrix displays the number of instances produced by the model on the test data.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sz="900" b="1" i="0" u="none" strike="noStrike" dirty="0">
                <a:solidFill>
                  <a:srgbClr val="273239"/>
                </a:solidFill>
                <a:effectLst/>
                <a:latin typeface="Nunito" panose="020F0502020204030204" pitchFamily="34" charset="0"/>
              </a:rPr>
              <a:t>True positives (TP):</a:t>
            </a:r>
            <a:r>
              <a:rPr lang="en-US" sz="900" b="0" i="0" u="none" strike="noStrike" dirty="0">
                <a:solidFill>
                  <a:srgbClr val="273239"/>
                </a:solidFill>
                <a:effectLst/>
                <a:latin typeface="Nunito" panose="020F0502020204030204" pitchFamily="34" charset="0"/>
              </a:rPr>
              <a:t> occur when the model accurately predicts a positive data point.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sz="900" b="1" i="0" u="none" strike="noStrike" dirty="0">
                <a:solidFill>
                  <a:srgbClr val="273239"/>
                </a:solidFill>
                <a:effectLst/>
                <a:latin typeface="Nunito" panose="020F0502020204030204" pitchFamily="34" charset="0"/>
              </a:rPr>
              <a:t>True negatives (TN)</a:t>
            </a:r>
            <a:r>
              <a:rPr lang="en-US" sz="900" b="0" i="0" u="none" strike="noStrike" dirty="0">
                <a:solidFill>
                  <a:srgbClr val="273239"/>
                </a:solidFill>
                <a:effectLst/>
                <a:latin typeface="Nunito" panose="020F0502020204030204" pitchFamily="34" charset="0"/>
              </a:rPr>
              <a:t>: occur when the model accurately predicts a negative data point.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sz="900" b="1" i="0" u="none" strike="noStrike" dirty="0">
                <a:solidFill>
                  <a:srgbClr val="273239"/>
                </a:solidFill>
                <a:effectLst/>
                <a:latin typeface="Nunito" panose="020F0502020204030204" pitchFamily="34" charset="0"/>
              </a:rPr>
              <a:t>False positives (FP)</a:t>
            </a:r>
            <a:r>
              <a:rPr lang="en-US" sz="900" b="0" i="0" u="none" strike="noStrike" dirty="0">
                <a:solidFill>
                  <a:srgbClr val="273239"/>
                </a:solidFill>
                <a:effectLst/>
                <a:latin typeface="Nunito" panose="020F0502020204030204" pitchFamily="34" charset="0"/>
              </a:rPr>
              <a:t>: occur when the model predicts a positive data point incorrectly.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sz="900" b="1" i="0" u="none" strike="noStrike" dirty="0">
                <a:solidFill>
                  <a:srgbClr val="273239"/>
                </a:solidFill>
                <a:effectLst/>
                <a:latin typeface="Nunito" panose="020F0502020204030204" pitchFamily="34" charset="0"/>
              </a:rPr>
              <a:t>False</a:t>
            </a:r>
            <a:r>
              <a:rPr lang="en-US" sz="900" b="0" i="0" u="none" strike="noStrike" dirty="0">
                <a:solidFill>
                  <a:srgbClr val="273239"/>
                </a:solidFill>
                <a:effectLst/>
                <a:latin typeface="Nunito" panose="020F0502020204030204" pitchFamily="34" charset="0"/>
              </a:rPr>
              <a:t> </a:t>
            </a:r>
            <a:r>
              <a:rPr lang="en-US" sz="900" b="1" i="0" u="none" strike="noStrike" dirty="0">
                <a:solidFill>
                  <a:srgbClr val="273239"/>
                </a:solidFill>
                <a:effectLst/>
                <a:latin typeface="Nunito" panose="020F0502020204030204" pitchFamily="34" charset="0"/>
              </a:rPr>
              <a:t>negatives (FN)</a:t>
            </a:r>
            <a:r>
              <a:rPr lang="en-US" sz="900" b="0" i="0" u="none" strike="noStrike" dirty="0">
                <a:solidFill>
                  <a:srgbClr val="273239"/>
                </a:solidFill>
                <a:effectLst/>
                <a:latin typeface="Nunito" panose="020F0502020204030204" pitchFamily="34" charset="0"/>
              </a:rPr>
              <a:t>: occur when the model </a:t>
            </a:r>
            <a:r>
              <a:rPr lang="en-US" sz="900" b="0" i="0" u="none" strike="noStrike" dirty="0" err="1">
                <a:solidFill>
                  <a:srgbClr val="273239"/>
                </a:solidFill>
                <a:effectLst/>
                <a:latin typeface="Nunito" panose="020F0502020204030204" pitchFamily="34" charset="0"/>
              </a:rPr>
              <a:t>mispredicts</a:t>
            </a:r>
            <a:r>
              <a:rPr lang="en-US" sz="900" b="0" i="0" u="none" strike="noStrike" dirty="0">
                <a:solidFill>
                  <a:srgbClr val="273239"/>
                </a:solidFill>
                <a:effectLst/>
                <a:latin typeface="Nunito" panose="020F0502020204030204" pitchFamily="34" charset="0"/>
              </a:rPr>
              <a:t> a negative data point.</a:t>
            </a:r>
          </a:p>
          <a:p>
            <a:pPr marL="0" algn="l" rtl="0"/>
            <a:endParaRPr lang="en-JO" sz="9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DB7F22-9DD8-FAFA-8DD0-EA3F3CAE0DCC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r>
              <a:rPr lang="en-US"/>
              <a:t>Instructor: Dr. Malak Abdullah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D4DC4E-394A-62F5-3AFE-832963512D3A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670"/>
              </a:lnSpc>
            </a:pPr>
            <a:fld id="{81D60167-4931-47E6-BA6A-407CBD079E47}" type="slidenum">
              <a:rPr lang="en-JO" smtClean="0"/>
              <a:t>26</a:t>
            </a:fld>
            <a:r>
              <a:rPr lang="en-JO" spc="-240"/>
              <a:t> </a:t>
            </a:r>
            <a:r>
              <a:rPr lang="en-JO"/>
              <a:t>/</a:t>
            </a:r>
            <a:r>
              <a:rPr lang="en-JO" spc="-245"/>
              <a:t> </a:t>
            </a:r>
            <a:r>
              <a:rPr lang="en-JO"/>
              <a:t>29</a:t>
            </a:r>
            <a:endParaRPr lang="en-JO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537ECD-19F3-A370-F390-3595D40908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9333" y="587375"/>
            <a:ext cx="1548513" cy="11010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877215-61DD-38C1-087A-492397491E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850" y="2104112"/>
            <a:ext cx="2812458" cy="12104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B7A25A9-7967-9825-F62D-6C6836BB17C5}"/>
              </a:ext>
            </a:extLst>
          </p:cNvPr>
          <p:cNvSpPr txBox="1"/>
          <p:nvPr/>
        </p:nvSpPr>
        <p:spPr>
          <a:xfrm>
            <a:off x="95250" y="2524658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JO" dirty="0"/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5990113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CF275E-68C7-2213-D37D-2A97A120B7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J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2C4A97-8D3D-C4F2-EFF4-09B5B4AA5D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3889" y="1289102"/>
            <a:ext cx="1369161" cy="492443"/>
          </a:xfrm>
        </p:spPr>
        <p:txBody>
          <a:bodyPr/>
          <a:lstStyle/>
          <a:p>
            <a:pPr algn="l" fontAlgn="base">
              <a:buFont typeface="Arial" panose="020B0604020202020204" pitchFamily="34" charset="0"/>
              <a:buChar char="•"/>
            </a:pPr>
            <a:r>
              <a:rPr lang="en-US" sz="800" b="0" i="0" u="none" strike="noStrike" dirty="0">
                <a:solidFill>
                  <a:srgbClr val="273239"/>
                </a:solidFill>
                <a:effectLst/>
                <a:latin typeface="Nunito" pitchFamily="2" charset="77"/>
              </a:rPr>
              <a:t>Actual Dog Counts = 6 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sz="800" b="0" i="0" u="none" strike="noStrike" dirty="0">
                <a:solidFill>
                  <a:srgbClr val="273239"/>
                </a:solidFill>
                <a:effectLst/>
                <a:latin typeface="Nunito" pitchFamily="2" charset="77"/>
              </a:rPr>
              <a:t>Actual Not Dog Counts = 4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sz="800" b="0" i="0" u="none" strike="noStrike" dirty="0">
                <a:solidFill>
                  <a:srgbClr val="273239"/>
                </a:solidFill>
                <a:effectLst/>
                <a:latin typeface="Nunito" pitchFamily="2" charset="77"/>
              </a:rPr>
              <a:t>True Positive Counts = 5</a:t>
            </a:r>
          </a:p>
          <a:p>
            <a:pPr marL="0" algn="l" rtl="0"/>
            <a:endParaRPr lang="en-JO" sz="8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9643A7-7E32-4561-084F-31B1CF02AC43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r>
              <a:rPr lang="en-US"/>
              <a:t>Instructor: Dr. Malak Abdullah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EAABB8-BF6A-C4CD-751B-6D73B7B0F3D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670"/>
              </a:lnSpc>
            </a:pPr>
            <a:fld id="{81D60167-4931-47E6-BA6A-407CBD079E47}" type="slidenum">
              <a:rPr lang="en-JO" smtClean="0"/>
              <a:t>27</a:t>
            </a:fld>
            <a:r>
              <a:rPr lang="en-JO" spc="-240"/>
              <a:t> </a:t>
            </a:r>
            <a:r>
              <a:rPr lang="en-JO"/>
              <a:t>/</a:t>
            </a:r>
            <a:r>
              <a:rPr lang="en-JO" spc="-245"/>
              <a:t> </a:t>
            </a:r>
            <a:r>
              <a:rPr lang="en-JO"/>
              <a:t>29</a:t>
            </a:r>
            <a:endParaRPr lang="en-JO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BE3A1C-871C-135E-DF1D-6A1516A690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526" y="21370"/>
            <a:ext cx="4057651" cy="12578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1ACE0B9-D861-EAA4-97CF-D8CC88DCB358}"/>
              </a:ext>
            </a:extLst>
          </p:cNvPr>
          <p:cNvSpPr txBox="1"/>
          <p:nvPr/>
        </p:nvSpPr>
        <p:spPr>
          <a:xfrm>
            <a:off x="2045215" y="1229157"/>
            <a:ext cx="237106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>
              <a:buFont typeface="Arial" panose="020B0604020202020204" pitchFamily="34" charset="0"/>
              <a:buChar char="•"/>
            </a:pPr>
            <a:r>
              <a:rPr lang="en-US" sz="800" b="0" i="0" u="none" strike="noStrike" dirty="0">
                <a:solidFill>
                  <a:srgbClr val="273239"/>
                </a:solidFill>
                <a:effectLst/>
                <a:latin typeface="Nunito" pitchFamily="2" charset="77"/>
              </a:rPr>
              <a:t>False Positive Counts = 1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sz="800" b="0" i="0" u="none" strike="noStrike" dirty="0">
                <a:solidFill>
                  <a:srgbClr val="273239"/>
                </a:solidFill>
                <a:effectLst/>
                <a:latin typeface="Nunito" pitchFamily="2" charset="77"/>
              </a:rPr>
              <a:t>True Negative Counts = 3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sz="800" b="0" i="0" u="none" strike="noStrike" dirty="0">
                <a:solidFill>
                  <a:srgbClr val="273239"/>
                </a:solidFill>
                <a:effectLst/>
                <a:latin typeface="Nunito" pitchFamily="2" charset="77"/>
              </a:rPr>
              <a:t>False Negative Counts = 1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0BCA416-BA32-B607-E2B4-D9341E65EF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74810"/>
            <a:ext cx="2973452" cy="9649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AAF9DA8-DD6F-5B5D-A780-921129DCAF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7052" y="1781545"/>
            <a:ext cx="1436977" cy="119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881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85AA8B-A941-A3C1-DEB6-CBA7DB931E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494" y="24167"/>
            <a:ext cx="4482523" cy="3323987"/>
          </a:xfrm>
        </p:spPr>
        <p:txBody>
          <a:bodyPr/>
          <a:lstStyle/>
          <a:p>
            <a:pPr fontAlgn="base"/>
            <a:r>
              <a:rPr lang="en-US" sz="900" b="1" dirty="0">
                <a:effectLst/>
              </a:rPr>
              <a:t>1. Accuracy </a:t>
            </a:r>
          </a:p>
          <a:p>
            <a:pPr rtl="0" fontAlgn="base"/>
            <a:r>
              <a:rPr lang="en-US" sz="900" dirty="0">
                <a:effectLst/>
              </a:rPr>
              <a:t>Accuracy is used to measure the performance of the model. It is the ratio of Total correct instances to the total instances. </a:t>
            </a:r>
          </a:p>
          <a:p>
            <a:pPr algn="l" rtl="0" fontAlgn="base"/>
            <a:r>
              <a:rPr lang="en-US" sz="900" dirty="0">
                <a:effectLst/>
              </a:rPr>
              <a:t>For the above case:</a:t>
            </a:r>
          </a:p>
          <a:p>
            <a:pPr algn="l" rtl="0" fontAlgn="base"/>
            <a:r>
              <a:rPr lang="en-US" sz="900" dirty="0">
                <a:effectLst/>
              </a:rPr>
              <a:t>Accuracy = (5+3)/(5+3+1+1) = 8/10 = 0.8</a:t>
            </a:r>
          </a:p>
          <a:p>
            <a:pPr algn="l" rtl="0" fontAlgn="base"/>
            <a:endParaRPr lang="en-US" sz="900" dirty="0"/>
          </a:p>
          <a:p>
            <a:pPr fontAlgn="base"/>
            <a:r>
              <a:rPr lang="en-US" sz="900" b="1" dirty="0">
                <a:effectLst/>
              </a:rPr>
              <a:t>2. Precision</a:t>
            </a:r>
          </a:p>
          <a:p>
            <a:pPr rtl="0" fontAlgn="base"/>
            <a:r>
              <a:rPr lang="en-US" sz="900" dirty="0">
                <a:effectLst/>
              </a:rPr>
              <a:t>is a measure of how accurate a model’s positive predictions are. It is defined as the ratio of true positive predictions to the total number of positive predictions made by the model.</a:t>
            </a:r>
          </a:p>
          <a:p>
            <a:pPr algn="l" rtl="0" fontAlgn="base"/>
            <a:r>
              <a:rPr lang="en-US" sz="900" dirty="0">
                <a:effectLst/>
              </a:rPr>
              <a:t>Precision = 5/(5+1) =5/6 = 0.8333</a:t>
            </a:r>
          </a:p>
          <a:p>
            <a:pPr algn="l" rtl="0" fontAlgn="base"/>
            <a:endParaRPr lang="en-US" sz="900" dirty="0">
              <a:effectLst/>
            </a:endParaRPr>
          </a:p>
          <a:p>
            <a:pPr fontAlgn="base"/>
            <a:r>
              <a:rPr lang="en-US" sz="900" b="1" dirty="0">
                <a:effectLst/>
              </a:rPr>
              <a:t>3. Recall</a:t>
            </a:r>
          </a:p>
          <a:p>
            <a:pPr rtl="0" fontAlgn="base"/>
            <a:r>
              <a:rPr lang="en-US" sz="900" dirty="0">
                <a:effectLst/>
              </a:rPr>
              <a:t>measures the effectiveness of a classification model in identifying all relevant instances from a dataset. It is the ratio of the number of true positive (TP) instances to the sum of true positive and false negative (FN) instances.</a:t>
            </a:r>
          </a:p>
          <a:p>
            <a:pPr algn="l" rtl="0" fontAlgn="base"/>
            <a:r>
              <a:rPr lang="en-US" sz="900" dirty="0">
                <a:effectLst/>
              </a:rPr>
              <a:t>Recall = 5/(5+1) =5/6 = 0.8333</a:t>
            </a:r>
          </a:p>
          <a:p>
            <a:pPr algn="l" rtl="0" fontAlgn="base"/>
            <a:endParaRPr lang="en-US" sz="900" dirty="0"/>
          </a:p>
          <a:p>
            <a:pPr fontAlgn="base"/>
            <a:r>
              <a:rPr lang="en-US" sz="900" b="1" dirty="0">
                <a:effectLst/>
              </a:rPr>
              <a:t>4. F1-Score</a:t>
            </a:r>
          </a:p>
          <a:p>
            <a:pPr rtl="0" fontAlgn="base"/>
            <a:r>
              <a:rPr lang="en-US" sz="900" dirty="0">
                <a:effectLst/>
              </a:rPr>
              <a:t>is used to evaluate the overall performance of a classification model. It is the harmonic mean of precision and recall,</a:t>
            </a:r>
          </a:p>
          <a:p>
            <a:pPr algn="l" rtl="0" fontAlgn="base"/>
            <a:r>
              <a:rPr lang="en-US" sz="900" dirty="0">
                <a:effectLst/>
              </a:rPr>
              <a:t>F1-Score: = (2* 0.8333* 0.8333)/( 0.8333+ 0.8333)  = 0.8333</a:t>
            </a:r>
          </a:p>
          <a:p>
            <a:pPr algn="l" rtl="0" fontAlgn="base"/>
            <a:endParaRPr lang="en-US" sz="900" dirty="0">
              <a:effectLst/>
            </a:endParaRPr>
          </a:p>
          <a:p>
            <a:pPr algn="l" rtl="0" fontAlgn="base"/>
            <a:r>
              <a:rPr lang="en-US" sz="900" dirty="0">
                <a:effectLst/>
              </a:rPr>
              <a:t>We balance precision and recall with the F1-score when a trade-off between minimizing false positives and false negatives is necessary, such as in information retrieval systems.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63054B-0883-2197-3518-AD5F5F21C117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r>
              <a:rPr lang="en-US"/>
              <a:t>Instructor: Dr. Malak Abdullah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02FA1B-2058-EF65-CC09-48BECCA33778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670"/>
              </a:lnSpc>
            </a:pPr>
            <a:fld id="{81D60167-4931-47E6-BA6A-407CBD079E47}" type="slidenum">
              <a:rPr lang="en-JO" smtClean="0"/>
              <a:t>28</a:t>
            </a:fld>
            <a:r>
              <a:rPr lang="en-JO" spc="-240"/>
              <a:t> </a:t>
            </a:r>
            <a:r>
              <a:rPr lang="en-JO"/>
              <a:t>/</a:t>
            </a:r>
            <a:r>
              <a:rPr lang="en-JO" spc="-245"/>
              <a:t> </a:t>
            </a:r>
            <a:r>
              <a:rPr lang="en-JO"/>
              <a:t>29</a:t>
            </a:r>
            <a:endParaRPr lang="en-JO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994A07B-7331-2754-3CFF-A3BCFBC6DC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8850" y="391165"/>
            <a:ext cx="1428750" cy="381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B8C3AC5-5E96-D12E-3899-CAA7E8012F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8754" y="1218925"/>
            <a:ext cx="1003300" cy="31683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E81D016-8809-BC20-B801-1845EE0CD0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2487" y="1956288"/>
            <a:ext cx="1003301" cy="293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26E2371-050E-94B6-E70A-1E31337813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74857" y="2697062"/>
            <a:ext cx="1304065" cy="246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3354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le 2">
            <a:extLst>
              <a:ext uri="{FF2B5EF4-FFF2-40B4-BE49-F238E27FC236}">
                <a16:creationId xmlns:a16="http://schemas.microsoft.com/office/drawing/2014/main" id="{37DDD983-E1BA-2744-9A0E-3B6C2DE4E23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60073" y="317892"/>
            <a:ext cx="3803333" cy="314253"/>
          </a:xfrm>
        </p:spPr>
        <p:txBody>
          <a:bodyPr/>
          <a:lstStyle/>
          <a:p>
            <a:pPr defTabSz="345725">
              <a:defRPr/>
            </a:pPr>
            <a:r>
              <a:rPr lang="en-US" altLang="en-US" sz="2042" dirty="0"/>
              <a:t>Trade-off</a:t>
            </a:r>
          </a:p>
        </p:txBody>
      </p:sp>
      <p:sp>
        <p:nvSpPr>
          <p:cNvPr id="40962" name="Content Placeholder 1">
            <a:extLst>
              <a:ext uri="{FF2B5EF4-FFF2-40B4-BE49-F238E27FC236}">
                <a16:creationId xmlns:a16="http://schemas.microsoft.com/office/drawing/2014/main" id="{4EC448E5-3E8F-7A40-AA2E-04E0DD5BF40E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28058" y="833967"/>
            <a:ext cx="4321969" cy="507831"/>
          </a:xfrm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/>
              <a:t>While recall expresses the ability to find all relevant instances in a dataset, precision expresses the proportion of the data points our model says was relevant actually were relevant.</a:t>
            </a:r>
          </a:p>
        </p:txBody>
      </p:sp>
      <p:pic>
        <p:nvPicPr>
          <p:cNvPr id="40963" name="Picture 4">
            <a:extLst>
              <a:ext uri="{FF2B5EF4-FFF2-40B4-BE49-F238E27FC236}">
                <a16:creationId xmlns:a16="http://schemas.microsoft.com/office/drawing/2014/main" id="{EA7F68AA-5967-E642-9B0E-7C72135D68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63" y="1362932"/>
            <a:ext cx="2414433" cy="1980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EFEE039-CD3C-48D4-4179-0EBA45678607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r>
              <a:rPr lang="en-US"/>
              <a:t>Instructor: Dr. Malak Abdullah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5F205B-6DC4-578D-8167-01E834E226AA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670"/>
              </a:lnSpc>
            </a:pPr>
            <a:fld id="{81D60167-4931-47E6-BA6A-407CBD079E47}" type="slidenum">
              <a:rPr lang="en-JO" smtClean="0"/>
              <a:t>29</a:t>
            </a:fld>
            <a:r>
              <a:rPr lang="en-JO" spc="-240"/>
              <a:t> </a:t>
            </a:r>
            <a:r>
              <a:rPr lang="en-JO"/>
              <a:t>/</a:t>
            </a:r>
            <a:r>
              <a:rPr lang="en-JO" spc="-245"/>
              <a:t> </a:t>
            </a:r>
            <a:r>
              <a:rPr lang="en-JO"/>
              <a:t>29</a:t>
            </a:r>
            <a:endParaRPr lang="en-JO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6B5E20-40B0-9FEC-C460-798F82290F3B}"/>
              </a:ext>
            </a:extLst>
          </p:cNvPr>
          <p:cNvSpPr txBox="1"/>
          <p:nvPr/>
        </p:nvSpPr>
        <p:spPr>
          <a:xfrm>
            <a:off x="2762250" y="1196975"/>
            <a:ext cx="1580725" cy="206210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accent1"/>
                </a:solidFill>
              </a:rPr>
              <a:t>Accuracy should NEVER be used as a measure when the target variable classes in the data are a majority of one class.</a:t>
            </a:r>
          </a:p>
          <a:p>
            <a:r>
              <a:rPr lang="en-US" sz="800" i="1" dirty="0">
                <a:solidFill>
                  <a:schemeClr val="accent1"/>
                </a:solidFill>
              </a:rPr>
              <a:t>Ex: In our cancer detection example with 100 people, only 5 people has cancer. Let’s say our model is very bad and predicts every case as No Cancer. In doing so, it has classified those 95 non-cancer patients correctly and 5 cancerous patients as Non-cancerous. Now even though the model is terrible at predicting cancer, The accuracy of such a bad model is also 95%</a:t>
            </a:r>
            <a:r>
              <a:rPr lang="en-US" sz="800" dirty="0">
                <a:solidFill>
                  <a:schemeClr val="accent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110239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542BF3-7F80-FC47-A411-716AE2B06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29" y="289719"/>
            <a:ext cx="4385998" cy="676308"/>
          </a:xfrm>
        </p:spPr>
        <p:txBody>
          <a:bodyPr>
            <a:normAutofit/>
          </a:bodyPr>
          <a:lstStyle/>
          <a:p>
            <a:r>
              <a:rPr lang="en-US" dirty="0"/>
              <a:t>Overall, machine learning works in the same way!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E75160-C45B-CA4C-9CC0-2E7EB3CA5C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058" y="979747"/>
            <a:ext cx="4121211" cy="1702109"/>
          </a:xfrm>
        </p:spPr>
        <p:txBody>
          <a:bodyPr>
            <a:normAutofit/>
          </a:bodyPr>
          <a:lstStyle/>
          <a:p>
            <a:r>
              <a:rPr lang="en-US" sz="1008" i="1" dirty="0"/>
              <a:t>Your computer looks at some </a:t>
            </a:r>
            <a:r>
              <a:rPr lang="en-US" sz="1008" dirty="0"/>
              <a:t>examples </a:t>
            </a:r>
            <a:r>
              <a:rPr lang="en-US" sz="1008" i="1" dirty="0"/>
              <a:t>and then tries to identify “</a:t>
            </a:r>
            <a:r>
              <a:rPr lang="en-US" sz="1008" i="1" dirty="0">
                <a:solidFill>
                  <a:srgbClr val="FF0000"/>
                </a:solidFill>
              </a:rPr>
              <a:t>the most suitable</a:t>
            </a:r>
            <a:r>
              <a:rPr lang="en-US" sz="1008" i="1" dirty="0"/>
              <a:t>” relationship between the sets X and Y. </a:t>
            </a:r>
          </a:p>
          <a:p>
            <a:endParaRPr lang="en-US" sz="1008" i="1" dirty="0"/>
          </a:p>
          <a:p>
            <a:r>
              <a:rPr lang="en-US" sz="1008" i="1" dirty="0"/>
              <a:t>Using this identified relationship, it will try to </a:t>
            </a:r>
            <a:r>
              <a:rPr lang="en-US" sz="1008" i="1" dirty="0">
                <a:solidFill>
                  <a:srgbClr val="FF0000"/>
                </a:solidFill>
              </a:rPr>
              <a:t>predict </a:t>
            </a:r>
            <a:r>
              <a:rPr lang="en-US" sz="1008" i="1" dirty="0"/>
              <a:t>(or more) for new examples for which you don’t know Y.</a:t>
            </a:r>
            <a:endParaRPr lang="en-US" sz="1008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C4378F-27DB-9D45-338C-C636B2E39116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r>
              <a:rPr lang="en-US"/>
              <a:t>Instructor: Dr. Malak Abdullah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D3A09-8FDD-5975-5726-50D7C4A6010D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670"/>
              </a:lnSpc>
            </a:pPr>
            <a:fld id="{81D60167-4931-47E6-BA6A-407CBD079E47}" type="slidenum">
              <a:rPr lang="en-JO" smtClean="0"/>
              <a:t>3</a:t>
            </a:fld>
            <a:r>
              <a:rPr lang="en-JO" spc="-240"/>
              <a:t> </a:t>
            </a:r>
            <a:r>
              <a:rPr lang="en-JO"/>
              <a:t>/</a:t>
            </a:r>
            <a:r>
              <a:rPr lang="en-JO" spc="-245"/>
              <a:t> </a:t>
            </a:r>
            <a:r>
              <a:rPr lang="en-JO"/>
              <a:t>29</a:t>
            </a:r>
            <a:endParaRPr lang="en-JO" dirty="0"/>
          </a:p>
        </p:txBody>
      </p:sp>
    </p:spTree>
    <p:extLst>
      <p:ext uri="{BB962C8B-B14F-4D97-AF65-F5344CB8AC3E}">
        <p14:creationId xmlns:p14="http://schemas.microsoft.com/office/powerpoint/2010/main" val="25174108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83FBC-59A0-DF4C-9919-B474C9E545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7250" y="211465"/>
            <a:ext cx="2362201" cy="646331"/>
          </a:xfrm>
        </p:spPr>
        <p:txBody>
          <a:bodyPr/>
          <a:lstStyle/>
          <a:p>
            <a:r>
              <a:rPr lang="en-US" dirty="0"/>
              <a:t>How to evaluate your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48E01D-C52E-3642-B0D2-E4B77447EF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854" y="950260"/>
            <a:ext cx="4305761" cy="338554"/>
          </a:xfrm>
        </p:spPr>
        <p:txBody>
          <a:bodyPr/>
          <a:lstStyle/>
          <a:p>
            <a:endParaRPr lang="ar-SA" dirty="0"/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931CCA-86C3-2348-B1D3-BB051BE83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400" b="1" kern="1200">
                <a:solidFill>
                  <a:srgbClr val="FFFFFF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8C2E80E-A818-EA4B-839C-9030708D7285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14AA928-906C-9A4D-B07F-C6F731A705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4877" y="871390"/>
            <a:ext cx="1145313" cy="858985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3A7503-57E6-6647-AFB8-288FB0917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4325" y="6272784"/>
            <a:ext cx="71014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Instructor: Dr. Malak Abdullah</a:t>
            </a:r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A8A0AC4-1FAA-434F-A86D-19899CB420E1}"/>
              </a:ext>
            </a:extLst>
          </p:cNvPr>
          <p:cNvSpPr txBox="1">
            <a:spLocks/>
          </p:cNvSpPr>
          <p:nvPr/>
        </p:nvSpPr>
        <p:spPr>
          <a:xfrm>
            <a:off x="118854" y="965516"/>
            <a:ext cx="3405396" cy="1831659"/>
          </a:xfrm>
          <a:prstGeom prst="rect">
            <a:avLst/>
          </a:prstGeom>
        </p:spPr>
        <p:txBody>
          <a:bodyPr vert="horz" lIns="34576" tIns="17288" rIns="34576" bIns="17288" rtlCol="0">
            <a:no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v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v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v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v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v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000" b="1" dirty="0"/>
              <a:t>Example: </a:t>
            </a:r>
            <a:r>
              <a:rPr lang="en-US" sz="1000" dirty="0"/>
              <a:t>A school is running a machine learning primary diabetes scan on all of its students.</a:t>
            </a:r>
            <a:br>
              <a:rPr lang="en-US" sz="1000" dirty="0"/>
            </a:br>
            <a:r>
              <a:rPr lang="en-US" sz="1000" dirty="0"/>
              <a:t>The output is either </a:t>
            </a:r>
            <a:r>
              <a:rPr lang="en-US" sz="1000" b="1" dirty="0"/>
              <a:t>diabetic </a:t>
            </a:r>
            <a:r>
              <a:rPr lang="en-US" sz="1000" dirty="0"/>
              <a:t>(+</a:t>
            </a:r>
            <a:r>
              <a:rPr lang="en-US" sz="1000" dirty="0" err="1"/>
              <a:t>ve</a:t>
            </a:r>
            <a:r>
              <a:rPr lang="en-US" sz="1000" dirty="0"/>
              <a:t>) or </a:t>
            </a:r>
            <a:r>
              <a:rPr lang="en-US" sz="1000" b="1" dirty="0"/>
              <a:t>healthy </a:t>
            </a:r>
            <a:r>
              <a:rPr lang="en-US" sz="1000" dirty="0"/>
              <a:t>(-</a:t>
            </a:r>
            <a:r>
              <a:rPr lang="en-US" sz="1000" dirty="0" err="1"/>
              <a:t>ve</a:t>
            </a:r>
            <a:r>
              <a:rPr lang="en-US" sz="1000" dirty="0"/>
              <a:t>).</a:t>
            </a:r>
            <a:endParaRPr lang="en-US" sz="1000" b="1" dirty="0"/>
          </a:p>
          <a:p>
            <a:pPr marL="0" indent="0">
              <a:buNone/>
            </a:pPr>
            <a:r>
              <a:rPr lang="en-US" sz="1000" b="1" dirty="0"/>
              <a:t>Accuracy </a:t>
            </a:r>
            <a:r>
              <a:rPr lang="en-US" sz="1000" dirty="0"/>
              <a:t>answers the following question: How many students did we correctly label out of all the students? </a:t>
            </a:r>
            <a:endParaRPr lang="en-US" sz="1000" b="1" dirty="0"/>
          </a:p>
          <a:p>
            <a:pPr marL="0" indent="0">
              <a:buNone/>
            </a:pPr>
            <a:r>
              <a:rPr lang="en-US" sz="1000" b="1" dirty="0"/>
              <a:t>Precision </a:t>
            </a:r>
            <a:r>
              <a:rPr lang="en-US" sz="1000" dirty="0"/>
              <a:t>answers the following: How many of those who we labeled as diabetic are actually diabetic? = TP / (TP+FP)</a:t>
            </a:r>
          </a:p>
          <a:p>
            <a:pPr marL="0" indent="0">
              <a:buNone/>
            </a:pPr>
            <a:r>
              <a:rPr lang="en-US" sz="1000" b="1" dirty="0"/>
              <a:t>Recall </a:t>
            </a:r>
            <a:r>
              <a:rPr lang="en-US" sz="1000" dirty="0"/>
              <a:t>answers the following question: Of all the people who are diabetic, how many of those we correctly predict? = TP / (TP+FN)</a:t>
            </a:r>
            <a:endParaRPr lang="ar-SA" sz="1000" dirty="0"/>
          </a:p>
        </p:txBody>
      </p:sp>
    </p:spTree>
    <p:extLst>
      <p:ext uri="{BB962C8B-B14F-4D97-AF65-F5344CB8AC3E}">
        <p14:creationId xmlns:p14="http://schemas.microsoft.com/office/powerpoint/2010/main" val="12737034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2EE19F-8AAA-BD4D-99A5-73865280BB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9250" y="74668"/>
            <a:ext cx="1101801" cy="215444"/>
          </a:xfrm>
        </p:spPr>
        <p:txBody>
          <a:bodyPr/>
          <a:lstStyle/>
          <a:p>
            <a:r>
              <a:rPr lang="en-US" dirty="0"/>
              <a:t>ROC AUC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616501A-5027-2A4F-B21A-3B54F0E707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8" y="1212285"/>
            <a:ext cx="2269478" cy="1702109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26400CA-C0FF-8A49-AAD9-63404F8A3D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8764" y="331738"/>
            <a:ext cx="2351688" cy="156871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0A8B555-04D1-F04D-83C0-5AD968F9A651}"/>
              </a:ext>
            </a:extLst>
          </p:cNvPr>
          <p:cNvSpPr/>
          <p:nvPr/>
        </p:nvSpPr>
        <p:spPr>
          <a:xfrm>
            <a:off x="2379913" y="2402681"/>
            <a:ext cx="2070114" cy="208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56" dirty="0">
                <a:latin typeface="Roboto"/>
              </a:rPr>
              <a:t>Area under the </a:t>
            </a:r>
            <a:r>
              <a:rPr lang="en-US" sz="756" b="1" dirty="0">
                <a:latin typeface="Roboto"/>
              </a:rPr>
              <a:t>ROC Curve </a:t>
            </a:r>
            <a:r>
              <a:rPr lang="en-US" sz="756" b="1" dirty="0">
                <a:latin typeface="Roboto"/>
                <a:sym typeface="Wingdings" pitchFamily="2" charset="2"/>
              </a:rPr>
              <a:t> AUC</a:t>
            </a:r>
            <a:endParaRPr lang="en-US" sz="756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6A68538-17C0-F747-AF12-B8396CDECFDD}"/>
              </a:ext>
            </a:extLst>
          </p:cNvPr>
          <p:cNvSpPr/>
          <p:nvPr/>
        </p:nvSpPr>
        <p:spPr>
          <a:xfrm>
            <a:off x="2125845" y="2110782"/>
            <a:ext cx="2578250" cy="208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56" dirty="0">
                <a:latin typeface="Roboto"/>
              </a:rPr>
              <a:t>A receiver operating characteristic curve</a:t>
            </a:r>
            <a:r>
              <a:rPr lang="en-US" sz="756" dirty="0">
                <a:latin typeface="Roboto"/>
                <a:sym typeface="Wingdings" pitchFamily="2" charset="2"/>
              </a:rPr>
              <a:t></a:t>
            </a:r>
            <a:r>
              <a:rPr lang="en-US" sz="756" dirty="0">
                <a:latin typeface="Roboto"/>
              </a:rPr>
              <a:t> </a:t>
            </a:r>
            <a:r>
              <a:rPr lang="en-US" sz="756" b="1" dirty="0">
                <a:latin typeface="Roboto"/>
              </a:rPr>
              <a:t>ROC curve</a:t>
            </a:r>
            <a:endParaRPr lang="en-US" sz="756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F3862F9-1DF0-3115-7B2E-472272455836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r>
              <a:rPr lang="en-US"/>
              <a:t>Instructor: Dr. Malak Abdullah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36030F-7B98-5CA4-B24D-9461D48238EB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670"/>
              </a:lnSpc>
            </a:pPr>
            <a:fld id="{81D60167-4931-47E6-BA6A-407CBD079E47}" type="slidenum">
              <a:rPr lang="en-JO" smtClean="0"/>
              <a:t>31</a:t>
            </a:fld>
            <a:r>
              <a:rPr lang="en-JO" spc="-240"/>
              <a:t> </a:t>
            </a:r>
            <a:r>
              <a:rPr lang="en-JO"/>
              <a:t>/</a:t>
            </a:r>
            <a:r>
              <a:rPr lang="en-JO" spc="-245"/>
              <a:t> </a:t>
            </a:r>
            <a:r>
              <a:rPr lang="en-JO"/>
              <a:t>29</a:t>
            </a:r>
            <a:endParaRPr lang="en-JO" dirty="0"/>
          </a:p>
        </p:txBody>
      </p:sp>
    </p:spTree>
    <p:extLst>
      <p:ext uri="{BB962C8B-B14F-4D97-AF65-F5344CB8AC3E}">
        <p14:creationId xmlns:p14="http://schemas.microsoft.com/office/powerpoint/2010/main" val="19583174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83FBC-59A0-DF4C-9919-B474C9E545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850" y="211465"/>
            <a:ext cx="3352799" cy="430887"/>
          </a:xfrm>
        </p:spPr>
        <p:txBody>
          <a:bodyPr/>
          <a:lstStyle/>
          <a:p>
            <a:r>
              <a:rPr lang="en-US" dirty="0"/>
              <a:t>How to evaluate your Regression model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931CCA-86C3-2348-B1D3-BB051BE83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400" b="1" kern="1200">
                <a:solidFill>
                  <a:srgbClr val="FFFFFF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8C2E80E-A818-EA4B-839C-9030708D7285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B658A9D-7DA2-6A4D-B500-B3E3F7D36C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213" t="45129" r="24659" b="29194"/>
          <a:stretch/>
        </p:blipFill>
        <p:spPr>
          <a:xfrm>
            <a:off x="265635" y="889752"/>
            <a:ext cx="2760651" cy="88384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04342DB-0D02-4349-98A6-D7F081B999AC}"/>
              </a:ext>
            </a:extLst>
          </p:cNvPr>
          <p:cNvSpPr txBox="1"/>
          <p:nvPr/>
        </p:nvSpPr>
        <p:spPr>
          <a:xfrm>
            <a:off x="75219" y="918329"/>
            <a:ext cx="234051" cy="301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81" dirty="0">
                <a:solidFill>
                  <a:schemeClr val="accent1"/>
                </a:solidFill>
              </a:rPr>
              <a:t>1.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8FFE906-A251-EB44-B55F-65959C8A0BB8}"/>
              </a:ext>
            </a:extLst>
          </p:cNvPr>
          <p:cNvSpPr txBox="1"/>
          <p:nvPr/>
        </p:nvSpPr>
        <p:spPr>
          <a:xfrm>
            <a:off x="75219" y="1890018"/>
            <a:ext cx="234051" cy="301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81" dirty="0">
                <a:solidFill>
                  <a:schemeClr val="accent1"/>
                </a:solidFill>
              </a:rPr>
              <a:t>2.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A319866-B338-7B4E-8608-1A868A72AE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694" t="22917" r="25452" b="40549"/>
          <a:stretch/>
        </p:blipFill>
        <p:spPr>
          <a:xfrm>
            <a:off x="265635" y="1846159"/>
            <a:ext cx="2409664" cy="112625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FE49BE4-4317-D94F-BB77-B98DFCDF10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950" t="73561" r="38128" b="16923"/>
          <a:stretch/>
        </p:blipFill>
        <p:spPr>
          <a:xfrm>
            <a:off x="3043657" y="918329"/>
            <a:ext cx="1475394" cy="38282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7731B26-EE97-C04C-B08D-6C76F7B6EEF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421" t="62883" r="37288" b="28796"/>
          <a:stretch/>
        </p:blipFill>
        <p:spPr>
          <a:xfrm>
            <a:off x="2994748" y="2475076"/>
            <a:ext cx="1377627" cy="30757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4E409C-32D5-F149-A8F5-AE0DA07782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4325" y="6272784"/>
            <a:ext cx="71014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Instructor: Dr. Malak Abdullah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4D2B4B6-5BB9-674F-93EF-5ED92BADB9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9022" y="1270086"/>
            <a:ext cx="1022863" cy="1007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7114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88706" y="211465"/>
            <a:ext cx="1231265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15" dirty="0"/>
              <a:t>Some</a:t>
            </a:r>
            <a:r>
              <a:rPr spc="90" dirty="0"/>
              <a:t> </a:t>
            </a:r>
            <a:r>
              <a:rPr spc="10" dirty="0"/>
              <a:t>trade-offs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70"/>
              </a:lnSpc>
            </a:pPr>
            <a:fld id="{81D60167-4931-47E6-BA6A-407CBD079E47}" type="slidenum">
              <a:rPr dirty="0"/>
              <a:t>33</a:t>
            </a:fld>
            <a:r>
              <a:rPr spc="-240" dirty="0"/>
              <a:t> </a:t>
            </a:r>
            <a:r>
              <a:rPr dirty="0"/>
              <a:t>/</a:t>
            </a:r>
            <a:r>
              <a:rPr spc="-245" dirty="0"/>
              <a:t> </a:t>
            </a:r>
            <a:r>
              <a:rPr dirty="0"/>
              <a:t>30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71450" y="1024418"/>
            <a:ext cx="4267200" cy="128227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44780" indent="-132715">
              <a:lnSpc>
                <a:spcPct val="100000"/>
              </a:lnSpc>
              <a:spcBef>
                <a:spcPts val="90"/>
              </a:spcBef>
              <a:buClr>
                <a:srgbClr val="3333B2"/>
              </a:buClr>
              <a:buSzPct val="90909"/>
              <a:buFont typeface="Lucida Sans Unicode"/>
              <a:buChar char="•"/>
              <a:tabLst>
                <a:tab pos="145415" algn="l"/>
              </a:tabLst>
            </a:pPr>
            <a:r>
              <a:rPr sz="1100" spc="30" dirty="0">
                <a:latin typeface="Calibri"/>
                <a:cs typeface="Calibri"/>
              </a:rPr>
              <a:t>Prediction</a:t>
            </a:r>
            <a:r>
              <a:rPr sz="1100" spc="114" dirty="0">
                <a:latin typeface="Calibri"/>
                <a:cs typeface="Calibri"/>
              </a:rPr>
              <a:t> </a:t>
            </a:r>
            <a:r>
              <a:rPr sz="1100" spc="30" dirty="0">
                <a:latin typeface="Calibri"/>
                <a:cs typeface="Calibri"/>
              </a:rPr>
              <a:t>accuracy</a:t>
            </a:r>
            <a:r>
              <a:rPr sz="1100" spc="120" dirty="0">
                <a:latin typeface="Calibri"/>
                <a:cs typeface="Calibri"/>
              </a:rPr>
              <a:t> </a:t>
            </a:r>
            <a:r>
              <a:rPr sz="1100" spc="5" dirty="0">
                <a:latin typeface="Calibri"/>
                <a:cs typeface="Calibri"/>
              </a:rPr>
              <a:t>versus</a:t>
            </a:r>
            <a:r>
              <a:rPr sz="1100" spc="114" dirty="0">
                <a:latin typeface="Calibri"/>
                <a:cs typeface="Calibri"/>
              </a:rPr>
              <a:t> </a:t>
            </a:r>
            <a:r>
              <a:rPr sz="1100" spc="20" dirty="0">
                <a:latin typeface="Calibri"/>
                <a:cs typeface="Calibri"/>
              </a:rPr>
              <a:t>interpretability.</a:t>
            </a:r>
            <a:endParaRPr sz="1100" dirty="0">
              <a:latin typeface="Calibri"/>
              <a:cs typeface="Calibri"/>
            </a:endParaRPr>
          </a:p>
          <a:p>
            <a:pPr marL="144780" marR="5080" lvl="1">
              <a:lnSpc>
                <a:spcPct val="102600"/>
              </a:lnSpc>
              <a:buChar char="—"/>
              <a:tabLst>
                <a:tab pos="330200" algn="l"/>
              </a:tabLst>
            </a:pPr>
            <a:r>
              <a:rPr sz="1100" spc="45" dirty="0">
                <a:latin typeface="Calibri"/>
                <a:cs typeface="Calibri"/>
              </a:rPr>
              <a:t>Linear</a:t>
            </a:r>
            <a:r>
              <a:rPr sz="1100" spc="114" dirty="0">
                <a:latin typeface="Calibri"/>
                <a:cs typeface="Calibri"/>
              </a:rPr>
              <a:t> </a:t>
            </a:r>
            <a:r>
              <a:rPr sz="1100" spc="5" dirty="0">
                <a:latin typeface="Calibri"/>
                <a:cs typeface="Calibri"/>
              </a:rPr>
              <a:t>models</a:t>
            </a:r>
            <a:r>
              <a:rPr sz="1100" spc="114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are</a:t>
            </a:r>
            <a:r>
              <a:rPr sz="1100" spc="110" dirty="0">
                <a:latin typeface="Calibri"/>
                <a:cs typeface="Calibri"/>
              </a:rPr>
              <a:t> </a:t>
            </a:r>
            <a:r>
              <a:rPr sz="1100" spc="5" dirty="0">
                <a:latin typeface="Calibri"/>
                <a:cs typeface="Calibri"/>
              </a:rPr>
              <a:t>easy</a:t>
            </a:r>
            <a:r>
              <a:rPr sz="1100" spc="114" dirty="0">
                <a:latin typeface="Calibri"/>
                <a:cs typeface="Calibri"/>
              </a:rPr>
              <a:t> </a:t>
            </a:r>
            <a:r>
              <a:rPr sz="1100" spc="5" dirty="0">
                <a:latin typeface="Calibri"/>
                <a:cs typeface="Calibri"/>
              </a:rPr>
              <a:t>to</a:t>
            </a:r>
            <a:r>
              <a:rPr sz="1100" spc="114" dirty="0">
                <a:latin typeface="Calibri"/>
                <a:cs typeface="Calibri"/>
              </a:rPr>
              <a:t> </a:t>
            </a:r>
            <a:r>
              <a:rPr sz="1100" spc="15" dirty="0">
                <a:latin typeface="Calibri"/>
                <a:cs typeface="Calibri"/>
              </a:rPr>
              <a:t>interpret;</a:t>
            </a:r>
            <a:r>
              <a:rPr sz="1100" spc="114" dirty="0">
                <a:latin typeface="Calibri"/>
                <a:cs typeface="Calibri"/>
              </a:rPr>
              <a:t> </a:t>
            </a:r>
            <a:r>
              <a:rPr sz="1100" spc="25" dirty="0">
                <a:latin typeface="Calibri"/>
                <a:cs typeface="Calibri"/>
              </a:rPr>
              <a:t>thin-plate</a:t>
            </a:r>
            <a:r>
              <a:rPr sz="1100" spc="114" dirty="0">
                <a:latin typeface="Calibri"/>
                <a:cs typeface="Calibri"/>
              </a:rPr>
              <a:t> </a:t>
            </a:r>
            <a:r>
              <a:rPr sz="1100" spc="10" dirty="0">
                <a:latin typeface="Calibri"/>
                <a:cs typeface="Calibri"/>
              </a:rPr>
              <a:t>splines </a:t>
            </a:r>
            <a:r>
              <a:rPr sz="1100" spc="-5" dirty="0">
                <a:latin typeface="Calibri"/>
                <a:cs typeface="Calibri"/>
              </a:rPr>
              <a:t>are</a:t>
            </a:r>
            <a:r>
              <a:rPr sz="1100" spc="105" dirty="0">
                <a:latin typeface="Calibri"/>
                <a:cs typeface="Calibri"/>
              </a:rPr>
              <a:t> </a:t>
            </a:r>
            <a:r>
              <a:rPr sz="1100" spc="15" dirty="0">
                <a:latin typeface="Calibri"/>
                <a:cs typeface="Calibri"/>
              </a:rPr>
              <a:t>not.</a:t>
            </a:r>
            <a:endParaRPr sz="1100" dirty="0">
              <a:latin typeface="Calibri"/>
              <a:cs typeface="Calibri"/>
            </a:endParaRPr>
          </a:p>
          <a:p>
            <a:pPr marL="144780" indent="-132715">
              <a:lnSpc>
                <a:spcPct val="100000"/>
              </a:lnSpc>
              <a:spcBef>
                <a:spcPts val="335"/>
              </a:spcBef>
              <a:buClr>
                <a:srgbClr val="3333B2"/>
              </a:buClr>
              <a:buSzPct val="90909"/>
              <a:buFont typeface="Lucida Sans Unicode"/>
              <a:buChar char="•"/>
              <a:tabLst>
                <a:tab pos="145415" algn="l"/>
              </a:tabLst>
            </a:pPr>
            <a:r>
              <a:rPr sz="1100" spc="40" dirty="0">
                <a:latin typeface="Calibri"/>
                <a:cs typeface="Calibri"/>
              </a:rPr>
              <a:t>Good</a:t>
            </a:r>
            <a:r>
              <a:rPr sz="1100" spc="114" dirty="0">
                <a:latin typeface="Calibri"/>
                <a:cs typeface="Calibri"/>
              </a:rPr>
              <a:t> </a:t>
            </a:r>
            <a:r>
              <a:rPr sz="1100" spc="20" dirty="0">
                <a:latin typeface="Calibri"/>
                <a:cs typeface="Calibri"/>
              </a:rPr>
              <a:t>fit</a:t>
            </a:r>
            <a:r>
              <a:rPr sz="1100" spc="120" dirty="0">
                <a:latin typeface="Calibri"/>
                <a:cs typeface="Calibri"/>
              </a:rPr>
              <a:t> </a:t>
            </a:r>
            <a:r>
              <a:rPr sz="1100" spc="5" dirty="0">
                <a:latin typeface="Calibri"/>
                <a:cs typeface="Calibri"/>
              </a:rPr>
              <a:t>versus</a:t>
            </a:r>
            <a:r>
              <a:rPr sz="1100" spc="114" dirty="0">
                <a:latin typeface="Calibri"/>
                <a:cs typeface="Calibri"/>
              </a:rPr>
              <a:t> </a:t>
            </a:r>
            <a:r>
              <a:rPr sz="1100" spc="5" dirty="0">
                <a:latin typeface="Calibri"/>
                <a:cs typeface="Calibri"/>
              </a:rPr>
              <a:t>over-fit</a:t>
            </a:r>
            <a:r>
              <a:rPr sz="1100" spc="1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or</a:t>
            </a:r>
            <a:r>
              <a:rPr sz="1100" spc="120" dirty="0">
                <a:latin typeface="Calibri"/>
                <a:cs typeface="Calibri"/>
              </a:rPr>
              <a:t> </a:t>
            </a:r>
            <a:r>
              <a:rPr sz="1100" spc="15" dirty="0">
                <a:latin typeface="Calibri"/>
                <a:cs typeface="Calibri"/>
              </a:rPr>
              <a:t>under-fit.</a:t>
            </a:r>
            <a:endParaRPr sz="1100" dirty="0">
              <a:latin typeface="Calibri"/>
              <a:cs typeface="Calibri"/>
            </a:endParaRPr>
          </a:p>
          <a:p>
            <a:pPr marL="329565" lvl="1" indent="-185420">
              <a:lnSpc>
                <a:spcPct val="100000"/>
              </a:lnSpc>
              <a:spcBef>
                <a:spcPts val="35"/>
              </a:spcBef>
              <a:buChar char="—"/>
              <a:tabLst>
                <a:tab pos="330200" algn="l"/>
              </a:tabLst>
            </a:pPr>
            <a:r>
              <a:rPr sz="1100" spc="20" dirty="0">
                <a:latin typeface="Calibri"/>
                <a:cs typeface="Calibri"/>
              </a:rPr>
              <a:t>How</a:t>
            </a:r>
            <a:r>
              <a:rPr sz="1100" spc="11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do</a:t>
            </a:r>
            <a:r>
              <a:rPr sz="1100" spc="114" dirty="0">
                <a:latin typeface="Calibri"/>
                <a:cs typeface="Calibri"/>
              </a:rPr>
              <a:t> </a:t>
            </a:r>
            <a:r>
              <a:rPr sz="1100" spc="-50" dirty="0">
                <a:latin typeface="Calibri"/>
                <a:cs typeface="Calibri"/>
              </a:rPr>
              <a:t>we</a:t>
            </a:r>
            <a:r>
              <a:rPr sz="1100" spc="114" dirty="0">
                <a:latin typeface="Calibri"/>
                <a:cs typeface="Calibri"/>
              </a:rPr>
              <a:t> </a:t>
            </a:r>
            <a:r>
              <a:rPr sz="1100" spc="5" dirty="0">
                <a:latin typeface="Calibri"/>
                <a:cs typeface="Calibri"/>
              </a:rPr>
              <a:t>know</a:t>
            </a:r>
            <a:r>
              <a:rPr sz="1100" spc="11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when</a:t>
            </a:r>
            <a:r>
              <a:rPr sz="1100" spc="114" dirty="0">
                <a:latin typeface="Calibri"/>
                <a:cs typeface="Calibri"/>
              </a:rPr>
              <a:t> </a:t>
            </a:r>
            <a:r>
              <a:rPr sz="1100" spc="5" dirty="0">
                <a:latin typeface="Calibri"/>
                <a:cs typeface="Calibri"/>
              </a:rPr>
              <a:t>the</a:t>
            </a:r>
            <a:r>
              <a:rPr sz="1100" spc="120" dirty="0">
                <a:latin typeface="Calibri"/>
                <a:cs typeface="Calibri"/>
              </a:rPr>
              <a:t> </a:t>
            </a:r>
            <a:r>
              <a:rPr sz="1100" spc="20" dirty="0">
                <a:latin typeface="Calibri"/>
                <a:cs typeface="Calibri"/>
              </a:rPr>
              <a:t>fit</a:t>
            </a:r>
            <a:r>
              <a:rPr sz="1100" spc="114" dirty="0">
                <a:latin typeface="Calibri"/>
                <a:cs typeface="Calibri"/>
              </a:rPr>
              <a:t> </a:t>
            </a:r>
            <a:r>
              <a:rPr sz="1100" spc="20" dirty="0">
                <a:latin typeface="Calibri"/>
                <a:cs typeface="Calibri"/>
              </a:rPr>
              <a:t>is</a:t>
            </a:r>
            <a:r>
              <a:rPr sz="1100" spc="114" dirty="0">
                <a:latin typeface="Calibri"/>
                <a:cs typeface="Calibri"/>
              </a:rPr>
              <a:t> </a:t>
            </a:r>
            <a:r>
              <a:rPr sz="1100" spc="35" dirty="0">
                <a:latin typeface="Calibri"/>
                <a:cs typeface="Calibri"/>
              </a:rPr>
              <a:t>just</a:t>
            </a:r>
            <a:r>
              <a:rPr sz="1100" spc="114" dirty="0">
                <a:latin typeface="Calibri"/>
                <a:cs typeface="Calibri"/>
              </a:rPr>
              <a:t> </a:t>
            </a:r>
            <a:r>
              <a:rPr sz="1100" spc="25" dirty="0">
                <a:latin typeface="Calibri"/>
                <a:cs typeface="Calibri"/>
              </a:rPr>
              <a:t>right?</a:t>
            </a:r>
            <a:endParaRPr sz="1100" dirty="0">
              <a:latin typeface="Calibri"/>
              <a:cs typeface="Calibri"/>
            </a:endParaRPr>
          </a:p>
          <a:p>
            <a:pPr marL="144780" indent="-132715">
              <a:lnSpc>
                <a:spcPct val="100000"/>
              </a:lnSpc>
              <a:spcBef>
                <a:spcPts val="334"/>
              </a:spcBef>
              <a:buClr>
                <a:srgbClr val="3333B2"/>
              </a:buClr>
              <a:buSzPct val="90909"/>
              <a:buFont typeface="Lucida Sans Unicode"/>
              <a:buChar char="•"/>
              <a:tabLst>
                <a:tab pos="145415" algn="l"/>
              </a:tabLst>
            </a:pPr>
            <a:r>
              <a:rPr sz="1100" spc="35" dirty="0">
                <a:latin typeface="Calibri"/>
                <a:cs typeface="Calibri"/>
              </a:rPr>
              <a:t>Parsimony</a:t>
            </a:r>
            <a:r>
              <a:rPr sz="1100" spc="105" dirty="0">
                <a:latin typeface="Calibri"/>
                <a:cs typeface="Calibri"/>
              </a:rPr>
              <a:t> </a:t>
            </a:r>
            <a:r>
              <a:rPr sz="1100" spc="5" dirty="0">
                <a:latin typeface="Calibri"/>
                <a:cs typeface="Calibri"/>
              </a:rPr>
              <a:t>versus</a:t>
            </a:r>
            <a:r>
              <a:rPr sz="1100" spc="105" dirty="0">
                <a:latin typeface="Calibri"/>
                <a:cs typeface="Calibri"/>
              </a:rPr>
              <a:t> </a:t>
            </a:r>
            <a:r>
              <a:rPr sz="1100" spc="25" dirty="0">
                <a:latin typeface="Calibri"/>
                <a:cs typeface="Calibri"/>
              </a:rPr>
              <a:t>black</a:t>
            </a:r>
            <a:r>
              <a:rPr lang="en-JO" sz="1100" spc="25" dirty="0">
                <a:latin typeface="Calibri"/>
                <a:cs typeface="Calibri"/>
              </a:rPr>
              <a:t> </a:t>
            </a:r>
            <a:r>
              <a:rPr sz="1100" spc="25" dirty="0">
                <a:latin typeface="Calibri"/>
                <a:cs typeface="Calibri"/>
              </a:rPr>
              <a:t>box.</a:t>
            </a:r>
            <a:endParaRPr sz="1100" dirty="0">
              <a:latin typeface="Calibri"/>
              <a:cs typeface="Calibri"/>
            </a:endParaRPr>
          </a:p>
          <a:p>
            <a:pPr marL="144780" marR="110489" lvl="1">
              <a:lnSpc>
                <a:spcPct val="102600"/>
              </a:lnSpc>
              <a:buChar char="—"/>
              <a:tabLst>
                <a:tab pos="330200" algn="l"/>
              </a:tabLst>
            </a:pPr>
            <a:r>
              <a:rPr sz="1100" spc="-10" dirty="0">
                <a:latin typeface="Calibri"/>
                <a:cs typeface="Calibri"/>
              </a:rPr>
              <a:t>We</a:t>
            </a:r>
            <a:r>
              <a:rPr sz="1100" spc="-5" dirty="0">
                <a:latin typeface="Calibri"/>
                <a:cs typeface="Calibri"/>
              </a:rPr>
              <a:t> often</a:t>
            </a:r>
            <a:r>
              <a:rPr sz="110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prefer</a:t>
            </a:r>
            <a:r>
              <a:rPr sz="1100" dirty="0">
                <a:latin typeface="Calibri"/>
                <a:cs typeface="Calibri"/>
              </a:rPr>
              <a:t> </a:t>
            </a:r>
            <a:r>
              <a:rPr sz="1100" spc="15" dirty="0">
                <a:latin typeface="Calibri"/>
                <a:cs typeface="Calibri"/>
              </a:rPr>
              <a:t>a simpler</a:t>
            </a:r>
            <a:r>
              <a:rPr sz="1100" spc="20" dirty="0">
                <a:latin typeface="Calibri"/>
                <a:cs typeface="Calibri"/>
              </a:rPr>
              <a:t> </a:t>
            </a:r>
            <a:r>
              <a:rPr sz="1100" spc="5" dirty="0">
                <a:latin typeface="Calibri"/>
                <a:cs typeface="Calibri"/>
              </a:rPr>
              <a:t>model</a:t>
            </a:r>
            <a:r>
              <a:rPr sz="1100" spc="10" dirty="0">
                <a:latin typeface="Calibri"/>
                <a:cs typeface="Calibri"/>
              </a:rPr>
              <a:t> </a:t>
            </a:r>
            <a:r>
              <a:rPr sz="1100" spc="30" dirty="0">
                <a:latin typeface="Calibri"/>
                <a:cs typeface="Calibri"/>
              </a:rPr>
              <a:t>involving </a:t>
            </a:r>
            <a:r>
              <a:rPr sz="1100" spc="-25" dirty="0">
                <a:latin typeface="Calibri"/>
                <a:cs typeface="Calibri"/>
              </a:rPr>
              <a:t>fewer </a:t>
            </a:r>
            <a:r>
              <a:rPr sz="1100" spc="15" dirty="0">
                <a:latin typeface="Calibri"/>
                <a:cs typeface="Calibri"/>
              </a:rPr>
              <a:t>variables</a:t>
            </a:r>
            <a:r>
              <a:rPr sz="1100" spc="114" dirty="0">
                <a:latin typeface="Calibri"/>
                <a:cs typeface="Calibri"/>
              </a:rPr>
              <a:t> </a:t>
            </a:r>
            <a:r>
              <a:rPr sz="1100" spc="-15" dirty="0">
                <a:latin typeface="Calibri"/>
                <a:cs typeface="Calibri"/>
              </a:rPr>
              <a:t>over</a:t>
            </a:r>
            <a:r>
              <a:rPr sz="1100" spc="114" dirty="0">
                <a:latin typeface="Calibri"/>
                <a:cs typeface="Calibri"/>
              </a:rPr>
              <a:t> </a:t>
            </a:r>
            <a:r>
              <a:rPr sz="1100" spc="15" dirty="0">
                <a:latin typeface="Calibri"/>
                <a:cs typeface="Calibri"/>
              </a:rPr>
              <a:t>a</a:t>
            </a:r>
            <a:r>
              <a:rPr sz="1100" spc="120" dirty="0">
                <a:latin typeface="Calibri"/>
                <a:cs typeface="Calibri"/>
              </a:rPr>
              <a:t> </a:t>
            </a:r>
            <a:r>
              <a:rPr sz="1100" spc="30" dirty="0">
                <a:latin typeface="Calibri"/>
                <a:cs typeface="Calibri"/>
              </a:rPr>
              <a:t>black-box</a:t>
            </a:r>
            <a:r>
              <a:rPr sz="1100" spc="114" dirty="0">
                <a:latin typeface="Calibri"/>
                <a:cs typeface="Calibri"/>
              </a:rPr>
              <a:t> </a:t>
            </a:r>
            <a:r>
              <a:rPr sz="1100" spc="15" dirty="0">
                <a:latin typeface="Calibri"/>
                <a:cs typeface="Calibri"/>
              </a:rPr>
              <a:t>predictor</a:t>
            </a:r>
            <a:r>
              <a:rPr sz="1100" spc="120" dirty="0">
                <a:latin typeface="Calibri"/>
                <a:cs typeface="Calibri"/>
              </a:rPr>
              <a:t> </a:t>
            </a:r>
            <a:r>
              <a:rPr sz="1100" spc="30" dirty="0">
                <a:latin typeface="Calibri"/>
                <a:cs typeface="Calibri"/>
              </a:rPr>
              <a:t>involving</a:t>
            </a:r>
            <a:r>
              <a:rPr sz="1100" spc="110" dirty="0">
                <a:latin typeface="Calibri"/>
                <a:cs typeface="Calibri"/>
              </a:rPr>
              <a:t> </a:t>
            </a:r>
            <a:r>
              <a:rPr sz="1100" spc="10" dirty="0">
                <a:latin typeface="Calibri"/>
                <a:cs typeface="Calibri"/>
              </a:rPr>
              <a:t>them</a:t>
            </a:r>
            <a:r>
              <a:rPr sz="1100" spc="114" dirty="0">
                <a:latin typeface="Calibri"/>
                <a:cs typeface="Calibri"/>
              </a:rPr>
              <a:t> </a:t>
            </a:r>
            <a:r>
              <a:rPr sz="1100" spc="35" dirty="0">
                <a:latin typeface="Calibri"/>
                <a:cs typeface="Calibri"/>
              </a:rPr>
              <a:t>all.</a:t>
            </a:r>
            <a:endParaRPr sz="1100" dirty="0">
              <a:latin typeface="Calibri"/>
              <a:cs typeface="Calibri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91772B-2551-F0B2-C5A8-03B26F82F30E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r>
              <a:rPr lang="en-US"/>
              <a:t>Instructor: Dr. Malak Abdullah</a:t>
            </a:r>
            <a:endParaRPr lang="en-US" dirty="0"/>
          </a:p>
        </p:txBody>
      </p:sp>
    </p:spTree>
  </p:cSld>
  <p:clrMapOvr>
    <a:masterClrMapping/>
  </p:clrMapOvr>
  <p:transition>
    <p:cut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Rectangle 2">
            <a:extLst>
              <a:ext uri="{FF2B5EF4-FFF2-40B4-BE49-F238E27FC236}">
                <a16:creationId xmlns:a16="http://schemas.microsoft.com/office/drawing/2014/main" id="{39518BF3-E479-6E43-8E80-0851ABE932B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4029" y="289719"/>
            <a:ext cx="3803333" cy="314253"/>
          </a:xfrm>
        </p:spPr>
        <p:txBody>
          <a:bodyPr/>
          <a:lstStyle/>
          <a:p>
            <a:pPr defTabSz="345725">
              <a:defRPr/>
            </a:pPr>
            <a:r>
              <a:rPr lang="en-US" altLang="en-US" sz="2042" dirty="0"/>
              <a:t>Occam’s Razor</a:t>
            </a:r>
          </a:p>
        </p:txBody>
      </p:sp>
      <p:sp>
        <p:nvSpPr>
          <p:cNvPr id="46082" name="Rectangle 3">
            <a:extLst>
              <a:ext uri="{FF2B5EF4-FFF2-40B4-BE49-F238E27FC236}">
                <a16:creationId xmlns:a16="http://schemas.microsoft.com/office/drawing/2014/main" id="{861B29D0-5342-FA40-B098-F6642226E447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41731" y="694471"/>
            <a:ext cx="4326638" cy="1369790"/>
          </a:xfrm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Given two models with similar generalization errors, one should prefer the simpler model over the more complex model.</a:t>
            </a:r>
          </a:p>
          <a:p>
            <a:endParaRPr lang="en-US" altLang="en-US" dirty="0"/>
          </a:p>
          <a:p>
            <a:r>
              <a:rPr lang="en-US" altLang="en-US" dirty="0"/>
              <a:t>For complex models, there is a greater chance it was fitted accidentally by errors in data.</a:t>
            </a:r>
          </a:p>
          <a:p>
            <a:endParaRPr lang="en-US" altLang="en-US" dirty="0"/>
          </a:p>
          <a:p>
            <a:r>
              <a:rPr lang="en-US" altLang="en-US" dirty="0"/>
              <a:t>Model complexity should therefore be considered when evaluating a model.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4EA419-2A5B-5A42-A285-75454AD978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850" y="1929524"/>
            <a:ext cx="2422437" cy="3591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C277D00-E4D0-A047-A149-8E5DBCDEA9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567" y="2514734"/>
            <a:ext cx="1533366" cy="8586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FADD93B-05F1-D74C-92F9-727F06D057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250" y="2513922"/>
            <a:ext cx="1533366" cy="801307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596CE7D-5837-AEBF-3CC7-877F8147927C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r>
              <a:rPr lang="en-US"/>
              <a:t>Instructor: Dr. Malak Abdullah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8E9B79-B256-56F0-770F-5AD62961727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670"/>
              </a:lnSpc>
            </a:pPr>
            <a:fld id="{81D60167-4931-47E6-BA6A-407CBD079E47}" type="slidenum">
              <a:rPr lang="en-JO" smtClean="0"/>
              <a:t>34</a:t>
            </a:fld>
            <a:r>
              <a:rPr lang="en-JO" spc="-240"/>
              <a:t> </a:t>
            </a:r>
            <a:r>
              <a:rPr lang="en-JO"/>
              <a:t>/</a:t>
            </a:r>
            <a:r>
              <a:rPr lang="en-JO" spc="-245"/>
              <a:t> </a:t>
            </a:r>
            <a:r>
              <a:rPr lang="en-JO"/>
              <a:t>29</a:t>
            </a:r>
            <a:endParaRPr lang="en-JO" dirty="0"/>
          </a:p>
        </p:txBody>
      </p:sp>
    </p:spTree>
    <p:extLst>
      <p:ext uri="{BB962C8B-B14F-4D97-AF65-F5344CB8AC3E}">
        <p14:creationId xmlns:p14="http://schemas.microsoft.com/office/powerpoint/2010/main" val="7803438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45594" y="514186"/>
            <a:ext cx="3293745" cy="1960245"/>
          </a:xfrm>
          <a:custGeom>
            <a:avLst/>
            <a:gdLst/>
            <a:ahLst/>
            <a:cxnLst/>
            <a:rect l="l" t="t" r="r" b="b"/>
            <a:pathLst>
              <a:path w="3293745" h="1960245">
                <a:moveTo>
                  <a:pt x="57616" y="1902612"/>
                </a:moveTo>
                <a:lnTo>
                  <a:pt x="3293372" y="1902612"/>
                </a:lnTo>
                <a:lnTo>
                  <a:pt x="3293372" y="0"/>
                </a:lnTo>
                <a:lnTo>
                  <a:pt x="57616" y="0"/>
                </a:lnTo>
                <a:lnTo>
                  <a:pt x="57616" y="1902612"/>
                </a:lnTo>
              </a:path>
              <a:path w="3293745" h="1960245">
                <a:moveTo>
                  <a:pt x="327252" y="1902612"/>
                </a:moveTo>
                <a:lnTo>
                  <a:pt x="3023722" y="1902612"/>
                </a:lnTo>
              </a:path>
              <a:path w="3293745" h="1960245">
                <a:moveTo>
                  <a:pt x="327252" y="1902612"/>
                </a:moveTo>
                <a:lnTo>
                  <a:pt x="327252" y="1960214"/>
                </a:lnTo>
              </a:path>
              <a:path w="3293745" h="1960245">
                <a:moveTo>
                  <a:pt x="3023722" y="1902612"/>
                </a:moveTo>
                <a:lnTo>
                  <a:pt x="3023722" y="1960214"/>
                </a:lnTo>
              </a:path>
              <a:path w="3293745" h="1960245">
                <a:moveTo>
                  <a:pt x="57616" y="1744062"/>
                </a:moveTo>
                <a:lnTo>
                  <a:pt x="57616" y="158549"/>
                </a:lnTo>
              </a:path>
              <a:path w="3293745" h="1960245">
                <a:moveTo>
                  <a:pt x="57616" y="1744062"/>
                </a:moveTo>
                <a:lnTo>
                  <a:pt x="0" y="1744062"/>
                </a:lnTo>
              </a:path>
              <a:path w="3293745" h="1960245">
                <a:moveTo>
                  <a:pt x="57616" y="158549"/>
                </a:moveTo>
                <a:lnTo>
                  <a:pt x="0" y="158549"/>
                </a:lnTo>
              </a:path>
            </a:pathLst>
          </a:custGeom>
          <a:ln w="514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311022" y="2745880"/>
            <a:ext cx="417830" cy="1409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50" spc="-5" dirty="0">
                <a:latin typeface="Microsoft Sans Serif"/>
                <a:cs typeface="Microsoft Sans Serif"/>
              </a:rPr>
              <a:t>Flexibility</a:t>
            </a:r>
            <a:endParaRPr sz="750">
              <a:latin typeface="Microsoft Sans Serif"/>
              <a:cs typeface="Microsoft Sans Serif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70"/>
              </a:lnSpc>
            </a:pPr>
            <a:fld id="{81D60167-4931-47E6-BA6A-407CBD079E47}" type="slidenum">
              <a:rPr dirty="0"/>
              <a:t>35</a:t>
            </a:fld>
            <a:r>
              <a:rPr spc="-240" dirty="0"/>
              <a:t> </a:t>
            </a:r>
            <a:r>
              <a:rPr dirty="0"/>
              <a:t>/</a:t>
            </a:r>
            <a:r>
              <a:rPr spc="-245" dirty="0"/>
              <a:t> </a:t>
            </a:r>
            <a:r>
              <a:rPr dirty="0"/>
              <a:t>30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34914" y="1148374"/>
            <a:ext cx="132715" cy="631825"/>
          </a:xfrm>
          <a:prstGeom prst="rect">
            <a:avLst/>
          </a:prstGeom>
        </p:spPr>
        <p:txBody>
          <a:bodyPr vert="vert270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750" dirty="0">
                <a:latin typeface="Microsoft Sans Serif"/>
                <a:cs typeface="Microsoft Sans Serif"/>
              </a:rPr>
              <a:t>Interpretability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078409" y="2522329"/>
            <a:ext cx="187960" cy="132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00" dirty="0">
                <a:latin typeface="Microsoft Sans Serif"/>
                <a:cs typeface="Microsoft Sans Serif"/>
              </a:rPr>
              <a:t>L</a:t>
            </a:r>
            <a:r>
              <a:rPr sz="700" spc="-15" dirty="0">
                <a:latin typeface="Microsoft Sans Serif"/>
                <a:cs typeface="Microsoft Sans Serif"/>
              </a:rPr>
              <a:t>o</a:t>
            </a:r>
            <a:r>
              <a:rPr sz="700" dirty="0">
                <a:latin typeface="Microsoft Sans Serif"/>
                <a:cs typeface="Microsoft Sans Serif"/>
              </a:rPr>
              <a:t>w</a:t>
            </a:r>
            <a:endParaRPr sz="7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764986" y="2522329"/>
            <a:ext cx="208915" cy="132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00" dirty="0">
                <a:latin typeface="Microsoft Sans Serif"/>
                <a:cs typeface="Microsoft Sans Serif"/>
              </a:rPr>
              <a:t>High</a:t>
            </a:r>
            <a:endParaRPr sz="700">
              <a:latin typeface="Microsoft Sans Serif"/>
              <a:cs typeface="Microsoft Sans Serif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71545" y="2165077"/>
            <a:ext cx="125095" cy="187960"/>
          </a:xfrm>
          <a:prstGeom prst="rect">
            <a:avLst/>
          </a:prstGeom>
        </p:spPr>
        <p:txBody>
          <a:bodyPr vert="vert270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700" dirty="0">
                <a:latin typeface="Microsoft Sans Serif"/>
                <a:cs typeface="Microsoft Sans Serif"/>
              </a:rPr>
              <a:t>L</a:t>
            </a:r>
            <a:r>
              <a:rPr sz="700" spc="-15" dirty="0">
                <a:latin typeface="Microsoft Sans Serif"/>
                <a:cs typeface="Microsoft Sans Serif"/>
              </a:rPr>
              <a:t>o</a:t>
            </a:r>
            <a:r>
              <a:rPr sz="700" dirty="0">
                <a:latin typeface="Microsoft Sans Serif"/>
                <a:cs typeface="Microsoft Sans Serif"/>
              </a:rPr>
              <a:t>w</a:t>
            </a:r>
            <a:endParaRPr sz="700">
              <a:latin typeface="Microsoft Sans Serif"/>
              <a:cs typeface="Microsoft Sans Serif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71545" y="568276"/>
            <a:ext cx="125095" cy="208915"/>
          </a:xfrm>
          <a:prstGeom prst="rect">
            <a:avLst/>
          </a:prstGeom>
        </p:spPr>
        <p:txBody>
          <a:bodyPr vert="vert270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700" dirty="0">
                <a:latin typeface="Microsoft Sans Serif"/>
                <a:cs typeface="Microsoft Sans Serif"/>
              </a:rPr>
              <a:t>High</a:t>
            </a:r>
            <a:endParaRPr sz="700">
              <a:latin typeface="Microsoft Sans Serif"/>
              <a:cs typeface="Microsoft Sans Serif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19830" y="563278"/>
            <a:ext cx="2370455" cy="968375"/>
          </a:xfrm>
          <a:prstGeom prst="rect">
            <a:avLst/>
          </a:prstGeom>
        </p:spPr>
        <p:txBody>
          <a:bodyPr vert="horz" wrap="square" lIns="0" tIns="40005" rIns="0" bIns="0" rtlCol="0">
            <a:spAutoFit/>
          </a:bodyPr>
          <a:lstStyle/>
          <a:p>
            <a:pPr marL="244475" marR="1628775" indent="-232410">
              <a:lnSpc>
                <a:spcPct val="76400"/>
              </a:lnSpc>
              <a:spcBef>
                <a:spcPts val="315"/>
              </a:spcBef>
            </a:pPr>
            <a:r>
              <a:rPr sz="750" dirty="0">
                <a:solidFill>
                  <a:srgbClr val="5B00FF"/>
                </a:solidFill>
                <a:latin typeface="Microsoft Sans Serif"/>
                <a:cs typeface="Microsoft Sans Serif"/>
              </a:rPr>
              <a:t>Subset</a:t>
            </a:r>
            <a:r>
              <a:rPr sz="750" spc="-50" dirty="0">
                <a:solidFill>
                  <a:srgbClr val="5B00FF"/>
                </a:solidFill>
                <a:latin typeface="Microsoft Sans Serif"/>
                <a:cs typeface="Microsoft Sans Serif"/>
              </a:rPr>
              <a:t> </a:t>
            </a:r>
            <a:r>
              <a:rPr sz="750" dirty="0">
                <a:solidFill>
                  <a:srgbClr val="5B00FF"/>
                </a:solidFill>
                <a:latin typeface="Microsoft Sans Serif"/>
                <a:cs typeface="Microsoft Sans Serif"/>
              </a:rPr>
              <a:t>Selection </a:t>
            </a:r>
            <a:r>
              <a:rPr sz="750" spc="-185" dirty="0">
                <a:solidFill>
                  <a:srgbClr val="5B00FF"/>
                </a:solidFill>
                <a:latin typeface="Microsoft Sans Serif"/>
                <a:cs typeface="Microsoft Sans Serif"/>
              </a:rPr>
              <a:t> </a:t>
            </a:r>
            <a:r>
              <a:rPr sz="750" dirty="0">
                <a:solidFill>
                  <a:srgbClr val="5B00FF"/>
                </a:solidFill>
                <a:latin typeface="Microsoft Sans Serif"/>
                <a:cs typeface="Microsoft Sans Serif"/>
              </a:rPr>
              <a:t>Lasso</a:t>
            </a:r>
            <a:endParaRPr sz="75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</a:pPr>
            <a:endParaRPr sz="8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00">
              <a:latin typeface="Microsoft Sans Serif"/>
              <a:cs typeface="Microsoft Sans Serif"/>
            </a:endParaRPr>
          </a:p>
          <a:p>
            <a:pPr marL="692150">
              <a:lnSpc>
                <a:spcPct val="100000"/>
              </a:lnSpc>
            </a:pPr>
            <a:r>
              <a:rPr sz="750" dirty="0">
                <a:solidFill>
                  <a:srgbClr val="5B00FF"/>
                </a:solidFill>
                <a:latin typeface="Microsoft Sans Serif"/>
                <a:cs typeface="Microsoft Sans Serif"/>
              </a:rPr>
              <a:t>Least</a:t>
            </a:r>
            <a:r>
              <a:rPr sz="750" spc="-20" dirty="0">
                <a:solidFill>
                  <a:srgbClr val="5B00FF"/>
                </a:solidFill>
                <a:latin typeface="Microsoft Sans Serif"/>
                <a:cs typeface="Microsoft Sans Serif"/>
              </a:rPr>
              <a:t> </a:t>
            </a:r>
            <a:r>
              <a:rPr sz="750" dirty="0">
                <a:solidFill>
                  <a:srgbClr val="5B00FF"/>
                </a:solidFill>
                <a:latin typeface="Microsoft Sans Serif"/>
                <a:cs typeface="Microsoft Sans Serif"/>
              </a:rPr>
              <a:t>Squares</a:t>
            </a:r>
            <a:endParaRPr sz="75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</a:pPr>
            <a:endParaRPr sz="800">
              <a:latin typeface="Microsoft Sans Serif"/>
              <a:cs typeface="Microsoft Sans Serif"/>
            </a:endParaRPr>
          </a:p>
          <a:p>
            <a:pPr marL="1628139" marR="5080" indent="-488315">
              <a:lnSpc>
                <a:spcPct val="76400"/>
              </a:lnSpc>
              <a:spcBef>
                <a:spcPts val="560"/>
              </a:spcBef>
            </a:pPr>
            <a:r>
              <a:rPr sz="750" spc="-5" dirty="0">
                <a:solidFill>
                  <a:srgbClr val="5B00FF"/>
                </a:solidFill>
                <a:latin typeface="Microsoft Sans Serif"/>
                <a:cs typeface="Microsoft Sans Serif"/>
              </a:rPr>
              <a:t>Generalized</a:t>
            </a:r>
            <a:r>
              <a:rPr sz="750" spc="10" dirty="0">
                <a:solidFill>
                  <a:srgbClr val="5B00FF"/>
                </a:solidFill>
                <a:latin typeface="Microsoft Sans Serif"/>
                <a:cs typeface="Microsoft Sans Serif"/>
              </a:rPr>
              <a:t> </a:t>
            </a:r>
            <a:r>
              <a:rPr sz="750" spc="-5" dirty="0">
                <a:solidFill>
                  <a:srgbClr val="5B00FF"/>
                </a:solidFill>
                <a:latin typeface="Microsoft Sans Serif"/>
                <a:cs typeface="Microsoft Sans Serif"/>
              </a:rPr>
              <a:t>Additive</a:t>
            </a:r>
            <a:r>
              <a:rPr sz="750" spc="10" dirty="0">
                <a:solidFill>
                  <a:srgbClr val="5B00FF"/>
                </a:solidFill>
                <a:latin typeface="Microsoft Sans Serif"/>
                <a:cs typeface="Microsoft Sans Serif"/>
              </a:rPr>
              <a:t> </a:t>
            </a:r>
            <a:r>
              <a:rPr sz="750" dirty="0">
                <a:solidFill>
                  <a:srgbClr val="5B00FF"/>
                </a:solidFill>
                <a:latin typeface="Microsoft Sans Serif"/>
                <a:cs typeface="Microsoft Sans Serif"/>
              </a:rPr>
              <a:t>Models </a:t>
            </a:r>
            <a:r>
              <a:rPr sz="750" spc="-185" dirty="0">
                <a:solidFill>
                  <a:srgbClr val="5B00FF"/>
                </a:solidFill>
                <a:latin typeface="Microsoft Sans Serif"/>
                <a:cs typeface="Microsoft Sans Serif"/>
              </a:rPr>
              <a:t> </a:t>
            </a:r>
            <a:r>
              <a:rPr sz="750" spc="-20" dirty="0">
                <a:solidFill>
                  <a:srgbClr val="5B00FF"/>
                </a:solidFill>
                <a:latin typeface="Microsoft Sans Serif"/>
                <a:cs typeface="Microsoft Sans Serif"/>
              </a:rPr>
              <a:t>Trees</a:t>
            </a:r>
            <a:endParaRPr sz="750">
              <a:latin typeface="Microsoft Sans Serif"/>
              <a:cs typeface="Microsoft Sans Serif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718440" y="1821127"/>
            <a:ext cx="1254125" cy="40703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461645">
              <a:lnSpc>
                <a:spcPct val="100000"/>
              </a:lnSpc>
              <a:spcBef>
                <a:spcPts val="105"/>
              </a:spcBef>
            </a:pPr>
            <a:r>
              <a:rPr sz="750" dirty="0">
                <a:solidFill>
                  <a:srgbClr val="5B00FF"/>
                </a:solidFill>
                <a:latin typeface="Microsoft Sans Serif"/>
                <a:cs typeface="Microsoft Sans Serif"/>
              </a:rPr>
              <a:t>Bagging,</a:t>
            </a:r>
            <a:r>
              <a:rPr sz="750" spc="-35" dirty="0">
                <a:solidFill>
                  <a:srgbClr val="5B00FF"/>
                </a:solidFill>
                <a:latin typeface="Microsoft Sans Serif"/>
                <a:cs typeface="Microsoft Sans Serif"/>
              </a:rPr>
              <a:t> </a:t>
            </a:r>
            <a:r>
              <a:rPr sz="750" dirty="0">
                <a:solidFill>
                  <a:srgbClr val="5B00FF"/>
                </a:solidFill>
                <a:latin typeface="Microsoft Sans Serif"/>
                <a:cs typeface="Microsoft Sans Serif"/>
              </a:rPr>
              <a:t>Boosting</a:t>
            </a:r>
            <a:endParaRPr sz="75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05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</a:pPr>
            <a:r>
              <a:rPr sz="750" spc="5" dirty="0">
                <a:solidFill>
                  <a:srgbClr val="5B00FF"/>
                </a:solidFill>
                <a:latin typeface="Microsoft Sans Serif"/>
                <a:cs typeface="Microsoft Sans Serif"/>
              </a:rPr>
              <a:t>Support</a:t>
            </a:r>
            <a:r>
              <a:rPr sz="750" spc="-10" dirty="0">
                <a:solidFill>
                  <a:srgbClr val="5B00FF"/>
                </a:solidFill>
                <a:latin typeface="Microsoft Sans Serif"/>
                <a:cs typeface="Microsoft Sans Serif"/>
              </a:rPr>
              <a:t> Vector</a:t>
            </a:r>
            <a:r>
              <a:rPr sz="750" spc="-5" dirty="0">
                <a:solidFill>
                  <a:srgbClr val="5B00FF"/>
                </a:solidFill>
                <a:latin typeface="Microsoft Sans Serif"/>
                <a:cs typeface="Microsoft Sans Serif"/>
              </a:rPr>
              <a:t> </a:t>
            </a:r>
            <a:r>
              <a:rPr sz="750" dirty="0">
                <a:solidFill>
                  <a:srgbClr val="5B00FF"/>
                </a:solidFill>
                <a:latin typeface="Microsoft Sans Serif"/>
                <a:cs typeface="Microsoft Sans Serif"/>
              </a:rPr>
              <a:t>Machines</a:t>
            </a:r>
            <a:endParaRPr sz="750">
              <a:latin typeface="Microsoft Sans Serif"/>
              <a:cs typeface="Microsoft Sans Serif"/>
            </a:endParaRP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8733A4AD-C58E-F8C6-43E0-BABC353E875D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r>
              <a:rPr lang="en-US"/>
              <a:t>Instructor: Dr. Malak Abdullah</a:t>
            </a:r>
            <a:endParaRPr lang="en-US" dirty="0"/>
          </a:p>
        </p:txBody>
      </p:sp>
    </p:spTree>
  </p:cSld>
  <p:clrMapOvr>
    <a:masterClrMapping/>
  </p:clrMapOvr>
  <p:transition>
    <p:cut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61148" y="211465"/>
            <a:ext cx="2084705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35" dirty="0"/>
              <a:t>Assessing</a:t>
            </a:r>
            <a:r>
              <a:rPr spc="130" dirty="0"/>
              <a:t> </a:t>
            </a:r>
            <a:r>
              <a:rPr spc="25" dirty="0"/>
              <a:t>Model</a:t>
            </a:r>
            <a:r>
              <a:rPr spc="130" dirty="0"/>
              <a:t> </a:t>
            </a:r>
            <a:r>
              <a:rPr spc="70" dirty="0"/>
              <a:t>Accuracy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70"/>
              </a:lnSpc>
            </a:pPr>
            <a:fld id="{81D60167-4931-47E6-BA6A-407CBD079E47}" type="slidenum">
              <a:rPr dirty="0"/>
              <a:t>36</a:t>
            </a:fld>
            <a:r>
              <a:rPr spc="-240" dirty="0"/>
              <a:t> </a:t>
            </a:r>
            <a:r>
              <a:rPr dirty="0"/>
              <a:t>/</a:t>
            </a:r>
            <a:r>
              <a:rPr spc="-245" dirty="0"/>
              <a:t> </a:t>
            </a:r>
            <a:r>
              <a:rPr dirty="0"/>
              <a:t>30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12482" y="1023276"/>
            <a:ext cx="234950" cy="147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84785" algn="l"/>
              </a:tabLst>
            </a:pPr>
            <a:r>
              <a:rPr sz="800" i="1" spc="100" dirty="0">
                <a:latin typeface="Calibri"/>
                <a:cs typeface="Calibri"/>
              </a:rPr>
              <a:t>i	i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21894" y="793088"/>
            <a:ext cx="3154045" cy="3060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ts val="1290"/>
              </a:lnSpc>
              <a:spcBef>
                <a:spcPts val="90"/>
              </a:spcBef>
            </a:pPr>
            <a:r>
              <a:rPr sz="1100" spc="15" dirty="0">
                <a:latin typeface="Calibri"/>
                <a:cs typeface="Calibri"/>
              </a:rPr>
              <a:t>Suppose</a:t>
            </a:r>
            <a:r>
              <a:rPr sz="1100" spc="105" dirty="0">
                <a:latin typeface="Calibri"/>
                <a:cs typeface="Calibri"/>
              </a:rPr>
              <a:t> </a:t>
            </a:r>
            <a:r>
              <a:rPr sz="1100" spc="-50" dirty="0">
                <a:latin typeface="Calibri"/>
                <a:cs typeface="Calibri"/>
              </a:rPr>
              <a:t>we</a:t>
            </a:r>
            <a:r>
              <a:rPr sz="1100" spc="114" dirty="0">
                <a:latin typeface="Calibri"/>
                <a:cs typeface="Calibri"/>
              </a:rPr>
              <a:t> </a:t>
            </a:r>
            <a:r>
              <a:rPr sz="1100" spc="20" dirty="0">
                <a:latin typeface="Calibri"/>
                <a:cs typeface="Calibri"/>
              </a:rPr>
              <a:t>fit</a:t>
            </a:r>
            <a:r>
              <a:rPr sz="1100" spc="114" dirty="0">
                <a:latin typeface="Calibri"/>
                <a:cs typeface="Calibri"/>
              </a:rPr>
              <a:t> </a:t>
            </a:r>
            <a:r>
              <a:rPr sz="1100" spc="15" dirty="0">
                <a:latin typeface="Calibri"/>
                <a:cs typeface="Calibri"/>
              </a:rPr>
              <a:t>a</a:t>
            </a:r>
            <a:r>
              <a:rPr sz="1100" spc="110" dirty="0">
                <a:latin typeface="Calibri"/>
                <a:cs typeface="Calibri"/>
              </a:rPr>
              <a:t> </a:t>
            </a:r>
            <a:r>
              <a:rPr sz="1100" spc="5" dirty="0">
                <a:latin typeface="Calibri"/>
                <a:cs typeface="Calibri"/>
              </a:rPr>
              <a:t>model</a:t>
            </a:r>
            <a:r>
              <a:rPr sz="1100" spc="114" dirty="0">
                <a:latin typeface="Calibri"/>
                <a:cs typeface="Calibri"/>
              </a:rPr>
              <a:t> </a:t>
            </a:r>
            <a:r>
              <a:rPr sz="1100" i="1" spc="40" dirty="0">
                <a:latin typeface="Calibri"/>
                <a:cs typeface="Calibri"/>
              </a:rPr>
              <a:t>f</a:t>
            </a:r>
            <a:r>
              <a:rPr sz="1650" spc="60" baseline="15151" dirty="0">
                <a:latin typeface="Calibri"/>
                <a:cs typeface="Calibri"/>
              </a:rPr>
              <a:t>ˆ</a:t>
            </a:r>
            <a:r>
              <a:rPr sz="1100" spc="40" dirty="0">
                <a:latin typeface="Calibri"/>
                <a:cs typeface="Calibri"/>
              </a:rPr>
              <a:t>(</a:t>
            </a:r>
            <a:r>
              <a:rPr sz="1100" i="1" spc="40" dirty="0">
                <a:latin typeface="Calibri"/>
                <a:cs typeface="Calibri"/>
              </a:rPr>
              <a:t>x</a:t>
            </a:r>
            <a:r>
              <a:rPr sz="1100" spc="40" dirty="0">
                <a:latin typeface="Calibri"/>
                <a:cs typeface="Calibri"/>
              </a:rPr>
              <a:t>)</a:t>
            </a:r>
            <a:r>
              <a:rPr sz="1100" spc="114" dirty="0">
                <a:latin typeface="Calibri"/>
                <a:cs typeface="Calibri"/>
              </a:rPr>
              <a:t> </a:t>
            </a:r>
            <a:r>
              <a:rPr sz="1100" spc="10" dirty="0">
                <a:latin typeface="Calibri"/>
                <a:cs typeface="Calibri"/>
              </a:rPr>
              <a:t>to</a:t>
            </a:r>
            <a:r>
              <a:rPr sz="1100" spc="114" dirty="0">
                <a:latin typeface="Calibri"/>
                <a:cs typeface="Calibri"/>
              </a:rPr>
              <a:t> </a:t>
            </a:r>
            <a:r>
              <a:rPr sz="1100" spc="-20" dirty="0">
                <a:latin typeface="Calibri"/>
                <a:cs typeface="Calibri"/>
              </a:rPr>
              <a:t>some</a:t>
            </a:r>
            <a:r>
              <a:rPr sz="1100" spc="114" dirty="0">
                <a:latin typeface="Calibri"/>
                <a:cs typeface="Calibri"/>
              </a:rPr>
              <a:t> </a:t>
            </a:r>
            <a:r>
              <a:rPr sz="1100" spc="35" dirty="0">
                <a:latin typeface="Calibri"/>
                <a:cs typeface="Calibri"/>
              </a:rPr>
              <a:t>training</a:t>
            </a:r>
            <a:r>
              <a:rPr sz="1100" spc="114" dirty="0">
                <a:latin typeface="Calibri"/>
                <a:cs typeface="Calibri"/>
              </a:rPr>
              <a:t> </a:t>
            </a:r>
            <a:r>
              <a:rPr sz="1100" spc="25" dirty="0">
                <a:latin typeface="Calibri"/>
                <a:cs typeface="Calibri"/>
              </a:rPr>
              <a:t>data</a:t>
            </a:r>
            <a:endParaRPr sz="1100">
              <a:latin typeface="Calibri"/>
              <a:cs typeface="Calibri"/>
            </a:endParaRPr>
          </a:p>
          <a:p>
            <a:pPr marL="787400">
              <a:lnSpc>
                <a:spcPts val="930"/>
              </a:lnSpc>
            </a:pPr>
            <a:r>
              <a:rPr sz="800" i="1" spc="155" dirty="0">
                <a:latin typeface="Calibri"/>
                <a:cs typeface="Calibri"/>
              </a:rPr>
              <a:t>N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97140" y="1039620"/>
            <a:ext cx="79375" cy="147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dirty="0">
                <a:latin typeface="Trebuchet MS"/>
                <a:cs typeface="Trebuchet MS"/>
              </a:rPr>
              <a:t>1</a:t>
            </a:r>
            <a:endParaRPr sz="8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47294" y="965173"/>
            <a:ext cx="3424554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5" dirty="0">
                <a:latin typeface="Tahoma"/>
                <a:cs typeface="Tahoma"/>
              </a:rPr>
              <a:t>T</a:t>
            </a:r>
            <a:r>
              <a:rPr sz="1100" spc="-25" dirty="0">
                <a:latin typeface="Tahoma"/>
                <a:cs typeface="Tahoma"/>
              </a:rPr>
              <a:t>r</a:t>
            </a:r>
            <a:r>
              <a:rPr sz="1100" spc="-30" dirty="0">
                <a:latin typeface="Tahoma"/>
                <a:cs typeface="Tahoma"/>
              </a:rPr>
              <a:t> </a:t>
            </a:r>
            <a:r>
              <a:rPr sz="1100" spc="295" dirty="0">
                <a:latin typeface="Calibri"/>
                <a:cs typeface="Calibri"/>
              </a:rPr>
              <a:t>=</a:t>
            </a:r>
            <a:r>
              <a:rPr sz="1100" spc="55" dirty="0">
                <a:latin typeface="Calibri"/>
                <a:cs typeface="Calibri"/>
              </a:rPr>
              <a:t> </a:t>
            </a:r>
            <a:r>
              <a:rPr sz="1100" spc="180" dirty="0">
                <a:latin typeface="Lucida Sans Unicode"/>
                <a:cs typeface="Lucida Sans Unicode"/>
              </a:rPr>
              <a:t>{</a:t>
            </a:r>
            <a:r>
              <a:rPr sz="1100" i="1" spc="145" dirty="0">
                <a:latin typeface="Calibri"/>
                <a:cs typeface="Calibri"/>
              </a:rPr>
              <a:t>x</a:t>
            </a:r>
            <a:r>
              <a:rPr sz="1100" i="1" spc="90" dirty="0">
                <a:latin typeface="Calibri"/>
                <a:cs typeface="Calibri"/>
              </a:rPr>
              <a:t> </a:t>
            </a:r>
            <a:r>
              <a:rPr sz="1100" i="1" spc="25" dirty="0">
                <a:latin typeface="Calibri"/>
                <a:cs typeface="Calibri"/>
              </a:rPr>
              <a:t>,</a:t>
            </a:r>
            <a:r>
              <a:rPr sz="1100" i="1" spc="-70" dirty="0">
                <a:latin typeface="Calibri"/>
                <a:cs typeface="Calibri"/>
              </a:rPr>
              <a:t> </a:t>
            </a:r>
            <a:r>
              <a:rPr sz="1100" i="1" spc="40" dirty="0">
                <a:latin typeface="Calibri"/>
                <a:cs typeface="Calibri"/>
              </a:rPr>
              <a:t>y</a:t>
            </a:r>
            <a:r>
              <a:rPr sz="1100" i="1" spc="85" dirty="0">
                <a:latin typeface="Calibri"/>
                <a:cs typeface="Calibri"/>
              </a:rPr>
              <a:t> </a:t>
            </a:r>
            <a:r>
              <a:rPr sz="1100" spc="185" dirty="0">
                <a:latin typeface="Lucida Sans Unicode"/>
                <a:cs typeface="Lucida Sans Unicode"/>
              </a:rPr>
              <a:t>}</a:t>
            </a:r>
            <a:r>
              <a:rPr sz="1100" dirty="0">
                <a:latin typeface="Lucida Sans Unicode"/>
                <a:cs typeface="Lucida Sans Unicode"/>
              </a:rPr>
              <a:t> </a:t>
            </a:r>
            <a:r>
              <a:rPr sz="1100" spc="110" dirty="0">
                <a:latin typeface="Lucida Sans Unicode"/>
                <a:cs typeface="Lucida Sans Unicode"/>
              </a:rPr>
              <a:t> </a:t>
            </a:r>
            <a:r>
              <a:rPr sz="1100" spc="25" dirty="0">
                <a:latin typeface="Calibri"/>
                <a:cs typeface="Calibri"/>
              </a:rPr>
              <a:t>,</a:t>
            </a:r>
            <a:r>
              <a:rPr sz="1100" spc="114" dirty="0">
                <a:latin typeface="Calibri"/>
                <a:cs typeface="Calibri"/>
              </a:rPr>
              <a:t> </a:t>
            </a:r>
            <a:r>
              <a:rPr sz="1100" spc="20" dirty="0">
                <a:latin typeface="Calibri"/>
                <a:cs typeface="Calibri"/>
              </a:rPr>
              <a:t>and</a:t>
            </a:r>
            <a:r>
              <a:rPr sz="1100" spc="114" dirty="0">
                <a:latin typeface="Calibri"/>
                <a:cs typeface="Calibri"/>
              </a:rPr>
              <a:t> </a:t>
            </a:r>
            <a:r>
              <a:rPr sz="1100" spc="-35" dirty="0">
                <a:latin typeface="Calibri"/>
                <a:cs typeface="Calibri"/>
              </a:rPr>
              <a:t>w</a:t>
            </a:r>
            <a:r>
              <a:rPr sz="1100" spc="-65" dirty="0">
                <a:latin typeface="Calibri"/>
                <a:cs typeface="Calibri"/>
              </a:rPr>
              <a:t>e</a:t>
            </a:r>
            <a:r>
              <a:rPr sz="1100" spc="114" dirty="0">
                <a:latin typeface="Calibri"/>
                <a:cs typeface="Calibri"/>
              </a:rPr>
              <a:t> </a:t>
            </a:r>
            <a:r>
              <a:rPr sz="1100" spc="15" dirty="0">
                <a:latin typeface="Calibri"/>
                <a:cs typeface="Calibri"/>
              </a:rPr>
              <a:t>wish</a:t>
            </a:r>
            <a:r>
              <a:rPr sz="1100" spc="110" dirty="0">
                <a:latin typeface="Calibri"/>
                <a:cs typeface="Calibri"/>
              </a:rPr>
              <a:t> </a:t>
            </a:r>
            <a:r>
              <a:rPr sz="1100" spc="10" dirty="0">
                <a:latin typeface="Calibri"/>
                <a:cs typeface="Calibri"/>
              </a:rPr>
              <a:t>to</a:t>
            </a:r>
            <a:r>
              <a:rPr sz="1100" spc="114" dirty="0">
                <a:latin typeface="Calibri"/>
                <a:cs typeface="Calibri"/>
              </a:rPr>
              <a:t> </a:t>
            </a:r>
            <a:r>
              <a:rPr sz="1100" spc="-45" dirty="0">
                <a:latin typeface="Calibri"/>
                <a:cs typeface="Calibri"/>
              </a:rPr>
              <a:t>see</a:t>
            </a:r>
            <a:r>
              <a:rPr sz="1100" spc="114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h</a:t>
            </a:r>
            <a:r>
              <a:rPr sz="1100" spc="-35" dirty="0">
                <a:latin typeface="Calibri"/>
                <a:cs typeface="Calibri"/>
              </a:rPr>
              <a:t>o</a:t>
            </a:r>
            <a:r>
              <a:rPr sz="1100" dirty="0">
                <a:latin typeface="Calibri"/>
                <a:cs typeface="Calibri"/>
              </a:rPr>
              <a:t>w</a:t>
            </a:r>
            <a:r>
              <a:rPr sz="1100" spc="114" dirty="0">
                <a:latin typeface="Calibri"/>
                <a:cs typeface="Calibri"/>
              </a:rPr>
              <a:t> </a:t>
            </a:r>
            <a:r>
              <a:rPr sz="1100" spc="-35" dirty="0">
                <a:latin typeface="Calibri"/>
                <a:cs typeface="Calibri"/>
              </a:rPr>
              <a:t>w</a:t>
            </a:r>
            <a:r>
              <a:rPr sz="1100" spc="10" dirty="0">
                <a:latin typeface="Calibri"/>
                <a:cs typeface="Calibri"/>
              </a:rPr>
              <a:t>ell</a:t>
            </a:r>
            <a:r>
              <a:rPr sz="1100" spc="114" dirty="0">
                <a:latin typeface="Calibri"/>
                <a:cs typeface="Calibri"/>
              </a:rPr>
              <a:t> </a:t>
            </a:r>
            <a:r>
              <a:rPr sz="1100" spc="50" dirty="0">
                <a:latin typeface="Calibri"/>
                <a:cs typeface="Calibri"/>
              </a:rPr>
              <a:t>it</a:t>
            </a:r>
            <a:r>
              <a:rPr sz="1100" spc="114" dirty="0">
                <a:latin typeface="Calibri"/>
                <a:cs typeface="Calibri"/>
              </a:rPr>
              <a:t> </a:t>
            </a:r>
            <a:r>
              <a:rPr sz="1100" spc="55" dirty="0">
                <a:latin typeface="Calibri"/>
                <a:cs typeface="Calibri"/>
              </a:rPr>
              <a:t>p</a:t>
            </a:r>
            <a:r>
              <a:rPr sz="1100" spc="5" dirty="0">
                <a:latin typeface="Calibri"/>
                <a:cs typeface="Calibri"/>
              </a:rPr>
              <a:t>erforms.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21894" y="1175205"/>
            <a:ext cx="3810000" cy="1000760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314960" marR="120014" indent="-132715">
              <a:lnSpc>
                <a:spcPct val="102600"/>
              </a:lnSpc>
              <a:spcBef>
                <a:spcPts val="55"/>
              </a:spcBef>
              <a:buClr>
                <a:srgbClr val="3333B2"/>
              </a:buClr>
              <a:buSzPct val="90909"/>
              <a:buFont typeface="Lucida Sans Unicode"/>
              <a:buChar char="•"/>
              <a:tabLst>
                <a:tab pos="315595" algn="l"/>
              </a:tabLst>
            </a:pPr>
            <a:r>
              <a:rPr sz="1100" spc="-10" dirty="0">
                <a:latin typeface="Calibri"/>
                <a:cs typeface="Calibri"/>
              </a:rPr>
              <a:t>We</a:t>
            </a:r>
            <a:r>
              <a:rPr sz="1100" spc="114" dirty="0">
                <a:latin typeface="Calibri"/>
                <a:cs typeface="Calibri"/>
              </a:rPr>
              <a:t> </a:t>
            </a:r>
            <a:r>
              <a:rPr sz="1100" spc="15" dirty="0">
                <a:latin typeface="Calibri"/>
                <a:cs typeface="Calibri"/>
              </a:rPr>
              <a:t>could</a:t>
            </a:r>
            <a:r>
              <a:rPr sz="1100" spc="114" dirty="0">
                <a:latin typeface="Calibri"/>
                <a:cs typeface="Calibri"/>
              </a:rPr>
              <a:t> </a:t>
            </a:r>
            <a:r>
              <a:rPr sz="1100" spc="5" dirty="0">
                <a:latin typeface="Calibri"/>
                <a:cs typeface="Calibri"/>
              </a:rPr>
              <a:t>compute</a:t>
            </a:r>
            <a:r>
              <a:rPr sz="1100" spc="114" dirty="0">
                <a:latin typeface="Calibri"/>
                <a:cs typeface="Calibri"/>
              </a:rPr>
              <a:t> </a:t>
            </a:r>
            <a:r>
              <a:rPr sz="1100" spc="5" dirty="0">
                <a:latin typeface="Calibri"/>
                <a:cs typeface="Calibri"/>
              </a:rPr>
              <a:t>the</a:t>
            </a:r>
            <a:r>
              <a:rPr sz="1100" spc="114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average</a:t>
            </a:r>
            <a:r>
              <a:rPr sz="1100" spc="120" dirty="0">
                <a:latin typeface="Calibri"/>
                <a:cs typeface="Calibri"/>
              </a:rPr>
              <a:t> </a:t>
            </a:r>
            <a:r>
              <a:rPr sz="1100" spc="5" dirty="0">
                <a:latin typeface="Calibri"/>
                <a:cs typeface="Calibri"/>
              </a:rPr>
              <a:t>squared</a:t>
            </a:r>
            <a:r>
              <a:rPr sz="1100" spc="114" dirty="0">
                <a:latin typeface="Calibri"/>
                <a:cs typeface="Calibri"/>
              </a:rPr>
              <a:t> </a:t>
            </a:r>
            <a:r>
              <a:rPr sz="1100" spc="20" dirty="0">
                <a:latin typeface="Calibri"/>
                <a:cs typeface="Calibri"/>
              </a:rPr>
              <a:t>prediction</a:t>
            </a:r>
            <a:r>
              <a:rPr sz="1100" spc="114" dirty="0">
                <a:latin typeface="Calibri"/>
                <a:cs typeface="Calibri"/>
              </a:rPr>
              <a:t> </a:t>
            </a:r>
            <a:r>
              <a:rPr sz="1100" spc="5" dirty="0">
                <a:latin typeface="Calibri"/>
                <a:cs typeface="Calibri"/>
              </a:rPr>
              <a:t>error </a:t>
            </a:r>
            <a:r>
              <a:rPr sz="1100" spc="-235" dirty="0">
                <a:latin typeface="Calibri"/>
                <a:cs typeface="Calibri"/>
              </a:rPr>
              <a:t> </a:t>
            </a:r>
            <a:r>
              <a:rPr sz="1100" spc="-15" dirty="0">
                <a:latin typeface="Calibri"/>
                <a:cs typeface="Calibri"/>
              </a:rPr>
              <a:t>over</a:t>
            </a:r>
            <a:r>
              <a:rPr sz="1100" spc="110" dirty="0">
                <a:latin typeface="Calibri"/>
                <a:cs typeface="Calibri"/>
              </a:rPr>
              <a:t> </a:t>
            </a:r>
            <a:r>
              <a:rPr sz="1100" spc="-5" dirty="0">
                <a:latin typeface="Tahoma"/>
                <a:cs typeface="Tahoma"/>
              </a:rPr>
              <a:t>Tr</a:t>
            </a:r>
            <a:r>
              <a:rPr sz="1100" spc="-5" dirty="0">
                <a:latin typeface="Calibri"/>
                <a:cs typeface="Calibri"/>
              </a:rPr>
              <a:t>:</a:t>
            </a:r>
            <a:endParaRPr sz="1100">
              <a:latin typeface="Calibri"/>
              <a:cs typeface="Calibri"/>
            </a:endParaRPr>
          </a:p>
          <a:p>
            <a:pPr marL="1233170">
              <a:lnSpc>
                <a:spcPct val="100000"/>
              </a:lnSpc>
              <a:spcBef>
                <a:spcPts val="35"/>
              </a:spcBef>
            </a:pPr>
            <a:r>
              <a:rPr sz="1100" spc="120" dirty="0">
                <a:latin typeface="Calibri"/>
                <a:cs typeface="Calibri"/>
              </a:rPr>
              <a:t>MSE</a:t>
            </a:r>
            <a:r>
              <a:rPr sz="1200" baseline="-13888" dirty="0">
                <a:latin typeface="Lucida Sans Unicode"/>
                <a:cs typeface="Lucida Sans Unicode"/>
              </a:rPr>
              <a:t>T</a:t>
            </a:r>
            <a:r>
              <a:rPr sz="1200" spc="-60" baseline="-13888" dirty="0">
                <a:latin typeface="Lucida Sans Unicode"/>
                <a:cs typeface="Lucida Sans Unicode"/>
              </a:rPr>
              <a:t>r</a:t>
            </a:r>
            <a:r>
              <a:rPr sz="1200" spc="165" baseline="-13888" dirty="0">
                <a:latin typeface="Lucida Sans Unicode"/>
                <a:cs typeface="Lucida Sans Unicode"/>
              </a:rPr>
              <a:t> </a:t>
            </a:r>
            <a:r>
              <a:rPr sz="1100" spc="295" dirty="0">
                <a:latin typeface="Calibri"/>
                <a:cs typeface="Calibri"/>
              </a:rPr>
              <a:t>=</a:t>
            </a:r>
            <a:r>
              <a:rPr sz="1100" spc="55" dirty="0">
                <a:latin typeface="Calibri"/>
                <a:cs typeface="Calibri"/>
              </a:rPr>
              <a:t> </a:t>
            </a:r>
            <a:r>
              <a:rPr sz="1100" spc="145" dirty="0">
                <a:latin typeface="Calibri"/>
                <a:cs typeface="Calibri"/>
              </a:rPr>
              <a:t>A</a:t>
            </a:r>
            <a:r>
              <a:rPr sz="1100" spc="75" dirty="0">
                <a:latin typeface="Calibri"/>
                <a:cs typeface="Calibri"/>
              </a:rPr>
              <a:t>v</a:t>
            </a:r>
            <a:r>
              <a:rPr sz="1100" spc="-65" dirty="0">
                <a:latin typeface="Calibri"/>
                <a:cs typeface="Calibri"/>
              </a:rPr>
              <a:t>e</a:t>
            </a:r>
            <a:r>
              <a:rPr sz="1200" i="1" spc="150" baseline="-13888" dirty="0">
                <a:latin typeface="Calibri"/>
                <a:cs typeface="Calibri"/>
              </a:rPr>
              <a:t>i</a:t>
            </a:r>
            <a:r>
              <a:rPr sz="1200" spc="-112" baseline="-13888" dirty="0">
                <a:latin typeface="Lucida Sans Unicode"/>
                <a:cs typeface="Lucida Sans Unicode"/>
              </a:rPr>
              <a:t>∈</a:t>
            </a:r>
            <a:r>
              <a:rPr sz="1200" baseline="-13888" dirty="0">
                <a:latin typeface="Lucida Sans Unicode"/>
                <a:cs typeface="Lucida Sans Unicode"/>
              </a:rPr>
              <a:t>T</a:t>
            </a:r>
            <a:r>
              <a:rPr sz="1200" spc="30" baseline="-13888" dirty="0">
                <a:latin typeface="Lucida Sans Unicode"/>
                <a:cs typeface="Lucida Sans Unicode"/>
              </a:rPr>
              <a:t>r</a:t>
            </a:r>
            <a:r>
              <a:rPr sz="1100" spc="-40" dirty="0">
                <a:latin typeface="Calibri"/>
                <a:cs typeface="Calibri"/>
              </a:rPr>
              <a:t>[</a:t>
            </a:r>
            <a:r>
              <a:rPr sz="1100" i="1" spc="40" dirty="0">
                <a:latin typeface="Calibri"/>
                <a:cs typeface="Calibri"/>
              </a:rPr>
              <a:t>y</a:t>
            </a:r>
            <a:r>
              <a:rPr sz="1200" i="1" spc="150" baseline="-10416" dirty="0">
                <a:latin typeface="Calibri"/>
                <a:cs typeface="Calibri"/>
              </a:rPr>
              <a:t>i</a:t>
            </a:r>
            <a:r>
              <a:rPr sz="1200" i="1" baseline="-10416" dirty="0">
                <a:latin typeface="Calibri"/>
                <a:cs typeface="Calibri"/>
              </a:rPr>
              <a:t> </a:t>
            </a:r>
            <a:r>
              <a:rPr sz="1200" i="1" spc="-104" baseline="-10416" dirty="0">
                <a:latin typeface="Calibri"/>
                <a:cs typeface="Calibri"/>
              </a:rPr>
              <a:t> </a:t>
            </a:r>
            <a:r>
              <a:rPr sz="1100" spc="-30" dirty="0">
                <a:latin typeface="Lucida Sans Unicode"/>
                <a:cs typeface="Lucida Sans Unicode"/>
              </a:rPr>
              <a:t>−</a:t>
            </a:r>
            <a:r>
              <a:rPr sz="1100" spc="-105" dirty="0">
                <a:latin typeface="Lucida Sans Unicode"/>
                <a:cs typeface="Lucida Sans Unicode"/>
              </a:rPr>
              <a:t> </a:t>
            </a:r>
            <a:r>
              <a:rPr sz="1100" i="1" spc="-105" dirty="0">
                <a:latin typeface="Calibri"/>
                <a:cs typeface="Calibri"/>
              </a:rPr>
              <a:t>f</a:t>
            </a:r>
            <a:r>
              <a:rPr sz="1650" spc="-30" baseline="15151" dirty="0">
                <a:latin typeface="Calibri"/>
                <a:cs typeface="Calibri"/>
              </a:rPr>
              <a:t>ˆ</a:t>
            </a:r>
            <a:r>
              <a:rPr sz="1100" spc="85" dirty="0">
                <a:latin typeface="Calibri"/>
                <a:cs typeface="Calibri"/>
              </a:rPr>
              <a:t>(</a:t>
            </a:r>
            <a:r>
              <a:rPr sz="1100" i="1" spc="145" dirty="0">
                <a:latin typeface="Calibri"/>
                <a:cs typeface="Calibri"/>
              </a:rPr>
              <a:t>x</a:t>
            </a:r>
            <a:r>
              <a:rPr sz="1200" i="1" spc="225" baseline="-10416" dirty="0">
                <a:latin typeface="Calibri"/>
                <a:cs typeface="Calibri"/>
              </a:rPr>
              <a:t>i</a:t>
            </a:r>
            <a:r>
              <a:rPr sz="1100" spc="25" dirty="0">
                <a:latin typeface="Calibri"/>
                <a:cs typeface="Calibri"/>
              </a:rPr>
              <a:t>)]</a:t>
            </a:r>
            <a:r>
              <a:rPr sz="1200" baseline="31250" dirty="0">
                <a:latin typeface="Trebuchet MS"/>
                <a:cs typeface="Trebuchet MS"/>
              </a:rPr>
              <a:t>2</a:t>
            </a:r>
            <a:endParaRPr sz="1200" baseline="31250">
              <a:latin typeface="Trebuchet MS"/>
              <a:cs typeface="Trebuchet MS"/>
            </a:endParaRPr>
          </a:p>
          <a:p>
            <a:pPr marL="38100">
              <a:lnSpc>
                <a:spcPct val="100000"/>
              </a:lnSpc>
              <a:spcBef>
                <a:spcPts val="680"/>
              </a:spcBef>
            </a:pPr>
            <a:r>
              <a:rPr sz="1100" spc="80" dirty="0">
                <a:latin typeface="Calibri"/>
                <a:cs typeface="Calibri"/>
              </a:rPr>
              <a:t>This</a:t>
            </a:r>
            <a:r>
              <a:rPr sz="1100" spc="105" dirty="0">
                <a:latin typeface="Calibri"/>
                <a:cs typeface="Calibri"/>
              </a:rPr>
              <a:t> </a:t>
            </a:r>
            <a:r>
              <a:rPr sz="1100" spc="30" dirty="0">
                <a:latin typeface="Calibri"/>
                <a:cs typeface="Calibri"/>
              </a:rPr>
              <a:t>may</a:t>
            </a:r>
            <a:r>
              <a:rPr sz="1100" spc="11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be</a:t>
            </a:r>
            <a:r>
              <a:rPr sz="1100" spc="114" dirty="0">
                <a:latin typeface="Calibri"/>
                <a:cs typeface="Calibri"/>
              </a:rPr>
              <a:t> </a:t>
            </a:r>
            <a:r>
              <a:rPr sz="1100" spc="10" dirty="0">
                <a:latin typeface="Calibri"/>
                <a:cs typeface="Calibri"/>
              </a:rPr>
              <a:t>biased</a:t>
            </a:r>
            <a:r>
              <a:rPr sz="1100" spc="110" dirty="0">
                <a:latin typeface="Calibri"/>
                <a:cs typeface="Calibri"/>
              </a:rPr>
              <a:t> </a:t>
            </a:r>
            <a:r>
              <a:rPr sz="1100" spc="5" dirty="0">
                <a:latin typeface="Calibri"/>
                <a:cs typeface="Calibri"/>
              </a:rPr>
              <a:t>toward</a:t>
            </a:r>
            <a:r>
              <a:rPr sz="1100" spc="110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more</a:t>
            </a:r>
            <a:r>
              <a:rPr sz="1100" spc="105" dirty="0">
                <a:latin typeface="Calibri"/>
                <a:cs typeface="Calibri"/>
              </a:rPr>
              <a:t> </a:t>
            </a:r>
            <a:r>
              <a:rPr sz="1100" spc="5" dirty="0">
                <a:latin typeface="Calibri"/>
                <a:cs typeface="Calibri"/>
              </a:rPr>
              <a:t>overfit</a:t>
            </a:r>
            <a:r>
              <a:rPr sz="1100" spc="110" dirty="0">
                <a:latin typeface="Calibri"/>
                <a:cs typeface="Calibri"/>
              </a:rPr>
              <a:t> </a:t>
            </a:r>
            <a:r>
              <a:rPr sz="1100" spc="5" dirty="0">
                <a:latin typeface="Calibri"/>
                <a:cs typeface="Calibri"/>
              </a:rPr>
              <a:t>models.</a:t>
            </a:r>
            <a:endParaRPr sz="1100">
              <a:latin typeface="Calibri"/>
              <a:cs typeface="Calibri"/>
            </a:endParaRPr>
          </a:p>
          <a:p>
            <a:pPr marL="314960" indent="-133350">
              <a:lnSpc>
                <a:spcPct val="100000"/>
              </a:lnSpc>
              <a:spcBef>
                <a:spcPts val="335"/>
              </a:spcBef>
              <a:buClr>
                <a:srgbClr val="3333B2"/>
              </a:buClr>
              <a:buSzPct val="90909"/>
              <a:buFont typeface="Lucida Sans Unicode"/>
              <a:buChar char="•"/>
              <a:tabLst>
                <a:tab pos="315595" algn="l"/>
              </a:tabLst>
            </a:pPr>
            <a:r>
              <a:rPr sz="1100" spc="25" dirty="0">
                <a:latin typeface="Calibri"/>
                <a:cs typeface="Calibri"/>
              </a:rPr>
              <a:t>Instead</a:t>
            </a:r>
            <a:r>
              <a:rPr sz="1100" spc="110" dirty="0">
                <a:latin typeface="Calibri"/>
                <a:cs typeface="Calibri"/>
              </a:rPr>
              <a:t> </a:t>
            </a:r>
            <a:r>
              <a:rPr sz="1100" spc="-50" dirty="0">
                <a:latin typeface="Calibri"/>
                <a:cs typeface="Calibri"/>
              </a:rPr>
              <a:t>we</a:t>
            </a:r>
            <a:r>
              <a:rPr sz="1100" spc="114" dirty="0">
                <a:latin typeface="Calibri"/>
                <a:cs typeface="Calibri"/>
              </a:rPr>
              <a:t> </a:t>
            </a:r>
            <a:r>
              <a:rPr sz="1100" spc="15" dirty="0">
                <a:latin typeface="Calibri"/>
                <a:cs typeface="Calibri"/>
              </a:rPr>
              <a:t>should,</a:t>
            </a:r>
            <a:r>
              <a:rPr sz="1100" spc="114" dirty="0">
                <a:latin typeface="Calibri"/>
                <a:cs typeface="Calibri"/>
              </a:rPr>
              <a:t> </a:t>
            </a:r>
            <a:r>
              <a:rPr sz="1100" spc="20" dirty="0">
                <a:latin typeface="Calibri"/>
                <a:cs typeface="Calibri"/>
              </a:rPr>
              <a:t>if</a:t>
            </a:r>
            <a:r>
              <a:rPr sz="1100" spc="114" dirty="0">
                <a:latin typeface="Calibri"/>
                <a:cs typeface="Calibri"/>
              </a:rPr>
              <a:t> </a:t>
            </a:r>
            <a:r>
              <a:rPr sz="1100" spc="10" dirty="0">
                <a:latin typeface="Calibri"/>
                <a:cs typeface="Calibri"/>
              </a:rPr>
              <a:t>possible,</a:t>
            </a:r>
            <a:r>
              <a:rPr sz="1100" spc="110" dirty="0">
                <a:latin typeface="Calibri"/>
                <a:cs typeface="Calibri"/>
              </a:rPr>
              <a:t> </a:t>
            </a:r>
            <a:r>
              <a:rPr sz="1100" spc="5" dirty="0">
                <a:latin typeface="Calibri"/>
                <a:cs typeface="Calibri"/>
              </a:rPr>
              <a:t>compute</a:t>
            </a:r>
            <a:r>
              <a:rPr sz="1100" spc="114" dirty="0">
                <a:latin typeface="Calibri"/>
                <a:cs typeface="Calibri"/>
              </a:rPr>
              <a:t> </a:t>
            </a:r>
            <a:r>
              <a:rPr sz="1100" spc="50" dirty="0">
                <a:latin typeface="Calibri"/>
                <a:cs typeface="Calibri"/>
              </a:rPr>
              <a:t>it</a:t>
            </a:r>
            <a:r>
              <a:rPr sz="1100" spc="114" dirty="0">
                <a:latin typeface="Calibri"/>
                <a:cs typeface="Calibri"/>
              </a:rPr>
              <a:t> </a:t>
            </a:r>
            <a:r>
              <a:rPr sz="1100" spc="25" dirty="0">
                <a:latin typeface="Calibri"/>
                <a:cs typeface="Calibri"/>
              </a:rPr>
              <a:t>using</a:t>
            </a:r>
            <a:r>
              <a:rPr sz="1100" spc="114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fresh</a:t>
            </a:r>
            <a:r>
              <a:rPr sz="1100" spc="120" dirty="0">
                <a:latin typeface="Calibri"/>
                <a:cs typeface="Calibri"/>
              </a:rPr>
              <a:t> </a:t>
            </a:r>
            <a:r>
              <a:rPr sz="1100" i="1" spc="-5" dirty="0">
                <a:solidFill>
                  <a:srgbClr val="009900"/>
                </a:solidFill>
                <a:latin typeface="Calibri"/>
                <a:cs typeface="Calibri"/>
              </a:rPr>
              <a:t>test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417472" y="2213875"/>
            <a:ext cx="234950" cy="147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84785" algn="l"/>
              </a:tabLst>
            </a:pPr>
            <a:r>
              <a:rPr sz="800" i="1" spc="100" dirty="0">
                <a:latin typeface="Calibri"/>
                <a:cs typeface="Calibri"/>
              </a:rPr>
              <a:t>i	i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702130" y="2142819"/>
            <a:ext cx="128905" cy="147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i="1" spc="125" dirty="0">
                <a:latin typeface="Calibri"/>
                <a:cs typeface="Calibri"/>
              </a:rPr>
              <a:t>M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702130" y="2230220"/>
            <a:ext cx="79375" cy="147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dirty="0">
                <a:latin typeface="Trebuchet MS"/>
                <a:cs typeface="Trebuchet MS"/>
              </a:rPr>
              <a:t>1</a:t>
            </a:r>
            <a:endParaRPr sz="800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24395" y="2155773"/>
            <a:ext cx="126238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25" dirty="0">
                <a:latin typeface="Calibri"/>
                <a:cs typeface="Calibri"/>
              </a:rPr>
              <a:t>data</a:t>
            </a:r>
            <a:r>
              <a:rPr sz="1100" spc="110" dirty="0">
                <a:latin typeface="Calibri"/>
                <a:cs typeface="Calibri"/>
              </a:rPr>
              <a:t> </a:t>
            </a:r>
            <a:r>
              <a:rPr sz="1100" spc="5" dirty="0">
                <a:latin typeface="Tahoma"/>
                <a:cs typeface="Tahoma"/>
              </a:rPr>
              <a:t>T</a:t>
            </a:r>
            <a:r>
              <a:rPr sz="1100" spc="-95" dirty="0">
                <a:latin typeface="Tahoma"/>
                <a:cs typeface="Tahoma"/>
              </a:rPr>
              <a:t>e</a:t>
            </a:r>
            <a:r>
              <a:rPr sz="1100" spc="-45" dirty="0">
                <a:latin typeface="Tahoma"/>
                <a:cs typeface="Tahoma"/>
              </a:rPr>
              <a:t> </a:t>
            </a:r>
            <a:r>
              <a:rPr sz="1100" spc="295" dirty="0">
                <a:latin typeface="Calibri"/>
                <a:cs typeface="Calibri"/>
              </a:rPr>
              <a:t>=</a:t>
            </a:r>
            <a:r>
              <a:rPr sz="1100" spc="55" dirty="0">
                <a:latin typeface="Calibri"/>
                <a:cs typeface="Calibri"/>
              </a:rPr>
              <a:t> </a:t>
            </a:r>
            <a:r>
              <a:rPr sz="1100" spc="185" dirty="0">
                <a:latin typeface="Lucida Sans Unicode"/>
                <a:cs typeface="Lucida Sans Unicode"/>
              </a:rPr>
              <a:t>{</a:t>
            </a:r>
            <a:r>
              <a:rPr sz="1100" i="1" spc="145" dirty="0">
                <a:latin typeface="Calibri"/>
                <a:cs typeface="Calibri"/>
              </a:rPr>
              <a:t>x</a:t>
            </a:r>
            <a:r>
              <a:rPr sz="1100" i="1" spc="90" dirty="0">
                <a:latin typeface="Calibri"/>
                <a:cs typeface="Calibri"/>
              </a:rPr>
              <a:t> </a:t>
            </a:r>
            <a:r>
              <a:rPr sz="1100" i="1" spc="25" dirty="0">
                <a:latin typeface="Calibri"/>
                <a:cs typeface="Calibri"/>
              </a:rPr>
              <a:t>,</a:t>
            </a:r>
            <a:r>
              <a:rPr sz="1100" i="1" spc="-70" dirty="0">
                <a:latin typeface="Calibri"/>
                <a:cs typeface="Calibri"/>
              </a:rPr>
              <a:t> </a:t>
            </a:r>
            <a:r>
              <a:rPr sz="1100" i="1" spc="40" dirty="0">
                <a:latin typeface="Calibri"/>
                <a:cs typeface="Calibri"/>
              </a:rPr>
              <a:t>y</a:t>
            </a:r>
            <a:r>
              <a:rPr sz="1100" i="1" spc="85" dirty="0">
                <a:latin typeface="Calibri"/>
                <a:cs typeface="Calibri"/>
              </a:rPr>
              <a:t> </a:t>
            </a:r>
            <a:r>
              <a:rPr sz="1100" spc="185" dirty="0">
                <a:latin typeface="Lucida Sans Unicode"/>
                <a:cs typeface="Lucida Sans Unicode"/>
              </a:rPr>
              <a:t>}</a:t>
            </a:r>
            <a:r>
              <a:rPr sz="1100" dirty="0">
                <a:latin typeface="Lucida Sans Unicode"/>
                <a:cs typeface="Lucida Sans Unicode"/>
              </a:rPr>
              <a:t>  </a:t>
            </a:r>
            <a:r>
              <a:rPr sz="1100" spc="-100" dirty="0">
                <a:latin typeface="Lucida Sans Unicode"/>
                <a:cs typeface="Lucida Sans Unicode"/>
              </a:rPr>
              <a:t> </a:t>
            </a:r>
            <a:r>
              <a:rPr sz="1100" spc="5" dirty="0">
                <a:latin typeface="Calibri"/>
                <a:cs typeface="Calibri"/>
              </a:rPr>
              <a:t>: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507845" y="2467024"/>
            <a:ext cx="1863089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sz="1100" spc="120" dirty="0">
                <a:latin typeface="Calibri"/>
                <a:cs typeface="Calibri"/>
              </a:rPr>
              <a:t>MSE</a:t>
            </a:r>
            <a:r>
              <a:rPr sz="1200" spc="-7" baseline="-13888" dirty="0">
                <a:latin typeface="Lucida Sans Unicode"/>
                <a:cs typeface="Lucida Sans Unicode"/>
              </a:rPr>
              <a:t>T</a:t>
            </a:r>
            <a:r>
              <a:rPr sz="1200" spc="-104" baseline="-13888" dirty="0">
                <a:latin typeface="Lucida Sans Unicode"/>
                <a:cs typeface="Lucida Sans Unicode"/>
              </a:rPr>
              <a:t>e</a:t>
            </a:r>
            <a:r>
              <a:rPr sz="1200" spc="150" baseline="-13888" dirty="0">
                <a:latin typeface="Lucida Sans Unicode"/>
                <a:cs typeface="Lucida Sans Unicode"/>
              </a:rPr>
              <a:t> </a:t>
            </a:r>
            <a:r>
              <a:rPr sz="1100" spc="295" dirty="0">
                <a:latin typeface="Calibri"/>
                <a:cs typeface="Calibri"/>
              </a:rPr>
              <a:t>=</a:t>
            </a:r>
            <a:r>
              <a:rPr sz="1100" spc="55" dirty="0">
                <a:latin typeface="Calibri"/>
                <a:cs typeface="Calibri"/>
              </a:rPr>
              <a:t> </a:t>
            </a:r>
            <a:r>
              <a:rPr sz="1100" spc="145" dirty="0">
                <a:latin typeface="Calibri"/>
                <a:cs typeface="Calibri"/>
              </a:rPr>
              <a:t>A</a:t>
            </a:r>
            <a:r>
              <a:rPr sz="1100" spc="75" dirty="0">
                <a:latin typeface="Calibri"/>
                <a:cs typeface="Calibri"/>
              </a:rPr>
              <a:t>v</a:t>
            </a:r>
            <a:r>
              <a:rPr sz="1100" spc="-65" dirty="0">
                <a:latin typeface="Calibri"/>
                <a:cs typeface="Calibri"/>
              </a:rPr>
              <a:t>e</a:t>
            </a:r>
            <a:r>
              <a:rPr sz="1200" i="1" spc="150" baseline="-13888" dirty="0">
                <a:latin typeface="Calibri"/>
                <a:cs typeface="Calibri"/>
              </a:rPr>
              <a:t>i</a:t>
            </a:r>
            <a:r>
              <a:rPr sz="1200" spc="-112" baseline="-13888" dirty="0">
                <a:latin typeface="Lucida Sans Unicode"/>
                <a:cs typeface="Lucida Sans Unicode"/>
              </a:rPr>
              <a:t>∈</a:t>
            </a:r>
            <a:r>
              <a:rPr sz="1200" spc="-7" baseline="-13888" dirty="0">
                <a:latin typeface="Lucida Sans Unicode"/>
                <a:cs typeface="Lucida Sans Unicode"/>
              </a:rPr>
              <a:t>T</a:t>
            </a:r>
            <a:r>
              <a:rPr sz="1200" spc="-30" baseline="-13888" dirty="0">
                <a:latin typeface="Lucida Sans Unicode"/>
                <a:cs typeface="Lucida Sans Unicode"/>
              </a:rPr>
              <a:t>e</a:t>
            </a:r>
            <a:r>
              <a:rPr sz="1100" spc="-40" dirty="0">
                <a:latin typeface="Calibri"/>
                <a:cs typeface="Calibri"/>
              </a:rPr>
              <a:t>[</a:t>
            </a:r>
            <a:r>
              <a:rPr sz="1100" i="1" spc="40" dirty="0">
                <a:latin typeface="Calibri"/>
                <a:cs typeface="Calibri"/>
              </a:rPr>
              <a:t>y</a:t>
            </a:r>
            <a:r>
              <a:rPr sz="1200" i="1" spc="150" baseline="-10416" dirty="0">
                <a:latin typeface="Calibri"/>
                <a:cs typeface="Calibri"/>
              </a:rPr>
              <a:t>i</a:t>
            </a:r>
            <a:r>
              <a:rPr sz="1200" i="1" baseline="-10416" dirty="0">
                <a:latin typeface="Calibri"/>
                <a:cs typeface="Calibri"/>
              </a:rPr>
              <a:t> </a:t>
            </a:r>
            <a:r>
              <a:rPr sz="1200" i="1" spc="-104" baseline="-10416" dirty="0">
                <a:latin typeface="Calibri"/>
                <a:cs typeface="Calibri"/>
              </a:rPr>
              <a:t> </a:t>
            </a:r>
            <a:r>
              <a:rPr sz="1100" spc="-30" dirty="0">
                <a:latin typeface="Lucida Sans Unicode"/>
                <a:cs typeface="Lucida Sans Unicode"/>
              </a:rPr>
              <a:t>−</a:t>
            </a:r>
            <a:r>
              <a:rPr sz="1100" spc="-105" dirty="0">
                <a:latin typeface="Lucida Sans Unicode"/>
                <a:cs typeface="Lucida Sans Unicode"/>
              </a:rPr>
              <a:t> </a:t>
            </a:r>
            <a:r>
              <a:rPr sz="1100" i="1" spc="-105" dirty="0">
                <a:latin typeface="Calibri"/>
                <a:cs typeface="Calibri"/>
              </a:rPr>
              <a:t>f</a:t>
            </a:r>
            <a:r>
              <a:rPr sz="1650" spc="-30" baseline="15151" dirty="0">
                <a:latin typeface="Calibri"/>
                <a:cs typeface="Calibri"/>
              </a:rPr>
              <a:t>ˆ</a:t>
            </a:r>
            <a:r>
              <a:rPr sz="1100" spc="85" dirty="0">
                <a:latin typeface="Calibri"/>
                <a:cs typeface="Calibri"/>
              </a:rPr>
              <a:t>(</a:t>
            </a:r>
            <a:r>
              <a:rPr sz="1100" i="1" spc="145" dirty="0">
                <a:latin typeface="Calibri"/>
                <a:cs typeface="Calibri"/>
              </a:rPr>
              <a:t>x</a:t>
            </a:r>
            <a:r>
              <a:rPr sz="1200" i="1" spc="225" baseline="-10416" dirty="0">
                <a:latin typeface="Calibri"/>
                <a:cs typeface="Calibri"/>
              </a:rPr>
              <a:t>i</a:t>
            </a:r>
            <a:r>
              <a:rPr sz="1100" spc="25" dirty="0">
                <a:latin typeface="Calibri"/>
                <a:cs typeface="Calibri"/>
              </a:rPr>
              <a:t>)]</a:t>
            </a:r>
            <a:r>
              <a:rPr sz="1200" baseline="31250" dirty="0">
                <a:latin typeface="Trebuchet MS"/>
                <a:cs typeface="Trebuchet MS"/>
              </a:rPr>
              <a:t>2</a:t>
            </a:r>
            <a:endParaRPr sz="1200" baseline="31250">
              <a:latin typeface="Trebuchet MS"/>
              <a:cs typeface="Trebuchet MS"/>
            </a:endParaRP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18C10EB8-2C80-8A14-CA40-2FE2BC178C09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r>
              <a:rPr lang="en-US"/>
              <a:t>Instructor: Dr. Malak Abdullah</a:t>
            </a:r>
            <a:endParaRPr lang="en-US" dirty="0"/>
          </a:p>
        </p:txBody>
      </p:sp>
    </p:spTree>
  </p:cSld>
  <p:clrMapOvr>
    <a:masterClrMapping/>
  </p:clrMapOvr>
  <p:transition>
    <p:cut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4608195" cy="2139315"/>
            <a:chOff x="0" y="0"/>
            <a:chExt cx="4608195" cy="21393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25707" y="390132"/>
              <a:ext cx="1485553" cy="17464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2775938" y="454820"/>
              <a:ext cx="1129030" cy="1682114"/>
            </a:xfrm>
            <a:custGeom>
              <a:avLst/>
              <a:gdLst/>
              <a:ahLst/>
              <a:cxnLst/>
              <a:rect l="l" t="t" r="r" b="b"/>
              <a:pathLst>
                <a:path w="1129029" h="1682114">
                  <a:moveTo>
                    <a:pt x="49708" y="1632103"/>
                  </a:moveTo>
                  <a:lnTo>
                    <a:pt x="1128510" y="1632103"/>
                  </a:lnTo>
                </a:path>
                <a:path w="1129029" h="1682114">
                  <a:moveTo>
                    <a:pt x="102822" y="1632103"/>
                  </a:moveTo>
                  <a:lnTo>
                    <a:pt x="102822" y="1681812"/>
                  </a:lnTo>
                </a:path>
                <a:path w="1129029" h="1682114">
                  <a:moveTo>
                    <a:pt x="511001" y="1632103"/>
                  </a:moveTo>
                  <a:lnTo>
                    <a:pt x="511001" y="1681812"/>
                  </a:lnTo>
                </a:path>
                <a:path w="1129029" h="1682114">
                  <a:moveTo>
                    <a:pt x="819723" y="1632103"/>
                  </a:moveTo>
                  <a:lnTo>
                    <a:pt x="819723" y="1681812"/>
                  </a:lnTo>
                </a:path>
                <a:path w="1129029" h="1682114">
                  <a:moveTo>
                    <a:pt x="1128510" y="1632103"/>
                  </a:moveTo>
                  <a:lnTo>
                    <a:pt x="1128510" y="1681812"/>
                  </a:lnTo>
                </a:path>
                <a:path w="1129029" h="1682114">
                  <a:moveTo>
                    <a:pt x="49708" y="1569357"/>
                  </a:moveTo>
                  <a:lnTo>
                    <a:pt x="49708" y="0"/>
                  </a:lnTo>
                </a:path>
                <a:path w="1129029" h="1682114">
                  <a:moveTo>
                    <a:pt x="49708" y="1569357"/>
                  </a:moveTo>
                  <a:lnTo>
                    <a:pt x="0" y="1569357"/>
                  </a:lnTo>
                </a:path>
                <a:path w="1129029" h="1682114">
                  <a:moveTo>
                    <a:pt x="49708" y="1255463"/>
                  </a:moveTo>
                  <a:lnTo>
                    <a:pt x="0" y="1255463"/>
                  </a:lnTo>
                </a:path>
                <a:path w="1129029" h="1682114">
                  <a:moveTo>
                    <a:pt x="49708" y="941606"/>
                  </a:moveTo>
                  <a:lnTo>
                    <a:pt x="0" y="941606"/>
                  </a:lnTo>
                </a:path>
                <a:path w="1129029" h="1682114">
                  <a:moveTo>
                    <a:pt x="49708" y="627750"/>
                  </a:moveTo>
                  <a:lnTo>
                    <a:pt x="0" y="627750"/>
                  </a:lnTo>
                </a:path>
                <a:path w="1129029" h="1682114">
                  <a:moveTo>
                    <a:pt x="49708" y="313907"/>
                  </a:moveTo>
                  <a:lnTo>
                    <a:pt x="0" y="313907"/>
                  </a:lnTo>
                </a:path>
                <a:path w="1129029" h="1682114">
                  <a:moveTo>
                    <a:pt x="49708" y="0"/>
                  </a:moveTo>
                  <a:lnTo>
                    <a:pt x="0" y="0"/>
                  </a:lnTo>
                </a:path>
              </a:pathLst>
            </a:custGeom>
            <a:ln w="388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792805" y="2170321"/>
            <a:ext cx="71755" cy="1250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50" dirty="0">
                <a:latin typeface="Microsoft Sans Serif"/>
                <a:cs typeface="Microsoft Sans Serif"/>
              </a:rPr>
              <a:t>0</a:t>
            </a:r>
            <a:endParaRPr sz="65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35332" y="2170321"/>
            <a:ext cx="118110" cy="1250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50" dirty="0">
                <a:latin typeface="Microsoft Sans Serif"/>
                <a:cs typeface="Microsoft Sans Serif"/>
              </a:rPr>
              <a:t>20</a:t>
            </a:r>
            <a:endParaRPr sz="650">
              <a:latin typeface="Microsoft Sans Serif"/>
              <a:cs typeface="Microsoft Sans Serif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300908" y="2170321"/>
            <a:ext cx="118110" cy="1250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50" dirty="0">
                <a:latin typeface="Microsoft Sans Serif"/>
                <a:cs typeface="Microsoft Sans Serif"/>
              </a:rPr>
              <a:t>40</a:t>
            </a:r>
            <a:endParaRPr sz="650">
              <a:latin typeface="Microsoft Sans Serif"/>
              <a:cs typeface="Microsoft Sans Serif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566424" y="2170321"/>
            <a:ext cx="118110" cy="1250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50" dirty="0">
                <a:latin typeface="Microsoft Sans Serif"/>
                <a:cs typeface="Microsoft Sans Serif"/>
              </a:rPr>
              <a:t>60</a:t>
            </a:r>
            <a:endParaRPr sz="650">
              <a:latin typeface="Microsoft Sans Serif"/>
              <a:cs typeface="Microsoft Sans Serif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831996" y="2170321"/>
            <a:ext cx="406400" cy="1250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54635" algn="l"/>
              </a:tabLst>
            </a:pPr>
            <a:r>
              <a:rPr sz="650" dirty="0">
                <a:latin typeface="Microsoft Sans Serif"/>
                <a:cs typeface="Microsoft Sans Serif"/>
              </a:rPr>
              <a:t>80	100</a:t>
            </a:r>
            <a:endParaRPr sz="650">
              <a:latin typeface="Microsoft Sans Serif"/>
              <a:cs typeface="Microsoft Sans Serif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68434" y="1920196"/>
            <a:ext cx="118110" cy="71755"/>
          </a:xfrm>
          <a:prstGeom prst="rect">
            <a:avLst/>
          </a:prstGeom>
        </p:spPr>
        <p:txBody>
          <a:bodyPr vert="vert270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650" dirty="0">
                <a:latin typeface="Microsoft Sans Serif"/>
                <a:cs typeface="Microsoft Sans Serif"/>
              </a:rPr>
              <a:t>2</a:t>
            </a:r>
            <a:endParaRPr sz="650">
              <a:latin typeface="Microsoft Sans Serif"/>
              <a:cs typeface="Microsoft Sans Serif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68434" y="1647232"/>
            <a:ext cx="118110" cy="71755"/>
          </a:xfrm>
          <a:prstGeom prst="rect">
            <a:avLst/>
          </a:prstGeom>
        </p:spPr>
        <p:txBody>
          <a:bodyPr vert="vert270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650" dirty="0">
                <a:latin typeface="Microsoft Sans Serif"/>
                <a:cs typeface="Microsoft Sans Serif"/>
              </a:rPr>
              <a:t>4</a:t>
            </a:r>
            <a:endParaRPr sz="650">
              <a:latin typeface="Microsoft Sans Serif"/>
              <a:cs typeface="Microsoft Sans Serif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68434" y="1374322"/>
            <a:ext cx="118110" cy="71755"/>
          </a:xfrm>
          <a:prstGeom prst="rect">
            <a:avLst/>
          </a:prstGeom>
        </p:spPr>
        <p:txBody>
          <a:bodyPr vert="vert270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650" dirty="0">
                <a:latin typeface="Microsoft Sans Serif"/>
                <a:cs typeface="Microsoft Sans Serif"/>
              </a:rPr>
              <a:t>6</a:t>
            </a:r>
            <a:endParaRPr sz="650">
              <a:latin typeface="Microsoft Sans Serif"/>
              <a:cs typeface="Microsoft Sans Serif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68434" y="1101363"/>
            <a:ext cx="118110" cy="71755"/>
          </a:xfrm>
          <a:prstGeom prst="rect">
            <a:avLst/>
          </a:prstGeom>
        </p:spPr>
        <p:txBody>
          <a:bodyPr vert="vert270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650" dirty="0">
                <a:latin typeface="Microsoft Sans Serif"/>
                <a:cs typeface="Microsoft Sans Serif"/>
              </a:rPr>
              <a:t>8</a:t>
            </a:r>
            <a:endParaRPr sz="650">
              <a:latin typeface="Microsoft Sans Serif"/>
              <a:cs typeface="Microsoft Sans Serif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68434" y="805409"/>
            <a:ext cx="118110" cy="118110"/>
          </a:xfrm>
          <a:prstGeom prst="rect">
            <a:avLst/>
          </a:prstGeom>
        </p:spPr>
        <p:txBody>
          <a:bodyPr vert="vert270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650" dirty="0">
                <a:latin typeface="Microsoft Sans Serif"/>
                <a:cs typeface="Microsoft Sans Serif"/>
              </a:rPr>
              <a:t>10</a:t>
            </a:r>
            <a:endParaRPr sz="650">
              <a:latin typeface="Microsoft Sans Serif"/>
              <a:cs typeface="Microsoft Sans Serif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68434" y="532432"/>
            <a:ext cx="118110" cy="118110"/>
          </a:xfrm>
          <a:prstGeom prst="rect">
            <a:avLst/>
          </a:prstGeom>
        </p:spPr>
        <p:txBody>
          <a:bodyPr vert="vert270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650" dirty="0">
                <a:latin typeface="Microsoft Sans Serif"/>
                <a:cs typeface="Microsoft Sans Serif"/>
              </a:rPr>
              <a:t>12</a:t>
            </a:r>
            <a:endParaRPr sz="650">
              <a:latin typeface="Microsoft Sans Serif"/>
              <a:cs typeface="Microsoft Sans Serif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09194" y="2338453"/>
            <a:ext cx="3867150" cy="657860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1155065">
              <a:lnSpc>
                <a:spcPct val="100000"/>
              </a:lnSpc>
              <a:spcBef>
                <a:spcPts val="340"/>
              </a:spcBef>
              <a:tabLst>
                <a:tab pos="3062605" algn="l"/>
              </a:tabLst>
            </a:pPr>
            <a:r>
              <a:rPr sz="650" dirty="0">
                <a:latin typeface="Microsoft Sans Serif"/>
                <a:cs typeface="Microsoft Sans Serif"/>
              </a:rPr>
              <a:t>X	</a:t>
            </a:r>
            <a:r>
              <a:rPr sz="650" spc="-5" dirty="0">
                <a:latin typeface="Microsoft Sans Serif"/>
                <a:cs typeface="Microsoft Sans Serif"/>
              </a:rPr>
              <a:t>Flexibility</a:t>
            </a:r>
            <a:endParaRPr sz="650">
              <a:latin typeface="Microsoft Sans Serif"/>
              <a:cs typeface="Microsoft Sans Serif"/>
            </a:endParaRPr>
          </a:p>
          <a:p>
            <a:pPr marL="50800" marR="43180">
              <a:lnSpc>
                <a:spcPct val="100000"/>
              </a:lnSpc>
              <a:spcBef>
                <a:spcPts val="370"/>
              </a:spcBef>
            </a:pPr>
            <a:r>
              <a:rPr sz="1000" spc="55" dirty="0">
                <a:latin typeface="Calibri"/>
                <a:cs typeface="Calibri"/>
              </a:rPr>
              <a:t>Black </a:t>
            </a:r>
            <a:r>
              <a:rPr sz="1000" spc="15" dirty="0">
                <a:latin typeface="Calibri"/>
                <a:cs typeface="Calibri"/>
              </a:rPr>
              <a:t>curve</a:t>
            </a:r>
            <a:r>
              <a:rPr sz="1000" spc="20" dirty="0">
                <a:latin typeface="Calibri"/>
                <a:cs typeface="Calibri"/>
              </a:rPr>
              <a:t> is </a:t>
            </a:r>
            <a:r>
              <a:rPr sz="1000" spc="35" dirty="0">
                <a:latin typeface="Calibri"/>
                <a:cs typeface="Calibri"/>
              </a:rPr>
              <a:t>truth.</a:t>
            </a:r>
            <a:r>
              <a:rPr sz="1000" spc="40" dirty="0">
                <a:latin typeface="Calibri"/>
                <a:cs typeface="Calibri"/>
              </a:rPr>
              <a:t> </a:t>
            </a:r>
            <a:r>
              <a:rPr sz="1000" spc="50" dirty="0">
                <a:latin typeface="Calibri"/>
                <a:cs typeface="Calibri"/>
              </a:rPr>
              <a:t>Red </a:t>
            </a:r>
            <a:r>
              <a:rPr sz="1000" spc="15" dirty="0">
                <a:latin typeface="Calibri"/>
                <a:cs typeface="Calibri"/>
              </a:rPr>
              <a:t>curve</a:t>
            </a:r>
            <a:r>
              <a:rPr sz="1000" spc="2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on</a:t>
            </a:r>
            <a:r>
              <a:rPr sz="1000" dirty="0">
                <a:latin typeface="Calibri"/>
                <a:cs typeface="Calibri"/>
              </a:rPr>
              <a:t> </a:t>
            </a:r>
            <a:r>
              <a:rPr sz="1000" spc="30" dirty="0">
                <a:latin typeface="Calibri"/>
                <a:cs typeface="Calibri"/>
              </a:rPr>
              <a:t>right </a:t>
            </a:r>
            <a:r>
              <a:rPr sz="1000" spc="20" dirty="0">
                <a:latin typeface="Calibri"/>
                <a:cs typeface="Calibri"/>
              </a:rPr>
              <a:t>is </a:t>
            </a:r>
            <a:r>
              <a:rPr sz="1000" spc="55" dirty="0">
                <a:latin typeface="Calibri"/>
                <a:cs typeface="Calibri"/>
              </a:rPr>
              <a:t>MSE</a:t>
            </a:r>
            <a:r>
              <a:rPr sz="1050" spc="82" baseline="-11904" dirty="0">
                <a:latin typeface="Lucida Sans Unicode"/>
                <a:cs typeface="Lucida Sans Unicode"/>
              </a:rPr>
              <a:t>Te</a:t>
            </a:r>
            <a:r>
              <a:rPr sz="1000" spc="55" dirty="0">
                <a:latin typeface="Calibri"/>
                <a:cs typeface="Calibri"/>
              </a:rPr>
              <a:t>, </a:t>
            </a:r>
            <a:r>
              <a:rPr sz="1000" spc="20" dirty="0">
                <a:latin typeface="Calibri"/>
                <a:cs typeface="Calibri"/>
              </a:rPr>
              <a:t>grey </a:t>
            </a:r>
            <a:r>
              <a:rPr sz="1000" spc="15" dirty="0">
                <a:latin typeface="Calibri"/>
                <a:cs typeface="Calibri"/>
              </a:rPr>
              <a:t>curve</a:t>
            </a:r>
            <a:r>
              <a:rPr sz="1000" spc="20" dirty="0">
                <a:latin typeface="Calibri"/>
                <a:cs typeface="Calibri"/>
              </a:rPr>
              <a:t> is </a:t>
            </a:r>
            <a:r>
              <a:rPr sz="1000" spc="25" dirty="0">
                <a:latin typeface="Calibri"/>
                <a:cs typeface="Calibri"/>
              </a:rPr>
              <a:t> </a:t>
            </a:r>
            <a:r>
              <a:rPr sz="1000" spc="60" dirty="0">
                <a:latin typeface="Calibri"/>
                <a:cs typeface="Calibri"/>
              </a:rPr>
              <a:t>MSE</a:t>
            </a:r>
            <a:r>
              <a:rPr sz="1050" spc="89" baseline="-11904" dirty="0">
                <a:latin typeface="Lucida Sans Unicode"/>
                <a:cs typeface="Lucida Sans Unicode"/>
              </a:rPr>
              <a:t>Tr</a:t>
            </a:r>
            <a:r>
              <a:rPr sz="1000" spc="60" dirty="0">
                <a:latin typeface="Calibri"/>
                <a:cs typeface="Calibri"/>
              </a:rPr>
              <a:t>.</a:t>
            </a:r>
            <a:r>
              <a:rPr sz="1000" spc="225" dirty="0">
                <a:latin typeface="Calibri"/>
                <a:cs typeface="Calibri"/>
              </a:rPr>
              <a:t> </a:t>
            </a:r>
            <a:r>
              <a:rPr sz="1000" spc="25" dirty="0">
                <a:latin typeface="Calibri"/>
                <a:cs typeface="Calibri"/>
              </a:rPr>
              <a:t>Orange,</a:t>
            </a:r>
            <a:r>
              <a:rPr sz="1000" spc="110" dirty="0">
                <a:latin typeface="Calibri"/>
                <a:cs typeface="Calibri"/>
              </a:rPr>
              <a:t> </a:t>
            </a:r>
            <a:r>
              <a:rPr sz="1000" spc="10" dirty="0">
                <a:latin typeface="Calibri"/>
                <a:cs typeface="Calibri"/>
              </a:rPr>
              <a:t>blue</a:t>
            </a:r>
            <a:r>
              <a:rPr sz="1000" spc="110" dirty="0">
                <a:latin typeface="Calibri"/>
                <a:cs typeface="Calibri"/>
              </a:rPr>
              <a:t> </a:t>
            </a:r>
            <a:r>
              <a:rPr sz="1000" spc="20" dirty="0">
                <a:latin typeface="Calibri"/>
                <a:cs typeface="Calibri"/>
              </a:rPr>
              <a:t>and</a:t>
            </a:r>
            <a:r>
              <a:rPr sz="1000" spc="114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green</a:t>
            </a:r>
            <a:r>
              <a:rPr sz="1000" spc="110" dirty="0">
                <a:latin typeface="Calibri"/>
                <a:cs typeface="Calibri"/>
              </a:rPr>
              <a:t> </a:t>
            </a:r>
            <a:r>
              <a:rPr sz="1000" spc="15" dirty="0">
                <a:latin typeface="Calibri"/>
                <a:cs typeface="Calibri"/>
              </a:rPr>
              <a:t>curves/squares</a:t>
            </a:r>
            <a:r>
              <a:rPr sz="1000" spc="114" dirty="0">
                <a:latin typeface="Calibri"/>
                <a:cs typeface="Calibri"/>
              </a:rPr>
              <a:t> </a:t>
            </a:r>
            <a:r>
              <a:rPr sz="1000" spc="5" dirty="0">
                <a:latin typeface="Calibri"/>
                <a:cs typeface="Calibri"/>
              </a:rPr>
              <a:t>correspond</a:t>
            </a:r>
            <a:r>
              <a:rPr sz="1000" spc="110" dirty="0">
                <a:latin typeface="Calibri"/>
                <a:cs typeface="Calibri"/>
              </a:rPr>
              <a:t> </a:t>
            </a:r>
            <a:r>
              <a:rPr sz="1000" spc="10" dirty="0">
                <a:latin typeface="Calibri"/>
                <a:cs typeface="Calibri"/>
              </a:rPr>
              <a:t>to</a:t>
            </a:r>
            <a:r>
              <a:rPr sz="1000" spc="110" dirty="0">
                <a:latin typeface="Calibri"/>
                <a:cs typeface="Calibri"/>
              </a:rPr>
              <a:t> </a:t>
            </a:r>
            <a:r>
              <a:rPr sz="1000" spc="15" dirty="0">
                <a:latin typeface="Calibri"/>
                <a:cs typeface="Calibri"/>
              </a:rPr>
              <a:t>fits</a:t>
            </a:r>
            <a:r>
              <a:rPr sz="1000" spc="114" dirty="0">
                <a:latin typeface="Calibri"/>
                <a:cs typeface="Calibri"/>
              </a:rPr>
              <a:t> </a:t>
            </a:r>
            <a:r>
              <a:rPr sz="1000" spc="-20" dirty="0">
                <a:latin typeface="Calibri"/>
                <a:cs typeface="Calibri"/>
              </a:rPr>
              <a:t>of </a:t>
            </a:r>
            <a:r>
              <a:rPr sz="1000" spc="-215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different</a:t>
            </a:r>
            <a:r>
              <a:rPr sz="1000" spc="100" dirty="0">
                <a:latin typeface="Calibri"/>
                <a:cs typeface="Calibri"/>
              </a:rPr>
              <a:t> </a:t>
            </a:r>
            <a:r>
              <a:rPr sz="1000" spc="20" dirty="0">
                <a:latin typeface="Calibri"/>
                <a:cs typeface="Calibri"/>
              </a:rPr>
              <a:t>flexibility.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69624" y="1199170"/>
            <a:ext cx="118110" cy="81280"/>
          </a:xfrm>
          <a:prstGeom prst="rect">
            <a:avLst/>
          </a:prstGeom>
        </p:spPr>
        <p:txBody>
          <a:bodyPr vert="vert270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650" dirty="0">
                <a:latin typeface="Microsoft Sans Serif"/>
                <a:cs typeface="Microsoft Sans Serif"/>
              </a:rPr>
              <a:t>Y</a:t>
            </a:r>
            <a:endParaRPr sz="650">
              <a:latin typeface="Microsoft Sans Serif"/>
              <a:cs typeface="Microsoft Sans Serif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843036" y="2170321"/>
            <a:ext cx="71755" cy="1250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50" dirty="0">
                <a:latin typeface="Microsoft Sans Serif"/>
                <a:cs typeface="Microsoft Sans Serif"/>
              </a:rPr>
              <a:t>2</a:t>
            </a:r>
            <a:endParaRPr sz="650">
              <a:latin typeface="Microsoft Sans Serif"/>
              <a:cs typeface="Microsoft Sans Serif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251232" y="2170321"/>
            <a:ext cx="71755" cy="1250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50" dirty="0">
                <a:latin typeface="Microsoft Sans Serif"/>
                <a:cs typeface="Microsoft Sans Serif"/>
              </a:rPr>
              <a:t>5</a:t>
            </a:r>
            <a:endParaRPr sz="650">
              <a:latin typeface="Microsoft Sans Serif"/>
              <a:cs typeface="Microsoft Sans Serif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536938" y="2170321"/>
            <a:ext cx="426720" cy="1250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21310" algn="l"/>
              </a:tabLst>
            </a:pPr>
            <a:r>
              <a:rPr sz="650" dirty="0">
                <a:latin typeface="Microsoft Sans Serif"/>
                <a:cs typeface="Microsoft Sans Serif"/>
              </a:rPr>
              <a:t>10	20</a:t>
            </a:r>
            <a:endParaRPr sz="650">
              <a:latin typeface="Microsoft Sans Serif"/>
              <a:cs typeface="Microsoft Sans Serif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618665" y="1953896"/>
            <a:ext cx="118110" cy="140970"/>
          </a:xfrm>
          <a:prstGeom prst="rect">
            <a:avLst/>
          </a:prstGeom>
        </p:spPr>
        <p:txBody>
          <a:bodyPr vert="vert270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650" dirty="0">
                <a:latin typeface="Microsoft Sans Serif"/>
                <a:cs typeface="Microsoft Sans Serif"/>
              </a:rPr>
              <a:t>0.0</a:t>
            </a:r>
            <a:endParaRPr sz="650">
              <a:latin typeface="Microsoft Sans Serif"/>
              <a:cs typeface="Microsoft Sans Serif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618665" y="1639978"/>
            <a:ext cx="118110" cy="140970"/>
          </a:xfrm>
          <a:prstGeom prst="rect">
            <a:avLst/>
          </a:prstGeom>
        </p:spPr>
        <p:txBody>
          <a:bodyPr vert="vert270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650" dirty="0">
                <a:latin typeface="Microsoft Sans Serif"/>
                <a:cs typeface="Microsoft Sans Serif"/>
              </a:rPr>
              <a:t>0.5</a:t>
            </a:r>
            <a:endParaRPr sz="650">
              <a:latin typeface="Microsoft Sans Serif"/>
              <a:cs typeface="Microsoft Sans Serif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618665" y="1326121"/>
            <a:ext cx="118110" cy="140970"/>
          </a:xfrm>
          <a:prstGeom prst="rect">
            <a:avLst/>
          </a:prstGeom>
        </p:spPr>
        <p:txBody>
          <a:bodyPr vert="vert270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650" dirty="0">
                <a:latin typeface="Microsoft Sans Serif"/>
                <a:cs typeface="Microsoft Sans Serif"/>
              </a:rPr>
              <a:t>1.0</a:t>
            </a:r>
            <a:endParaRPr sz="650">
              <a:latin typeface="Microsoft Sans Serif"/>
              <a:cs typeface="Microsoft Sans Serif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2618665" y="1012259"/>
            <a:ext cx="118110" cy="140970"/>
          </a:xfrm>
          <a:prstGeom prst="rect">
            <a:avLst/>
          </a:prstGeom>
        </p:spPr>
        <p:txBody>
          <a:bodyPr vert="vert270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650" dirty="0">
                <a:latin typeface="Microsoft Sans Serif"/>
                <a:cs typeface="Microsoft Sans Serif"/>
              </a:rPr>
              <a:t>1.5</a:t>
            </a:r>
            <a:endParaRPr sz="650">
              <a:latin typeface="Microsoft Sans Serif"/>
              <a:cs typeface="Microsoft Sans Serif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2618665" y="698397"/>
            <a:ext cx="118110" cy="140970"/>
          </a:xfrm>
          <a:prstGeom prst="rect">
            <a:avLst/>
          </a:prstGeom>
        </p:spPr>
        <p:txBody>
          <a:bodyPr vert="vert270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650" dirty="0">
                <a:latin typeface="Microsoft Sans Serif"/>
                <a:cs typeface="Microsoft Sans Serif"/>
              </a:rPr>
              <a:t>2.0</a:t>
            </a:r>
            <a:endParaRPr sz="650">
              <a:latin typeface="Microsoft Sans Serif"/>
              <a:cs typeface="Microsoft Sans Serif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2618665" y="384480"/>
            <a:ext cx="118110" cy="140970"/>
          </a:xfrm>
          <a:prstGeom prst="rect">
            <a:avLst/>
          </a:prstGeom>
        </p:spPr>
        <p:txBody>
          <a:bodyPr vert="vert270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650" dirty="0">
                <a:latin typeface="Microsoft Sans Serif"/>
                <a:cs typeface="Microsoft Sans Serif"/>
              </a:rPr>
              <a:t>2.5</a:t>
            </a:r>
            <a:endParaRPr sz="650">
              <a:latin typeface="Microsoft Sans Serif"/>
              <a:cs typeface="Microsoft Sans Serif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2823705" y="390132"/>
            <a:ext cx="1438275" cy="1699260"/>
            <a:chOff x="2823705" y="390132"/>
            <a:chExt cx="1438275" cy="1699260"/>
          </a:xfrm>
        </p:grpSpPr>
        <p:sp>
          <p:nvSpPr>
            <p:cNvPr id="28" name="object 28"/>
            <p:cNvSpPr/>
            <p:nvPr/>
          </p:nvSpPr>
          <p:spPr>
            <a:xfrm>
              <a:off x="2825646" y="392074"/>
              <a:ext cx="1434465" cy="1695450"/>
            </a:xfrm>
            <a:custGeom>
              <a:avLst/>
              <a:gdLst/>
              <a:ahLst/>
              <a:cxnLst/>
              <a:rect l="l" t="t" r="r" b="b"/>
              <a:pathLst>
                <a:path w="1434464" h="1695450">
                  <a:moveTo>
                    <a:pt x="0" y="1694849"/>
                  </a:moveTo>
                  <a:lnTo>
                    <a:pt x="1433903" y="1694849"/>
                  </a:lnTo>
                  <a:lnTo>
                    <a:pt x="1433903" y="0"/>
                  </a:lnTo>
                  <a:lnTo>
                    <a:pt x="0" y="0"/>
                  </a:lnTo>
                  <a:lnTo>
                    <a:pt x="0" y="1694849"/>
                  </a:lnTo>
                </a:path>
              </a:pathLst>
            </a:custGeom>
            <a:ln w="388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2878760" y="499865"/>
              <a:ext cx="1327785" cy="815340"/>
            </a:xfrm>
            <a:custGeom>
              <a:avLst/>
              <a:gdLst/>
              <a:ahLst/>
              <a:cxnLst/>
              <a:rect l="l" t="t" r="r" b="b"/>
              <a:pathLst>
                <a:path w="1327785" h="815340">
                  <a:moveTo>
                    <a:pt x="0" y="188301"/>
                  </a:moveTo>
                  <a:lnTo>
                    <a:pt x="27078" y="259382"/>
                  </a:lnTo>
                  <a:lnTo>
                    <a:pt x="54156" y="328507"/>
                  </a:lnTo>
                  <a:lnTo>
                    <a:pt x="81284" y="394048"/>
                  </a:lnTo>
                  <a:lnTo>
                    <a:pt x="108362" y="455040"/>
                  </a:lnTo>
                  <a:lnTo>
                    <a:pt x="135491" y="511827"/>
                  </a:lnTo>
                  <a:lnTo>
                    <a:pt x="162569" y="563861"/>
                  </a:lnTo>
                  <a:lnTo>
                    <a:pt x="189647" y="611803"/>
                  </a:lnTo>
                  <a:lnTo>
                    <a:pt x="216776" y="655552"/>
                  </a:lnTo>
                  <a:lnTo>
                    <a:pt x="243854" y="694384"/>
                  </a:lnTo>
                  <a:lnTo>
                    <a:pt x="270932" y="727727"/>
                  </a:lnTo>
                  <a:lnTo>
                    <a:pt x="298061" y="755110"/>
                  </a:lnTo>
                  <a:lnTo>
                    <a:pt x="352205" y="792239"/>
                  </a:lnTo>
                  <a:lnTo>
                    <a:pt x="406412" y="809888"/>
                  </a:lnTo>
                  <a:lnTo>
                    <a:pt x="460618" y="815327"/>
                  </a:lnTo>
                  <a:lnTo>
                    <a:pt x="487709" y="815225"/>
                  </a:lnTo>
                  <a:lnTo>
                    <a:pt x="541916" y="811235"/>
                  </a:lnTo>
                  <a:lnTo>
                    <a:pt x="596123" y="803738"/>
                  </a:lnTo>
                  <a:lnTo>
                    <a:pt x="650266" y="793687"/>
                  </a:lnTo>
                  <a:lnTo>
                    <a:pt x="704473" y="781629"/>
                  </a:lnTo>
                  <a:lnTo>
                    <a:pt x="758680" y="767639"/>
                  </a:lnTo>
                  <a:lnTo>
                    <a:pt x="812836" y="751552"/>
                  </a:lnTo>
                  <a:lnTo>
                    <a:pt x="867043" y="733165"/>
                  </a:lnTo>
                  <a:lnTo>
                    <a:pt x="921250" y="712047"/>
                  </a:lnTo>
                  <a:lnTo>
                    <a:pt x="975457" y="686875"/>
                  </a:lnTo>
                  <a:lnTo>
                    <a:pt x="1029613" y="655768"/>
                  </a:lnTo>
                  <a:lnTo>
                    <a:pt x="1083820" y="615120"/>
                  </a:lnTo>
                  <a:lnTo>
                    <a:pt x="1138027" y="560188"/>
                  </a:lnTo>
                  <a:lnTo>
                    <a:pt x="1165105" y="525245"/>
                  </a:lnTo>
                  <a:lnTo>
                    <a:pt x="1192183" y="483452"/>
                  </a:lnTo>
                  <a:lnTo>
                    <a:pt x="1219312" y="433083"/>
                  </a:lnTo>
                  <a:lnTo>
                    <a:pt x="1246390" y="370490"/>
                  </a:lnTo>
                  <a:lnTo>
                    <a:pt x="1273519" y="289357"/>
                  </a:lnTo>
                  <a:lnTo>
                    <a:pt x="1300597" y="176242"/>
                  </a:lnTo>
                  <a:lnTo>
                    <a:pt x="1327675" y="0"/>
                  </a:lnTo>
                </a:path>
              </a:pathLst>
            </a:custGeom>
            <a:ln w="7766">
              <a:solidFill>
                <a:srgbClr val="C7363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2878760" y="937968"/>
              <a:ext cx="1327785" cy="1009015"/>
            </a:xfrm>
            <a:custGeom>
              <a:avLst/>
              <a:gdLst/>
              <a:ahLst/>
              <a:cxnLst/>
              <a:rect l="l" t="t" r="r" b="b"/>
              <a:pathLst>
                <a:path w="1327785" h="1009014">
                  <a:moveTo>
                    <a:pt x="0" y="0"/>
                  </a:moveTo>
                  <a:lnTo>
                    <a:pt x="27078" y="57320"/>
                  </a:lnTo>
                  <a:lnTo>
                    <a:pt x="54156" y="112556"/>
                  </a:lnTo>
                  <a:lnTo>
                    <a:pt x="81284" y="164488"/>
                  </a:lnTo>
                  <a:lnTo>
                    <a:pt x="108362" y="212481"/>
                  </a:lnTo>
                  <a:lnTo>
                    <a:pt x="135491" y="257006"/>
                  </a:lnTo>
                  <a:lnTo>
                    <a:pt x="162569" y="297909"/>
                  </a:lnTo>
                  <a:lnTo>
                    <a:pt x="189647" y="336016"/>
                  </a:lnTo>
                  <a:lnTo>
                    <a:pt x="216776" y="371481"/>
                  </a:lnTo>
                  <a:lnTo>
                    <a:pt x="243854" y="403883"/>
                  </a:lnTo>
                  <a:lnTo>
                    <a:pt x="270932" y="432880"/>
                  </a:lnTo>
                  <a:lnTo>
                    <a:pt x="325139" y="478802"/>
                  </a:lnTo>
                  <a:lnTo>
                    <a:pt x="379346" y="509768"/>
                  </a:lnTo>
                  <a:lnTo>
                    <a:pt x="433502" y="531090"/>
                  </a:lnTo>
                  <a:lnTo>
                    <a:pt x="487709" y="547812"/>
                  </a:lnTo>
                  <a:lnTo>
                    <a:pt x="541916" y="562997"/>
                  </a:lnTo>
                  <a:lnTo>
                    <a:pt x="568994" y="570443"/>
                  </a:lnTo>
                  <a:lnTo>
                    <a:pt x="596123" y="578003"/>
                  </a:lnTo>
                  <a:lnTo>
                    <a:pt x="650266" y="593747"/>
                  </a:lnTo>
                  <a:lnTo>
                    <a:pt x="704473" y="610774"/>
                  </a:lnTo>
                  <a:lnTo>
                    <a:pt x="758680" y="629466"/>
                  </a:lnTo>
                  <a:lnTo>
                    <a:pt x="812836" y="650381"/>
                  </a:lnTo>
                  <a:lnTo>
                    <a:pt x="867043" y="673685"/>
                  </a:lnTo>
                  <a:lnTo>
                    <a:pt x="921250" y="699772"/>
                  </a:lnTo>
                  <a:lnTo>
                    <a:pt x="975457" y="729544"/>
                  </a:lnTo>
                  <a:lnTo>
                    <a:pt x="1029613" y="763191"/>
                  </a:lnTo>
                  <a:lnTo>
                    <a:pt x="1083820" y="801095"/>
                  </a:lnTo>
                  <a:lnTo>
                    <a:pt x="1138027" y="843129"/>
                  </a:lnTo>
                  <a:lnTo>
                    <a:pt x="1192183" y="888797"/>
                  </a:lnTo>
                  <a:lnTo>
                    <a:pt x="1246390" y="936536"/>
                  </a:lnTo>
                  <a:lnTo>
                    <a:pt x="1273519" y="960819"/>
                  </a:lnTo>
                  <a:lnTo>
                    <a:pt x="1300597" y="984949"/>
                  </a:lnTo>
                  <a:lnTo>
                    <a:pt x="1327675" y="1008660"/>
                  </a:lnTo>
                </a:path>
              </a:pathLst>
            </a:custGeom>
            <a:ln w="7766">
              <a:solidFill>
                <a:srgbClr val="9BABC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2825646" y="1396426"/>
              <a:ext cx="1434465" cy="0"/>
            </a:xfrm>
            <a:custGeom>
              <a:avLst/>
              <a:gdLst/>
              <a:ahLst/>
              <a:cxnLst/>
              <a:rect l="l" t="t" r="r" b="b"/>
              <a:pathLst>
                <a:path w="1434464">
                  <a:moveTo>
                    <a:pt x="0" y="0"/>
                  </a:moveTo>
                  <a:lnTo>
                    <a:pt x="1433903" y="0"/>
                  </a:lnTo>
                </a:path>
              </a:pathLst>
            </a:custGeom>
            <a:ln w="3883">
              <a:solidFill>
                <a:srgbClr val="000000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2856396" y="665798"/>
              <a:ext cx="45085" cy="45085"/>
            </a:xfrm>
            <a:custGeom>
              <a:avLst/>
              <a:gdLst/>
              <a:ahLst/>
              <a:cxnLst/>
              <a:rect l="l" t="t" r="r" b="b"/>
              <a:pathLst>
                <a:path w="45085" h="45084">
                  <a:moveTo>
                    <a:pt x="44731" y="0"/>
                  </a:moveTo>
                  <a:lnTo>
                    <a:pt x="0" y="0"/>
                  </a:lnTo>
                  <a:lnTo>
                    <a:pt x="0" y="44731"/>
                  </a:lnTo>
                  <a:lnTo>
                    <a:pt x="44731" y="44731"/>
                  </a:lnTo>
                  <a:lnTo>
                    <a:pt x="44731" y="0"/>
                  </a:lnTo>
                  <a:close/>
                </a:path>
              </a:pathLst>
            </a:custGeom>
            <a:solidFill>
              <a:srgbClr val="DBA1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3317015" y="1292824"/>
              <a:ext cx="45085" cy="45085"/>
            </a:xfrm>
            <a:custGeom>
              <a:avLst/>
              <a:gdLst/>
              <a:ahLst/>
              <a:cxnLst/>
              <a:rect l="l" t="t" r="r" b="b"/>
              <a:pathLst>
                <a:path w="45085" h="45084">
                  <a:moveTo>
                    <a:pt x="44736" y="0"/>
                  </a:moveTo>
                  <a:lnTo>
                    <a:pt x="0" y="0"/>
                  </a:lnTo>
                  <a:lnTo>
                    <a:pt x="0" y="44731"/>
                  </a:lnTo>
                  <a:lnTo>
                    <a:pt x="44736" y="44731"/>
                  </a:lnTo>
                  <a:lnTo>
                    <a:pt x="44736" y="0"/>
                  </a:lnTo>
                  <a:close/>
                </a:path>
              </a:pathLst>
            </a:custGeom>
            <a:solidFill>
              <a:srgbClr val="31B5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3994424" y="1037686"/>
              <a:ext cx="45085" cy="45085"/>
            </a:xfrm>
            <a:custGeom>
              <a:avLst/>
              <a:gdLst/>
              <a:ahLst/>
              <a:cxnLst/>
              <a:rect l="l" t="t" r="r" b="b"/>
              <a:pathLst>
                <a:path w="45085" h="45084">
                  <a:moveTo>
                    <a:pt x="44731" y="0"/>
                  </a:moveTo>
                  <a:lnTo>
                    <a:pt x="0" y="0"/>
                  </a:lnTo>
                  <a:lnTo>
                    <a:pt x="0" y="44731"/>
                  </a:lnTo>
                  <a:lnTo>
                    <a:pt x="44731" y="44731"/>
                  </a:lnTo>
                  <a:lnTo>
                    <a:pt x="44731" y="0"/>
                  </a:lnTo>
                  <a:close/>
                </a:path>
              </a:pathLst>
            </a:custGeom>
            <a:solidFill>
              <a:srgbClr val="009F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2856396" y="915600"/>
              <a:ext cx="45085" cy="45085"/>
            </a:xfrm>
            <a:custGeom>
              <a:avLst/>
              <a:gdLst/>
              <a:ahLst/>
              <a:cxnLst/>
              <a:rect l="l" t="t" r="r" b="b"/>
              <a:pathLst>
                <a:path w="45085" h="45084">
                  <a:moveTo>
                    <a:pt x="44731" y="0"/>
                  </a:moveTo>
                  <a:lnTo>
                    <a:pt x="0" y="0"/>
                  </a:lnTo>
                  <a:lnTo>
                    <a:pt x="0" y="44731"/>
                  </a:lnTo>
                  <a:lnTo>
                    <a:pt x="44731" y="44731"/>
                  </a:lnTo>
                  <a:lnTo>
                    <a:pt x="44731" y="0"/>
                  </a:lnTo>
                  <a:close/>
                </a:path>
              </a:pathLst>
            </a:custGeom>
            <a:solidFill>
              <a:srgbClr val="DBA1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3317015" y="1455389"/>
              <a:ext cx="45085" cy="45085"/>
            </a:xfrm>
            <a:custGeom>
              <a:avLst/>
              <a:gdLst/>
              <a:ahLst/>
              <a:cxnLst/>
              <a:rect l="l" t="t" r="r" b="b"/>
              <a:pathLst>
                <a:path w="45085" h="45084">
                  <a:moveTo>
                    <a:pt x="44736" y="0"/>
                  </a:moveTo>
                  <a:lnTo>
                    <a:pt x="0" y="0"/>
                  </a:lnTo>
                  <a:lnTo>
                    <a:pt x="0" y="44736"/>
                  </a:lnTo>
                  <a:lnTo>
                    <a:pt x="44736" y="44736"/>
                  </a:lnTo>
                  <a:lnTo>
                    <a:pt x="44736" y="0"/>
                  </a:lnTo>
                  <a:close/>
                </a:path>
              </a:pathLst>
            </a:custGeom>
            <a:solidFill>
              <a:srgbClr val="31B5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3994424" y="1758742"/>
              <a:ext cx="45085" cy="45085"/>
            </a:xfrm>
            <a:custGeom>
              <a:avLst/>
              <a:gdLst/>
              <a:ahLst/>
              <a:cxnLst/>
              <a:rect l="l" t="t" r="r" b="b"/>
              <a:pathLst>
                <a:path w="45085" h="45085">
                  <a:moveTo>
                    <a:pt x="44731" y="0"/>
                  </a:moveTo>
                  <a:lnTo>
                    <a:pt x="0" y="0"/>
                  </a:lnTo>
                  <a:lnTo>
                    <a:pt x="0" y="44731"/>
                  </a:lnTo>
                  <a:lnTo>
                    <a:pt x="44731" y="44731"/>
                  </a:lnTo>
                  <a:lnTo>
                    <a:pt x="44731" y="0"/>
                  </a:lnTo>
                  <a:close/>
                </a:path>
              </a:pathLst>
            </a:custGeom>
            <a:solidFill>
              <a:srgbClr val="009F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2419855" y="851489"/>
            <a:ext cx="118110" cy="775970"/>
          </a:xfrm>
          <a:prstGeom prst="rect">
            <a:avLst/>
          </a:prstGeom>
        </p:spPr>
        <p:txBody>
          <a:bodyPr vert="vert270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650" dirty="0">
                <a:latin typeface="Microsoft Sans Serif"/>
                <a:cs typeface="Microsoft Sans Serif"/>
              </a:rPr>
              <a:t>Mean</a:t>
            </a:r>
            <a:r>
              <a:rPr sz="650" spc="-30" dirty="0">
                <a:latin typeface="Microsoft Sans Serif"/>
                <a:cs typeface="Microsoft Sans Serif"/>
              </a:rPr>
              <a:t> </a:t>
            </a:r>
            <a:r>
              <a:rPr sz="650" dirty="0">
                <a:latin typeface="Microsoft Sans Serif"/>
                <a:cs typeface="Microsoft Sans Serif"/>
              </a:rPr>
              <a:t>Squared</a:t>
            </a:r>
            <a:r>
              <a:rPr sz="650" spc="-25" dirty="0">
                <a:latin typeface="Microsoft Sans Serif"/>
                <a:cs typeface="Microsoft Sans Serif"/>
              </a:rPr>
              <a:t> </a:t>
            </a:r>
            <a:r>
              <a:rPr sz="650" dirty="0">
                <a:latin typeface="Microsoft Sans Serif"/>
                <a:cs typeface="Microsoft Sans Serif"/>
              </a:rPr>
              <a:t>Error</a:t>
            </a:r>
            <a:endParaRPr sz="650">
              <a:latin typeface="Microsoft Sans Serif"/>
              <a:cs typeface="Microsoft Sans Serif"/>
            </a:endParaRPr>
          </a:p>
        </p:txBody>
      </p:sp>
      <p:sp>
        <p:nvSpPr>
          <p:cNvPr id="39" name="object 3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70"/>
              </a:lnSpc>
            </a:pPr>
            <a:fld id="{81D60167-4931-47E6-BA6A-407CBD079E47}" type="slidenum">
              <a:rPr dirty="0"/>
              <a:t>37</a:t>
            </a:fld>
            <a:r>
              <a:rPr spc="-240" dirty="0"/>
              <a:t> </a:t>
            </a:r>
            <a:r>
              <a:rPr dirty="0"/>
              <a:t>/</a:t>
            </a:r>
            <a:r>
              <a:rPr spc="-245" dirty="0"/>
              <a:t> </a:t>
            </a:r>
            <a:r>
              <a:rPr dirty="0"/>
              <a:t>30</a:t>
            </a:r>
          </a:p>
        </p:txBody>
      </p:sp>
      <p:sp>
        <p:nvSpPr>
          <p:cNvPr id="40" name="Footer Placeholder 39">
            <a:extLst>
              <a:ext uri="{FF2B5EF4-FFF2-40B4-BE49-F238E27FC236}">
                <a16:creationId xmlns:a16="http://schemas.microsoft.com/office/drawing/2014/main" id="{83D3071C-AF52-F4F1-5FC9-A6DC70C6275C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r>
              <a:rPr lang="en-US"/>
              <a:t>Instructor: Dr. Malak Abdullah</a:t>
            </a:r>
            <a:endParaRPr lang="en-US" dirty="0"/>
          </a:p>
        </p:txBody>
      </p:sp>
    </p:spTree>
  </p:cSld>
  <p:clrMapOvr>
    <a:masterClrMapping/>
  </p:clrMapOvr>
  <p:transition>
    <p:cut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0739" y="2172948"/>
            <a:ext cx="70485" cy="12255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00" spc="15" dirty="0">
                <a:latin typeface="Microsoft Sans Serif"/>
                <a:cs typeface="Microsoft Sans Serif"/>
              </a:rPr>
              <a:t>0</a:t>
            </a:r>
            <a:endParaRPr sz="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16338" y="2172948"/>
            <a:ext cx="114935" cy="12255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00" spc="15" dirty="0">
                <a:latin typeface="Microsoft Sans Serif"/>
                <a:cs typeface="Microsoft Sans Serif"/>
              </a:rPr>
              <a:t>20</a:t>
            </a:r>
            <a:endParaRPr sz="6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74328" y="2172948"/>
            <a:ext cx="114935" cy="12255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00" spc="15" dirty="0">
                <a:latin typeface="Microsoft Sans Serif"/>
                <a:cs typeface="Microsoft Sans Serif"/>
              </a:rPr>
              <a:t>40</a:t>
            </a:r>
            <a:endParaRPr sz="6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532260" y="2172948"/>
            <a:ext cx="114935" cy="12255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00" spc="15" dirty="0">
                <a:latin typeface="Microsoft Sans Serif"/>
                <a:cs typeface="Microsoft Sans Serif"/>
              </a:rPr>
              <a:t>60</a:t>
            </a:r>
            <a:endParaRPr sz="6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790245" y="2172948"/>
            <a:ext cx="395605" cy="12255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247650" algn="l"/>
              </a:tabLst>
            </a:pPr>
            <a:r>
              <a:rPr sz="600" spc="15" dirty="0">
                <a:latin typeface="Microsoft Sans Serif"/>
                <a:cs typeface="Microsoft Sans Serif"/>
              </a:rPr>
              <a:t>80	100</a:t>
            </a:r>
            <a:endParaRPr sz="600">
              <a:latin typeface="Microsoft Sans Serif"/>
              <a:cs typeface="Microsoft Sans Serif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62777" y="1929980"/>
            <a:ext cx="115570" cy="70485"/>
          </a:xfrm>
          <a:prstGeom prst="rect">
            <a:avLst/>
          </a:prstGeom>
        </p:spPr>
        <p:txBody>
          <a:bodyPr vert="vert270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z="600" dirty="0">
                <a:latin typeface="Microsoft Sans Serif"/>
                <a:cs typeface="Microsoft Sans Serif"/>
              </a:rPr>
              <a:t>2</a:t>
            </a:r>
            <a:endParaRPr sz="600">
              <a:latin typeface="Microsoft Sans Serif"/>
              <a:cs typeface="Microsoft Sans Serif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62777" y="1664813"/>
            <a:ext cx="115570" cy="70485"/>
          </a:xfrm>
          <a:prstGeom prst="rect">
            <a:avLst/>
          </a:prstGeom>
        </p:spPr>
        <p:txBody>
          <a:bodyPr vert="vert270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z="600" dirty="0">
                <a:latin typeface="Microsoft Sans Serif"/>
                <a:cs typeface="Microsoft Sans Serif"/>
              </a:rPr>
              <a:t>4</a:t>
            </a:r>
            <a:endParaRPr sz="600">
              <a:latin typeface="Microsoft Sans Serif"/>
              <a:cs typeface="Microsoft Sans Serif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62777" y="1399699"/>
            <a:ext cx="115570" cy="70485"/>
          </a:xfrm>
          <a:prstGeom prst="rect">
            <a:avLst/>
          </a:prstGeom>
        </p:spPr>
        <p:txBody>
          <a:bodyPr vert="vert270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z="600" dirty="0">
                <a:latin typeface="Microsoft Sans Serif"/>
                <a:cs typeface="Microsoft Sans Serif"/>
              </a:rPr>
              <a:t>6</a:t>
            </a:r>
            <a:endParaRPr sz="600">
              <a:latin typeface="Microsoft Sans Serif"/>
              <a:cs typeface="Microsoft Sans Serif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62777" y="1134532"/>
            <a:ext cx="115570" cy="70485"/>
          </a:xfrm>
          <a:prstGeom prst="rect">
            <a:avLst/>
          </a:prstGeom>
        </p:spPr>
        <p:txBody>
          <a:bodyPr vert="vert270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z="600" dirty="0">
                <a:latin typeface="Microsoft Sans Serif"/>
                <a:cs typeface="Microsoft Sans Serif"/>
              </a:rPr>
              <a:t>8</a:t>
            </a:r>
            <a:endParaRPr sz="600">
              <a:latin typeface="Microsoft Sans Serif"/>
              <a:cs typeface="Microsoft Sans Serif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62777" y="847032"/>
            <a:ext cx="115570" cy="114935"/>
          </a:xfrm>
          <a:prstGeom prst="rect">
            <a:avLst/>
          </a:prstGeom>
        </p:spPr>
        <p:txBody>
          <a:bodyPr vert="vert270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z="600" dirty="0">
                <a:latin typeface="Microsoft Sans Serif"/>
                <a:cs typeface="Microsoft Sans Serif"/>
              </a:rPr>
              <a:t>10</a:t>
            </a:r>
            <a:endParaRPr sz="600">
              <a:latin typeface="Microsoft Sans Serif"/>
              <a:cs typeface="Microsoft Sans Serif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62777" y="581857"/>
            <a:ext cx="115570" cy="114935"/>
          </a:xfrm>
          <a:prstGeom prst="rect">
            <a:avLst/>
          </a:prstGeom>
        </p:spPr>
        <p:txBody>
          <a:bodyPr vert="vert270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z="600" dirty="0">
                <a:latin typeface="Microsoft Sans Serif"/>
                <a:cs typeface="Microsoft Sans Serif"/>
              </a:rPr>
              <a:t>12</a:t>
            </a:r>
            <a:endParaRPr sz="600">
              <a:latin typeface="Microsoft Sans Serif"/>
              <a:cs typeface="Microsoft Sans Serif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47294" y="2366079"/>
            <a:ext cx="3783329" cy="52197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086485">
              <a:lnSpc>
                <a:spcPct val="100000"/>
              </a:lnSpc>
              <a:spcBef>
                <a:spcPts val="130"/>
              </a:spcBef>
              <a:tabLst>
                <a:tab pos="2939415" algn="l"/>
              </a:tabLst>
            </a:pPr>
            <a:r>
              <a:rPr sz="600" spc="20" dirty="0">
                <a:latin typeface="Microsoft Sans Serif"/>
                <a:cs typeface="Microsoft Sans Serif"/>
              </a:rPr>
              <a:t>X	</a:t>
            </a:r>
            <a:r>
              <a:rPr sz="600" spc="5" dirty="0">
                <a:latin typeface="Microsoft Sans Serif"/>
                <a:cs typeface="Microsoft Sans Serif"/>
              </a:rPr>
              <a:t>Flexibility</a:t>
            </a:r>
            <a:endParaRPr sz="6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650">
              <a:latin typeface="Microsoft Sans Serif"/>
              <a:cs typeface="Microsoft Sans Serif"/>
            </a:endParaRPr>
          </a:p>
          <a:p>
            <a:pPr marL="12700" marR="5080">
              <a:lnSpc>
                <a:spcPct val="100000"/>
              </a:lnSpc>
            </a:pPr>
            <a:r>
              <a:rPr sz="1000" spc="10" dirty="0">
                <a:latin typeface="Calibri"/>
                <a:cs typeface="Calibri"/>
              </a:rPr>
              <a:t>Here</a:t>
            </a:r>
            <a:r>
              <a:rPr sz="1000" spc="105" dirty="0">
                <a:latin typeface="Calibri"/>
                <a:cs typeface="Calibri"/>
              </a:rPr>
              <a:t> </a:t>
            </a:r>
            <a:r>
              <a:rPr sz="1000" spc="5" dirty="0">
                <a:latin typeface="Calibri"/>
                <a:cs typeface="Calibri"/>
              </a:rPr>
              <a:t>the</a:t>
            </a:r>
            <a:r>
              <a:rPr sz="1000" spc="110" dirty="0">
                <a:latin typeface="Calibri"/>
                <a:cs typeface="Calibri"/>
              </a:rPr>
              <a:t> </a:t>
            </a:r>
            <a:r>
              <a:rPr sz="1000" spc="35" dirty="0">
                <a:latin typeface="Calibri"/>
                <a:cs typeface="Calibri"/>
              </a:rPr>
              <a:t>truth</a:t>
            </a:r>
            <a:r>
              <a:rPr sz="1000" spc="110" dirty="0">
                <a:latin typeface="Calibri"/>
                <a:cs typeface="Calibri"/>
              </a:rPr>
              <a:t> </a:t>
            </a:r>
            <a:r>
              <a:rPr sz="1000" spc="20" dirty="0">
                <a:latin typeface="Calibri"/>
                <a:cs typeface="Calibri"/>
              </a:rPr>
              <a:t>is</a:t>
            </a:r>
            <a:r>
              <a:rPr sz="1000" spc="110" dirty="0">
                <a:latin typeface="Calibri"/>
                <a:cs typeface="Calibri"/>
              </a:rPr>
              <a:t> </a:t>
            </a:r>
            <a:r>
              <a:rPr sz="1000" spc="10" dirty="0">
                <a:latin typeface="Calibri"/>
                <a:cs typeface="Calibri"/>
              </a:rPr>
              <a:t>smoother,</a:t>
            </a:r>
            <a:r>
              <a:rPr sz="1000" spc="110" dirty="0">
                <a:latin typeface="Calibri"/>
                <a:cs typeface="Calibri"/>
              </a:rPr>
              <a:t> </a:t>
            </a:r>
            <a:r>
              <a:rPr sz="1000" spc="-15" dirty="0">
                <a:latin typeface="Calibri"/>
                <a:cs typeface="Calibri"/>
              </a:rPr>
              <a:t>so</a:t>
            </a:r>
            <a:r>
              <a:rPr sz="1000" spc="105" dirty="0">
                <a:latin typeface="Calibri"/>
                <a:cs typeface="Calibri"/>
              </a:rPr>
              <a:t> </a:t>
            </a:r>
            <a:r>
              <a:rPr sz="1000" spc="5" dirty="0">
                <a:latin typeface="Calibri"/>
                <a:cs typeface="Calibri"/>
              </a:rPr>
              <a:t>the</a:t>
            </a:r>
            <a:r>
              <a:rPr sz="1000" spc="110" dirty="0">
                <a:latin typeface="Calibri"/>
                <a:cs typeface="Calibri"/>
              </a:rPr>
              <a:t> </a:t>
            </a:r>
            <a:r>
              <a:rPr sz="1000" spc="5" dirty="0">
                <a:latin typeface="Calibri"/>
                <a:cs typeface="Calibri"/>
              </a:rPr>
              <a:t>smoother</a:t>
            </a:r>
            <a:r>
              <a:rPr sz="1000" spc="110" dirty="0">
                <a:latin typeface="Calibri"/>
                <a:cs typeface="Calibri"/>
              </a:rPr>
              <a:t> </a:t>
            </a:r>
            <a:r>
              <a:rPr sz="1000" spc="20" dirty="0">
                <a:latin typeface="Calibri"/>
                <a:cs typeface="Calibri"/>
              </a:rPr>
              <a:t>fit</a:t>
            </a:r>
            <a:r>
              <a:rPr sz="1000" spc="110" dirty="0">
                <a:latin typeface="Calibri"/>
                <a:cs typeface="Calibri"/>
              </a:rPr>
              <a:t> </a:t>
            </a:r>
            <a:r>
              <a:rPr sz="1000" spc="20" dirty="0">
                <a:latin typeface="Calibri"/>
                <a:cs typeface="Calibri"/>
              </a:rPr>
              <a:t>and</a:t>
            </a:r>
            <a:r>
              <a:rPr sz="1000" spc="110" dirty="0">
                <a:latin typeface="Calibri"/>
                <a:cs typeface="Calibri"/>
              </a:rPr>
              <a:t> </a:t>
            </a:r>
            <a:r>
              <a:rPr sz="1000" spc="20" dirty="0">
                <a:latin typeface="Calibri"/>
                <a:cs typeface="Calibri"/>
              </a:rPr>
              <a:t>linear</a:t>
            </a:r>
            <a:r>
              <a:rPr sz="1000" spc="105" dirty="0">
                <a:latin typeface="Calibri"/>
                <a:cs typeface="Calibri"/>
              </a:rPr>
              <a:t> </a:t>
            </a:r>
            <a:r>
              <a:rPr sz="1000" spc="5" dirty="0">
                <a:latin typeface="Calibri"/>
                <a:cs typeface="Calibri"/>
              </a:rPr>
              <a:t>model</a:t>
            </a:r>
            <a:r>
              <a:rPr sz="1000" spc="11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do </a:t>
            </a:r>
            <a:r>
              <a:rPr sz="1000" spc="-210" dirty="0">
                <a:latin typeface="Calibri"/>
                <a:cs typeface="Calibri"/>
              </a:rPr>
              <a:t> </a:t>
            </a:r>
            <a:r>
              <a:rPr sz="1000" spc="25" dirty="0">
                <a:latin typeface="Calibri"/>
                <a:cs typeface="Calibri"/>
              </a:rPr>
              <a:t>really</a:t>
            </a:r>
            <a:r>
              <a:rPr sz="1000" spc="100" dirty="0">
                <a:latin typeface="Calibri"/>
                <a:cs typeface="Calibri"/>
              </a:rPr>
              <a:t> </a:t>
            </a:r>
            <a:r>
              <a:rPr sz="1000" spc="5" dirty="0">
                <a:latin typeface="Calibri"/>
                <a:cs typeface="Calibri"/>
              </a:rPr>
              <a:t>well.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69646" y="1229538"/>
            <a:ext cx="115570" cy="79375"/>
          </a:xfrm>
          <a:prstGeom prst="rect">
            <a:avLst/>
          </a:prstGeom>
        </p:spPr>
        <p:txBody>
          <a:bodyPr vert="vert270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z="600" dirty="0">
                <a:latin typeface="Microsoft Sans Serif"/>
                <a:cs typeface="Microsoft Sans Serif"/>
              </a:rPr>
              <a:t>Y</a:t>
            </a:r>
            <a:endParaRPr sz="600">
              <a:latin typeface="Microsoft Sans Serif"/>
              <a:cs typeface="Microsoft Sans Serif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715920" y="443972"/>
            <a:ext cx="3089910" cy="1698625"/>
            <a:chOff x="715920" y="443972"/>
            <a:chExt cx="3089910" cy="1698625"/>
          </a:xfrm>
        </p:grpSpPr>
        <p:pic>
          <p:nvPicPr>
            <p:cNvPr id="16" name="object 1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5920" y="443972"/>
              <a:ext cx="1443119" cy="1696610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2707586" y="506812"/>
              <a:ext cx="1096645" cy="1633855"/>
            </a:xfrm>
            <a:custGeom>
              <a:avLst/>
              <a:gdLst/>
              <a:ahLst/>
              <a:cxnLst/>
              <a:rect l="l" t="t" r="r" b="b"/>
              <a:pathLst>
                <a:path w="1096645" h="1633855">
                  <a:moveTo>
                    <a:pt x="48288" y="1585494"/>
                  </a:moveTo>
                  <a:lnTo>
                    <a:pt x="1096274" y="1585494"/>
                  </a:lnTo>
                </a:path>
                <a:path w="1096645" h="1633855">
                  <a:moveTo>
                    <a:pt x="99885" y="1585494"/>
                  </a:moveTo>
                  <a:lnTo>
                    <a:pt x="99885" y="1633771"/>
                  </a:lnTo>
                </a:path>
                <a:path w="1096645" h="1633855">
                  <a:moveTo>
                    <a:pt x="496404" y="1585494"/>
                  </a:moveTo>
                  <a:lnTo>
                    <a:pt x="496404" y="1633771"/>
                  </a:lnTo>
                </a:path>
                <a:path w="1096645" h="1633855">
                  <a:moveTo>
                    <a:pt x="796308" y="1585494"/>
                  </a:moveTo>
                  <a:lnTo>
                    <a:pt x="796308" y="1633771"/>
                  </a:lnTo>
                </a:path>
                <a:path w="1096645" h="1633855">
                  <a:moveTo>
                    <a:pt x="1096274" y="1585494"/>
                  </a:moveTo>
                  <a:lnTo>
                    <a:pt x="1096274" y="1633771"/>
                  </a:lnTo>
                </a:path>
                <a:path w="1096645" h="1633855">
                  <a:moveTo>
                    <a:pt x="48288" y="1524529"/>
                  </a:moveTo>
                  <a:lnTo>
                    <a:pt x="48288" y="0"/>
                  </a:lnTo>
                </a:path>
                <a:path w="1096645" h="1633855">
                  <a:moveTo>
                    <a:pt x="48288" y="1524529"/>
                  </a:moveTo>
                  <a:lnTo>
                    <a:pt x="0" y="1524529"/>
                  </a:lnTo>
                </a:path>
                <a:path w="1096645" h="1633855">
                  <a:moveTo>
                    <a:pt x="48288" y="1219588"/>
                  </a:moveTo>
                  <a:lnTo>
                    <a:pt x="0" y="1219588"/>
                  </a:lnTo>
                </a:path>
                <a:path w="1096645" h="1633855">
                  <a:moveTo>
                    <a:pt x="48288" y="914710"/>
                  </a:moveTo>
                  <a:lnTo>
                    <a:pt x="0" y="914710"/>
                  </a:lnTo>
                </a:path>
                <a:path w="1096645" h="1633855">
                  <a:moveTo>
                    <a:pt x="48288" y="609819"/>
                  </a:moveTo>
                  <a:lnTo>
                    <a:pt x="0" y="609819"/>
                  </a:lnTo>
                </a:path>
                <a:path w="1096645" h="1633855">
                  <a:moveTo>
                    <a:pt x="48288" y="304940"/>
                  </a:moveTo>
                  <a:lnTo>
                    <a:pt x="0" y="304940"/>
                  </a:lnTo>
                </a:path>
                <a:path w="1096645" h="1633855">
                  <a:moveTo>
                    <a:pt x="48288" y="0"/>
                  </a:moveTo>
                  <a:lnTo>
                    <a:pt x="0" y="0"/>
                  </a:lnTo>
                </a:path>
              </a:pathLst>
            </a:custGeom>
            <a:ln w="37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2772405" y="2172948"/>
            <a:ext cx="70485" cy="12255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00" spc="15" dirty="0">
                <a:latin typeface="Microsoft Sans Serif"/>
                <a:cs typeface="Microsoft Sans Serif"/>
              </a:rPr>
              <a:t>2</a:t>
            </a:r>
            <a:endParaRPr sz="600">
              <a:latin typeface="Microsoft Sans Serif"/>
              <a:cs typeface="Microsoft Sans Serif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168942" y="2172948"/>
            <a:ext cx="70485" cy="12255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00" spc="15" dirty="0">
                <a:latin typeface="Microsoft Sans Serif"/>
                <a:cs typeface="Microsoft Sans Serif"/>
              </a:rPr>
              <a:t>5</a:t>
            </a:r>
            <a:endParaRPr sz="600">
              <a:latin typeface="Microsoft Sans Serif"/>
              <a:cs typeface="Microsoft Sans Serif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446486" y="2172948"/>
            <a:ext cx="415290" cy="12255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312420" algn="l"/>
              </a:tabLst>
            </a:pPr>
            <a:r>
              <a:rPr sz="600" spc="15" dirty="0">
                <a:latin typeface="Microsoft Sans Serif"/>
                <a:cs typeface="Microsoft Sans Serif"/>
              </a:rPr>
              <a:t>10	20</a:t>
            </a:r>
            <a:endParaRPr sz="600">
              <a:latin typeface="Microsoft Sans Serif"/>
              <a:cs typeface="Microsoft Sans Serif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554443" y="1962704"/>
            <a:ext cx="115570" cy="137795"/>
          </a:xfrm>
          <a:prstGeom prst="rect">
            <a:avLst/>
          </a:prstGeom>
        </p:spPr>
        <p:txBody>
          <a:bodyPr vert="vert270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z="600" dirty="0">
                <a:latin typeface="Microsoft Sans Serif"/>
                <a:cs typeface="Microsoft Sans Serif"/>
              </a:rPr>
              <a:t>0.0</a:t>
            </a:r>
            <a:endParaRPr sz="600">
              <a:latin typeface="Microsoft Sans Serif"/>
              <a:cs typeface="Microsoft Sans Serif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554443" y="1657759"/>
            <a:ext cx="115570" cy="137795"/>
          </a:xfrm>
          <a:prstGeom prst="rect">
            <a:avLst/>
          </a:prstGeom>
        </p:spPr>
        <p:txBody>
          <a:bodyPr vert="vert270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z="600" dirty="0">
                <a:latin typeface="Microsoft Sans Serif"/>
                <a:cs typeface="Microsoft Sans Serif"/>
              </a:rPr>
              <a:t>0.5</a:t>
            </a:r>
            <a:endParaRPr sz="600">
              <a:latin typeface="Microsoft Sans Serif"/>
              <a:cs typeface="Microsoft Sans Serif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554443" y="1352862"/>
            <a:ext cx="115570" cy="137795"/>
          </a:xfrm>
          <a:prstGeom prst="rect">
            <a:avLst/>
          </a:prstGeom>
        </p:spPr>
        <p:txBody>
          <a:bodyPr vert="vert270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z="600" dirty="0">
                <a:latin typeface="Microsoft Sans Serif"/>
                <a:cs typeface="Microsoft Sans Serif"/>
              </a:rPr>
              <a:t>1.0</a:t>
            </a:r>
            <a:endParaRPr sz="600">
              <a:latin typeface="Microsoft Sans Serif"/>
              <a:cs typeface="Microsoft Sans Serif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2554443" y="1047966"/>
            <a:ext cx="115570" cy="137795"/>
          </a:xfrm>
          <a:prstGeom prst="rect">
            <a:avLst/>
          </a:prstGeom>
        </p:spPr>
        <p:txBody>
          <a:bodyPr vert="vert270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z="600" dirty="0">
                <a:latin typeface="Microsoft Sans Serif"/>
                <a:cs typeface="Microsoft Sans Serif"/>
              </a:rPr>
              <a:t>1.5</a:t>
            </a:r>
            <a:endParaRPr sz="600">
              <a:latin typeface="Microsoft Sans Serif"/>
              <a:cs typeface="Microsoft Sans Serif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2554443" y="743069"/>
            <a:ext cx="115570" cy="137795"/>
          </a:xfrm>
          <a:prstGeom prst="rect">
            <a:avLst/>
          </a:prstGeom>
        </p:spPr>
        <p:txBody>
          <a:bodyPr vert="vert270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z="600" dirty="0">
                <a:latin typeface="Microsoft Sans Serif"/>
                <a:cs typeface="Microsoft Sans Serif"/>
              </a:rPr>
              <a:t>2.0</a:t>
            </a:r>
            <a:endParaRPr sz="600">
              <a:latin typeface="Microsoft Sans Serif"/>
              <a:cs typeface="Microsoft Sans Serif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2554443" y="438124"/>
            <a:ext cx="115570" cy="137795"/>
          </a:xfrm>
          <a:prstGeom prst="rect">
            <a:avLst/>
          </a:prstGeom>
        </p:spPr>
        <p:txBody>
          <a:bodyPr vert="vert270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z="600" dirty="0">
                <a:latin typeface="Microsoft Sans Serif"/>
                <a:cs typeface="Microsoft Sans Serif"/>
              </a:rPr>
              <a:t>2.5</a:t>
            </a:r>
            <a:endParaRPr sz="600">
              <a:latin typeface="Microsoft Sans Serif"/>
              <a:cs typeface="Microsoft Sans Serif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2753989" y="443972"/>
            <a:ext cx="1397000" cy="1650364"/>
            <a:chOff x="2753989" y="443972"/>
            <a:chExt cx="1397000" cy="1650364"/>
          </a:xfrm>
        </p:grpSpPr>
        <p:sp>
          <p:nvSpPr>
            <p:cNvPr id="28" name="object 28"/>
            <p:cNvSpPr/>
            <p:nvPr/>
          </p:nvSpPr>
          <p:spPr>
            <a:xfrm>
              <a:off x="2755875" y="445858"/>
              <a:ext cx="1393190" cy="1646555"/>
            </a:xfrm>
            <a:custGeom>
              <a:avLst/>
              <a:gdLst/>
              <a:ahLst/>
              <a:cxnLst/>
              <a:rect l="l" t="t" r="r" b="b"/>
              <a:pathLst>
                <a:path w="1393189" h="1646555">
                  <a:moveTo>
                    <a:pt x="0" y="1646448"/>
                  </a:moveTo>
                  <a:lnTo>
                    <a:pt x="1392944" y="1646448"/>
                  </a:lnTo>
                  <a:lnTo>
                    <a:pt x="1392944" y="0"/>
                  </a:lnTo>
                  <a:lnTo>
                    <a:pt x="0" y="0"/>
                  </a:lnTo>
                  <a:lnTo>
                    <a:pt x="0" y="1646448"/>
                  </a:lnTo>
                </a:path>
              </a:pathLst>
            </a:custGeom>
            <a:ln w="37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2807472" y="601723"/>
              <a:ext cx="1290320" cy="784860"/>
            </a:xfrm>
            <a:custGeom>
              <a:avLst/>
              <a:gdLst/>
              <a:ahLst/>
              <a:cxnLst/>
              <a:rect l="l" t="t" r="r" b="b"/>
              <a:pathLst>
                <a:path w="1290320" h="784860">
                  <a:moveTo>
                    <a:pt x="0" y="761659"/>
                  </a:moveTo>
                  <a:lnTo>
                    <a:pt x="52609" y="773324"/>
                  </a:lnTo>
                  <a:lnTo>
                    <a:pt x="105267" y="781076"/>
                  </a:lnTo>
                  <a:lnTo>
                    <a:pt x="157926" y="784347"/>
                  </a:lnTo>
                  <a:lnTo>
                    <a:pt x="184230" y="784495"/>
                  </a:lnTo>
                  <a:lnTo>
                    <a:pt x="210584" y="783940"/>
                  </a:lnTo>
                  <a:lnTo>
                    <a:pt x="263193" y="781372"/>
                  </a:lnTo>
                  <a:lnTo>
                    <a:pt x="315852" y="777595"/>
                  </a:lnTo>
                  <a:lnTo>
                    <a:pt x="368510" y="772978"/>
                  </a:lnTo>
                  <a:lnTo>
                    <a:pt x="421119" y="767485"/>
                  </a:lnTo>
                  <a:lnTo>
                    <a:pt x="473778" y="761104"/>
                  </a:lnTo>
                  <a:lnTo>
                    <a:pt x="526436" y="753660"/>
                  </a:lnTo>
                  <a:lnTo>
                    <a:pt x="579095" y="744958"/>
                  </a:lnTo>
                  <a:lnTo>
                    <a:pt x="631692" y="734750"/>
                  </a:lnTo>
                  <a:lnTo>
                    <a:pt x="684350" y="722776"/>
                  </a:lnTo>
                  <a:lnTo>
                    <a:pt x="737009" y="708803"/>
                  </a:lnTo>
                  <a:lnTo>
                    <a:pt x="789618" y="692300"/>
                  </a:lnTo>
                  <a:lnTo>
                    <a:pt x="842276" y="673290"/>
                  </a:lnTo>
                  <a:lnTo>
                    <a:pt x="894935" y="651405"/>
                  </a:lnTo>
                  <a:lnTo>
                    <a:pt x="947593" y="625705"/>
                  </a:lnTo>
                  <a:lnTo>
                    <a:pt x="1000202" y="594734"/>
                  </a:lnTo>
                  <a:lnTo>
                    <a:pt x="1052861" y="555753"/>
                  </a:lnTo>
                  <a:lnTo>
                    <a:pt x="1105519" y="505205"/>
                  </a:lnTo>
                  <a:lnTo>
                    <a:pt x="1131824" y="474025"/>
                  </a:lnTo>
                  <a:lnTo>
                    <a:pt x="1158129" y="437611"/>
                  </a:lnTo>
                  <a:lnTo>
                    <a:pt x="1184482" y="394358"/>
                  </a:lnTo>
                  <a:lnTo>
                    <a:pt x="1210787" y="340687"/>
                  </a:lnTo>
                  <a:lnTo>
                    <a:pt x="1237141" y="270032"/>
                  </a:lnTo>
                  <a:lnTo>
                    <a:pt x="1263446" y="167677"/>
                  </a:lnTo>
                  <a:lnTo>
                    <a:pt x="1289750" y="0"/>
                  </a:lnTo>
                </a:path>
              </a:pathLst>
            </a:custGeom>
            <a:ln w="7544">
              <a:solidFill>
                <a:srgbClr val="C7363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2807472" y="1427410"/>
              <a:ext cx="1290320" cy="523240"/>
            </a:xfrm>
            <a:custGeom>
              <a:avLst/>
              <a:gdLst/>
              <a:ahLst/>
              <a:cxnLst/>
              <a:rect l="l" t="t" r="r" b="b"/>
              <a:pathLst>
                <a:path w="1290320" h="523239">
                  <a:moveTo>
                    <a:pt x="0" y="0"/>
                  </a:moveTo>
                  <a:lnTo>
                    <a:pt x="52609" y="16441"/>
                  </a:lnTo>
                  <a:lnTo>
                    <a:pt x="105267" y="30118"/>
                  </a:lnTo>
                  <a:lnTo>
                    <a:pt x="157926" y="40438"/>
                  </a:lnTo>
                  <a:lnTo>
                    <a:pt x="210584" y="48276"/>
                  </a:lnTo>
                  <a:lnTo>
                    <a:pt x="263193" y="55114"/>
                  </a:lnTo>
                  <a:lnTo>
                    <a:pt x="289547" y="58534"/>
                  </a:lnTo>
                  <a:lnTo>
                    <a:pt x="342144" y="65878"/>
                  </a:lnTo>
                  <a:lnTo>
                    <a:pt x="394802" y="74186"/>
                  </a:lnTo>
                  <a:lnTo>
                    <a:pt x="447461" y="83591"/>
                  </a:lnTo>
                  <a:lnTo>
                    <a:pt x="500119" y="94454"/>
                  </a:lnTo>
                  <a:lnTo>
                    <a:pt x="552741" y="106724"/>
                  </a:lnTo>
                  <a:lnTo>
                    <a:pt x="605399" y="120647"/>
                  </a:lnTo>
                  <a:lnTo>
                    <a:pt x="658058" y="136447"/>
                  </a:lnTo>
                  <a:lnTo>
                    <a:pt x="710655" y="154050"/>
                  </a:lnTo>
                  <a:lnTo>
                    <a:pt x="763313" y="173664"/>
                  </a:lnTo>
                  <a:lnTo>
                    <a:pt x="815972" y="195191"/>
                  </a:lnTo>
                  <a:lnTo>
                    <a:pt x="868630" y="219027"/>
                  </a:lnTo>
                  <a:lnTo>
                    <a:pt x="921252" y="245542"/>
                  </a:lnTo>
                  <a:lnTo>
                    <a:pt x="973910" y="275006"/>
                  </a:lnTo>
                  <a:lnTo>
                    <a:pt x="1026569" y="307902"/>
                  </a:lnTo>
                  <a:lnTo>
                    <a:pt x="1079165" y="344514"/>
                  </a:lnTo>
                  <a:lnTo>
                    <a:pt x="1131824" y="384594"/>
                  </a:lnTo>
                  <a:lnTo>
                    <a:pt x="1184482" y="427797"/>
                  </a:lnTo>
                  <a:lnTo>
                    <a:pt x="1237141" y="474025"/>
                  </a:lnTo>
                  <a:lnTo>
                    <a:pt x="1263446" y="498317"/>
                  </a:lnTo>
                  <a:lnTo>
                    <a:pt x="1289750" y="523054"/>
                  </a:lnTo>
                </a:path>
              </a:pathLst>
            </a:custGeom>
            <a:ln w="7544">
              <a:solidFill>
                <a:srgbClr val="9BABC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2755875" y="1421522"/>
              <a:ext cx="1393190" cy="0"/>
            </a:xfrm>
            <a:custGeom>
              <a:avLst/>
              <a:gdLst/>
              <a:ahLst/>
              <a:cxnLst/>
              <a:rect l="l" t="t" r="r" b="b"/>
              <a:pathLst>
                <a:path w="1393189">
                  <a:moveTo>
                    <a:pt x="0" y="0"/>
                  </a:moveTo>
                  <a:lnTo>
                    <a:pt x="1392944" y="0"/>
                  </a:lnTo>
                </a:path>
              </a:pathLst>
            </a:custGeom>
            <a:ln w="3772">
              <a:solidFill>
                <a:srgbClr val="000000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2785747" y="1341649"/>
              <a:ext cx="43815" cy="43815"/>
            </a:xfrm>
            <a:custGeom>
              <a:avLst/>
              <a:gdLst/>
              <a:ahLst/>
              <a:cxnLst/>
              <a:rect l="l" t="t" r="r" b="b"/>
              <a:pathLst>
                <a:path w="43814" h="43815">
                  <a:moveTo>
                    <a:pt x="43453" y="0"/>
                  </a:moveTo>
                  <a:lnTo>
                    <a:pt x="0" y="0"/>
                  </a:lnTo>
                  <a:lnTo>
                    <a:pt x="0" y="43458"/>
                  </a:lnTo>
                  <a:lnTo>
                    <a:pt x="43453" y="43458"/>
                  </a:lnTo>
                  <a:lnTo>
                    <a:pt x="43453" y="0"/>
                  </a:lnTo>
                  <a:close/>
                </a:path>
              </a:pathLst>
            </a:custGeom>
            <a:solidFill>
              <a:srgbClr val="DBA1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2969978" y="1364490"/>
              <a:ext cx="43815" cy="43815"/>
            </a:xfrm>
            <a:custGeom>
              <a:avLst/>
              <a:gdLst/>
              <a:ahLst/>
              <a:cxnLst/>
              <a:rect l="l" t="t" r="r" b="b"/>
              <a:pathLst>
                <a:path w="43814" h="43815">
                  <a:moveTo>
                    <a:pt x="43453" y="0"/>
                  </a:moveTo>
                  <a:lnTo>
                    <a:pt x="0" y="0"/>
                  </a:lnTo>
                  <a:lnTo>
                    <a:pt x="0" y="43453"/>
                  </a:lnTo>
                  <a:lnTo>
                    <a:pt x="43453" y="43453"/>
                  </a:lnTo>
                  <a:lnTo>
                    <a:pt x="43453" y="0"/>
                  </a:lnTo>
                  <a:close/>
                </a:path>
              </a:pathLst>
            </a:custGeom>
            <a:solidFill>
              <a:srgbClr val="31B5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3891267" y="1085200"/>
              <a:ext cx="43815" cy="43815"/>
            </a:xfrm>
            <a:custGeom>
              <a:avLst/>
              <a:gdLst/>
              <a:ahLst/>
              <a:cxnLst/>
              <a:rect l="l" t="t" r="r" b="b"/>
              <a:pathLst>
                <a:path w="43814" h="43815">
                  <a:moveTo>
                    <a:pt x="43453" y="0"/>
                  </a:moveTo>
                  <a:lnTo>
                    <a:pt x="0" y="0"/>
                  </a:lnTo>
                  <a:lnTo>
                    <a:pt x="0" y="43453"/>
                  </a:lnTo>
                  <a:lnTo>
                    <a:pt x="43453" y="43453"/>
                  </a:lnTo>
                  <a:lnTo>
                    <a:pt x="43453" y="0"/>
                  </a:lnTo>
                  <a:close/>
                </a:path>
              </a:pathLst>
            </a:custGeom>
            <a:solidFill>
              <a:srgbClr val="009F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2785747" y="1405681"/>
              <a:ext cx="43815" cy="43815"/>
            </a:xfrm>
            <a:custGeom>
              <a:avLst/>
              <a:gdLst/>
              <a:ahLst/>
              <a:cxnLst/>
              <a:rect l="l" t="t" r="r" b="b"/>
              <a:pathLst>
                <a:path w="43814" h="43815">
                  <a:moveTo>
                    <a:pt x="43453" y="0"/>
                  </a:moveTo>
                  <a:lnTo>
                    <a:pt x="0" y="0"/>
                  </a:lnTo>
                  <a:lnTo>
                    <a:pt x="0" y="43453"/>
                  </a:lnTo>
                  <a:lnTo>
                    <a:pt x="43453" y="43453"/>
                  </a:lnTo>
                  <a:lnTo>
                    <a:pt x="43453" y="0"/>
                  </a:lnTo>
                  <a:close/>
                </a:path>
              </a:pathLst>
            </a:custGeom>
            <a:solidFill>
              <a:srgbClr val="DBA1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2969978" y="1450242"/>
              <a:ext cx="43815" cy="43815"/>
            </a:xfrm>
            <a:custGeom>
              <a:avLst/>
              <a:gdLst/>
              <a:ahLst/>
              <a:cxnLst/>
              <a:rect l="l" t="t" r="r" b="b"/>
              <a:pathLst>
                <a:path w="43814" h="43815">
                  <a:moveTo>
                    <a:pt x="43453" y="0"/>
                  </a:moveTo>
                  <a:lnTo>
                    <a:pt x="0" y="0"/>
                  </a:lnTo>
                  <a:lnTo>
                    <a:pt x="0" y="43453"/>
                  </a:lnTo>
                  <a:lnTo>
                    <a:pt x="43453" y="43453"/>
                  </a:lnTo>
                  <a:lnTo>
                    <a:pt x="43453" y="0"/>
                  </a:lnTo>
                  <a:close/>
                </a:path>
              </a:pathLst>
            </a:custGeom>
            <a:solidFill>
              <a:srgbClr val="31B5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3891267" y="1769810"/>
              <a:ext cx="43815" cy="43815"/>
            </a:xfrm>
            <a:custGeom>
              <a:avLst/>
              <a:gdLst/>
              <a:ahLst/>
              <a:cxnLst/>
              <a:rect l="l" t="t" r="r" b="b"/>
              <a:pathLst>
                <a:path w="43814" h="43814">
                  <a:moveTo>
                    <a:pt x="43453" y="0"/>
                  </a:moveTo>
                  <a:lnTo>
                    <a:pt x="0" y="0"/>
                  </a:lnTo>
                  <a:lnTo>
                    <a:pt x="0" y="43453"/>
                  </a:lnTo>
                  <a:lnTo>
                    <a:pt x="43453" y="43453"/>
                  </a:lnTo>
                  <a:lnTo>
                    <a:pt x="43453" y="0"/>
                  </a:lnTo>
                  <a:close/>
                </a:path>
              </a:pathLst>
            </a:custGeom>
            <a:solidFill>
              <a:srgbClr val="009F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2361313" y="891788"/>
            <a:ext cx="115570" cy="755015"/>
          </a:xfrm>
          <a:prstGeom prst="rect">
            <a:avLst/>
          </a:prstGeom>
        </p:spPr>
        <p:txBody>
          <a:bodyPr vert="vert270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z="600" spc="20" dirty="0">
                <a:latin typeface="Microsoft Sans Serif"/>
                <a:cs typeface="Microsoft Sans Serif"/>
              </a:rPr>
              <a:t>Mean</a:t>
            </a:r>
            <a:r>
              <a:rPr sz="600" spc="-5" dirty="0">
                <a:latin typeface="Microsoft Sans Serif"/>
                <a:cs typeface="Microsoft Sans Serif"/>
              </a:rPr>
              <a:t> </a:t>
            </a:r>
            <a:r>
              <a:rPr sz="600" spc="15" dirty="0">
                <a:latin typeface="Microsoft Sans Serif"/>
                <a:cs typeface="Microsoft Sans Serif"/>
              </a:rPr>
              <a:t>Squared</a:t>
            </a:r>
            <a:r>
              <a:rPr sz="600" spc="-5" dirty="0">
                <a:latin typeface="Microsoft Sans Serif"/>
                <a:cs typeface="Microsoft Sans Serif"/>
              </a:rPr>
              <a:t> </a:t>
            </a:r>
            <a:r>
              <a:rPr sz="600" spc="10" dirty="0">
                <a:latin typeface="Microsoft Sans Serif"/>
                <a:cs typeface="Microsoft Sans Serif"/>
              </a:rPr>
              <a:t>Error</a:t>
            </a:r>
            <a:endParaRPr sz="600">
              <a:latin typeface="Microsoft Sans Serif"/>
              <a:cs typeface="Microsoft Sans Serif"/>
            </a:endParaRPr>
          </a:p>
        </p:txBody>
      </p:sp>
      <p:sp>
        <p:nvSpPr>
          <p:cNvPr id="39" name="object 3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70"/>
              </a:lnSpc>
            </a:pPr>
            <a:fld id="{81D60167-4931-47E6-BA6A-407CBD079E47}" type="slidenum">
              <a:rPr dirty="0"/>
              <a:t>38</a:t>
            </a:fld>
            <a:r>
              <a:rPr spc="-240" dirty="0"/>
              <a:t> </a:t>
            </a:r>
            <a:r>
              <a:rPr dirty="0"/>
              <a:t>/</a:t>
            </a:r>
            <a:r>
              <a:rPr spc="-245" dirty="0"/>
              <a:t> </a:t>
            </a:r>
            <a:r>
              <a:rPr dirty="0"/>
              <a:t>30</a:t>
            </a:r>
          </a:p>
        </p:txBody>
      </p:sp>
      <p:sp>
        <p:nvSpPr>
          <p:cNvPr id="40" name="Footer Placeholder 39">
            <a:extLst>
              <a:ext uri="{FF2B5EF4-FFF2-40B4-BE49-F238E27FC236}">
                <a16:creationId xmlns:a16="http://schemas.microsoft.com/office/drawing/2014/main" id="{DBE00315-1163-1E64-BD0D-0C3D39F36F08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r>
              <a:rPr lang="en-US"/>
              <a:t>Instructor: Dr. Malak Abdullah</a:t>
            </a:r>
            <a:endParaRPr lang="en-US" dirty="0"/>
          </a:p>
        </p:txBody>
      </p:sp>
    </p:spTree>
  </p:cSld>
  <p:clrMapOvr>
    <a:masterClrMapping/>
  </p:clrMapOvr>
  <p:transition>
    <p:cut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4608195" cy="2207260"/>
            <a:chOff x="0" y="0"/>
            <a:chExt cx="4608195" cy="220726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25707" y="458205"/>
              <a:ext cx="1485553" cy="17464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2775938" y="522892"/>
              <a:ext cx="1129030" cy="1682114"/>
            </a:xfrm>
            <a:custGeom>
              <a:avLst/>
              <a:gdLst/>
              <a:ahLst/>
              <a:cxnLst/>
              <a:rect l="l" t="t" r="r" b="b"/>
              <a:pathLst>
                <a:path w="1129029" h="1682114">
                  <a:moveTo>
                    <a:pt x="49708" y="1632103"/>
                  </a:moveTo>
                  <a:lnTo>
                    <a:pt x="1128510" y="1632103"/>
                  </a:lnTo>
                </a:path>
                <a:path w="1129029" h="1682114">
                  <a:moveTo>
                    <a:pt x="102822" y="1632103"/>
                  </a:moveTo>
                  <a:lnTo>
                    <a:pt x="102822" y="1681812"/>
                  </a:lnTo>
                </a:path>
                <a:path w="1129029" h="1682114">
                  <a:moveTo>
                    <a:pt x="511001" y="1632103"/>
                  </a:moveTo>
                  <a:lnTo>
                    <a:pt x="511001" y="1681812"/>
                  </a:lnTo>
                </a:path>
                <a:path w="1129029" h="1682114">
                  <a:moveTo>
                    <a:pt x="819723" y="1632103"/>
                  </a:moveTo>
                  <a:lnTo>
                    <a:pt x="819723" y="1681812"/>
                  </a:lnTo>
                </a:path>
                <a:path w="1129029" h="1682114">
                  <a:moveTo>
                    <a:pt x="1128510" y="1632103"/>
                  </a:moveTo>
                  <a:lnTo>
                    <a:pt x="1128510" y="1681812"/>
                  </a:lnTo>
                </a:path>
                <a:path w="1129029" h="1682114">
                  <a:moveTo>
                    <a:pt x="49708" y="1569357"/>
                  </a:moveTo>
                  <a:lnTo>
                    <a:pt x="49708" y="0"/>
                  </a:lnTo>
                </a:path>
                <a:path w="1129029" h="1682114">
                  <a:moveTo>
                    <a:pt x="49708" y="1569357"/>
                  </a:moveTo>
                  <a:lnTo>
                    <a:pt x="0" y="1569357"/>
                  </a:lnTo>
                </a:path>
                <a:path w="1129029" h="1682114">
                  <a:moveTo>
                    <a:pt x="49708" y="1177024"/>
                  </a:moveTo>
                  <a:lnTo>
                    <a:pt x="0" y="1177024"/>
                  </a:lnTo>
                </a:path>
                <a:path w="1129029" h="1682114">
                  <a:moveTo>
                    <a:pt x="49708" y="784678"/>
                  </a:moveTo>
                  <a:lnTo>
                    <a:pt x="0" y="784678"/>
                  </a:lnTo>
                </a:path>
                <a:path w="1129029" h="1682114">
                  <a:moveTo>
                    <a:pt x="49708" y="392345"/>
                  </a:moveTo>
                  <a:lnTo>
                    <a:pt x="0" y="392345"/>
                  </a:lnTo>
                </a:path>
                <a:path w="1129029" h="1682114">
                  <a:moveTo>
                    <a:pt x="49708" y="0"/>
                  </a:moveTo>
                  <a:lnTo>
                    <a:pt x="0" y="0"/>
                  </a:lnTo>
                </a:path>
              </a:pathLst>
            </a:custGeom>
            <a:ln w="388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792805" y="2238394"/>
            <a:ext cx="71755" cy="1250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50" dirty="0">
                <a:latin typeface="Microsoft Sans Serif"/>
                <a:cs typeface="Microsoft Sans Serif"/>
              </a:rPr>
              <a:t>0</a:t>
            </a:r>
            <a:endParaRPr sz="65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35332" y="2238394"/>
            <a:ext cx="118110" cy="1250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50" dirty="0">
                <a:latin typeface="Microsoft Sans Serif"/>
                <a:cs typeface="Microsoft Sans Serif"/>
              </a:rPr>
              <a:t>20</a:t>
            </a:r>
            <a:endParaRPr sz="650">
              <a:latin typeface="Microsoft Sans Serif"/>
              <a:cs typeface="Microsoft Sans Serif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300908" y="2238394"/>
            <a:ext cx="118110" cy="1250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50" dirty="0">
                <a:latin typeface="Microsoft Sans Serif"/>
                <a:cs typeface="Microsoft Sans Serif"/>
              </a:rPr>
              <a:t>40</a:t>
            </a:r>
            <a:endParaRPr sz="650">
              <a:latin typeface="Microsoft Sans Serif"/>
              <a:cs typeface="Microsoft Sans Serif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566424" y="2238394"/>
            <a:ext cx="118110" cy="1250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50" dirty="0">
                <a:latin typeface="Microsoft Sans Serif"/>
                <a:cs typeface="Microsoft Sans Serif"/>
              </a:rPr>
              <a:t>60</a:t>
            </a:r>
            <a:endParaRPr sz="650">
              <a:latin typeface="Microsoft Sans Serif"/>
              <a:cs typeface="Microsoft Sans Serif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831996" y="2238394"/>
            <a:ext cx="406400" cy="1250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54635" algn="l"/>
              </a:tabLst>
            </a:pPr>
            <a:r>
              <a:rPr sz="650" dirty="0">
                <a:latin typeface="Microsoft Sans Serif"/>
                <a:cs typeface="Microsoft Sans Serif"/>
              </a:rPr>
              <a:t>80	100</a:t>
            </a:r>
            <a:endParaRPr sz="650">
              <a:latin typeface="Microsoft Sans Serif"/>
              <a:cs typeface="Microsoft Sans Serif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68434" y="1894317"/>
            <a:ext cx="118110" cy="200660"/>
          </a:xfrm>
          <a:prstGeom prst="rect">
            <a:avLst/>
          </a:prstGeom>
        </p:spPr>
        <p:txBody>
          <a:bodyPr vert="vert270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650" dirty="0">
                <a:latin typeface="Microsoft Sans Serif"/>
                <a:cs typeface="Microsoft Sans Serif"/>
              </a:rPr>
              <a:t>−10</a:t>
            </a:r>
            <a:endParaRPr sz="650">
              <a:latin typeface="Microsoft Sans Serif"/>
              <a:cs typeface="Microsoft Sans Serif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68434" y="1539139"/>
            <a:ext cx="118110" cy="71755"/>
          </a:xfrm>
          <a:prstGeom prst="rect">
            <a:avLst/>
          </a:prstGeom>
        </p:spPr>
        <p:txBody>
          <a:bodyPr vert="vert270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650" dirty="0">
                <a:latin typeface="Microsoft Sans Serif"/>
                <a:cs typeface="Microsoft Sans Serif"/>
              </a:rPr>
              <a:t>0</a:t>
            </a:r>
            <a:endParaRPr sz="650">
              <a:latin typeface="Microsoft Sans Serif"/>
              <a:cs typeface="Microsoft Sans Serif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68434" y="1113701"/>
            <a:ext cx="118110" cy="118110"/>
          </a:xfrm>
          <a:prstGeom prst="rect">
            <a:avLst/>
          </a:prstGeom>
        </p:spPr>
        <p:txBody>
          <a:bodyPr vert="vert270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650" dirty="0">
                <a:latin typeface="Microsoft Sans Serif"/>
                <a:cs typeface="Microsoft Sans Serif"/>
              </a:rPr>
              <a:t>10</a:t>
            </a:r>
            <a:endParaRPr sz="650">
              <a:latin typeface="Microsoft Sans Serif"/>
              <a:cs typeface="Microsoft Sans Serif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68434" y="711289"/>
            <a:ext cx="118110" cy="118110"/>
          </a:xfrm>
          <a:prstGeom prst="rect">
            <a:avLst/>
          </a:prstGeom>
        </p:spPr>
        <p:txBody>
          <a:bodyPr vert="vert270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650" dirty="0">
                <a:latin typeface="Microsoft Sans Serif"/>
                <a:cs typeface="Microsoft Sans Serif"/>
              </a:rPr>
              <a:t>20</a:t>
            </a:r>
            <a:endParaRPr sz="650">
              <a:latin typeface="Microsoft Sans Serif"/>
              <a:cs typeface="Microsoft Sans Serif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47294" y="2391801"/>
            <a:ext cx="3861435" cy="543560"/>
          </a:xfrm>
          <a:prstGeom prst="rect">
            <a:avLst/>
          </a:prstGeom>
        </p:spPr>
        <p:txBody>
          <a:bodyPr vert="horz" wrap="square" lIns="0" tIns="58419" rIns="0" bIns="0" rtlCol="0">
            <a:spAutoFit/>
          </a:bodyPr>
          <a:lstStyle/>
          <a:p>
            <a:pPr marL="1116965">
              <a:lnSpc>
                <a:spcPct val="100000"/>
              </a:lnSpc>
              <a:spcBef>
                <a:spcPts val="459"/>
              </a:spcBef>
              <a:tabLst>
                <a:tab pos="3024505" algn="l"/>
              </a:tabLst>
            </a:pPr>
            <a:r>
              <a:rPr sz="650" dirty="0">
                <a:latin typeface="Microsoft Sans Serif"/>
                <a:cs typeface="Microsoft Sans Serif"/>
              </a:rPr>
              <a:t>X	</a:t>
            </a:r>
            <a:r>
              <a:rPr sz="650" spc="-5" dirty="0">
                <a:latin typeface="Microsoft Sans Serif"/>
                <a:cs typeface="Microsoft Sans Serif"/>
              </a:rPr>
              <a:t>Flexibility</a:t>
            </a:r>
            <a:endParaRPr sz="650">
              <a:latin typeface="Microsoft Sans Serif"/>
              <a:cs typeface="Microsoft Sans Serif"/>
            </a:endParaRPr>
          </a:p>
          <a:p>
            <a:pPr marL="12700" marR="5080">
              <a:lnSpc>
                <a:spcPct val="100000"/>
              </a:lnSpc>
              <a:spcBef>
                <a:spcPts val="540"/>
              </a:spcBef>
            </a:pPr>
            <a:r>
              <a:rPr sz="1000" spc="10" dirty="0">
                <a:latin typeface="Calibri"/>
                <a:cs typeface="Calibri"/>
              </a:rPr>
              <a:t>Here</a:t>
            </a:r>
            <a:r>
              <a:rPr sz="1000" spc="105" dirty="0">
                <a:latin typeface="Calibri"/>
                <a:cs typeface="Calibri"/>
              </a:rPr>
              <a:t> </a:t>
            </a:r>
            <a:r>
              <a:rPr sz="1000" spc="5" dirty="0">
                <a:latin typeface="Calibri"/>
                <a:cs typeface="Calibri"/>
              </a:rPr>
              <a:t>the</a:t>
            </a:r>
            <a:r>
              <a:rPr sz="1000" spc="110" dirty="0">
                <a:latin typeface="Calibri"/>
                <a:cs typeface="Calibri"/>
              </a:rPr>
              <a:t> </a:t>
            </a:r>
            <a:r>
              <a:rPr sz="1000" spc="35" dirty="0">
                <a:latin typeface="Calibri"/>
                <a:cs typeface="Calibri"/>
              </a:rPr>
              <a:t>truth</a:t>
            </a:r>
            <a:r>
              <a:rPr sz="1000" spc="110" dirty="0">
                <a:latin typeface="Calibri"/>
                <a:cs typeface="Calibri"/>
              </a:rPr>
              <a:t> </a:t>
            </a:r>
            <a:r>
              <a:rPr sz="1000" spc="20" dirty="0">
                <a:latin typeface="Calibri"/>
                <a:cs typeface="Calibri"/>
              </a:rPr>
              <a:t>is</a:t>
            </a:r>
            <a:r>
              <a:rPr sz="1000" spc="110" dirty="0">
                <a:latin typeface="Calibri"/>
                <a:cs typeface="Calibri"/>
              </a:rPr>
              <a:t> </a:t>
            </a:r>
            <a:r>
              <a:rPr sz="1000" spc="35" dirty="0">
                <a:latin typeface="Calibri"/>
                <a:cs typeface="Calibri"/>
              </a:rPr>
              <a:t>wiggly</a:t>
            </a:r>
            <a:r>
              <a:rPr sz="1000" spc="110" dirty="0">
                <a:latin typeface="Calibri"/>
                <a:cs typeface="Calibri"/>
              </a:rPr>
              <a:t> </a:t>
            </a:r>
            <a:r>
              <a:rPr sz="1000" spc="20" dirty="0">
                <a:latin typeface="Calibri"/>
                <a:cs typeface="Calibri"/>
              </a:rPr>
              <a:t>and</a:t>
            </a:r>
            <a:r>
              <a:rPr sz="1000" spc="110" dirty="0">
                <a:latin typeface="Calibri"/>
                <a:cs typeface="Calibri"/>
              </a:rPr>
              <a:t> </a:t>
            </a:r>
            <a:r>
              <a:rPr sz="1000" spc="5" dirty="0">
                <a:latin typeface="Calibri"/>
                <a:cs typeface="Calibri"/>
              </a:rPr>
              <a:t>the</a:t>
            </a:r>
            <a:r>
              <a:rPr sz="1000" spc="11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noise</a:t>
            </a:r>
            <a:r>
              <a:rPr sz="1000" spc="110" dirty="0">
                <a:latin typeface="Calibri"/>
                <a:cs typeface="Calibri"/>
              </a:rPr>
              <a:t> </a:t>
            </a:r>
            <a:r>
              <a:rPr sz="1000" spc="20" dirty="0">
                <a:latin typeface="Calibri"/>
                <a:cs typeface="Calibri"/>
              </a:rPr>
              <a:t>is</a:t>
            </a:r>
            <a:r>
              <a:rPr sz="1000" spc="110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low,</a:t>
            </a:r>
            <a:r>
              <a:rPr sz="1000" spc="110" dirty="0">
                <a:latin typeface="Calibri"/>
                <a:cs typeface="Calibri"/>
              </a:rPr>
              <a:t> </a:t>
            </a:r>
            <a:r>
              <a:rPr sz="1000" spc="-15" dirty="0">
                <a:latin typeface="Calibri"/>
                <a:cs typeface="Calibri"/>
              </a:rPr>
              <a:t>so</a:t>
            </a:r>
            <a:r>
              <a:rPr sz="1000" spc="110" dirty="0">
                <a:latin typeface="Calibri"/>
                <a:cs typeface="Calibri"/>
              </a:rPr>
              <a:t> </a:t>
            </a:r>
            <a:r>
              <a:rPr sz="1000" spc="5" dirty="0">
                <a:latin typeface="Calibri"/>
                <a:cs typeface="Calibri"/>
              </a:rPr>
              <a:t>the</a:t>
            </a:r>
            <a:r>
              <a:rPr sz="1000" spc="11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more</a:t>
            </a:r>
            <a:r>
              <a:rPr sz="1000" spc="110" dirty="0">
                <a:latin typeface="Calibri"/>
                <a:cs typeface="Calibri"/>
              </a:rPr>
              <a:t> </a:t>
            </a:r>
            <a:r>
              <a:rPr sz="1000" spc="15" dirty="0">
                <a:latin typeface="Calibri"/>
                <a:cs typeface="Calibri"/>
              </a:rPr>
              <a:t>flexible</a:t>
            </a:r>
            <a:r>
              <a:rPr sz="1000" spc="105" dirty="0">
                <a:latin typeface="Calibri"/>
                <a:cs typeface="Calibri"/>
              </a:rPr>
              <a:t> </a:t>
            </a:r>
            <a:r>
              <a:rPr sz="1000" spc="15" dirty="0">
                <a:latin typeface="Calibri"/>
                <a:cs typeface="Calibri"/>
              </a:rPr>
              <a:t>fits </a:t>
            </a:r>
            <a:r>
              <a:rPr sz="1000" spc="-21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do</a:t>
            </a:r>
            <a:r>
              <a:rPr sz="1000" spc="100" dirty="0">
                <a:latin typeface="Calibri"/>
                <a:cs typeface="Calibri"/>
              </a:rPr>
              <a:t> </a:t>
            </a:r>
            <a:r>
              <a:rPr sz="1000" spc="5" dirty="0">
                <a:latin typeface="Calibri"/>
                <a:cs typeface="Calibri"/>
              </a:rPr>
              <a:t>the</a:t>
            </a:r>
            <a:r>
              <a:rPr sz="1000" spc="105" dirty="0">
                <a:latin typeface="Calibri"/>
                <a:cs typeface="Calibri"/>
              </a:rPr>
              <a:t> </a:t>
            </a:r>
            <a:r>
              <a:rPr sz="1000" spc="10" dirty="0">
                <a:latin typeface="Calibri"/>
                <a:cs typeface="Calibri"/>
              </a:rPr>
              <a:t>best.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69624" y="1267243"/>
            <a:ext cx="118110" cy="81280"/>
          </a:xfrm>
          <a:prstGeom prst="rect">
            <a:avLst/>
          </a:prstGeom>
        </p:spPr>
        <p:txBody>
          <a:bodyPr vert="vert270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650" dirty="0">
                <a:latin typeface="Microsoft Sans Serif"/>
                <a:cs typeface="Microsoft Sans Serif"/>
              </a:rPr>
              <a:t>Y</a:t>
            </a:r>
            <a:endParaRPr sz="650">
              <a:latin typeface="Microsoft Sans Serif"/>
              <a:cs typeface="Microsoft Sans Serif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843036" y="2238394"/>
            <a:ext cx="71755" cy="1250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50" dirty="0">
                <a:latin typeface="Microsoft Sans Serif"/>
                <a:cs typeface="Microsoft Sans Serif"/>
              </a:rPr>
              <a:t>2</a:t>
            </a:r>
            <a:endParaRPr sz="650">
              <a:latin typeface="Microsoft Sans Serif"/>
              <a:cs typeface="Microsoft Sans Serif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251232" y="2238394"/>
            <a:ext cx="71755" cy="1250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50" dirty="0">
                <a:latin typeface="Microsoft Sans Serif"/>
                <a:cs typeface="Microsoft Sans Serif"/>
              </a:rPr>
              <a:t>5</a:t>
            </a:r>
            <a:endParaRPr sz="650">
              <a:latin typeface="Microsoft Sans Serif"/>
              <a:cs typeface="Microsoft Sans Serif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536938" y="2238394"/>
            <a:ext cx="426720" cy="1250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21310" algn="l"/>
              </a:tabLst>
            </a:pPr>
            <a:r>
              <a:rPr sz="650" dirty="0">
                <a:latin typeface="Microsoft Sans Serif"/>
                <a:cs typeface="Microsoft Sans Serif"/>
              </a:rPr>
              <a:t>10	20</a:t>
            </a:r>
            <a:endParaRPr sz="650">
              <a:latin typeface="Microsoft Sans Serif"/>
              <a:cs typeface="Microsoft Sans Serif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618665" y="2056517"/>
            <a:ext cx="118110" cy="71755"/>
          </a:xfrm>
          <a:prstGeom prst="rect">
            <a:avLst/>
          </a:prstGeom>
        </p:spPr>
        <p:txBody>
          <a:bodyPr vert="vert270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650" dirty="0">
                <a:latin typeface="Microsoft Sans Serif"/>
                <a:cs typeface="Microsoft Sans Serif"/>
              </a:rPr>
              <a:t>0</a:t>
            </a:r>
            <a:endParaRPr sz="650">
              <a:latin typeface="Microsoft Sans Serif"/>
              <a:cs typeface="Microsoft Sans Serif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618665" y="1664164"/>
            <a:ext cx="118110" cy="71755"/>
          </a:xfrm>
          <a:prstGeom prst="rect">
            <a:avLst/>
          </a:prstGeom>
        </p:spPr>
        <p:txBody>
          <a:bodyPr vert="vert270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650" dirty="0">
                <a:latin typeface="Microsoft Sans Serif"/>
                <a:cs typeface="Microsoft Sans Serif"/>
              </a:rPr>
              <a:t>5</a:t>
            </a:r>
            <a:endParaRPr sz="650">
              <a:latin typeface="Microsoft Sans Serif"/>
              <a:cs typeface="Microsoft Sans Serif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618665" y="1248773"/>
            <a:ext cx="118110" cy="118110"/>
          </a:xfrm>
          <a:prstGeom prst="rect">
            <a:avLst/>
          </a:prstGeom>
        </p:spPr>
        <p:txBody>
          <a:bodyPr vert="vert270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650" dirty="0">
                <a:latin typeface="Microsoft Sans Serif"/>
                <a:cs typeface="Microsoft Sans Serif"/>
              </a:rPr>
              <a:t>10</a:t>
            </a:r>
            <a:endParaRPr sz="650">
              <a:latin typeface="Microsoft Sans Serif"/>
              <a:cs typeface="Microsoft Sans Serif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618665" y="856407"/>
            <a:ext cx="118110" cy="118110"/>
          </a:xfrm>
          <a:prstGeom prst="rect">
            <a:avLst/>
          </a:prstGeom>
        </p:spPr>
        <p:txBody>
          <a:bodyPr vert="vert270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650" dirty="0">
                <a:latin typeface="Microsoft Sans Serif"/>
                <a:cs typeface="Microsoft Sans Serif"/>
              </a:rPr>
              <a:t>15</a:t>
            </a:r>
            <a:endParaRPr sz="650">
              <a:latin typeface="Microsoft Sans Serif"/>
              <a:cs typeface="Microsoft Sans Serif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618665" y="464041"/>
            <a:ext cx="118110" cy="118110"/>
          </a:xfrm>
          <a:prstGeom prst="rect">
            <a:avLst/>
          </a:prstGeom>
        </p:spPr>
        <p:txBody>
          <a:bodyPr vert="vert270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650" dirty="0">
                <a:latin typeface="Microsoft Sans Serif"/>
                <a:cs typeface="Microsoft Sans Serif"/>
              </a:rPr>
              <a:t>20</a:t>
            </a:r>
            <a:endParaRPr sz="650">
              <a:latin typeface="Microsoft Sans Serif"/>
              <a:cs typeface="Microsoft Sans Serif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2823705" y="458205"/>
            <a:ext cx="1438275" cy="1699260"/>
            <a:chOff x="2823705" y="458205"/>
            <a:chExt cx="1438275" cy="1699260"/>
          </a:xfrm>
        </p:grpSpPr>
        <p:sp>
          <p:nvSpPr>
            <p:cNvPr id="25" name="object 25"/>
            <p:cNvSpPr/>
            <p:nvPr/>
          </p:nvSpPr>
          <p:spPr>
            <a:xfrm>
              <a:off x="2825646" y="460146"/>
              <a:ext cx="1434465" cy="1695450"/>
            </a:xfrm>
            <a:custGeom>
              <a:avLst/>
              <a:gdLst/>
              <a:ahLst/>
              <a:cxnLst/>
              <a:rect l="l" t="t" r="r" b="b"/>
              <a:pathLst>
                <a:path w="1434464" h="1695450">
                  <a:moveTo>
                    <a:pt x="0" y="1694849"/>
                  </a:moveTo>
                  <a:lnTo>
                    <a:pt x="1433903" y="1694849"/>
                  </a:lnTo>
                  <a:lnTo>
                    <a:pt x="1433903" y="0"/>
                  </a:lnTo>
                  <a:lnTo>
                    <a:pt x="0" y="0"/>
                  </a:lnTo>
                  <a:lnTo>
                    <a:pt x="0" y="1694849"/>
                  </a:lnTo>
                </a:path>
              </a:pathLst>
            </a:custGeom>
            <a:ln w="388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2878760" y="618777"/>
              <a:ext cx="1327785" cy="1379220"/>
            </a:xfrm>
            <a:custGeom>
              <a:avLst/>
              <a:gdLst/>
              <a:ahLst/>
              <a:cxnLst/>
              <a:rect l="l" t="t" r="r" b="b"/>
              <a:pathLst>
                <a:path w="1327785" h="1379220">
                  <a:moveTo>
                    <a:pt x="0" y="0"/>
                  </a:moveTo>
                  <a:lnTo>
                    <a:pt x="27078" y="54829"/>
                  </a:lnTo>
                  <a:lnTo>
                    <a:pt x="54156" y="117168"/>
                  </a:lnTo>
                  <a:lnTo>
                    <a:pt x="81284" y="188148"/>
                  </a:lnTo>
                  <a:lnTo>
                    <a:pt x="108362" y="269115"/>
                  </a:lnTo>
                  <a:lnTo>
                    <a:pt x="135491" y="363044"/>
                  </a:lnTo>
                  <a:lnTo>
                    <a:pt x="162569" y="469844"/>
                  </a:lnTo>
                  <a:lnTo>
                    <a:pt x="189647" y="589185"/>
                  </a:lnTo>
                  <a:lnTo>
                    <a:pt x="216776" y="716494"/>
                  </a:lnTo>
                  <a:lnTo>
                    <a:pt x="243854" y="843498"/>
                  </a:lnTo>
                  <a:lnTo>
                    <a:pt x="270932" y="962051"/>
                  </a:lnTo>
                  <a:lnTo>
                    <a:pt x="298061" y="1065192"/>
                  </a:lnTo>
                  <a:lnTo>
                    <a:pt x="325139" y="1149844"/>
                  </a:lnTo>
                  <a:lnTo>
                    <a:pt x="352205" y="1215081"/>
                  </a:lnTo>
                  <a:lnTo>
                    <a:pt x="379346" y="1263061"/>
                  </a:lnTo>
                  <a:lnTo>
                    <a:pt x="406412" y="1297700"/>
                  </a:lnTo>
                  <a:lnTo>
                    <a:pt x="460618" y="1339124"/>
                  </a:lnTo>
                  <a:lnTo>
                    <a:pt x="514825" y="1360039"/>
                  </a:lnTo>
                  <a:lnTo>
                    <a:pt x="568994" y="1370802"/>
                  </a:lnTo>
                  <a:lnTo>
                    <a:pt x="623201" y="1376189"/>
                  </a:lnTo>
                  <a:lnTo>
                    <a:pt x="677408" y="1378426"/>
                  </a:lnTo>
                  <a:lnTo>
                    <a:pt x="704473" y="1378731"/>
                  </a:lnTo>
                  <a:lnTo>
                    <a:pt x="731551" y="1378731"/>
                  </a:lnTo>
                  <a:lnTo>
                    <a:pt x="785758" y="1377905"/>
                  </a:lnTo>
                  <a:lnTo>
                    <a:pt x="839965" y="1376291"/>
                  </a:lnTo>
                  <a:lnTo>
                    <a:pt x="894172" y="1374067"/>
                  </a:lnTo>
                  <a:lnTo>
                    <a:pt x="948341" y="1371272"/>
                  </a:lnTo>
                  <a:lnTo>
                    <a:pt x="1002548" y="1367803"/>
                  </a:lnTo>
                  <a:lnTo>
                    <a:pt x="1056755" y="1363355"/>
                  </a:lnTo>
                  <a:lnTo>
                    <a:pt x="1110898" y="1357447"/>
                  </a:lnTo>
                  <a:lnTo>
                    <a:pt x="1165105" y="1349264"/>
                  </a:lnTo>
                  <a:lnTo>
                    <a:pt x="1219312" y="1337408"/>
                  </a:lnTo>
                  <a:lnTo>
                    <a:pt x="1273519" y="1318412"/>
                  </a:lnTo>
                  <a:lnTo>
                    <a:pt x="1300597" y="1302617"/>
                  </a:lnTo>
                  <a:lnTo>
                    <a:pt x="1327675" y="1276937"/>
                  </a:lnTo>
                </a:path>
              </a:pathLst>
            </a:custGeom>
            <a:ln w="7766">
              <a:solidFill>
                <a:srgbClr val="C7363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2878760" y="927449"/>
              <a:ext cx="1327785" cy="1154430"/>
            </a:xfrm>
            <a:custGeom>
              <a:avLst/>
              <a:gdLst/>
              <a:ahLst/>
              <a:cxnLst/>
              <a:rect l="l" t="t" r="r" b="b"/>
              <a:pathLst>
                <a:path w="1327785" h="1154430">
                  <a:moveTo>
                    <a:pt x="0" y="0"/>
                  </a:moveTo>
                  <a:lnTo>
                    <a:pt x="27078" y="40648"/>
                  </a:lnTo>
                  <a:lnTo>
                    <a:pt x="54156" y="87346"/>
                  </a:lnTo>
                  <a:lnTo>
                    <a:pt x="81284" y="141184"/>
                  </a:lnTo>
                  <a:lnTo>
                    <a:pt x="108362" y="203523"/>
                  </a:lnTo>
                  <a:lnTo>
                    <a:pt x="135491" y="276994"/>
                  </a:lnTo>
                  <a:lnTo>
                    <a:pt x="162569" y="361747"/>
                  </a:lnTo>
                  <a:lnTo>
                    <a:pt x="189647" y="457531"/>
                  </a:lnTo>
                  <a:lnTo>
                    <a:pt x="216776" y="560659"/>
                  </a:lnTo>
                  <a:lnTo>
                    <a:pt x="243854" y="664104"/>
                  </a:lnTo>
                  <a:lnTo>
                    <a:pt x="270932" y="760815"/>
                  </a:lnTo>
                  <a:lnTo>
                    <a:pt x="298061" y="844895"/>
                  </a:lnTo>
                  <a:lnTo>
                    <a:pt x="325139" y="913652"/>
                  </a:lnTo>
                  <a:lnTo>
                    <a:pt x="352205" y="966257"/>
                  </a:lnTo>
                  <a:lnTo>
                    <a:pt x="379346" y="1004568"/>
                  </a:lnTo>
                  <a:lnTo>
                    <a:pt x="406412" y="1032002"/>
                  </a:lnTo>
                  <a:lnTo>
                    <a:pt x="460618" y="1064303"/>
                  </a:lnTo>
                  <a:lnTo>
                    <a:pt x="514825" y="1080770"/>
                  </a:lnTo>
                  <a:lnTo>
                    <a:pt x="568994" y="1089945"/>
                  </a:lnTo>
                  <a:lnTo>
                    <a:pt x="623201" y="1095688"/>
                  </a:lnTo>
                  <a:lnTo>
                    <a:pt x="677408" y="1099767"/>
                  </a:lnTo>
                  <a:lnTo>
                    <a:pt x="731551" y="1103083"/>
                  </a:lnTo>
                  <a:lnTo>
                    <a:pt x="785758" y="1106197"/>
                  </a:lnTo>
                  <a:lnTo>
                    <a:pt x="812836" y="1107696"/>
                  </a:lnTo>
                  <a:lnTo>
                    <a:pt x="839965" y="1109246"/>
                  </a:lnTo>
                  <a:lnTo>
                    <a:pt x="894172" y="1112512"/>
                  </a:lnTo>
                  <a:lnTo>
                    <a:pt x="948341" y="1116082"/>
                  </a:lnTo>
                  <a:lnTo>
                    <a:pt x="1002548" y="1120123"/>
                  </a:lnTo>
                  <a:lnTo>
                    <a:pt x="1056755" y="1124685"/>
                  </a:lnTo>
                  <a:lnTo>
                    <a:pt x="1110898" y="1129806"/>
                  </a:lnTo>
                  <a:lnTo>
                    <a:pt x="1165105" y="1135448"/>
                  </a:lnTo>
                  <a:lnTo>
                    <a:pt x="1219312" y="1141458"/>
                  </a:lnTo>
                  <a:lnTo>
                    <a:pt x="1246390" y="1144507"/>
                  </a:lnTo>
                  <a:lnTo>
                    <a:pt x="1273519" y="1147671"/>
                  </a:lnTo>
                  <a:lnTo>
                    <a:pt x="1300597" y="1150823"/>
                  </a:lnTo>
                  <a:lnTo>
                    <a:pt x="1327675" y="1154037"/>
                  </a:lnTo>
                </a:path>
              </a:pathLst>
            </a:custGeom>
            <a:ln w="7766">
              <a:solidFill>
                <a:srgbClr val="9BABC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2825646" y="2013760"/>
              <a:ext cx="1434465" cy="0"/>
            </a:xfrm>
            <a:custGeom>
              <a:avLst/>
              <a:gdLst/>
              <a:ahLst/>
              <a:cxnLst/>
              <a:rect l="l" t="t" r="r" b="b"/>
              <a:pathLst>
                <a:path w="1434464">
                  <a:moveTo>
                    <a:pt x="0" y="0"/>
                  </a:moveTo>
                  <a:lnTo>
                    <a:pt x="1433903" y="0"/>
                  </a:lnTo>
                </a:path>
              </a:pathLst>
            </a:custGeom>
            <a:ln w="3883">
              <a:solidFill>
                <a:srgbClr val="000000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2856396" y="596409"/>
              <a:ext cx="45085" cy="45085"/>
            </a:xfrm>
            <a:custGeom>
              <a:avLst/>
              <a:gdLst/>
              <a:ahLst/>
              <a:cxnLst/>
              <a:rect l="l" t="t" r="r" b="b"/>
              <a:pathLst>
                <a:path w="45085" h="45084">
                  <a:moveTo>
                    <a:pt x="44731" y="0"/>
                  </a:moveTo>
                  <a:lnTo>
                    <a:pt x="0" y="0"/>
                  </a:lnTo>
                  <a:lnTo>
                    <a:pt x="0" y="44731"/>
                  </a:lnTo>
                  <a:lnTo>
                    <a:pt x="44731" y="44731"/>
                  </a:lnTo>
                  <a:lnTo>
                    <a:pt x="44731" y="0"/>
                  </a:lnTo>
                  <a:close/>
                </a:path>
              </a:pathLst>
            </a:custGeom>
            <a:solidFill>
              <a:srgbClr val="DBA1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3560870" y="1975141"/>
              <a:ext cx="45085" cy="45085"/>
            </a:xfrm>
            <a:custGeom>
              <a:avLst/>
              <a:gdLst/>
              <a:ahLst/>
              <a:cxnLst/>
              <a:rect l="l" t="t" r="r" b="b"/>
              <a:pathLst>
                <a:path w="45085" h="45085">
                  <a:moveTo>
                    <a:pt x="44731" y="0"/>
                  </a:moveTo>
                  <a:lnTo>
                    <a:pt x="0" y="0"/>
                  </a:lnTo>
                  <a:lnTo>
                    <a:pt x="0" y="44731"/>
                  </a:lnTo>
                  <a:lnTo>
                    <a:pt x="44731" y="44731"/>
                  </a:lnTo>
                  <a:lnTo>
                    <a:pt x="44731" y="0"/>
                  </a:lnTo>
                  <a:close/>
                </a:path>
              </a:pathLst>
            </a:custGeom>
            <a:solidFill>
              <a:srgbClr val="31B5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3994424" y="1950083"/>
              <a:ext cx="45085" cy="45085"/>
            </a:xfrm>
            <a:custGeom>
              <a:avLst/>
              <a:gdLst/>
              <a:ahLst/>
              <a:cxnLst/>
              <a:rect l="l" t="t" r="r" b="b"/>
              <a:pathLst>
                <a:path w="45085" h="45085">
                  <a:moveTo>
                    <a:pt x="44731" y="0"/>
                  </a:moveTo>
                  <a:lnTo>
                    <a:pt x="0" y="0"/>
                  </a:lnTo>
                  <a:lnTo>
                    <a:pt x="0" y="44731"/>
                  </a:lnTo>
                  <a:lnTo>
                    <a:pt x="44731" y="44731"/>
                  </a:lnTo>
                  <a:lnTo>
                    <a:pt x="44731" y="0"/>
                  </a:lnTo>
                  <a:close/>
                </a:path>
              </a:pathLst>
            </a:custGeom>
            <a:solidFill>
              <a:srgbClr val="009F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2856396" y="905081"/>
              <a:ext cx="45085" cy="45085"/>
            </a:xfrm>
            <a:custGeom>
              <a:avLst/>
              <a:gdLst/>
              <a:ahLst/>
              <a:cxnLst/>
              <a:rect l="l" t="t" r="r" b="b"/>
              <a:pathLst>
                <a:path w="45085" h="45084">
                  <a:moveTo>
                    <a:pt x="44731" y="0"/>
                  </a:moveTo>
                  <a:lnTo>
                    <a:pt x="0" y="0"/>
                  </a:lnTo>
                  <a:lnTo>
                    <a:pt x="0" y="44731"/>
                  </a:lnTo>
                  <a:lnTo>
                    <a:pt x="44731" y="44731"/>
                  </a:lnTo>
                  <a:lnTo>
                    <a:pt x="44731" y="0"/>
                  </a:lnTo>
                  <a:close/>
                </a:path>
              </a:pathLst>
            </a:custGeom>
            <a:solidFill>
              <a:srgbClr val="DBA1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3560870" y="2006564"/>
              <a:ext cx="45085" cy="45085"/>
            </a:xfrm>
            <a:custGeom>
              <a:avLst/>
              <a:gdLst/>
              <a:ahLst/>
              <a:cxnLst/>
              <a:rect l="l" t="t" r="r" b="b"/>
              <a:pathLst>
                <a:path w="45085" h="45085">
                  <a:moveTo>
                    <a:pt x="44731" y="0"/>
                  </a:moveTo>
                  <a:lnTo>
                    <a:pt x="0" y="0"/>
                  </a:lnTo>
                  <a:lnTo>
                    <a:pt x="0" y="44731"/>
                  </a:lnTo>
                  <a:lnTo>
                    <a:pt x="44731" y="44731"/>
                  </a:lnTo>
                  <a:lnTo>
                    <a:pt x="44731" y="0"/>
                  </a:lnTo>
                  <a:close/>
                </a:path>
              </a:pathLst>
            </a:custGeom>
            <a:solidFill>
              <a:srgbClr val="31B5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3994424" y="2037678"/>
              <a:ext cx="45085" cy="45085"/>
            </a:xfrm>
            <a:custGeom>
              <a:avLst/>
              <a:gdLst/>
              <a:ahLst/>
              <a:cxnLst/>
              <a:rect l="l" t="t" r="r" b="b"/>
              <a:pathLst>
                <a:path w="45085" h="45085">
                  <a:moveTo>
                    <a:pt x="44731" y="0"/>
                  </a:moveTo>
                  <a:lnTo>
                    <a:pt x="0" y="0"/>
                  </a:lnTo>
                  <a:lnTo>
                    <a:pt x="0" y="44736"/>
                  </a:lnTo>
                  <a:lnTo>
                    <a:pt x="44731" y="44736"/>
                  </a:lnTo>
                  <a:lnTo>
                    <a:pt x="44731" y="0"/>
                  </a:lnTo>
                  <a:close/>
                </a:path>
              </a:pathLst>
            </a:custGeom>
            <a:solidFill>
              <a:srgbClr val="009F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2419855" y="919562"/>
            <a:ext cx="118110" cy="775970"/>
          </a:xfrm>
          <a:prstGeom prst="rect">
            <a:avLst/>
          </a:prstGeom>
        </p:spPr>
        <p:txBody>
          <a:bodyPr vert="vert270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650" dirty="0">
                <a:latin typeface="Microsoft Sans Serif"/>
                <a:cs typeface="Microsoft Sans Serif"/>
              </a:rPr>
              <a:t>Mean</a:t>
            </a:r>
            <a:r>
              <a:rPr sz="650" spc="-30" dirty="0">
                <a:latin typeface="Microsoft Sans Serif"/>
                <a:cs typeface="Microsoft Sans Serif"/>
              </a:rPr>
              <a:t> </a:t>
            </a:r>
            <a:r>
              <a:rPr sz="650" dirty="0">
                <a:latin typeface="Microsoft Sans Serif"/>
                <a:cs typeface="Microsoft Sans Serif"/>
              </a:rPr>
              <a:t>Squared</a:t>
            </a:r>
            <a:r>
              <a:rPr sz="650" spc="-25" dirty="0">
                <a:latin typeface="Microsoft Sans Serif"/>
                <a:cs typeface="Microsoft Sans Serif"/>
              </a:rPr>
              <a:t> </a:t>
            </a:r>
            <a:r>
              <a:rPr sz="650" dirty="0">
                <a:latin typeface="Microsoft Sans Serif"/>
                <a:cs typeface="Microsoft Sans Serif"/>
              </a:rPr>
              <a:t>Error</a:t>
            </a:r>
            <a:endParaRPr sz="650">
              <a:latin typeface="Microsoft Sans Serif"/>
              <a:cs typeface="Microsoft Sans Serif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4239628" y="3342078"/>
            <a:ext cx="288290" cy="101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70"/>
              </a:lnSpc>
            </a:pPr>
            <a:r>
              <a:rPr sz="600" dirty="0">
                <a:solidFill>
                  <a:srgbClr val="7F7F7F"/>
                </a:solidFill>
                <a:latin typeface="Lucida Console"/>
                <a:cs typeface="Lucida Console"/>
              </a:rPr>
              <a:t>20</a:t>
            </a:r>
            <a:r>
              <a:rPr sz="600" spc="-240" dirty="0">
                <a:solidFill>
                  <a:srgbClr val="7F7F7F"/>
                </a:solidFill>
                <a:latin typeface="Lucida Console"/>
                <a:cs typeface="Lucida Console"/>
              </a:rPr>
              <a:t> </a:t>
            </a:r>
            <a:r>
              <a:rPr sz="600" dirty="0">
                <a:solidFill>
                  <a:srgbClr val="7F7F7F"/>
                </a:solidFill>
                <a:latin typeface="Lucida Console"/>
                <a:cs typeface="Lucida Console"/>
              </a:rPr>
              <a:t>/</a:t>
            </a:r>
            <a:r>
              <a:rPr sz="600" spc="-245" dirty="0">
                <a:solidFill>
                  <a:srgbClr val="7F7F7F"/>
                </a:solidFill>
                <a:latin typeface="Lucida Console"/>
                <a:cs typeface="Lucida Console"/>
              </a:rPr>
              <a:t> </a:t>
            </a:r>
            <a:r>
              <a:rPr sz="600" dirty="0">
                <a:solidFill>
                  <a:srgbClr val="7F7F7F"/>
                </a:solidFill>
                <a:latin typeface="Lucida Console"/>
                <a:cs typeface="Lucida Console"/>
              </a:rPr>
              <a:t>30</a:t>
            </a:r>
            <a:endParaRPr sz="600">
              <a:latin typeface="Lucida Console"/>
              <a:cs typeface="Lucida Console"/>
            </a:endParaRPr>
          </a:p>
        </p:txBody>
      </p:sp>
      <p:sp>
        <p:nvSpPr>
          <p:cNvPr id="37" name="Footer Placeholder 36">
            <a:extLst>
              <a:ext uri="{FF2B5EF4-FFF2-40B4-BE49-F238E27FC236}">
                <a16:creationId xmlns:a16="http://schemas.microsoft.com/office/drawing/2014/main" id="{15E43AB3-D0A8-41BC-95D4-0C9AD37F31BD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r>
              <a:rPr lang="en-US"/>
              <a:t>Instructor: Dr. Malak Abdullah</a:t>
            </a:r>
            <a:endParaRPr lang="en-US" dirty="0"/>
          </a:p>
        </p:txBody>
      </p:sp>
      <p:sp>
        <p:nvSpPr>
          <p:cNvPr id="38" name="Slide Number Placeholder 37">
            <a:extLst>
              <a:ext uri="{FF2B5EF4-FFF2-40B4-BE49-F238E27FC236}">
                <a16:creationId xmlns:a16="http://schemas.microsoft.com/office/drawing/2014/main" id="{6B139A8E-4A80-92DD-38A5-5189EF92BC0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670"/>
              </a:lnSpc>
            </a:pPr>
            <a:fld id="{81D60167-4931-47E6-BA6A-407CBD079E47}" type="slidenum">
              <a:rPr lang="en-JO" smtClean="0"/>
              <a:t>39</a:t>
            </a:fld>
            <a:r>
              <a:rPr lang="en-JO" spc="-240"/>
              <a:t> </a:t>
            </a:r>
            <a:r>
              <a:rPr lang="en-JO"/>
              <a:t>/</a:t>
            </a:r>
            <a:r>
              <a:rPr lang="en-JO" spc="-245"/>
              <a:t> </a:t>
            </a:r>
            <a:r>
              <a:rPr lang="en-JO"/>
              <a:t>29</a:t>
            </a:r>
            <a:endParaRPr lang="en-JO" dirty="0"/>
          </a:p>
        </p:txBody>
      </p:sp>
    </p:spTree>
  </p:cSld>
  <p:clrMapOvr>
    <a:masterClrMapping/>
  </p:clrMapOvr>
  <p:transition>
    <p:cut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8844B-CA60-ADCE-7052-4876EEEF79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4149" y="211465"/>
            <a:ext cx="1101801" cy="215444"/>
          </a:xfrm>
        </p:spPr>
        <p:txBody>
          <a:bodyPr/>
          <a:lstStyle/>
          <a:p>
            <a:pPr algn="ctr"/>
            <a:r>
              <a:rPr lang="en-JO" dirty="0"/>
              <a:t>Fitting Data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250FD2F4-17C6-108C-AB3C-B5B12F1C44F4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247650" y="663575"/>
                <a:ext cx="4114800" cy="2157129"/>
              </a:xfrm>
            </p:spPr>
            <p:txBody>
              <a:bodyPr/>
              <a:lstStyle/>
              <a:p>
                <a:pPr marL="139700" indent="0">
                  <a:buNone/>
                </a:pPr>
                <a:r>
                  <a:rPr lang="en-US" sz="1000" b="1" dirty="0"/>
                  <a:t>Goal: </a:t>
                </a:r>
                <a:r>
                  <a:rPr lang="en-US" sz="1000" dirty="0"/>
                  <a:t>Predict how much my house is worth</a:t>
                </a:r>
              </a:p>
              <a:p>
                <a:pPr marL="139700" indent="0">
                  <a:buNone/>
                </a:pPr>
                <a:r>
                  <a:rPr lang="en-US" sz="1000" dirty="0"/>
                  <a:t>Have data from my neighborhood</a:t>
                </a:r>
              </a:p>
              <a:p>
                <a:pPr marL="139700" indent="0">
                  <a:buNone/>
                </a:pPr>
                <a:endParaRPr lang="en-US" sz="1000" dirty="0"/>
              </a:p>
              <a:p>
                <a:pPr marL="139700" indent="0">
                  <a:buNone/>
                </a:pPr>
                <a:endParaRPr lang="en-US" sz="1000" dirty="0"/>
              </a:p>
              <a:p>
                <a:pPr marL="139700" indent="0">
                  <a:buNone/>
                </a:pPr>
                <a:endParaRPr lang="en-US" sz="1000" dirty="0"/>
              </a:p>
              <a:p>
                <a:pPr marL="139700" indent="0">
                  <a:buNone/>
                </a:pPr>
                <a:endParaRPr lang="en-US" sz="1000" dirty="0"/>
              </a:p>
              <a:p>
                <a:pPr marL="139700" indent="0">
                  <a:buNone/>
                </a:pPr>
                <a:endParaRPr lang="en-US" sz="1000" dirty="0"/>
              </a:p>
              <a:p>
                <a:pPr marL="139700" indent="0">
                  <a:buNone/>
                </a:pPr>
                <a:endParaRPr lang="en-US" sz="1000" b="1" dirty="0"/>
              </a:p>
              <a:p>
                <a:pPr marL="139700" indent="0">
                  <a:buNone/>
                </a:pPr>
                <a:r>
                  <a:rPr lang="en-US" sz="1000" b="1" dirty="0"/>
                  <a:t>Assumption</a:t>
                </a:r>
                <a:r>
                  <a:rPr lang="en-US" sz="1000" dirty="0"/>
                  <a:t>: </a:t>
                </a:r>
              </a:p>
              <a:p>
                <a:pPr marL="139700" indent="0">
                  <a:buNone/>
                </a:pPr>
                <a:r>
                  <a:rPr lang="en-US" sz="1000" dirty="0"/>
                  <a:t>There is a relationship between </a:t>
                </a:r>
                <a14:m>
                  <m:oMath xmlns:m="http://schemas.openxmlformats.org/officeDocument/2006/math"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1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US" sz="1000" dirty="0"/>
                  <a:t> and </a:t>
                </a:r>
                <a14:m>
                  <m:oMath xmlns:m="http://schemas.openxmlformats.org/officeDocument/2006/math"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1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endParaRPr lang="en-US" sz="1000" dirty="0"/>
              </a:p>
              <a:p>
                <a:pPr marL="1397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000" dirty="0"/>
              </a:p>
              <a:p>
                <a:pPr marL="139700" indent="0">
                  <a:buNone/>
                </a:pPr>
                <a14:m>
                  <m:oMath xmlns:m="http://schemas.openxmlformats.org/officeDocument/2006/math"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1000" dirty="0"/>
                  <a:t> is the </a:t>
                </a:r>
                <a:r>
                  <a:rPr lang="en-US" sz="1000" b="1" dirty="0"/>
                  <a:t>input data. </a:t>
                </a:r>
                <a:r>
                  <a:rPr lang="en-US" sz="1000" dirty="0"/>
                  <a:t>Can potentially have many inputs</a:t>
                </a:r>
              </a:p>
              <a:p>
                <a:pPr marL="139700" indent="0">
                  <a:buNone/>
                </a:pPr>
                <a14:m>
                  <m:oMath xmlns:m="http://schemas.openxmlformats.org/officeDocument/2006/math"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1000" dirty="0"/>
                  <a:t> is the </a:t>
                </a:r>
                <a:r>
                  <a:rPr lang="en-US" sz="1000" b="1" dirty="0"/>
                  <a:t>outcome/response/target/label/dependent variable</a:t>
                </a:r>
              </a:p>
              <a:p>
                <a:pPr marL="0" algn="l" rtl="0"/>
                <a:endParaRPr lang="en-JO" sz="1000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250FD2F4-17C6-108C-AB3C-B5B12F1C44F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47650" y="663575"/>
                <a:ext cx="4114800" cy="2157129"/>
              </a:xfrm>
              <a:blipFill>
                <a:blip r:embed="rId2"/>
                <a:stretch>
                  <a:fillRect t="-2339"/>
                </a:stretch>
              </a:blipFill>
            </p:spPr>
            <p:txBody>
              <a:bodyPr/>
              <a:lstStyle/>
              <a:p>
                <a:r>
                  <a:rPr lang="en-J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DDF03E-7154-93DA-30B4-97F28B6DAAEF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r>
              <a:rPr lang="en-US"/>
              <a:t>Instructor: Dr. Malak Abdullah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959FAC-DD65-3997-842F-AC6DEA4EF78A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670"/>
              </a:lnSpc>
            </a:pPr>
            <a:fld id="{81D60167-4931-47E6-BA6A-407CBD079E47}" type="slidenum">
              <a:rPr lang="en-JO" smtClean="0"/>
              <a:t>4</a:t>
            </a:fld>
            <a:r>
              <a:rPr lang="en-JO" spc="-240"/>
              <a:t> </a:t>
            </a:r>
            <a:r>
              <a:rPr lang="en-JO"/>
              <a:t>/</a:t>
            </a:r>
            <a:r>
              <a:rPr lang="en-JO" spc="-245"/>
              <a:t> </a:t>
            </a:r>
            <a:r>
              <a:rPr lang="en-JO"/>
              <a:t>29</a:t>
            </a:r>
            <a:endParaRPr lang="en-JO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24FC16D-A9E5-989A-EF29-E30C6DF011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250" y="1055096"/>
            <a:ext cx="1437680" cy="80669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EAA5EDD-A698-E950-331B-90FF676174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8030" y="892175"/>
            <a:ext cx="1531218" cy="1071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747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1729C-1C05-C740-9EC5-FB4D6C780F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274" y="714469"/>
            <a:ext cx="2212776" cy="480819"/>
          </a:xfrm>
        </p:spPr>
        <p:txBody>
          <a:bodyPr>
            <a:normAutofit/>
          </a:bodyPr>
          <a:lstStyle/>
          <a:p>
            <a:r>
              <a:rPr lang="en-US" dirty="0"/>
              <a:t>Lets talk about Bias vs Variance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C7FDAE-C750-5149-BE3E-444E58D019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400" b="1" kern="1200">
                <a:solidFill>
                  <a:srgbClr val="FFFFFF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8C2E80E-A818-EA4B-839C-9030708D7285}" type="slidenum">
              <a:rPr lang="en-US" smtClean="0"/>
              <a:pPr/>
              <a:t>40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2A0A616-09EE-3742-A632-0A4ADB4438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92559"/>
            <a:ext cx="1287672" cy="10183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689874B-5CD5-DA40-A053-C648E2D95D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9325" y="1592559"/>
            <a:ext cx="1391315" cy="105121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7292588-E4F6-7545-8FDB-7E12276AAC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2292" y="1592559"/>
            <a:ext cx="1373763" cy="1097300"/>
          </a:xfrm>
          <a:prstGeom prst="rect">
            <a:avLst/>
          </a:prstGeom>
        </p:spPr>
      </p:pic>
      <p:sp>
        <p:nvSpPr>
          <p:cNvPr id="11" name="Right Arrow 10">
            <a:extLst>
              <a:ext uri="{FF2B5EF4-FFF2-40B4-BE49-F238E27FC236}">
                <a16:creationId xmlns:a16="http://schemas.microsoft.com/office/drawing/2014/main" id="{F3E92015-7C58-ED4F-A1EE-B4403244EA41}"/>
              </a:ext>
            </a:extLst>
          </p:cNvPr>
          <p:cNvSpPr/>
          <p:nvPr/>
        </p:nvSpPr>
        <p:spPr>
          <a:xfrm>
            <a:off x="1287672" y="2101728"/>
            <a:ext cx="271652" cy="1118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81"/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40C6CA77-00F4-194E-B70D-C9D416384BDA}"/>
              </a:ext>
            </a:extLst>
          </p:cNvPr>
          <p:cNvSpPr/>
          <p:nvPr/>
        </p:nvSpPr>
        <p:spPr>
          <a:xfrm>
            <a:off x="2950639" y="2101728"/>
            <a:ext cx="271653" cy="1231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81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4335465-6CED-6149-9B6C-2F0B14C5E8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842" y="2741808"/>
            <a:ext cx="2626797" cy="29293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9D84300-613C-4846-9134-8DB847F361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82488" y="2803664"/>
            <a:ext cx="1253371" cy="15367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6745FBA-69E7-8D48-8A4E-AB6AD0C9F4D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35410" y="480790"/>
            <a:ext cx="1373763" cy="1050202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A76D3E3-F8D8-7940-9A7F-845ABAEFD8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4325" y="6272784"/>
            <a:ext cx="71014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Instructor: Dr. Malak Abdullah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973771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4DDC9A-7037-5546-AFE0-B5B7B5959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400" b="1" kern="1200">
                <a:solidFill>
                  <a:srgbClr val="FFFFFF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8C2E80E-A818-EA4B-839C-9030708D7285}" type="slidenum">
              <a:rPr lang="en-US" smtClean="0"/>
              <a:pPr/>
              <a:t>41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52E5FEE-5908-6840-842F-8C56AF49A5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487" y="443326"/>
            <a:ext cx="2414368" cy="95262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D1242E5-5B5F-0E43-A258-33B79792D4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7820" y="517006"/>
            <a:ext cx="1491231" cy="32163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4BCABB7-D72E-8942-B13D-B69B8C63AE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813" y="2370380"/>
            <a:ext cx="1536014" cy="29512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D119A2D-5B21-254D-B507-0EBD031DD5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8813" y="2681449"/>
            <a:ext cx="1536014" cy="29318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B7390D2-4CF8-8D44-9F99-D9597647F2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19466" y="2309394"/>
            <a:ext cx="1691248" cy="32733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8356F2C-3329-2943-9A54-D83CAFBBF1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19466" y="2636732"/>
            <a:ext cx="1646807" cy="33789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5580170-B871-2549-844C-B9C98CA9666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79576" y="1566736"/>
            <a:ext cx="1971028" cy="63286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32E9BC3-E05A-5043-9106-F518BE021D8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1654543"/>
            <a:ext cx="1971028" cy="57693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99D6B9E-5DDD-EB46-999D-DCEA1994C74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78266" y="948443"/>
            <a:ext cx="1339549" cy="45118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288048A-C26A-E345-899B-1987D9888B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4325" y="6272784"/>
            <a:ext cx="71014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Instructor: Dr. Malak Abdullah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760189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050266-A6D6-8144-95CB-FF737D1CBE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4149" y="211465"/>
            <a:ext cx="1101801" cy="215444"/>
          </a:xfrm>
        </p:spPr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CA0F48-C080-8D41-A69B-19013F3174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7931" y="856397"/>
            <a:ext cx="3874236" cy="169277"/>
          </a:xfr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91A754-385E-524D-B5BB-33D119AC9E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4325" y="6272784"/>
            <a:ext cx="71014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Instructor: Dr. Malak Abdullah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9C684A-672E-A946-99C5-F58123BA4C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400" b="1" kern="1200">
                <a:solidFill>
                  <a:srgbClr val="FFFFFF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8C2E80E-A818-EA4B-839C-9030708D7285}" type="slidenum">
              <a:rPr lang="en-US" smtClean="0"/>
              <a:pPr/>
              <a:t>42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6A3F517-FAC4-EF44-8C39-A7336D334D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54" y="820361"/>
            <a:ext cx="2040930" cy="18200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70AC687-A922-884A-ACE4-A4116F77A7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7696" y="1308125"/>
            <a:ext cx="2016919" cy="130139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5C779FE-98DE-DC47-8A6B-61E32BF9DE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6166" y="851918"/>
            <a:ext cx="1743194" cy="456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75738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75321" y="211465"/>
            <a:ext cx="185801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50" dirty="0"/>
              <a:t>Bias-Variance</a:t>
            </a:r>
            <a:r>
              <a:rPr spc="120" dirty="0"/>
              <a:t> </a:t>
            </a:r>
            <a:r>
              <a:rPr spc="25" dirty="0"/>
              <a:t>Trade-off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4214215" y="3342078"/>
            <a:ext cx="352425" cy="101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70"/>
              </a:lnSpc>
            </a:pPr>
            <a:fld id="{81D60167-4931-47E6-BA6A-407CBD079E47}" type="slidenum">
              <a:rPr sz="600" dirty="0">
                <a:solidFill>
                  <a:srgbClr val="7F7F7F"/>
                </a:solidFill>
                <a:latin typeface="Lucida Console"/>
                <a:cs typeface="Lucida Console"/>
              </a:rPr>
              <a:t>43</a:t>
            </a:fld>
            <a:r>
              <a:rPr sz="600" spc="-240" dirty="0">
                <a:solidFill>
                  <a:srgbClr val="7F7F7F"/>
                </a:solidFill>
                <a:latin typeface="Lucida Console"/>
                <a:cs typeface="Lucida Console"/>
              </a:rPr>
              <a:t> </a:t>
            </a:r>
            <a:r>
              <a:rPr sz="600" dirty="0">
                <a:solidFill>
                  <a:srgbClr val="7F7F7F"/>
                </a:solidFill>
                <a:latin typeface="Lucida Console"/>
                <a:cs typeface="Lucida Console"/>
              </a:rPr>
              <a:t>/</a:t>
            </a:r>
            <a:r>
              <a:rPr sz="600" spc="-240" dirty="0">
                <a:solidFill>
                  <a:srgbClr val="7F7F7F"/>
                </a:solidFill>
                <a:latin typeface="Lucida Console"/>
                <a:cs typeface="Lucida Console"/>
              </a:rPr>
              <a:t> </a:t>
            </a:r>
            <a:r>
              <a:rPr sz="600" dirty="0">
                <a:solidFill>
                  <a:srgbClr val="7F7F7F"/>
                </a:solidFill>
                <a:latin typeface="Lucida Console"/>
                <a:cs typeface="Lucida Console"/>
              </a:rPr>
              <a:t>30</a:t>
            </a:r>
            <a:endParaRPr sz="600">
              <a:latin typeface="Lucida Console"/>
              <a:cs typeface="Lucida Console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62865" marR="55880">
              <a:lnSpc>
                <a:spcPct val="102600"/>
              </a:lnSpc>
              <a:spcBef>
                <a:spcPts val="55"/>
              </a:spcBef>
            </a:pPr>
            <a:r>
              <a:rPr spc="15" dirty="0"/>
              <a:t>Suppose</a:t>
            </a:r>
            <a:r>
              <a:rPr spc="110" dirty="0"/>
              <a:t> </a:t>
            </a:r>
            <a:r>
              <a:rPr spc="-50" dirty="0"/>
              <a:t>we</a:t>
            </a:r>
            <a:r>
              <a:rPr spc="114" dirty="0"/>
              <a:t> </a:t>
            </a:r>
            <a:r>
              <a:rPr dirty="0"/>
              <a:t>have</a:t>
            </a:r>
            <a:r>
              <a:rPr spc="120" dirty="0"/>
              <a:t> </a:t>
            </a:r>
            <a:r>
              <a:rPr spc="20" dirty="0"/>
              <a:t>fit</a:t>
            </a:r>
            <a:r>
              <a:rPr spc="114" dirty="0"/>
              <a:t> </a:t>
            </a:r>
            <a:r>
              <a:rPr spc="15" dirty="0"/>
              <a:t>a</a:t>
            </a:r>
            <a:r>
              <a:rPr spc="114" dirty="0"/>
              <a:t> </a:t>
            </a:r>
            <a:r>
              <a:rPr spc="5" dirty="0"/>
              <a:t>model</a:t>
            </a:r>
            <a:r>
              <a:rPr spc="114" dirty="0"/>
              <a:t> </a:t>
            </a:r>
            <a:r>
              <a:rPr i="1" spc="40" dirty="0">
                <a:latin typeface="Calibri"/>
                <a:cs typeface="Calibri"/>
              </a:rPr>
              <a:t>f</a:t>
            </a:r>
            <a:r>
              <a:rPr sz="1650" spc="60" baseline="15151" dirty="0"/>
              <a:t>ˆ</a:t>
            </a:r>
            <a:r>
              <a:rPr sz="1100" spc="40" dirty="0"/>
              <a:t>(</a:t>
            </a:r>
            <a:r>
              <a:rPr sz="1100" i="1" spc="40" dirty="0">
                <a:latin typeface="Calibri"/>
                <a:cs typeface="Calibri"/>
              </a:rPr>
              <a:t>x</a:t>
            </a:r>
            <a:r>
              <a:rPr sz="1100" spc="40" dirty="0"/>
              <a:t>)</a:t>
            </a:r>
            <a:r>
              <a:rPr sz="1100" spc="114" dirty="0"/>
              <a:t> </a:t>
            </a:r>
            <a:r>
              <a:rPr sz="1100" spc="10" dirty="0"/>
              <a:t>to</a:t>
            </a:r>
            <a:r>
              <a:rPr sz="1100" spc="120" dirty="0"/>
              <a:t> </a:t>
            </a:r>
            <a:r>
              <a:rPr sz="1100" spc="-20" dirty="0"/>
              <a:t>some</a:t>
            </a:r>
            <a:r>
              <a:rPr sz="1100" spc="114" dirty="0"/>
              <a:t> </a:t>
            </a:r>
            <a:r>
              <a:rPr sz="1100" spc="35" dirty="0"/>
              <a:t>training</a:t>
            </a:r>
            <a:r>
              <a:rPr sz="1100" spc="120" dirty="0"/>
              <a:t> </a:t>
            </a:r>
            <a:r>
              <a:rPr sz="1100" spc="25" dirty="0"/>
              <a:t>data</a:t>
            </a:r>
            <a:r>
              <a:rPr sz="1100" spc="110" dirty="0"/>
              <a:t> </a:t>
            </a:r>
            <a:r>
              <a:rPr sz="1100" dirty="0">
                <a:latin typeface="Tahoma"/>
                <a:cs typeface="Tahoma"/>
              </a:rPr>
              <a:t>Tr</a:t>
            </a:r>
            <a:r>
              <a:rPr sz="1100" dirty="0"/>
              <a:t>,</a:t>
            </a:r>
            <a:r>
              <a:rPr sz="1100" spc="120" dirty="0"/>
              <a:t> </a:t>
            </a:r>
            <a:r>
              <a:rPr sz="1100" spc="20" dirty="0"/>
              <a:t>and </a:t>
            </a:r>
            <a:r>
              <a:rPr sz="1100" spc="-235" dirty="0"/>
              <a:t> </a:t>
            </a:r>
            <a:r>
              <a:rPr sz="1100" spc="10" dirty="0"/>
              <a:t>let</a:t>
            </a:r>
            <a:r>
              <a:rPr sz="1100" spc="120" dirty="0"/>
              <a:t> </a:t>
            </a:r>
            <a:r>
              <a:rPr sz="1100" spc="75" dirty="0"/>
              <a:t>(</a:t>
            </a:r>
            <a:r>
              <a:rPr sz="1100" i="1" spc="75" dirty="0">
                <a:latin typeface="Calibri"/>
                <a:cs typeface="Calibri"/>
              </a:rPr>
              <a:t>x</a:t>
            </a:r>
            <a:r>
              <a:rPr sz="1200" spc="112" baseline="-10416" dirty="0">
                <a:latin typeface="Trebuchet MS"/>
                <a:cs typeface="Trebuchet MS"/>
              </a:rPr>
              <a:t>0</a:t>
            </a:r>
            <a:r>
              <a:rPr sz="1100" i="1" spc="75" dirty="0">
                <a:latin typeface="Calibri"/>
                <a:cs typeface="Calibri"/>
              </a:rPr>
              <a:t>,</a:t>
            </a:r>
            <a:r>
              <a:rPr sz="1100" i="1" spc="-70" dirty="0">
                <a:latin typeface="Calibri"/>
                <a:cs typeface="Calibri"/>
              </a:rPr>
              <a:t> </a:t>
            </a:r>
            <a:r>
              <a:rPr sz="1100" i="1" spc="60" dirty="0">
                <a:latin typeface="Calibri"/>
                <a:cs typeface="Calibri"/>
              </a:rPr>
              <a:t>y</a:t>
            </a:r>
            <a:r>
              <a:rPr sz="1200" spc="89" baseline="-10416" dirty="0">
                <a:latin typeface="Trebuchet MS"/>
                <a:cs typeface="Trebuchet MS"/>
              </a:rPr>
              <a:t>0</a:t>
            </a:r>
            <a:r>
              <a:rPr sz="1100" spc="60" dirty="0"/>
              <a:t>)</a:t>
            </a:r>
            <a:r>
              <a:rPr sz="1100" spc="125" dirty="0"/>
              <a:t> </a:t>
            </a:r>
            <a:r>
              <a:rPr sz="1100" spc="-5" dirty="0"/>
              <a:t>be</a:t>
            </a:r>
            <a:r>
              <a:rPr sz="1100" spc="120" dirty="0"/>
              <a:t> </a:t>
            </a:r>
            <a:r>
              <a:rPr sz="1100" spc="15" dirty="0"/>
              <a:t>a</a:t>
            </a:r>
            <a:r>
              <a:rPr sz="1100" spc="120" dirty="0"/>
              <a:t> </a:t>
            </a:r>
            <a:r>
              <a:rPr sz="1100" spc="10" dirty="0"/>
              <a:t>test</a:t>
            </a:r>
            <a:r>
              <a:rPr sz="1100" spc="120" dirty="0"/>
              <a:t> </a:t>
            </a:r>
            <a:r>
              <a:rPr sz="1100" spc="5" dirty="0"/>
              <a:t>observation</a:t>
            </a:r>
            <a:r>
              <a:rPr sz="1100" spc="120" dirty="0"/>
              <a:t> </a:t>
            </a:r>
            <a:r>
              <a:rPr sz="1100" spc="15" dirty="0"/>
              <a:t>drawn</a:t>
            </a:r>
            <a:r>
              <a:rPr sz="1100" spc="114" dirty="0"/>
              <a:t> </a:t>
            </a:r>
            <a:r>
              <a:rPr sz="1100" spc="5" dirty="0"/>
              <a:t>from</a:t>
            </a:r>
            <a:r>
              <a:rPr sz="1100" spc="120" dirty="0"/>
              <a:t> </a:t>
            </a:r>
            <a:r>
              <a:rPr sz="1100" spc="5" dirty="0"/>
              <a:t>the</a:t>
            </a:r>
            <a:r>
              <a:rPr sz="1100" spc="120" dirty="0"/>
              <a:t> </a:t>
            </a:r>
            <a:r>
              <a:rPr sz="1100" spc="20" dirty="0"/>
              <a:t>population.</a:t>
            </a:r>
            <a:r>
              <a:rPr sz="1100" spc="245" dirty="0"/>
              <a:t> </a:t>
            </a:r>
            <a:r>
              <a:rPr sz="1100" spc="55" dirty="0"/>
              <a:t>If </a:t>
            </a:r>
            <a:r>
              <a:rPr sz="1100" spc="60" dirty="0"/>
              <a:t> </a:t>
            </a:r>
            <a:r>
              <a:rPr sz="1100" spc="5" dirty="0"/>
              <a:t>the</a:t>
            </a:r>
            <a:r>
              <a:rPr sz="1100" spc="10" dirty="0"/>
              <a:t> </a:t>
            </a:r>
            <a:r>
              <a:rPr sz="1100" spc="15" dirty="0"/>
              <a:t>true </a:t>
            </a:r>
            <a:r>
              <a:rPr sz="1100" spc="5" dirty="0"/>
              <a:t>model </a:t>
            </a:r>
            <a:r>
              <a:rPr sz="1100" spc="20" dirty="0"/>
              <a:t>is </a:t>
            </a:r>
            <a:r>
              <a:rPr sz="1100" i="1" spc="95" dirty="0">
                <a:latin typeface="Calibri"/>
                <a:cs typeface="Calibri"/>
              </a:rPr>
              <a:t>Y </a:t>
            </a:r>
            <a:r>
              <a:rPr sz="1100" spc="295" dirty="0"/>
              <a:t>= </a:t>
            </a:r>
            <a:r>
              <a:rPr sz="1100" i="1" spc="195" dirty="0">
                <a:latin typeface="Calibri"/>
                <a:cs typeface="Calibri"/>
              </a:rPr>
              <a:t>f </a:t>
            </a:r>
            <a:r>
              <a:rPr sz="1100" spc="195" dirty="0"/>
              <a:t>(</a:t>
            </a:r>
            <a:r>
              <a:rPr sz="1100" i="1" spc="195" dirty="0">
                <a:latin typeface="Calibri"/>
                <a:cs typeface="Calibri"/>
              </a:rPr>
              <a:t>X</a:t>
            </a:r>
            <a:r>
              <a:rPr sz="1100" spc="195" dirty="0"/>
              <a:t>) </a:t>
            </a:r>
            <a:r>
              <a:rPr sz="1100" spc="295" dirty="0"/>
              <a:t>+ </a:t>
            </a:r>
            <a:r>
              <a:rPr sz="1100" i="1" spc="-35" dirty="0">
                <a:latin typeface="Calibri"/>
                <a:cs typeface="Calibri"/>
              </a:rPr>
              <a:t>ϵ </a:t>
            </a:r>
            <a:r>
              <a:rPr sz="1100" spc="40" dirty="0"/>
              <a:t>(with </a:t>
            </a:r>
            <a:r>
              <a:rPr sz="1100" i="1" spc="195" dirty="0">
                <a:latin typeface="Calibri"/>
                <a:cs typeface="Calibri"/>
              </a:rPr>
              <a:t>f </a:t>
            </a:r>
            <a:r>
              <a:rPr sz="1100" spc="105" dirty="0"/>
              <a:t>(</a:t>
            </a:r>
            <a:r>
              <a:rPr sz="1100" i="1" spc="105" dirty="0">
                <a:latin typeface="Calibri"/>
                <a:cs typeface="Calibri"/>
              </a:rPr>
              <a:t>x</a:t>
            </a:r>
            <a:r>
              <a:rPr sz="1100" spc="105" dirty="0"/>
              <a:t>) </a:t>
            </a:r>
            <a:r>
              <a:rPr sz="1100" spc="295" dirty="0"/>
              <a:t>= </a:t>
            </a:r>
            <a:r>
              <a:rPr sz="1100" i="1" spc="170" dirty="0">
                <a:latin typeface="Calibri"/>
                <a:cs typeface="Calibri"/>
              </a:rPr>
              <a:t>E</a:t>
            </a:r>
            <a:r>
              <a:rPr sz="1100" spc="170" dirty="0"/>
              <a:t>(</a:t>
            </a:r>
            <a:r>
              <a:rPr sz="1100" i="1" spc="170" dirty="0">
                <a:latin typeface="Calibri"/>
                <a:cs typeface="Calibri"/>
              </a:rPr>
              <a:t>Y </a:t>
            </a:r>
            <a:r>
              <a:rPr sz="1100" spc="110" dirty="0">
                <a:latin typeface="Lucida Sans Unicode"/>
                <a:cs typeface="Lucida Sans Unicode"/>
              </a:rPr>
              <a:t>|</a:t>
            </a:r>
            <a:r>
              <a:rPr sz="1100" i="1" spc="110" dirty="0">
                <a:latin typeface="Calibri"/>
                <a:cs typeface="Calibri"/>
              </a:rPr>
              <a:t>X </a:t>
            </a:r>
            <a:r>
              <a:rPr sz="1100" spc="295" dirty="0"/>
              <a:t>= </a:t>
            </a:r>
            <a:r>
              <a:rPr sz="1100" i="1" spc="85" dirty="0">
                <a:latin typeface="Calibri"/>
                <a:cs typeface="Calibri"/>
              </a:rPr>
              <a:t>x</a:t>
            </a:r>
            <a:r>
              <a:rPr sz="1100" spc="85" dirty="0"/>
              <a:t>)), </a:t>
            </a:r>
            <a:r>
              <a:rPr sz="1100" spc="90" dirty="0"/>
              <a:t> </a:t>
            </a:r>
            <a:r>
              <a:rPr sz="1100" spc="10" dirty="0"/>
              <a:t>then</a:t>
            </a:r>
            <a:endParaRPr sz="1100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26350" y="1555456"/>
            <a:ext cx="8255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20" dirty="0">
                <a:latin typeface="Calibri"/>
                <a:cs typeface="Calibri"/>
              </a:rPr>
              <a:t>ˆ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26311" y="1438235"/>
            <a:ext cx="108585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400" dirty="0">
                <a:latin typeface="Sitka Banner"/>
                <a:cs typeface="Sitka Banner"/>
              </a:rPr>
              <a:t> </a:t>
            </a:r>
            <a:endParaRPr sz="1100">
              <a:latin typeface="Sitka Banner"/>
              <a:cs typeface="Sitka Banner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509052" y="1510079"/>
            <a:ext cx="79375" cy="147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dirty="0">
                <a:latin typeface="Trebuchet MS"/>
                <a:cs typeface="Trebuchet MS"/>
              </a:rPr>
              <a:t>2</a:t>
            </a:r>
            <a:endParaRPr sz="8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053488" y="1555456"/>
            <a:ext cx="98806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918210" algn="l"/>
              </a:tabLst>
            </a:pPr>
            <a:r>
              <a:rPr sz="1100" spc="110" dirty="0">
                <a:latin typeface="Calibri"/>
                <a:cs typeface="Calibri"/>
              </a:rPr>
              <a:t>ˆ	</a:t>
            </a:r>
            <a:r>
              <a:rPr sz="1100" spc="-20" dirty="0">
                <a:latin typeface="Calibri"/>
                <a:cs typeface="Calibri"/>
              </a:rPr>
              <a:t>ˆ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67092" y="1650122"/>
            <a:ext cx="2357755" cy="147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457834" algn="l"/>
                <a:tab pos="1384935" algn="l"/>
                <a:tab pos="2290445" algn="l"/>
              </a:tabLst>
            </a:pPr>
            <a:r>
              <a:rPr sz="800" dirty="0">
                <a:latin typeface="Trebuchet MS"/>
                <a:cs typeface="Trebuchet MS"/>
              </a:rPr>
              <a:t>0	0	0	0</a:t>
            </a:r>
            <a:endParaRPr sz="80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351707" y="1572144"/>
            <a:ext cx="79375" cy="147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dirty="0">
                <a:latin typeface="Trebuchet MS"/>
                <a:cs typeface="Trebuchet MS"/>
              </a:rPr>
              <a:t>2</a:t>
            </a:r>
            <a:endParaRPr sz="80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44982" y="1592020"/>
            <a:ext cx="3505835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90"/>
              </a:spcBef>
              <a:tabLst>
                <a:tab pos="1075055" algn="l"/>
              </a:tabLst>
            </a:pPr>
            <a:r>
              <a:rPr sz="1100" i="1" spc="265" dirty="0">
                <a:latin typeface="Calibri"/>
                <a:cs typeface="Calibri"/>
              </a:rPr>
              <a:t>E</a:t>
            </a:r>
            <a:r>
              <a:rPr sz="1650" i="1" spc="975" baseline="60606" dirty="0">
                <a:latin typeface="Calibri"/>
                <a:cs typeface="Calibri"/>
              </a:rPr>
              <a:t> </a:t>
            </a:r>
            <a:r>
              <a:rPr sz="1100" i="1" spc="40" dirty="0">
                <a:latin typeface="Calibri"/>
                <a:cs typeface="Calibri"/>
              </a:rPr>
              <a:t>y </a:t>
            </a:r>
            <a:r>
              <a:rPr sz="1100" i="1" spc="175" dirty="0">
                <a:latin typeface="Calibri"/>
                <a:cs typeface="Calibri"/>
              </a:rPr>
              <a:t> </a:t>
            </a:r>
            <a:r>
              <a:rPr sz="1100" spc="-30" dirty="0">
                <a:latin typeface="Lucida Sans Unicode"/>
                <a:cs typeface="Lucida Sans Unicode"/>
              </a:rPr>
              <a:t>−</a:t>
            </a:r>
            <a:r>
              <a:rPr sz="1100" spc="-100" dirty="0">
                <a:latin typeface="Lucida Sans Unicode"/>
                <a:cs typeface="Lucida Sans Unicode"/>
              </a:rPr>
              <a:t> </a:t>
            </a:r>
            <a:r>
              <a:rPr sz="1100" i="1" spc="195" dirty="0">
                <a:latin typeface="Calibri"/>
                <a:cs typeface="Calibri"/>
              </a:rPr>
              <a:t>f</a:t>
            </a:r>
            <a:r>
              <a:rPr sz="1100" i="1" spc="-135" dirty="0">
                <a:latin typeface="Calibri"/>
                <a:cs typeface="Calibri"/>
              </a:rPr>
              <a:t> </a:t>
            </a:r>
            <a:r>
              <a:rPr sz="1100" spc="114" dirty="0">
                <a:latin typeface="Calibri"/>
                <a:cs typeface="Calibri"/>
              </a:rPr>
              <a:t>(</a:t>
            </a:r>
            <a:r>
              <a:rPr sz="1100" i="1" spc="114" dirty="0">
                <a:latin typeface="Calibri"/>
                <a:cs typeface="Calibri"/>
              </a:rPr>
              <a:t>x</a:t>
            </a:r>
            <a:r>
              <a:rPr sz="1100" i="1" spc="225" dirty="0">
                <a:latin typeface="Calibri"/>
                <a:cs typeface="Calibri"/>
              </a:rPr>
              <a:t> </a:t>
            </a:r>
            <a:r>
              <a:rPr sz="1100" spc="85" dirty="0">
                <a:latin typeface="Calibri"/>
                <a:cs typeface="Calibri"/>
              </a:rPr>
              <a:t>)	</a:t>
            </a:r>
            <a:r>
              <a:rPr sz="1100" spc="295" dirty="0">
                <a:latin typeface="Calibri"/>
                <a:cs typeface="Calibri"/>
              </a:rPr>
              <a:t>=</a:t>
            </a:r>
            <a:r>
              <a:rPr sz="1100" spc="55" dirty="0">
                <a:latin typeface="Calibri"/>
                <a:cs typeface="Calibri"/>
              </a:rPr>
              <a:t> </a:t>
            </a:r>
            <a:r>
              <a:rPr sz="1100" spc="85" dirty="0">
                <a:latin typeface="Calibri"/>
                <a:cs typeface="Calibri"/>
              </a:rPr>
              <a:t>Var(</a:t>
            </a:r>
            <a:r>
              <a:rPr sz="1100" i="1" spc="85" dirty="0">
                <a:latin typeface="Calibri"/>
                <a:cs typeface="Calibri"/>
              </a:rPr>
              <a:t>f</a:t>
            </a:r>
            <a:r>
              <a:rPr sz="1100" i="1" spc="-130" dirty="0">
                <a:latin typeface="Calibri"/>
                <a:cs typeface="Calibri"/>
              </a:rPr>
              <a:t> </a:t>
            </a:r>
            <a:r>
              <a:rPr sz="1100" spc="114" dirty="0">
                <a:latin typeface="Calibri"/>
                <a:cs typeface="Calibri"/>
              </a:rPr>
              <a:t>(</a:t>
            </a:r>
            <a:r>
              <a:rPr sz="1100" i="1" spc="114" dirty="0">
                <a:latin typeface="Calibri"/>
                <a:cs typeface="Calibri"/>
              </a:rPr>
              <a:t>x</a:t>
            </a:r>
            <a:r>
              <a:rPr sz="1100" i="1" spc="225" dirty="0">
                <a:latin typeface="Calibri"/>
                <a:cs typeface="Calibri"/>
              </a:rPr>
              <a:t> </a:t>
            </a:r>
            <a:r>
              <a:rPr sz="1100" spc="85" dirty="0">
                <a:latin typeface="Calibri"/>
                <a:cs typeface="Calibri"/>
              </a:rPr>
              <a:t>))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spc="295" dirty="0">
                <a:latin typeface="Calibri"/>
                <a:cs typeface="Calibri"/>
              </a:rPr>
              <a:t>+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spc="65" dirty="0">
                <a:latin typeface="Calibri"/>
                <a:cs typeface="Calibri"/>
              </a:rPr>
              <a:t>[Bias(</a:t>
            </a:r>
            <a:r>
              <a:rPr sz="1100" i="1" spc="65" dirty="0">
                <a:latin typeface="Calibri"/>
                <a:cs typeface="Calibri"/>
              </a:rPr>
              <a:t>f</a:t>
            </a:r>
            <a:r>
              <a:rPr sz="1100" i="1" spc="-130" dirty="0">
                <a:latin typeface="Calibri"/>
                <a:cs typeface="Calibri"/>
              </a:rPr>
              <a:t> </a:t>
            </a:r>
            <a:r>
              <a:rPr sz="1100" spc="114" dirty="0">
                <a:latin typeface="Calibri"/>
                <a:cs typeface="Calibri"/>
              </a:rPr>
              <a:t>(</a:t>
            </a:r>
            <a:r>
              <a:rPr sz="1100" i="1" spc="114" dirty="0">
                <a:latin typeface="Calibri"/>
                <a:cs typeface="Calibri"/>
              </a:rPr>
              <a:t>x</a:t>
            </a:r>
            <a:r>
              <a:rPr sz="1100" i="1" spc="225" dirty="0">
                <a:latin typeface="Calibri"/>
                <a:cs typeface="Calibri"/>
              </a:rPr>
              <a:t> </a:t>
            </a:r>
            <a:r>
              <a:rPr sz="1100" spc="45" dirty="0">
                <a:latin typeface="Calibri"/>
                <a:cs typeface="Calibri"/>
              </a:rPr>
              <a:t>))] </a:t>
            </a:r>
            <a:r>
              <a:rPr sz="1100" spc="175" dirty="0">
                <a:latin typeface="Calibri"/>
                <a:cs typeface="Calibri"/>
              </a:rPr>
              <a:t> </a:t>
            </a:r>
            <a:r>
              <a:rPr sz="1100" spc="295" dirty="0">
                <a:latin typeface="Calibri"/>
                <a:cs typeface="Calibri"/>
              </a:rPr>
              <a:t>+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spc="45" dirty="0">
                <a:latin typeface="Calibri"/>
                <a:cs typeface="Calibri"/>
              </a:rPr>
              <a:t>Var(</a:t>
            </a:r>
            <a:r>
              <a:rPr sz="1100" i="1" spc="45" dirty="0">
                <a:latin typeface="Calibri"/>
                <a:cs typeface="Calibri"/>
              </a:rPr>
              <a:t>ϵ</a:t>
            </a:r>
            <a:r>
              <a:rPr sz="1100" spc="45" dirty="0">
                <a:latin typeface="Calibri"/>
                <a:cs typeface="Calibri"/>
              </a:rPr>
              <a:t>)</a:t>
            </a:r>
            <a:r>
              <a:rPr sz="1100" i="1" spc="45" dirty="0">
                <a:latin typeface="Calibri"/>
                <a:cs typeface="Calibri"/>
              </a:rPr>
              <a:t>.</a:t>
            </a:r>
            <a:endParaRPr sz="1100" dirty="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21894" y="1930119"/>
            <a:ext cx="3964304" cy="956310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38100" marR="30480">
              <a:lnSpc>
                <a:spcPct val="102600"/>
              </a:lnSpc>
              <a:spcBef>
                <a:spcPts val="55"/>
              </a:spcBef>
            </a:pPr>
            <a:r>
              <a:rPr sz="1100" spc="70" dirty="0">
                <a:latin typeface="Calibri"/>
                <a:cs typeface="Calibri"/>
              </a:rPr>
              <a:t>The </a:t>
            </a:r>
            <a:r>
              <a:rPr sz="1100" spc="20" dirty="0">
                <a:latin typeface="Calibri"/>
                <a:cs typeface="Calibri"/>
              </a:rPr>
              <a:t>expectation </a:t>
            </a:r>
            <a:r>
              <a:rPr sz="1100" dirty="0">
                <a:latin typeface="Calibri"/>
                <a:cs typeface="Calibri"/>
              </a:rPr>
              <a:t>averages</a:t>
            </a:r>
            <a:r>
              <a:rPr sz="1100" spc="24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over</a:t>
            </a:r>
            <a:r>
              <a:rPr sz="1100" spc="229" dirty="0">
                <a:latin typeface="Calibri"/>
                <a:cs typeface="Calibri"/>
              </a:rPr>
              <a:t> </a:t>
            </a:r>
            <a:r>
              <a:rPr sz="1100" spc="5" dirty="0">
                <a:latin typeface="Calibri"/>
                <a:cs typeface="Calibri"/>
              </a:rPr>
              <a:t>the  </a:t>
            </a:r>
            <a:r>
              <a:rPr sz="1100" spc="35" dirty="0">
                <a:latin typeface="Calibri"/>
                <a:cs typeface="Calibri"/>
              </a:rPr>
              <a:t>variability </a:t>
            </a:r>
            <a:r>
              <a:rPr sz="1100" spc="-20" dirty="0">
                <a:latin typeface="Calibri"/>
                <a:cs typeface="Calibri"/>
              </a:rPr>
              <a:t>of</a:t>
            </a:r>
            <a:r>
              <a:rPr sz="1100" spc="210" dirty="0">
                <a:latin typeface="Calibri"/>
                <a:cs typeface="Calibri"/>
              </a:rPr>
              <a:t> </a:t>
            </a:r>
            <a:r>
              <a:rPr sz="1100" i="1" spc="20" dirty="0">
                <a:latin typeface="Calibri"/>
                <a:cs typeface="Calibri"/>
              </a:rPr>
              <a:t>y</a:t>
            </a:r>
            <a:r>
              <a:rPr sz="1200" spc="30" baseline="-10416" dirty="0">
                <a:latin typeface="Trebuchet MS"/>
                <a:cs typeface="Trebuchet MS"/>
              </a:rPr>
              <a:t>0  </a:t>
            </a:r>
            <a:r>
              <a:rPr sz="1100" spc="5" dirty="0">
                <a:latin typeface="Calibri"/>
                <a:cs typeface="Calibri"/>
              </a:rPr>
              <a:t>as </a:t>
            </a:r>
            <a:r>
              <a:rPr sz="1100" dirty="0">
                <a:latin typeface="Calibri"/>
                <a:cs typeface="Calibri"/>
              </a:rPr>
              <a:t>well</a:t>
            </a:r>
            <a:r>
              <a:rPr sz="1100" spc="245" dirty="0">
                <a:latin typeface="Calibri"/>
                <a:cs typeface="Calibri"/>
              </a:rPr>
              <a:t> </a:t>
            </a:r>
            <a:r>
              <a:rPr sz="1100" spc="5" dirty="0">
                <a:latin typeface="Calibri"/>
                <a:cs typeface="Calibri"/>
              </a:rPr>
              <a:t>as </a:t>
            </a:r>
            <a:r>
              <a:rPr sz="1100" spc="10" dirty="0">
                <a:latin typeface="Calibri"/>
                <a:cs typeface="Calibri"/>
              </a:rPr>
              <a:t> </a:t>
            </a:r>
            <a:r>
              <a:rPr sz="1100" spc="5" dirty="0">
                <a:latin typeface="Calibri"/>
                <a:cs typeface="Calibri"/>
              </a:rPr>
              <a:t>the</a:t>
            </a:r>
            <a:r>
              <a:rPr sz="1100" spc="110" dirty="0">
                <a:latin typeface="Calibri"/>
                <a:cs typeface="Calibri"/>
              </a:rPr>
              <a:t> </a:t>
            </a:r>
            <a:r>
              <a:rPr sz="1100" spc="35" dirty="0">
                <a:latin typeface="Calibri"/>
                <a:cs typeface="Calibri"/>
              </a:rPr>
              <a:t>variability</a:t>
            </a:r>
            <a:r>
              <a:rPr sz="1100" spc="114" dirty="0">
                <a:latin typeface="Calibri"/>
                <a:cs typeface="Calibri"/>
              </a:rPr>
              <a:t> </a:t>
            </a:r>
            <a:r>
              <a:rPr sz="1100" spc="35" dirty="0">
                <a:latin typeface="Calibri"/>
                <a:cs typeface="Calibri"/>
              </a:rPr>
              <a:t>in</a:t>
            </a:r>
            <a:r>
              <a:rPr sz="1100" spc="114" dirty="0">
                <a:latin typeface="Calibri"/>
                <a:cs typeface="Calibri"/>
              </a:rPr>
              <a:t> </a:t>
            </a:r>
            <a:r>
              <a:rPr sz="1100" dirty="0">
                <a:latin typeface="Tahoma"/>
                <a:cs typeface="Tahoma"/>
              </a:rPr>
              <a:t>Tr</a:t>
            </a:r>
            <a:r>
              <a:rPr sz="1100" dirty="0">
                <a:latin typeface="Calibri"/>
                <a:cs typeface="Calibri"/>
              </a:rPr>
              <a:t>.</a:t>
            </a:r>
            <a:r>
              <a:rPr sz="1100" spc="240" dirty="0">
                <a:latin typeface="Calibri"/>
                <a:cs typeface="Calibri"/>
              </a:rPr>
              <a:t> </a:t>
            </a:r>
            <a:r>
              <a:rPr sz="1100" spc="15" dirty="0">
                <a:latin typeface="Calibri"/>
                <a:cs typeface="Calibri"/>
              </a:rPr>
              <a:t>Note</a:t>
            </a:r>
            <a:r>
              <a:rPr sz="1100" spc="110" dirty="0">
                <a:latin typeface="Calibri"/>
                <a:cs typeface="Calibri"/>
              </a:rPr>
              <a:t> </a:t>
            </a:r>
            <a:r>
              <a:rPr sz="1100" spc="35" dirty="0">
                <a:latin typeface="Calibri"/>
                <a:cs typeface="Calibri"/>
              </a:rPr>
              <a:t>that</a:t>
            </a:r>
            <a:r>
              <a:rPr sz="1100" spc="114" dirty="0">
                <a:latin typeface="Calibri"/>
                <a:cs typeface="Calibri"/>
              </a:rPr>
              <a:t> </a:t>
            </a:r>
            <a:r>
              <a:rPr sz="1100" spc="45" dirty="0">
                <a:latin typeface="Calibri"/>
                <a:cs typeface="Calibri"/>
              </a:rPr>
              <a:t>Bias(</a:t>
            </a:r>
            <a:r>
              <a:rPr sz="1100" i="1" spc="45" dirty="0">
                <a:latin typeface="Calibri"/>
                <a:cs typeface="Calibri"/>
              </a:rPr>
              <a:t>f</a:t>
            </a:r>
            <a:r>
              <a:rPr sz="1650" spc="67" baseline="15151" dirty="0">
                <a:latin typeface="Calibri"/>
                <a:cs typeface="Calibri"/>
              </a:rPr>
              <a:t>ˆ</a:t>
            </a:r>
            <a:r>
              <a:rPr sz="1100" spc="45" dirty="0">
                <a:latin typeface="Calibri"/>
                <a:cs typeface="Calibri"/>
              </a:rPr>
              <a:t>(</a:t>
            </a:r>
            <a:r>
              <a:rPr sz="1100" i="1" spc="45" dirty="0">
                <a:latin typeface="Calibri"/>
                <a:cs typeface="Calibri"/>
              </a:rPr>
              <a:t>x</a:t>
            </a:r>
            <a:r>
              <a:rPr sz="1200" spc="67" baseline="-10416" dirty="0">
                <a:latin typeface="Trebuchet MS"/>
                <a:cs typeface="Trebuchet MS"/>
              </a:rPr>
              <a:t>0</a:t>
            </a:r>
            <a:r>
              <a:rPr sz="1100" spc="45" dirty="0">
                <a:latin typeface="Calibri"/>
                <a:cs typeface="Calibri"/>
              </a:rPr>
              <a:t>))]</a:t>
            </a:r>
            <a:r>
              <a:rPr sz="1100" spc="60" dirty="0">
                <a:latin typeface="Calibri"/>
                <a:cs typeface="Calibri"/>
              </a:rPr>
              <a:t> </a:t>
            </a:r>
            <a:r>
              <a:rPr sz="1100" spc="295" dirty="0">
                <a:latin typeface="Calibri"/>
                <a:cs typeface="Calibri"/>
              </a:rPr>
              <a:t>=</a:t>
            </a:r>
            <a:r>
              <a:rPr sz="1100" spc="55" dirty="0">
                <a:latin typeface="Calibri"/>
                <a:cs typeface="Calibri"/>
              </a:rPr>
              <a:t> </a:t>
            </a:r>
            <a:r>
              <a:rPr sz="1100" i="1" spc="55" dirty="0">
                <a:latin typeface="Calibri"/>
                <a:cs typeface="Calibri"/>
              </a:rPr>
              <a:t>E</a:t>
            </a:r>
            <a:r>
              <a:rPr sz="1100" spc="55" dirty="0">
                <a:latin typeface="Calibri"/>
                <a:cs typeface="Calibri"/>
              </a:rPr>
              <a:t>[</a:t>
            </a:r>
            <a:r>
              <a:rPr sz="1100" i="1" spc="55" dirty="0">
                <a:latin typeface="Calibri"/>
                <a:cs typeface="Calibri"/>
              </a:rPr>
              <a:t>f</a:t>
            </a:r>
            <a:r>
              <a:rPr sz="1650" spc="82" baseline="15151" dirty="0">
                <a:latin typeface="Calibri"/>
                <a:cs typeface="Calibri"/>
              </a:rPr>
              <a:t>ˆ</a:t>
            </a:r>
            <a:r>
              <a:rPr sz="1100" spc="55" dirty="0">
                <a:latin typeface="Calibri"/>
                <a:cs typeface="Calibri"/>
              </a:rPr>
              <a:t>(</a:t>
            </a:r>
            <a:r>
              <a:rPr sz="1100" i="1" spc="55" dirty="0">
                <a:latin typeface="Calibri"/>
                <a:cs typeface="Calibri"/>
              </a:rPr>
              <a:t>x</a:t>
            </a:r>
            <a:r>
              <a:rPr sz="1200" spc="82" baseline="-10416" dirty="0">
                <a:latin typeface="Trebuchet MS"/>
                <a:cs typeface="Trebuchet MS"/>
              </a:rPr>
              <a:t>0</a:t>
            </a:r>
            <a:r>
              <a:rPr sz="1100" spc="55" dirty="0">
                <a:latin typeface="Calibri"/>
                <a:cs typeface="Calibri"/>
              </a:rPr>
              <a:t>)]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spc="-30" dirty="0">
                <a:latin typeface="Lucida Sans Unicode"/>
                <a:cs typeface="Lucida Sans Unicode"/>
              </a:rPr>
              <a:t>−</a:t>
            </a:r>
            <a:r>
              <a:rPr sz="1100" spc="-120" dirty="0">
                <a:latin typeface="Lucida Sans Unicode"/>
                <a:cs typeface="Lucida Sans Unicode"/>
              </a:rPr>
              <a:t> </a:t>
            </a:r>
            <a:r>
              <a:rPr sz="1100" i="1" spc="195" dirty="0">
                <a:latin typeface="Calibri"/>
                <a:cs typeface="Calibri"/>
              </a:rPr>
              <a:t>f</a:t>
            </a:r>
            <a:r>
              <a:rPr sz="1100" i="1" spc="-130" dirty="0">
                <a:latin typeface="Calibri"/>
                <a:cs typeface="Calibri"/>
              </a:rPr>
              <a:t> </a:t>
            </a:r>
            <a:r>
              <a:rPr sz="1100" spc="80" dirty="0">
                <a:latin typeface="Calibri"/>
                <a:cs typeface="Calibri"/>
              </a:rPr>
              <a:t>(</a:t>
            </a:r>
            <a:r>
              <a:rPr sz="1100" i="1" spc="80" dirty="0">
                <a:latin typeface="Calibri"/>
                <a:cs typeface="Calibri"/>
              </a:rPr>
              <a:t>x</a:t>
            </a:r>
            <a:r>
              <a:rPr sz="1200" spc="120" baseline="-10416" dirty="0">
                <a:latin typeface="Trebuchet MS"/>
                <a:cs typeface="Trebuchet MS"/>
              </a:rPr>
              <a:t>0</a:t>
            </a:r>
            <a:r>
              <a:rPr sz="1100" spc="80" dirty="0">
                <a:latin typeface="Calibri"/>
                <a:cs typeface="Calibri"/>
              </a:rPr>
              <a:t>).</a:t>
            </a:r>
            <a:endParaRPr sz="1100" dirty="0">
              <a:latin typeface="Calibri"/>
              <a:cs typeface="Calibri"/>
            </a:endParaRPr>
          </a:p>
          <a:p>
            <a:pPr marL="38100" marR="89535">
              <a:lnSpc>
                <a:spcPct val="102600"/>
              </a:lnSpc>
              <a:spcBef>
                <a:spcPts val="600"/>
              </a:spcBef>
            </a:pPr>
            <a:r>
              <a:rPr sz="1100" spc="65" dirty="0">
                <a:latin typeface="Calibri"/>
                <a:cs typeface="Calibri"/>
              </a:rPr>
              <a:t>Typically</a:t>
            </a:r>
            <a:r>
              <a:rPr sz="1100" spc="110" dirty="0">
                <a:latin typeface="Calibri"/>
                <a:cs typeface="Calibri"/>
              </a:rPr>
              <a:t> </a:t>
            </a:r>
            <a:r>
              <a:rPr sz="1100" spc="5" dirty="0">
                <a:latin typeface="Calibri"/>
                <a:cs typeface="Calibri"/>
              </a:rPr>
              <a:t>as</a:t>
            </a:r>
            <a:r>
              <a:rPr sz="1100" spc="110" dirty="0">
                <a:latin typeface="Calibri"/>
                <a:cs typeface="Calibri"/>
              </a:rPr>
              <a:t> </a:t>
            </a:r>
            <a:r>
              <a:rPr sz="1100" spc="5" dirty="0">
                <a:latin typeface="Calibri"/>
                <a:cs typeface="Calibri"/>
              </a:rPr>
              <a:t>the</a:t>
            </a:r>
            <a:r>
              <a:rPr sz="1100" spc="110" dirty="0">
                <a:latin typeface="Calibri"/>
                <a:cs typeface="Calibri"/>
              </a:rPr>
              <a:t> </a:t>
            </a:r>
            <a:r>
              <a:rPr sz="1100" i="1" spc="25" dirty="0">
                <a:solidFill>
                  <a:srgbClr val="009900"/>
                </a:solidFill>
                <a:latin typeface="Calibri"/>
                <a:cs typeface="Calibri"/>
              </a:rPr>
              <a:t>flexibility</a:t>
            </a:r>
            <a:r>
              <a:rPr sz="1100" i="1" spc="105" dirty="0">
                <a:solidFill>
                  <a:srgbClr val="009900"/>
                </a:solidFill>
                <a:latin typeface="Calibri"/>
                <a:cs typeface="Calibri"/>
              </a:rPr>
              <a:t> </a:t>
            </a:r>
            <a:r>
              <a:rPr sz="1100" spc="-20" dirty="0">
                <a:latin typeface="Calibri"/>
                <a:cs typeface="Calibri"/>
              </a:rPr>
              <a:t>of</a:t>
            </a:r>
            <a:r>
              <a:rPr sz="1100" spc="114" dirty="0">
                <a:latin typeface="Calibri"/>
                <a:cs typeface="Calibri"/>
              </a:rPr>
              <a:t> </a:t>
            </a:r>
            <a:r>
              <a:rPr sz="1100" i="1" dirty="0">
                <a:latin typeface="Calibri"/>
                <a:cs typeface="Calibri"/>
              </a:rPr>
              <a:t>f</a:t>
            </a:r>
            <a:r>
              <a:rPr sz="1650" baseline="15151" dirty="0">
                <a:latin typeface="Calibri"/>
                <a:cs typeface="Calibri"/>
              </a:rPr>
              <a:t>ˆ</a:t>
            </a:r>
            <a:r>
              <a:rPr sz="1650" spc="-22" baseline="15151" dirty="0">
                <a:latin typeface="Calibri"/>
                <a:cs typeface="Calibri"/>
              </a:rPr>
              <a:t> </a:t>
            </a:r>
            <a:r>
              <a:rPr sz="1100" spc="5" dirty="0">
                <a:latin typeface="Calibri"/>
                <a:cs typeface="Calibri"/>
              </a:rPr>
              <a:t>increases,</a:t>
            </a:r>
            <a:r>
              <a:rPr sz="1100" spc="110" dirty="0">
                <a:latin typeface="Calibri"/>
                <a:cs typeface="Calibri"/>
              </a:rPr>
              <a:t> </a:t>
            </a:r>
            <a:r>
              <a:rPr sz="1100" spc="30" dirty="0">
                <a:latin typeface="Calibri"/>
                <a:cs typeface="Calibri"/>
              </a:rPr>
              <a:t>its</a:t>
            </a:r>
            <a:r>
              <a:rPr sz="1100" spc="114" dirty="0">
                <a:latin typeface="Calibri"/>
                <a:cs typeface="Calibri"/>
              </a:rPr>
              <a:t> </a:t>
            </a:r>
            <a:r>
              <a:rPr sz="1100" spc="15" dirty="0">
                <a:latin typeface="Calibri"/>
                <a:cs typeface="Calibri"/>
              </a:rPr>
              <a:t>variance</a:t>
            </a:r>
            <a:r>
              <a:rPr sz="1100" spc="110" dirty="0">
                <a:latin typeface="Calibri"/>
                <a:cs typeface="Calibri"/>
              </a:rPr>
              <a:t> </a:t>
            </a:r>
            <a:r>
              <a:rPr sz="1100" spc="5" dirty="0">
                <a:latin typeface="Calibri"/>
                <a:cs typeface="Calibri"/>
              </a:rPr>
              <a:t>increases, </a:t>
            </a:r>
            <a:r>
              <a:rPr sz="1100" spc="-235" dirty="0">
                <a:latin typeface="Calibri"/>
                <a:cs typeface="Calibri"/>
              </a:rPr>
              <a:t> </a:t>
            </a:r>
            <a:r>
              <a:rPr sz="1100" spc="20" dirty="0">
                <a:latin typeface="Calibri"/>
                <a:cs typeface="Calibri"/>
              </a:rPr>
              <a:t>and </a:t>
            </a:r>
            <a:r>
              <a:rPr sz="1100" spc="30" dirty="0">
                <a:latin typeface="Calibri"/>
                <a:cs typeface="Calibri"/>
              </a:rPr>
              <a:t>its </a:t>
            </a:r>
            <a:r>
              <a:rPr sz="1100" spc="20" dirty="0">
                <a:latin typeface="Calibri"/>
                <a:cs typeface="Calibri"/>
              </a:rPr>
              <a:t>bias</a:t>
            </a:r>
            <a:r>
              <a:rPr sz="1100" spc="2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decreases.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spc="30" dirty="0">
                <a:latin typeface="Calibri"/>
                <a:cs typeface="Calibri"/>
              </a:rPr>
              <a:t>So </a:t>
            </a:r>
            <a:r>
              <a:rPr sz="1100" spc="5" dirty="0">
                <a:latin typeface="Calibri"/>
                <a:cs typeface="Calibri"/>
              </a:rPr>
              <a:t>choosing</a:t>
            </a:r>
            <a:r>
              <a:rPr sz="1100" spc="10" dirty="0">
                <a:latin typeface="Calibri"/>
                <a:cs typeface="Calibri"/>
              </a:rPr>
              <a:t> </a:t>
            </a:r>
            <a:r>
              <a:rPr sz="1100" spc="5" dirty="0">
                <a:latin typeface="Calibri"/>
                <a:cs typeface="Calibri"/>
              </a:rPr>
              <a:t>the</a:t>
            </a:r>
            <a:r>
              <a:rPr sz="1100" spc="10" dirty="0">
                <a:latin typeface="Calibri"/>
                <a:cs typeface="Calibri"/>
              </a:rPr>
              <a:t> </a:t>
            </a:r>
            <a:r>
              <a:rPr sz="1100" spc="30" dirty="0">
                <a:latin typeface="Calibri"/>
                <a:cs typeface="Calibri"/>
              </a:rPr>
              <a:t>flexibility </a:t>
            </a:r>
            <a:r>
              <a:rPr sz="1100" dirty="0">
                <a:latin typeface="Calibri"/>
                <a:cs typeface="Calibri"/>
              </a:rPr>
              <a:t>based</a:t>
            </a:r>
            <a:r>
              <a:rPr sz="1100" spc="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on </a:t>
            </a:r>
            <a:r>
              <a:rPr sz="110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average</a:t>
            </a:r>
            <a:r>
              <a:rPr sz="1100" spc="114" dirty="0">
                <a:latin typeface="Calibri"/>
                <a:cs typeface="Calibri"/>
              </a:rPr>
              <a:t> </a:t>
            </a:r>
            <a:r>
              <a:rPr sz="1100" spc="10" dirty="0">
                <a:latin typeface="Calibri"/>
                <a:cs typeface="Calibri"/>
              </a:rPr>
              <a:t>test</a:t>
            </a:r>
            <a:r>
              <a:rPr sz="1100" spc="114" dirty="0">
                <a:latin typeface="Calibri"/>
                <a:cs typeface="Calibri"/>
              </a:rPr>
              <a:t> </a:t>
            </a:r>
            <a:r>
              <a:rPr sz="1100" spc="5" dirty="0">
                <a:latin typeface="Calibri"/>
                <a:cs typeface="Calibri"/>
              </a:rPr>
              <a:t>error</a:t>
            </a:r>
            <a:r>
              <a:rPr sz="1100" spc="120" dirty="0">
                <a:latin typeface="Calibri"/>
                <a:cs typeface="Calibri"/>
              </a:rPr>
              <a:t> </a:t>
            </a:r>
            <a:r>
              <a:rPr sz="1100" spc="10" dirty="0">
                <a:latin typeface="Calibri"/>
                <a:cs typeface="Calibri"/>
              </a:rPr>
              <a:t>amounts</a:t>
            </a:r>
            <a:r>
              <a:rPr sz="1100" spc="114" dirty="0">
                <a:latin typeface="Calibri"/>
                <a:cs typeface="Calibri"/>
              </a:rPr>
              <a:t> </a:t>
            </a:r>
            <a:r>
              <a:rPr sz="1100" spc="10" dirty="0">
                <a:latin typeface="Calibri"/>
                <a:cs typeface="Calibri"/>
              </a:rPr>
              <a:t>to</a:t>
            </a:r>
            <a:r>
              <a:rPr sz="1100" spc="120" dirty="0">
                <a:latin typeface="Calibri"/>
                <a:cs typeface="Calibri"/>
              </a:rPr>
              <a:t> </a:t>
            </a:r>
            <a:r>
              <a:rPr sz="1100" spc="15" dirty="0">
                <a:latin typeface="Calibri"/>
                <a:cs typeface="Calibri"/>
              </a:rPr>
              <a:t>a</a:t>
            </a:r>
            <a:r>
              <a:rPr sz="1100" spc="110" dirty="0">
                <a:latin typeface="Calibri"/>
                <a:cs typeface="Calibri"/>
              </a:rPr>
              <a:t> </a:t>
            </a:r>
            <a:r>
              <a:rPr sz="1100" i="1" spc="15" dirty="0">
                <a:solidFill>
                  <a:srgbClr val="009900"/>
                </a:solidFill>
                <a:latin typeface="Calibri"/>
                <a:cs typeface="Calibri"/>
              </a:rPr>
              <a:t>bias-variance</a:t>
            </a:r>
            <a:r>
              <a:rPr sz="1100" i="1" spc="145" dirty="0">
                <a:solidFill>
                  <a:srgbClr val="009900"/>
                </a:solidFill>
                <a:latin typeface="Calibri"/>
                <a:cs typeface="Calibri"/>
              </a:rPr>
              <a:t> </a:t>
            </a:r>
            <a:r>
              <a:rPr sz="1100" i="1" spc="5" dirty="0">
                <a:solidFill>
                  <a:srgbClr val="009900"/>
                </a:solidFill>
                <a:latin typeface="Calibri"/>
                <a:cs typeface="Calibri"/>
              </a:rPr>
              <a:t>trade-off.</a:t>
            </a:r>
            <a:endParaRPr sz="1100" dirty="0">
              <a:latin typeface="Calibri"/>
              <a:cs typeface="Calibri"/>
            </a:endParaRPr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AF0186B8-AA84-EC33-AD91-4ACB430D8648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r>
              <a:rPr lang="en-US"/>
              <a:t>Instructor: Dr. Malak Abdullah</a:t>
            </a:r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72D3BCC9-5ED0-A8FD-0F09-9ECE4ECA90E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670"/>
              </a:lnSpc>
            </a:pPr>
            <a:fld id="{81D60167-4931-47E6-BA6A-407CBD079E47}" type="slidenum">
              <a:rPr lang="en-JO" smtClean="0"/>
              <a:t>43</a:t>
            </a:fld>
            <a:r>
              <a:rPr lang="en-JO" spc="-240"/>
              <a:t> </a:t>
            </a:r>
            <a:r>
              <a:rPr lang="en-JO"/>
              <a:t>/</a:t>
            </a:r>
            <a:r>
              <a:rPr lang="en-JO" spc="-245"/>
              <a:t> </a:t>
            </a:r>
            <a:r>
              <a:rPr lang="en-JO"/>
              <a:t>29</a:t>
            </a:r>
            <a:endParaRPr lang="en-JO" dirty="0"/>
          </a:p>
        </p:txBody>
      </p:sp>
    </p:spTree>
  </p:cSld>
  <p:clrMapOvr>
    <a:masterClrMapping/>
  </p:clrMapOvr>
  <p:transition>
    <p:cut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12533" y="211465"/>
            <a:ext cx="358267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45" dirty="0"/>
              <a:t>Bias-variance</a:t>
            </a:r>
            <a:r>
              <a:rPr spc="140" dirty="0"/>
              <a:t> </a:t>
            </a:r>
            <a:r>
              <a:rPr spc="10" dirty="0"/>
              <a:t>trade-off</a:t>
            </a:r>
            <a:r>
              <a:rPr spc="140" dirty="0"/>
              <a:t> </a:t>
            </a:r>
            <a:r>
              <a:rPr spc="5" dirty="0"/>
              <a:t>for</a:t>
            </a:r>
            <a:r>
              <a:rPr spc="145" dirty="0"/>
              <a:t> </a:t>
            </a:r>
            <a:r>
              <a:rPr spc="15" dirty="0"/>
              <a:t>the</a:t>
            </a:r>
            <a:r>
              <a:rPr spc="140" dirty="0"/>
              <a:t> </a:t>
            </a:r>
            <a:r>
              <a:rPr spc="5" dirty="0"/>
              <a:t>three</a:t>
            </a:r>
            <a:r>
              <a:rPr spc="145" dirty="0"/>
              <a:t> </a:t>
            </a:r>
            <a:r>
              <a:rPr spc="20" dirty="0"/>
              <a:t>examples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590077" y="911249"/>
            <a:ext cx="960119" cy="1488440"/>
            <a:chOff x="590077" y="911249"/>
            <a:chExt cx="960119" cy="1488440"/>
          </a:xfrm>
        </p:grpSpPr>
        <p:sp>
          <p:nvSpPr>
            <p:cNvPr id="4" name="object 4"/>
            <p:cNvSpPr/>
            <p:nvPr/>
          </p:nvSpPr>
          <p:spPr>
            <a:xfrm>
              <a:off x="658673" y="1730955"/>
              <a:ext cx="854710" cy="579120"/>
            </a:xfrm>
            <a:custGeom>
              <a:avLst/>
              <a:gdLst/>
              <a:ahLst/>
              <a:cxnLst/>
              <a:rect l="l" t="t" r="r" b="b"/>
              <a:pathLst>
                <a:path w="854710" h="579119">
                  <a:moveTo>
                    <a:pt x="0" y="0"/>
                  </a:moveTo>
                  <a:lnTo>
                    <a:pt x="17438" y="60990"/>
                  </a:lnTo>
                  <a:lnTo>
                    <a:pt x="34877" y="120617"/>
                  </a:lnTo>
                  <a:lnTo>
                    <a:pt x="52305" y="177492"/>
                  </a:lnTo>
                  <a:lnTo>
                    <a:pt x="69744" y="230741"/>
                  </a:lnTo>
                  <a:lnTo>
                    <a:pt x="87183" y="280739"/>
                  </a:lnTo>
                  <a:lnTo>
                    <a:pt x="104554" y="326906"/>
                  </a:lnTo>
                  <a:lnTo>
                    <a:pt x="121992" y="369741"/>
                  </a:lnTo>
                  <a:lnTo>
                    <a:pt x="139431" y="409042"/>
                  </a:lnTo>
                  <a:lnTo>
                    <a:pt x="156859" y="444204"/>
                  </a:lnTo>
                  <a:lnTo>
                    <a:pt x="191737" y="500352"/>
                  </a:lnTo>
                  <a:lnTo>
                    <a:pt x="226615" y="536821"/>
                  </a:lnTo>
                  <a:lnTo>
                    <a:pt x="261493" y="557227"/>
                  </a:lnTo>
                  <a:lnTo>
                    <a:pt x="313809" y="571119"/>
                  </a:lnTo>
                  <a:lnTo>
                    <a:pt x="366058" y="576258"/>
                  </a:lnTo>
                  <a:lnTo>
                    <a:pt x="418364" y="578065"/>
                  </a:lnTo>
                  <a:lnTo>
                    <a:pt x="470680" y="578565"/>
                  </a:lnTo>
                  <a:lnTo>
                    <a:pt x="505558" y="578713"/>
                  </a:lnTo>
                  <a:lnTo>
                    <a:pt x="540436" y="578713"/>
                  </a:lnTo>
                  <a:lnTo>
                    <a:pt x="557875" y="578793"/>
                  </a:lnTo>
                  <a:lnTo>
                    <a:pt x="575314" y="578793"/>
                  </a:lnTo>
                  <a:lnTo>
                    <a:pt x="592673" y="578713"/>
                  </a:lnTo>
                  <a:lnTo>
                    <a:pt x="610112" y="578713"/>
                  </a:lnTo>
                  <a:lnTo>
                    <a:pt x="627551" y="578645"/>
                  </a:lnTo>
                  <a:lnTo>
                    <a:pt x="644990" y="578565"/>
                  </a:lnTo>
                  <a:lnTo>
                    <a:pt x="662429" y="578497"/>
                  </a:lnTo>
                  <a:lnTo>
                    <a:pt x="679868" y="578349"/>
                  </a:lnTo>
                  <a:lnTo>
                    <a:pt x="697307" y="578133"/>
                  </a:lnTo>
                  <a:lnTo>
                    <a:pt x="714746" y="577917"/>
                  </a:lnTo>
                  <a:lnTo>
                    <a:pt x="732185" y="577633"/>
                  </a:lnTo>
                  <a:lnTo>
                    <a:pt x="749624" y="577269"/>
                  </a:lnTo>
                  <a:lnTo>
                    <a:pt x="767063" y="576974"/>
                  </a:lnTo>
                  <a:lnTo>
                    <a:pt x="784502" y="576542"/>
                  </a:lnTo>
                  <a:lnTo>
                    <a:pt x="801941" y="576110"/>
                  </a:lnTo>
                  <a:lnTo>
                    <a:pt x="819368" y="575530"/>
                  </a:lnTo>
                  <a:lnTo>
                    <a:pt x="836807" y="574666"/>
                  </a:lnTo>
                  <a:lnTo>
                    <a:pt x="854178" y="573290"/>
                  </a:lnTo>
                </a:path>
              </a:pathLst>
            </a:custGeom>
            <a:ln w="10853">
              <a:solidFill>
                <a:srgbClr val="00D2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90077" y="913963"/>
              <a:ext cx="957580" cy="1485900"/>
            </a:xfrm>
            <a:custGeom>
              <a:avLst/>
              <a:gdLst/>
              <a:ahLst/>
              <a:cxnLst/>
              <a:rect l="l" t="t" r="r" b="b"/>
              <a:pathLst>
                <a:path w="957580" h="1485900">
                  <a:moveTo>
                    <a:pt x="34434" y="1397513"/>
                  </a:moveTo>
                  <a:lnTo>
                    <a:pt x="34434" y="53760"/>
                  </a:lnTo>
                </a:path>
                <a:path w="957580" h="1485900">
                  <a:moveTo>
                    <a:pt x="34434" y="1397513"/>
                  </a:moveTo>
                  <a:lnTo>
                    <a:pt x="0" y="1397513"/>
                  </a:lnTo>
                </a:path>
                <a:path w="957580" h="1485900">
                  <a:moveTo>
                    <a:pt x="34434" y="1128779"/>
                  </a:moveTo>
                  <a:lnTo>
                    <a:pt x="0" y="1128779"/>
                  </a:lnTo>
                </a:path>
                <a:path w="957580" h="1485900">
                  <a:moveTo>
                    <a:pt x="34434" y="859976"/>
                  </a:moveTo>
                  <a:lnTo>
                    <a:pt x="0" y="859976"/>
                  </a:lnTo>
                </a:path>
                <a:path w="957580" h="1485900">
                  <a:moveTo>
                    <a:pt x="34434" y="591230"/>
                  </a:moveTo>
                  <a:lnTo>
                    <a:pt x="0" y="591230"/>
                  </a:lnTo>
                </a:path>
                <a:path w="957580" h="1485900">
                  <a:moveTo>
                    <a:pt x="34434" y="322495"/>
                  </a:moveTo>
                  <a:lnTo>
                    <a:pt x="0" y="322495"/>
                  </a:lnTo>
                </a:path>
                <a:path w="957580" h="1485900">
                  <a:moveTo>
                    <a:pt x="34434" y="53760"/>
                  </a:moveTo>
                  <a:lnTo>
                    <a:pt x="0" y="53760"/>
                  </a:lnTo>
                </a:path>
                <a:path w="957580" h="1485900">
                  <a:moveTo>
                    <a:pt x="34434" y="1451206"/>
                  </a:moveTo>
                  <a:lnTo>
                    <a:pt x="728490" y="1451206"/>
                  </a:lnTo>
                </a:path>
                <a:path w="957580" h="1485900">
                  <a:moveTo>
                    <a:pt x="68596" y="1451206"/>
                  </a:moveTo>
                  <a:lnTo>
                    <a:pt x="68596" y="1485652"/>
                  </a:lnTo>
                </a:path>
                <a:path w="957580" h="1485900">
                  <a:moveTo>
                    <a:pt x="331180" y="1451206"/>
                  </a:moveTo>
                  <a:lnTo>
                    <a:pt x="331180" y="1485652"/>
                  </a:lnTo>
                </a:path>
                <a:path w="957580" h="1485900">
                  <a:moveTo>
                    <a:pt x="529875" y="1451206"/>
                  </a:moveTo>
                  <a:lnTo>
                    <a:pt x="529875" y="1485652"/>
                  </a:lnTo>
                </a:path>
                <a:path w="957580" h="1485900">
                  <a:moveTo>
                    <a:pt x="728490" y="1451206"/>
                  </a:moveTo>
                  <a:lnTo>
                    <a:pt x="728490" y="1485652"/>
                  </a:lnTo>
                </a:path>
                <a:path w="957580" h="1485900">
                  <a:moveTo>
                    <a:pt x="34434" y="1451206"/>
                  </a:moveTo>
                  <a:lnTo>
                    <a:pt x="957004" y="1451206"/>
                  </a:lnTo>
                  <a:lnTo>
                    <a:pt x="957004" y="0"/>
                  </a:lnTo>
                  <a:lnTo>
                    <a:pt x="34434" y="0"/>
                  </a:lnTo>
                  <a:lnTo>
                    <a:pt x="34434" y="1451206"/>
                  </a:lnTo>
                </a:path>
              </a:pathLst>
            </a:custGeom>
            <a:ln w="542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58673" y="1550995"/>
              <a:ext cx="854710" cy="734695"/>
            </a:xfrm>
            <a:custGeom>
              <a:avLst/>
              <a:gdLst/>
              <a:ahLst/>
              <a:cxnLst/>
              <a:rect l="l" t="t" r="r" b="b"/>
              <a:pathLst>
                <a:path w="854710" h="734694">
                  <a:moveTo>
                    <a:pt x="0" y="734504"/>
                  </a:moveTo>
                  <a:lnTo>
                    <a:pt x="52305" y="733208"/>
                  </a:lnTo>
                  <a:lnTo>
                    <a:pt x="104554" y="729150"/>
                  </a:lnTo>
                  <a:lnTo>
                    <a:pt x="156859" y="723579"/>
                  </a:lnTo>
                  <a:lnTo>
                    <a:pt x="174298" y="721624"/>
                  </a:lnTo>
                  <a:lnTo>
                    <a:pt x="226615" y="714825"/>
                  </a:lnTo>
                  <a:lnTo>
                    <a:pt x="278932" y="706572"/>
                  </a:lnTo>
                  <a:lnTo>
                    <a:pt x="331248" y="696591"/>
                  </a:lnTo>
                  <a:lnTo>
                    <a:pt x="383497" y="684358"/>
                  </a:lnTo>
                  <a:lnTo>
                    <a:pt x="435802" y="669602"/>
                  </a:lnTo>
                  <a:lnTo>
                    <a:pt x="488119" y="651948"/>
                  </a:lnTo>
                  <a:lnTo>
                    <a:pt x="540436" y="630450"/>
                  </a:lnTo>
                  <a:lnTo>
                    <a:pt x="575314" y="613602"/>
                  </a:lnTo>
                  <a:lnTo>
                    <a:pt x="610112" y="593992"/>
                  </a:lnTo>
                  <a:lnTo>
                    <a:pt x="644990" y="570323"/>
                  </a:lnTo>
                  <a:lnTo>
                    <a:pt x="679868" y="540368"/>
                  </a:lnTo>
                  <a:lnTo>
                    <a:pt x="714746" y="500431"/>
                  </a:lnTo>
                  <a:lnTo>
                    <a:pt x="749624" y="445659"/>
                  </a:lnTo>
                  <a:lnTo>
                    <a:pt x="767063" y="410269"/>
                  </a:lnTo>
                  <a:lnTo>
                    <a:pt x="784502" y="367581"/>
                  </a:lnTo>
                  <a:lnTo>
                    <a:pt x="801941" y="314401"/>
                  </a:lnTo>
                  <a:lnTo>
                    <a:pt x="819368" y="245509"/>
                  </a:lnTo>
                  <a:lnTo>
                    <a:pt x="836807" y="149424"/>
                  </a:lnTo>
                  <a:lnTo>
                    <a:pt x="854178" y="0"/>
                  </a:lnTo>
                </a:path>
              </a:pathLst>
            </a:custGeom>
            <a:ln w="10853">
              <a:solidFill>
                <a:srgbClr val="F595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58673" y="1006284"/>
              <a:ext cx="854710" cy="698500"/>
            </a:xfrm>
            <a:custGeom>
              <a:avLst/>
              <a:gdLst/>
              <a:ahLst/>
              <a:cxnLst/>
              <a:rect l="l" t="t" r="r" b="b"/>
              <a:pathLst>
                <a:path w="854710" h="698500">
                  <a:moveTo>
                    <a:pt x="0" y="161213"/>
                  </a:moveTo>
                  <a:lnTo>
                    <a:pt x="17438" y="222067"/>
                  </a:lnTo>
                  <a:lnTo>
                    <a:pt x="34877" y="281262"/>
                  </a:lnTo>
                  <a:lnTo>
                    <a:pt x="52305" y="337410"/>
                  </a:lnTo>
                  <a:lnTo>
                    <a:pt x="69744" y="389579"/>
                  </a:lnTo>
                  <a:lnTo>
                    <a:pt x="87183" y="438201"/>
                  </a:lnTo>
                  <a:lnTo>
                    <a:pt x="104554" y="482844"/>
                  </a:lnTo>
                  <a:lnTo>
                    <a:pt x="121992" y="523872"/>
                  </a:lnTo>
                  <a:lnTo>
                    <a:pt x="139431" y="561286"/>
                  </a:lnTo>
                  <a:lnTo>
                    <a:pt x="174298" y="623152"/>
                  </a:lnTo>
                  <a:lnTo>
                    <a:pt x="209176" y="664896"/>
                  </a:lnTo>
                  <a:lnTo>
                    <a:pt x="244054" y="687542"/>
                  </a:lnTo>
                  <a:lnTo>
                    <a:pt x="296371" y="698114"/>
                  </a:lnTo>
                  <a:lnTo>
                    <a:pt x="313809" y="698035"/>
                  </a:lnTo>
                  <a:lnTo>
                    <a:pt x="366058" y="691748"/>
                  </a:lnTo>
                  <a:lnTo>
                    <a:pt x="418364" y="679584"/>
                  </a:lnTo>
                  <a:lnTo>
                    <a:pt x="470680" y="663532"/>
                  </a:lnTo>
                  <a:lnTo>
                    <a:pt x="522997" y="643478"/>
                  </a:lnTo>
                  <a:lnTo>
                    <a:pt x="557875" y="627779"/>
                  </a:lnTo>
                  <a:lnTo>
                    <a:pt x="592673" y="609692"/>
                  </a:lnTo>
                  <a:lnTo>
                    <a:pt x="627551" y="588126"/>
                  </a:lnTo>
                  <a:lnTo>
                    <a:pt x="662429" y="561502"/>
                  </a:lnTo>
                  <a:lnTo>
                    <a:pt x="697307" y="526692"/>
                  </a:lnTo>
                  <a:lnTo>
                    <a:pt x="732185" y="479661"/>
                  </a:lnTo>
                  <a:lnTo>
                    <a:pt x="767063" y="413964"/>
                  </a:lnTo>
                  <a:lnTo>
                    <a:pt x="784502" y="370833"/>
                  </a:lnTo>
                  <a:lnTo>
                    <a:pt x="801941" y="317220"/>
                  </a:lnTo>
                  <a:lnTo>
                    <a:pt x="819368" y="247760"/>
                  </a:lnTo>
                  <a:lnTo>
                    <a:pt x="836807" y="150868"/>
                  </a:lnTo>
                  <a:lnTo>
                    <a:pt x="854178" y="0"/>
                  </a:lnTo>
                </a:path>
              </a:pathLst>
            </a:custGeom>
            <a:ln w="10853">
              <a:solidFill>
                <a:srgbClr val="A8262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24512" y="1773939"/>
              <a:ext cx="922655" cy="0"/>
            </a:xfrm>
            <a:custGeom>
              <a:avLst/>
              <a:gdLst/>
              <a:ahLst/>
              <a:cxnLst/>
              <a:rect l="l" t="t" r="r" b="b"/>
              <a:pathLst>
                <a:path w="922655">
                  <a:moveTo>
                    <a:pt x="0" y="0"/>
                  </a:moveTo>
                  <a:lnTo>
                    <a:pt x="922569" y="0"/>
                  </a:lnTo>
                </a:path>
              </a:pathLst>
            </a:custGeom>
            <a:ln w="5426">
              <a:solidFill>
                <a:srgbClr val="000000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955044" y="913963"/>
              <a:ext cx="0" cy="1451610"/>
            </a:xfrm>
            <a:custGeom>
              <a:avLst/>
              <a:gdLst/>
              <a:ahLst/>
              <a:cxnLst/>
              <a:rect l="l" t="t" r="r" b="b"/>
              <a:pathLst>
                <a:path h="1451610">
                  <a:moveTo>
                    <a:pt x="0" y="1451206"/>
                  </a:moveTo>
                  <a:lnTo>
                    <a:pt x="0" y="0"/>
                  </a:lnTo>
                </a:path>
              </a:pathLst>
            </a:custGeom>
            <a:ln w="5426">
              <a:solidFill>
                <a:srgbClr val="000000"/>
              </a:solidFill>
              <a:prstDash val="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629876" y="2418383"/>
            <a:ext cx="57785" cy="952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50" dirty="0">
                <a:latin typeface="Microsoft Sans Serif"/>
                <a:cs typeface="Microsoft Sans Serif"/>
              </a:rPr>
              <a:t>2</a:t>
            </a:r>
            <a:endParaRPr sz="450">
              <a:latin typeface="Microsoft Sans Serif"/>
              <a:cs typeface="Microsoft Sans Serif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92474" y="2418383"/>
            <a:ext cx="471170" cy="952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194945" algn="l"/>
                <a:tab pos="393700" algn="l"/>
              </a:tabLst>
            </a:pPr>
            <a:r>
              <a:rPr sz="450" dirty="0">
                <a:latin typeface="Microsoft Sans Serif"/>
                <a:cs typeface="Microsoft Sans Serif"/>
              </a:rPr>
              <a:t>5	10	20</a:t>
            </a:r>
            <a:endParaRPr sz="450">
              <a:latin typeface="Microsoft Sans Serif"/>
              <a:cs typeface="Microsoft Sans Serif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76852" y="2258539"/>
            <a:ext cx="90170" cy="106045"/>
          </a:xfrm>
          <a:prstGeom prst="rect">
            <a:avLst/>
          </a:prstGeom>
        </p:spPr>
        <p:txBody>
          <a:bodyPr vert="vert270" wrap="square" lIns="0" tIns="76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sz="450" dirty="0">
                <a:latin typeface="Microsoft Sans Serif"/>
                <a:cs typeface="Microsoft Sans Serif"/>
              </a:rPr>
              <a:t>0.0</a:t>
            </a:r>
            <a:endParaRPr sz="450">
              <a:latin typeface="Microsoft Sans Serif"/>
              <a:cs typeface="Microsoft Sans Serif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76852" y="1989795"/>
            <a:ext cx="90170" cy="106045"/>
          </a:xfrm>
          <a:prstGeom prst="rect">
            <a:avLst/>
          </a:prstGeom>
        </p:spPr>
        <p:txBody>
          <a:bodyPr vert="vert270" wrap="square" lIns="0" tIns="76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sz="450" dirty="0">
                <a:latin typeface="Microsoft Sans Serif"/>
                <a:cs typeface="Microsoft Sans Serif"/>
              </a:rPr>
              <a:t>0.5</a:t>
            </a:r>
            <a:endParaRPr sz="450">
              <a:latin typeface="Microsoft Sans Serif"/>
              <a:cs typeface="Microsoft Sans Serif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76852" y="1720976"/>
            <a:ext cx="90170" cy="106045"/>
          </a:xfrm>
          <a:prstGeom prst="rect">
            <a:avLst/>
          </a:prstGeom>
        </p:spPr>
        <p:txBody>
          <a:bodyPr vert="vert270" wrap="square" lIns="0" tIns="76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sz="450" dirty="0">
                <a:latin typeface="Microsoft Sans Serif"/>
                <a:cs typeface="Microsoft Sans Serif"/>
              </a:rPr>
              <a:t>1.0</a:t>
            </a:r>
            <a:endParaRPr sz="450">
              <a:latin typeface="Microsoft Sans Serif"/>
              <a:cs typeface="Microsoft Sans Serif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76852" y="1452233"/>
            <a:ext cx="90170" cy="106045"/>
          </a:xfrm>
          <a:prstGeom prst="rect">
            <a:avLst/>
          </a:prstGeom>
        </p:spPr>
        <p:txBody>
          <a:bodyPr vert="vert270" wrap="square" lIns="0" tIns="76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sz="450" dirty="0">
                <a:latin typeface="Microsoft Sans Serif"/>
                <a:cs typeface="Microsoft Sans Serif"/>
              </a:rPr>
              <a:t>1.5</a:t>
            </a:r>
            <a:endParaRPr sz="450">
              <a:latin typeface="Microsoft Sans Serif"/>
              <a:cs typeface="Microsoft Sans Serif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76852" y="1183489"/>
            <a:ext cx="90170" cy="106045"/>
          </a:xfrm>
          <a:prstGeom prst="rect">
            <a:avLst/>
          </a:prstGeom>
        </p:spPr>
        <p:txBody>
          <a:bodyPr vert="vert270" wrap="square" lIns="0" tIns="76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sz="450" dirty="0">
                <a:latin typeface="Microsoft Sans Serif"/>
                <a:cs typeface="Microsoft Sans Serif"/>
              </a:rPr>
              <a:t>2.0</a:t>
            </a:r>
            <a:endParaRPr sz="450">
              <a:latin typeface="Microsoft Sans Serif"/>
              <a:cs typeface="Microsoft Sans Serif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76852" y="914741"/>
            <a:ext cx="90170" cy="106045"/>
          </a:xfrm>
          <a:prstGeom prst="rect">
            <a:avLst/>
          </a:prstGeom>
        </p:spPr>
        <p:txBody>
          <a:bodyPr vert="vert270" wrap="square" lIns="0" tIns="76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sz="450" dirty="0">
                <a:latin typeface="Microsoft Sans Serif"/>
                <a:cs typeface="Microsoft Sans Serif"/>
              </a:rPr>
              <a:t>2.5</a:t>
            </a:r>
            <a:endParaRPr sz="450">
              <a:latin typeface="Microsoft Sans Serif"/>
              <a:cs typeface="Microsoft Sans Serif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954065" y="2555939"/>
            <a:ext cx="262255" cy="952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50" spc="-5" dirty="0">
                <a:latin typeface="Microsoft Sans Serif"/>
                <a:cs typeface="Microsoft Sans Serif"/>
              </a:rPr>
              <a:t>Flexibility</a:t>
            </a:r>
            <a:endParaRPr sz="450">
              <a:latin typeface="Microsoft Sans Serif"/>
              <a:cs typeface="Microsoft Sans Serif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1939037" y="911249"/>
            <a:ext cx="960119" cy="1488440"/>
            <a:chOff x="1939037" y="911249"/>
            <a:chExt cx="960119" cy="1488440"/>
          </a:xfrm>
        </p:grpSpPr>
        <p:sp>
          <p:nvSpPr>
            <p:cNvPr id="20" name="object 20"/>
            <p:cNvSpPr/>
            <p:nvPr/>
          </p:nvSpPr>
          <p:spPr>
            <a:xfrm>
              <a:off x="2007565" y="2282317"/>
              <a:ext cx="854710" cy="29209"/>
            </a:xfrm>
            <a:custGeom>
              <a:avLst/>
              <a:gdLst/>
              <a:ahLst/>
              <a:cxnLst/>
              <a:rect l="l" t="t" r="r" b="b"/>
              <a:pathLst>
                <a:path w="854710" h="29210">
                  <a:moveTo>
                    <a:pt x="0" y="0"/>
                  </a:moveTo>
                  <a:lnTo>
                    <a:pt x="52305" y="15415"/>
                  </a:lnTo>
                  <a:lnTo>
                    <a:pt x="104622" y="24680"/>
                  </a:lnTo>
                  <a:lnTo>
                    <a:pt x="156939" y="28079"/>
                  </a:lnTo>
                  <a:lnTo>
                    <a:pt x="209255" y="28875"/>
                  </a:lnTo>
                  <a:lnTo>
                    <a:pt x="226626" y="28943"/>
                  </a:lnTo>
                  <a:lnTo>
                    <a:pt x="244065" y="28943"/>
                  </a:lnTo>
                  <a:lnTo>
                    <a:pt x="261504" y="29011"/>
                  </a:lnTo>
                  <a:lnTo>
                    <a:pt x="278943" y="28943"/>
                  </a:lnTo>
                  <a:lnTo>
                    <a:pt x="296382" y="28943"/>
                  </a:lnTo>
                  <a:lnTo>
                    <a:pt x="313809" y="28875"/>
                  </a:lnTo>
                  <a:lnTo>
                    <a:pt x="331248" y="28795"/>
                  </a:lnTo>
                  <a:lnTo>
                    <a:pt x="348687" y="28727"/>
                  </a:lnTo>
                  <a:lnTo>
                    <a:pt x="366126" y="28579"/>
                  </a:lnTo>
                  <a:lnTo>
                    <a:pt x="383565" y="28443"/>
                  </a:lnTo>
                  <a:lnTo>
                    <a:pt x="401004" y="28216"/>
                  </a:lnTo>
                  <a:lnTo>
                    <a:pt x="418443" y="28000"/>
                  </a:lnTo>
                  <a:lnTo>
                    <a:pt x="435882" y="27784"/>
                  </a:lnTo>
                  <a:lnTo>
                    <a:pt x="453321" y="27568"/>
                  </a:lnTo>
                  <a:lnTo>
                    <a:pt x="470760" y="27352"/>
                  </a:lnTo>
                  <a:lnTo>
                    <a:pt x="488119" y="27136"/>
                  </a:lnTo>
                  <a:lnTo>
                    <a:pt x="505558" y="26840"/>
                  </a:lnTo>
                  <a:lnTo>
                    <a:pt x="522997" y="26624"/>
                  </a:lnTo>
                  <a:lnTo>
                    <a:pt x="540436" y="26340"/>
                  </a:lnTo>
                  <a:lnTo>
                    <a:pt x="557875" y="26124"/>
                  </a:lnTo>
                  <a:lnTo>
                    <a:pt x="575314" y="25908"/>
                  </a:lnTo>
                  <a:lnTo>
                    <a:pt x="592753" y="25692"/>
                  </a:lnTo>
                  <a:lnTo>
                    <a:pt x="610192" y="25476"/>
                  </a:lnTo>
                  <a:lnTo>
                    <a:pt x="627631" y="25328"/>
                  </a:lnTo>
                  <a:lnTo>
                    <a:pt x="645070" y="25180"/>
                  </a:lnTo>
                  <a:lnTo>
                    <a:pt x="662509" y="25032"/>
                  </a:lnTo>
                  <a:lnTo>
                    <a:pt x="679948" y="24885"/>
                  </a:lnTo>
                  <a:lnTo>
                    <a:pt x="697387" y="24748"/>
                  </a:lnTo>
                  <a:lnTo>
                    <a:pt x="714814" y="24600"/>
                  </a:lnTo>
                  <a:lnTo>
                    <a:pt x="767063" y="24100"/>
                  </a:lnTo>
                  <a:lnTo>
                    <a:pt x="819380" y="23225"/>
                  </a:lnTo>
                  <a:lnTo>
                    <a:pt x="836818" y="22645"/>
                  </a:lnTo>
                  <a:lnTo>
                    <a:pt x="854257" y="21781"/>
                  </a:lnTo>
                </a:path>
              </a:pathLst>
            </a:custGeom>
            <a:ln w="10853">
              <a:solidFill>
                <a:srgbClr val="00D2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939037" y="913963"/>
              <a:ext cx="956944" cy="1485900"/>
            </a:xfrm>
            <a:custGeom>
              <a:avLst/>
              <a:gdLst/>
              <a:ahLst/>
              <a:cxnLst/>
              <a:rect l="l" t="t" r="r" b="b"/>
              <a:pathLst>
                <a:path w="956944" h="1485900">
                  <a:moveTo>
                    <a:pt x="34377" y="1397513"/>
                  </a:moveTo>
                  <a:lnTo>
                    <a:pt x="34377" y="53760"/>
                  </a:lnTo>
                </a:path>
                <a:path w="956944" h="1485900">
                  <a:moveTo>
                    <a:pt x="34377" y="1397513"/>
                  </a:moveTo>
                  <a:lnTo>
                    <a:pt x="0" y="1397513"/>
                  </a:lnTo>
                </a:path>
                <a:path w="956944" h="1485900">
                  <a:moveTo>
                    <a:pt x="34377" y="1128779"/>
                  </a:moveTo>
                  <a:lnTo>
                    <a:pt x="0" y="1128779"/>
                  </a:lnTo>
                </a:path>
                <a:path w="956944" h="1485900">
                  <a:moveTo>
                    <a:pt x="34377" y="859976"/>
                  </a:moveTo>
                  <a:lnTo>
                    <a:pt x="0" y="859976"/>
                  </a:lnTo>
                </a:path>
                <a:path w="956944" h="1485900">
                  <a:moveTo>
                    <a:pt x="34377" y="591230"/>
                  </a:moveTo>
                  <a:lnTo>
                    <a:pt x="0" y="591230"/>
                  </a:lnTo>
                </a:path>
                <a:path w="956944" h="1485900">
                  <a:moveTo>
                    <a:pt x="34377" y="322495"/>
                  </a:moveTo>
                  <a:lnTo>
                    <a:pt x="0" y="322495"/>
                  </a:lnTo>
                </a:path>
                <a:path w="956944" h="1485900">
                  <a:moveTo>
                    <a:pt x="34377" y="53760"/>
                  </a:moveTo>
                  <a:lnTo>
                    <a:pt x="0" y="53760"/>
                  </a:lnTo>
                </a:path>
                <a:path w="956944" h="1485900">
                  <a:moveTo>
                    <a:pt x="34377" y="1451206"/>
                  </a:moveTo>
                  <a:lnTo>
                    <a:pt x="728502" y="1451206"/>
                  </a:lnTo>
                </a:path>
                <a:path w="956944" h="1485900">
                  <a:moveTo>
                    <a:pt x="68527" y="1451206"/>
                  </a:moveTo>
                  <a:lnTo>
                    <a:pt x="68527" y="1485652"/>
                  </a:lnTo>
                </a:path>
                <a:path w="956944" h="1485900">
                  <a:moveTo>
                    <a:pt x="331192" y="1451206"/>
                  </a:moveTo>
                  <a:lnTo>
                    <a:pt x="331192" y="1485652"/>
                  </a:lnTo>
                </a:path>
                <a:path w="956944" h="1485900">
                  <a:moveTo>
                    <a:pt x="529807" y="1451206"/>
                  </a:moveTo>
                  <a:lnTo>
                    <a:pt x="529807" y="1485652"/>
                  </a:lnTo>
                </a:path>
                <a:path w="956944" h="1485900">
                  <a:moveTo>
                    <a:pt x="728502" y="1451206"/>
                  </a:moveTo>
                  <a:lnTo>
                    <a:pt x="728502" y="1485652"/>
                  </a:lnTo>
                </a:path>
                <a:path w="956944" h="1485900">
                  <a:moveTo>
                    <a:pt x="34377" y="1451206"/>
                  </a:moveTo>
                  <a:lnTo>
                    <a:pt x="956936" y="1451206"/>
                  </a:lnTo>
                  <a:lnTo>
                    <a:pt x="956936" y="0"/>
                  </a:lnTo>
                  <a:lnTo>
                    <a:pt x="34377" y="0"/>
                  </a:lnTo>
                  <a:lnTo>
                    <a:pt x="34377" y="1451206"/>
                  </a:lnTo>
                </a:path>
              </a:pathLst>
            </a:custGeom>
            <a:ln w="542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2007565" y="1596218"/>
              <a:ext cx="854710" cy="693420"/>
            </a:xfrm>
            <a:custGeom>
              <a:avLst/>
              <a:gdLst/>
              <a:ahLst/>
              <a:cxnLst/>
              <a:rect l="l" t="t" r="r" b="b"/>
              <a:pathLst>
                <a:path w="854710" h="693419">
                  <a:moveTo>
                    <a:pt x="0" y="693123"/>
                  </a:moveTo>
                  <a:lnTo>
                    <a:pt x="52305" y="691884"/>
                  </a:lnTo>
                  <a:lnTo>
                    <a:pt x="104622" y="688417"/>
                  </a:lnTo>
                  <a:lnTo>
                    <a:pt x="156939" y="683710"/>
                  </a:lnTo>
                  <a:lnTo>
                    <a:pt x="174378" y="682051"/>
                  </a:lnTo>
                  <a:lnTo>
                    <a:pt x="226626" y="676253"/>
                  </a:lnTo>
                  <a:lnTo>
                    <a:pt x="278943" y="669239"/>
                  </a:lnTo>
                  <a:lnTo>
                    <a:pt x="331248" y="660633"/>
                  </a:lnTo>
                  <a:lnTo>
                    <a:pt x="383565" y="649992"/>
                  </a:lnTo>
                  <a:lnTo>
                    <a:pt x="435882" y="636532"/>
                  </a:lnTo>
                  <a:lnTo>
                    <a:pt x="488119" y="619389"/>
                  </a:lnTo>
                  <a:lnTo>
                    <a:pt x="540436" y="597607"/>
                  </a:lnTo>
                  <a:lnTo>
                    <a:pt x="575314" y="580020"/>
                  </a:lnTo>
                  <a:lnTo>
                    <a:pt x="610192" y="559546"/>
                  </a:lnTo>
                  <a:lnTo>
                    <a:pt x="645070" y="535161"/>
                  </a:lnTo>
                  <a:lnTo>
                    <a:pt x="679948" y="505058"/>
                  </a:lnTo>
                  <a:lnTo>
                    <a:pt x="714814" y="466281"/>
                  </a:lnTo>
                  <a:lnTo>
                    <a:pt x="749624" y="415340"/>
                  </a:lnTo>
                  <a:lnTo>
                    <a:pt x="784502" y="345436"/>
                  </a:lnTo>
                  <a:lnTo>
                    <a:pt x="801941" y="298485"/>
                  </a:lnTo>
                  <a:lnTo>
                    <a:pt x="819380" y="236539"/>
                  </a:lnTo>
                  <a:lnTo>
                    <a:pt x="836818" y="146889"/>
                  </a:lnTo>
                  <a:lnTo>
                    <a:pt x="854257" y="0"/>
                  </a:lnTo>
                </a:path>
              </a:pathLst>
            </a:custGeom>
            <a:ln w="10853">
              <a:solidFill>
                <a:srgbClr val="F595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007565" y="1051371"/>
              <a:ext cx="854710" cy="691515"/>
            </a:xfrm>
            <a:custGeom>
              <a:avLst/>
              <a:gdLst/>
              <a:ahLst/>
              <a:cxnLst/>
              <a:rect l="l" t="t" r="r" b="b"/>
              <a:pathLst>
                <a:path w="854710" h="691514">
                  <a:moveTo>
                    <a:pt x="0" y="671330"/>
                  </a:moveTo>
                  <a:lnTo>
                    <a:pt x="52305" y="685518"/>
                  </a:lnTo>
                  <a:lnTo>
                    <a:pt x="104622" y="691305"/>
                  </a:lnTo>
                  <a:lnTo>
                    <a:pt x="122061" y="691441"/>
                  </a:lnTo>
                  <a:lnTo>
                    <a:pt x="139500" y="690941"/>
                  </a:lnTo>
                  <a:lnTo>
                    <a:pt x="191816" y="687178"/>
                  </a:lnTo>
                  <a:lnTo>
                    <a:pt x="244065" y="681312"/>
                  </a:lnTo>
                  <a:lnTo>
                    <a:pt x="296382" y="673797"/>
                  </a:lnTo>
                  <a:lnTo>
                    <a:pt x="348687" y="664316"/>
                  </a:lnTo>
                  <a:lnTo>
                    <a:pt x="401004" y="652300"/>
                  </a:lnTo>
                  <a:lnTo>
                    <a:pt x="453321" y="637112"/>
                  </a:lnTo>
                  <a:lnTo>
                    <a:pt x="505558" y="617718"/>
                  </a:lnTo>
                  <a:lnTo>
                    <a:pt x="540436" y="602154"/>
                  </a:lnTo>
                  <a:lnTo>
                    <a:pt x="575314" y="584136"/>
                  </a:lnTo>
                  <a:lnTo>
                    <a:pt x="610192" y="563309"/>
                  </a:lnTo>
                  <a:lnTo>
                    <a:pt x="645070" y="538560"/>
                  </a:lnTo>
                  <a:lnTo>
                    <a:pt x="679948" y="508162"/>
                  </a:lnTo>
                  <a:lnTo>
                    <a:pt x="714814" y="469089"/>
                  </a:lnTo>
                  <a:lnTo>
                    <a:pt x="749624" y="417795"/>
                  </a:lnTo>
                  <a:lnTo>
                    <a:pt x="784502" y="347528"/>
                  </a:lnTo>
                  <a:lnTo>
                    <a:pt x="801941" y="300281"/>
                  </a:lnTo>
                  <a:lnTo>
                    <a:pt x="819380" y="237983"/>
                  </a:lnTo>
                  <a:lnTo>
                    <a:pt x="836818" y="147753"/>
                  </a:lnTo>
                  <a:lnTo>
                    <a:pt x="854257" y="0"/>
                  </a:lnTo>
                </a:path>
              </a:pathLst>
            </a:custGeom>
            <a:ln w="10853">
              <a:solidFill>
                <a:srgbClr val="A8262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973415" y="1773939"/>
              <a:ext cx="922655" cy="0"/>
            </a:xfrm>
            <a:custGeom>
              <a:avLst/>
              <a:gdLst/>
              <a:ahLst/>
              <a:cxnLst/>
              <a:rect l="l" t="t" r="r" b="b"/>
              <a:pathLst>
                <a:path w="922655">
                  <a:moveTo>
                    <a:pt x="0" y="0"/>
                  </a:moveTo>
                  <a:lnTo>
                    <a:pt x="922558" y="0"/>
                  </a:lnTo>
                </a:path>
              </a:pathLst>
            </a:custGeom>
            <a:ln w="5426">
              <a:solidFill>
                <a:srgbClr val="000000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2129626" y="913963"/>
              <a:ext cx="0" cy="1451610"/>
            </a:xfrm>
            <a:custGeom>
              <a:avLst/>
              <a:gdLst/>
              <a:ahLst/>
              <a:cxnLst/>
              <a:rect l="l" t="t" r="r" b="b"/>
              <a:pathLst>
                <a:path h="1451610">
                  <a:moveTo>
                    <a:pt x="0" y="1451206"/>
                  </a:moveTo>
                  <a:lnTo>
                    <a:pt x="0" y="0"/>
                  </a:lnTo>
                </a:path>
              </a:pathLst>
            </a:custGeom>
            <a:ln w="5426">
              <a:solidFill>
                <a:srgbClr val="000000"/>
              </a:solidFill>
              <a:prstDash val="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1978768" y="2418383"/>
            <a:ext cx="57785" cy="952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50" dirty="0">
                <a:latin typeface="Microsoft Sans Serif"/>
                <a:cs typeface="Microsoft Sans Serif"/>
              </a:rPr>
              <a:t>2</a:t>
            </a:r>
            <a:endParaRPr sz="450">
              <a:latin typeface="Microsoft Sans Serif"/>
              <a:cs typeface="Microsoft Sans Serif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2241437" y="2418383"/>
            <a:ext cx="471170" cy="952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194945" algn="l"/>
                <a:tab pos="393700" algn="l"/>
              </a:tabLst>
            </a:pPr>
            <a:r>
              <a:rPr sz="450" dirty="0">
                <a:latin typeface="Microsoft Sans Serif"/>
                <a:cs typeface="Microsoft Sans Serif"/>
              </a:rPr>
              <a:t>5	10	20</a:t>
            </a:r>
            <a:endParaRPr sz="450">
              <a:latin typeface="Microsoft Sans Serif"/>
              <a:cs typeface="Microsoft Sans Serif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825824" y="2258539"/>
            <a:ext cx="90170" cy="106045"/>
          </a:xfrm>
          <a:prstGeom prst="rect">
            <a:avLst/>
          </a:prstGeom>
        </p:spPr>
        <p:txBody>
          <a:bodyPr vert="vert270" wrap="square" lIns="0" tIns="76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sz="450" dirty="0">
                <a:latin typeface="Microsoft Sans Serif"/>
                <a:cs typeface="Microsoft Sans Serif"/>
              </a:rPr>
              <a:t>0.0</a:t>
            </a:r>
            <a:endParaRPr sz="450">
              <a:latin typeface="Microsoft Sans Serif"/>
              <a:cs typeface="Microsoft Sans Serif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825824" y="1989795"/>
            <a:ext cx="90170" cy="106045"/>
          </a:xfrm>
          <a:prstGeom prst="rect">
            <a:avLst/>
          </a:prstGeom>
        </p:spPr>
        <p:txBody>
          <a:bodyPr vert="vert270" wrap="square" lIns="0" tIns="76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sz="450" dirty="0">
                <a:latin typeface="Microsoft Sans Serif"/>
                <a:cs typeface="Microsoft Sans Serif"/>
              </a:rPr>
              <a:t>0.5</a:t>
            </a:r>
            <a:endParaRPr sz="450">
              <a:latin typeface="Microsoft Sans Serif"/>
              <a:cs typeface="Microsoft Sans Serif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825824" y="1720976"/>
            <a:ext cx="90170" cy="106045"/>
          </a:xfrm>
          <a:prstGeom prst="rect">
            <a:avLst/>
          </a:prstGeom>
        </p:spPr>
        <p:txBody>
          <a:bodyPr vert="vert270" wrap="square" lIns="0" tIns="76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sz="450" dirty="0">
                <a:latin typeface="Microsoft Sans Serif"/>
                <a:cs typeface="Microsoft Sans Serif"/>
              </a:rPr>
              <a:t>1.0</a:t>
            </a:r>
            <a:endParaRPr sz="450">
              <a:latin typeface="Microsoft Sans Serif"/>
              <a:cs typeface="Microsoft Sans Serif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825824" y="1452233"/>
            <a:ext cx="90170" cy="106045"/>
          </a:xfrm>
          <a:prstGeom prst="rect">
            <a:avLst/>
          </a:prstGeom>
        </p:spPr>
        <p:txBody>
          <a:bodyPr vert="vert270" wrap="square" lIns="0" tIns="76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sz="450" dirty="0">
                <a:latin typeface="Microsoft Sans Serif"/>
                <a:cs typeface="Microsoft Sans Serif"/>
              </a:rPr>
              <a:t>1.5</a:t>
            </a:r>
            <a:endParaRPr sz="450">
              <a:latin typeface="Microsoft Sans Serif"/>
              <a:cs typeface="Microsoft Sans Serif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825824" y="1183489"/>
            <a:ext cx="90170" cy="106045"/>
          </a:xfrm>
          <a:prstGeom prst="rect">
            <a:avLst/>
          </a:prstGeom>
        </p:spPr>
        <p:txBody>
          <a:bodyPr vert="vert270" wrap="square" lIns="0" tIns="76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sz="450" dirty="0">
                <a:latin typeface="Microsoft Sans Serif"/>
                <a:cs typeface="Microsoft Sans Serif"/>
              </a:rPr>
              <a:t>2.0</a:t>
            </a:r>
            <a:endParaRPr sz="450">
              <a:latin typeface="Microsoft Sans Serif"/>
              <a:cs typeface="Microsoft Sans Serif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825824" y="914741"/>
            <a:ext cx="90170" cy="106045"/>
          </a:xfrm>
          <a:prstGeom prst="rect">
            <a:avLst/>
          </a:prstGeom>
        </p:spPr>
        <p:txBody>
          <a:bodyPr vert="vert270" wrap="square" lIns="0" tIns="76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sz="450" dirty="0">
                <a:latin typeface="Microsoft Sans Serif"/>
                <a:cs typeface="Microsoft Sans Serif"/>
              </a:rPr>
              <a:t>2.5</a:t>
            </a:r>
            <a:endParaRPr sz="450">
              <a:latin typeface="Microsoft Sans Serif"/>
              <a:cs typeface="Microsoft Sans Serif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2303036" y="2555939"/>
            <a:ext cx="262255" cy="952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50" spc="-5" dirty="0">
                <a:latin typeface="Microsoft Sans Serif"/>
                <a:cs typeface="Microsoft Sans Serif"/>
              </a:rPr>
              <a:t>Flexibility</a:t>
            </a:r>
            <a:endParaRPr sz="450">
              <a:latin typeface="Microsoft Sans Serif"/>
              <a:cs typeface="Microsoft Sans Serif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3287929" y="911247"/>
            <a:ext cx="960119" cy="1488440"/>
            <a:chOff x="3287929" y="911247"/>
            <a:chExt cx="960119" cy="1488440"/>
          </a:xfrm>
        </p:grpSpPr>
        <p:sp>
          <p:nvSpPr>
            <p:cNvPr id="36" name="object 36"/>
            <p:cNvSpPr/>
            <p:nvPr/>
          </p:nvSpPr>
          <p:spPr>
            <a:xfrm>
              <a:off x="3356525" y="1120683"/>
              <a:ext cx="854710" cy="1191260"/>
            </a:xfrm>
            <a:custGeom>
              <a:avLst/>
              <a:gdLst/>
              <a:ahLst/>
              <a:cxnLst/>
              <a:rect l="l" t="t" r="r" b="b"/>
              <a:pathLst>
                <a:path w="854710" h="1191260">
                  <a:moveTo>
                    <a:pt x="0" y="0"/>
                  </a:moveTo>
                  <a:lnTo>
                    <a:pt x="17438" y="47041"/>
                  </a:lnTo>
                  <a:lnTo>
                    <a:pt x="34877" y="100438"/>
                  </a:lnTo>
                  <a:lnTo>
                    <a:pt x="52316" y="161293"/>
                  </a:lnTo>
                  <a:lnTo>
                    <a:pt x="69755" y="230753"/>
                  </a:lnTo>
                  <a:lnTo>
                    <a:pt x="87194" y="311354"/>
                  </a:lnTo>
                  <a:lnTo>
                    <a:pt x="104565" y="403039"/>
                  </a:lnTo>
                  <a:lnTo>
                    <a:pt x="122004" y="505422"/>
                  </a:lnTo>
                  <a:lnTo>
                    <a:pt x="139443" y="614682"/>
                  </a:lnTo>
                  <a:lnTo>
                    <a:pt x="156882" y="723727"/>
                  </a:lnTo>
                  <a:lnTo>
                    <a:pt x="174321" y="825462"/>
                  </a:lnTo>
                  <a:lnTo>
                    <a:pt x="191760" y="914032"/>
                  </a:lnTo>
                  <a:lnTo>
                    <a:pt x="209187" y="986823"/>
                  </a:lnTo>
                  <a:lnTo>
                    <a:pt x="226626" y="1042903"/>
                  </a:lnTo>
                  <a:lnTo>
                    <a:pt x="244065" y="1084283"/>
                  </a:lnTo>
                  <a:lnTo>
                    <a:pt x="278943" y="1135372"/>
                  </a:lnTo>
                  <a:lnTo>
                    <a:pt x="313821" y="1161053"/>
                  </a:lnTo>
                  <a:lnTo>
                    <a:pt x="366058" y="1178935"/>
                  </a:lnTo>
                  <a:lnTo>
                    <a:pt x="418375" y="1186166"/>
                  </a:lnTo>
                  <a:lnTo>
                    <a:pt x="470692" y="1188985"/>
                  </a:lnTo>
                  <a:lnTo>
                    <a:pt x="523009" y="1190076"/>
                  </a:lnTo>
                  <a:lnTo>
                    <a:pt x="557886" y="1190361"/>
                  </a:lnTo>
                  <a:lnTo>
                    <a:pt x="575325" y="1190508"/>
                  </a:lnTo>
                  <a:lnTo>
                    <a:pt x="592764" y="1190508"/>
                  </a:lnTo>
                  <a:lnTo>
                    <a:pt x="610124" y="1190577"/>
                  </a:lnTo>
                  <a:lnTo>
                    <a:pt x="627563" y="1190577"/>
                  </a:lnTo>
                  <a:lnTo>
                    <a:pt x="645002" y="1190645"/>
                  </a:lnTo>
                  <a:lnTo>
                    <a:pt x="714757" y="1190645"/>
                  </a:lnTo>
                  <a:lnTo>
                    <a:pt x="732196" y="1190577"/>
                  </a:lnTo>
                  <a:lnTo>
                    <a:pt x="801952" y="1190577"/>
                  </a:lnTo>
                  <a:lnTo>
                    <a:pt x="819391" y="1190508"/>
                  </a:lnTo>
                  <a:lnTo>
                    <a:pt x="836830" y="1190429"/>
                  </a:lnTo>
                  <a:lnTo>
                    <a:pt x="854189" y="1190292"/>
                  </a:lnTo>
                </a:path>
              </a:pathLst>
            </a:custGeom>
            <a:ln w="10853">
              <a:solidFill>
                <a:srgbClr val="00D2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3287929" y="913963"/>
              <a:ext cx="957580" cy="1485900"/>
            </a:xfrm>
            <a:custGeom>
              <a:avLst/>
              <a:gdLst/>
              <a:ahLst/>
              <a:cxnLst/>
              <a:rect l="l" t="t" r="r" b="b"/>
              <a:pathLst>
                <a:path w="957579" h="1485900">
                  <a:moveTo>
                    <a:pt x="34445" y="1397513"/>
                  </a:moveTo>
                  <a:lnTo>
                    <a:pt x="34445" y="53760"/>
                  </a:lnTo>
                </a:path>
                <a:path w="957579" h="1485900">
                  <a:moveTo>
                    <a:pt x="34445" y="1397513"/>
                  </a:moveTo>
                  <a:lnTo>
                    <a:pt x="0" y="1397513"/>
                  </a:lnTo>
                </a:path>
                <a:path w="957579" h="1485900">
                  <a:moveTo>
                    <a:pt x="34445" y="1061558"/>
                  </a:moveTo>
                  <a:lnTo>
                    <a:pt x="0" y="1061558"/>
                  </a:lnTo>
                </a:path>
                <a:path w="957579" h="1485900">
                  <a:moveTo>
                    <a:pt x="34445" y="725603"/>
                  </a:moveTo>
                  <a:lnTo>
                    <a:pt x="0" y="725603"/>
                  </a:lnTo>
                </a:path>
                <a:path w="957579" h="1485900">
                  <a:moveTo>
                    <a:pt x="34445" y="389715"/>
                  </a:moveTo>
                  <a:lnTo>
                    <a:pt x="0" y="389715"/>
                  </a:lnTo>
                </a:path>
                <a:path w="957579" h="1485900">
                  <a:moveTo>
                    <a:pt x="34445" y="53760"/>
                  </a:moveTo>
                  <a:lnTo>
                    <a:pt x="0" y="53760"/>
                  </a:lnTo>
                </a:path>
                <a:path w="957579" h="1485900">
                  <a:moveTo>
                    <a:pt x="34445" y="1451206"/>
                  </a:moveTo>
                  <a:lnTo>
                    <a:pt x="728513" y="1451206"/>
                  </a:lnTo>
                </a:path>
                <a:path w="957579" h="1485900">
                  <a:moveTo>
                    <a:pt x="68596" y="1451206"/>
                  </a:moveTo>
                  <a:lnTo>
                    <a:pt x="68596" y="1485652"/>
                  </a:lnTo>
                </a:path>
                <a:path w="957579" h="1485900">
                  <a:moveTo>
                    <a:pt x="331192" y="1451206"/>
                  </a:moveTo>
                  <a:lnTo>
                    <a:pt x="331192" y="1485652"/>
                  </a:lnTo>
                </a:path>
                <a:path w="957579" h="1485900">
                  <a:moveTo>
                    <a:pt x="529886" y="1451206"/>
                  </a:moveTo>
                  <a:lnTo>
                    <a:pt x="529886" y="1485652"/>
                  </a:lnTo>
                </a:path>
                <a:path w="957579" h="1485900">
                  <a:moveTo>
                    <a:pt x="728513" y="1451206"/>
                  </a:moveTo>
                  <a:lnTo>
                    <a:pt x="728513" y="1485652"/>
                  </a:lnTo>
                </a:path>
                <a:path w="957579" h="1485900">
                  <a:moveTo>
                    <a:pt x="34445" y="1451206"/>
                  </a:moveTo>
                  <a:lnTo>
                    <a:pt x="957015" y="1451206"/>
                  </a:lnTo>
                  <a:lnTo>
                    <a:pt x="957015" y="0"/>
                  </a:lnTo>
                  <a:lnTo>
                    <a:pt x="34445" y="0"/>
                  </a:lnTo>
                  <a:lnTo>
                    <a:pt x="34445" y="1451206"/>
                  </a:lnTo>
                </a:path>
              </a:pathLst>
            </a:custGeom>
            <a:ln w="542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3356525" y="2210833"/>
              <a:ext cx="854710" cy="97155"/>
            </a:xfrm>
            <a:custGeom>
              <a:avLst/>
              <a:gdLst/>
              <a:ahLst/>
              <a:cxnLst/>
              <a:rect l="l" t="t" r="r" b="b"/>
              <a:pathLst>
                <a:path w="854710" h="97155">
                  <a:moveTo>
                    <a:pt x="0" y="96880"/>
                  </a:moveTo>
                  <a:lnTo>
                    <a:pt x="17438" y="96880"/>
                  </a:lnTo>
                  <a:lnTo>
                    <a:pt x="34877" y="96812"/>
                  </a:lnTo>
                  <a:lnTo>
                    <a:pt x="52316" y="96744"/>
                  </a:lnTo>
                  <a:lnTo>
                    <a:pt x="69755" y="96596"/>
                  </a:lnTo>
                  <a:lnTo>
                    <a:pt x="87194" y="96448"/>
                  </a:lnTo>
                  <a:lnTo>
                    <a:pt x="104565" y="96232"/>
                  </a:lnTo>
                  <a:lnTo>
                    <a:pt x="122004" y="95948"/>
                  </a:lnTo>
                  <a:lnTo>
                    <a:pt x="139443" y="95720"/>
                  </a:lnTo>
                  <a:lnTo>
                    <a:pt x="156882" y="95504"/>
                  </a:lnTo>
                  <a:lnTo>
                    <a:pt x="174321" y="95220"/>
                  </a:lnTo>
                  <a:lnTo>
                    <a:pt x="191760" y="94936"/>
                  </a:lnTo>
                  <a:lnTo>
                    <a:pt x="209187" y="94709"/>
                  </a:lnTo>
                  <a:lnTo>
                    <a:pt x="226626" y="94424"/>
                  </a:lnTo>
                  <a:lnTo>
                    <a:pt x="244065" y="94129"/>
                  </a:lnTo>
                  <a:lnTo>
                    <a:pt x="261504" y="93845"/>
                  </a:lnTo>
                  <a:lnTo>
                    <a:pt x="278943" y="93549"/>
                  </a:lnTo>
                  <a:lnTo>
                    <a:pt x="296382" y="93185"/>
                  </a:lnTo>
                  <a:lnTo>
                    <a:pt x="313821" y="92901"/>
                  </a:lnTo>
                  <a:lnTo>
                    <a:pt x="331260" y="92537"/>
                  </a:lnTo>
                  <a:lnTo>
                    <a:pt x="348699" y="92174"/>
                  </a:lnTo>
                  <a:lnTo>
                    <a:pt x="366058" y="91742"/>
                  </a:lnTo>
                  <a:lnTo>
                    <a:pt x="418375" y="90366"/>
                  </a:lnTo>
                  <a:lnTo>
                    <a:pt x="453253" y="89138"/>
                  </a:lnTo>
                  <a:lnTo>
                    <a:pt x="470692" y="88490"/>
                  </a:lnTo>
                  <a:lnTo>
                    <a:pt x="488131" y="87694"/>
                  </a:lnTo>
                  <a:lnTo>
                    <a:pt x="505570" y="86899"/>
                  </a:lnTo>
                  <a:lnTo>
                    <a:pt x="523009" y="86023"/>
                  </a:lnTo>
                  <a:lnTo>
                    <a:pt x="575325" y="82988"/>
                  </a:lnTo>
                  <a:lnTo>
                    <a:pt x="627563" y="79077"/>
                  </a:lnTo>
                  <a:lnTo>
                    <a:pt x="679879" y="73655"/>
                  </a:lnTo>
                  <a:lnTo>
                    <a:pt x="732196" y="65413"/>
                  </a:lnTo>
                  <a:lnTo>
                    <a:pt x="784513" y="51509"/>
                  </a:lnTo>
                  <a:lnTo>
                    <a:pt x="819391" y="35309"/>
                  </a:lnTo>
                  <a:lnTo>
                    <a:pt x="836830" y="21849"/>
                  </a:lnTo>
                  <a:lnTo>
                    <a:pt x="854189" y="0"/>
                  </a:lnTo>
                </a:path>
              </a:pathLst>
            </a:custGeom>
            <a:ln w="10853">
              <a:solidFill>
                <a:srgbClr val="F595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3356525" y="1049779"/>
              <a:ext cx="854710" cy="1181100"/>
            </a:xfrm>
            <a:custGeom>
              <a:avLst/>
              <a:gdLst/>
              <a:ahLst/>
              <a:cxnLst/>
              <a:rect l="l" t="t" r="r" b="b"/>
              <a:pathLst>
                <a:path w="854710" h="1181100">
                  <a:moveTo>
                    <a:pt x="0" y="0"/>
                  </a:moveTo>
                  <a:lnTo>
                    <a:pt x="17438" y="46950"/>
                  </a:lnTo>
                  <a:lnTo>
                    <a:pt x="34877" y="100359"/>
                  </a:lnTo>
                  <a:lnTo>
                    <a:pt x="52316" y="161133"/>
                  </a:lnTo>
                  <a:lnTo>
                    <a:pt x="69755" y="230457"/>
                  </a:lnTo>
                  <a:lnTo>
                    <a:pt x="87194" y="310842"/>
                  </a:lnTo>
                  <a:lnTo>
                    <a:pt x="104565" y="402380"/>
                  </a:lnTo>
                  <a:lnTo>
                    <a:pt x="122004" y="504546"/>
                  </a:lnTo>
                  <a:lnTo>
                    <a:pt x="139443" y="613511"/>
                  </a:lnTo>
                  <a:lnTo>
                    <a:pt x="156882" y="722272"/>
                  </a:lnTo>
                  <a:lnTo>
                    <a:pt x="174321" y="823790"/>
                  </a:lnTo>
                  <a:lnTo>
                    <a:pt x="191760" y="912133"/>
                  </a:lnTo>
                  <a:lnTo>
                    <a:pt x="209187" y="984572"/>
                  </a:lnTo>
                  <a:lnTo>
                    <a:pt x="226626" y="1040424"/>
                  </a:lnTo>
                  <a:lnTo>
                    <a:pt x="244065" y="1081521"/>
                  </a:lnTo>
                  <a:lnTo>
                    <a:pt x="278943" y="1132030"/>
                  </a:lnTo>
                  <a:lnTo>
                    <a:pt x="313821" y="1157074"/>
                  </a:lnTo>
                  <a:lnTo>
                    <a:pt x="366058" y="1173786"/>
                  </a:lnTo>
                  <a:lnTo>
                    <a:pt x="418375" y="1179572"/>
                  </a:lnTo>
                  <a:lnTo>
                    <a:pt x="453253" y="1180584"/>
                  </a:lnTo>
                  <a:lnTo>
                    <a:pt x="470692" y="1180584"/>
                  </a:lnTo>
                  <a:lnTo>
                    <a:pt x="523009" y="1179288"/>
                  </a:lnTo>
                  <a:lnTo>
                    <a:pt x="575325" y="1176605"/>
                  </a:lnTo>
                  <a:lnTo>
                    <a:pt x="627563" y="1172774"/>
                  </a:lnTo>
                  <a:lnTo>
                    <a:pt x="679879" y="1167419"/>
                  </a:lnTo>
                  <a:lnTo>
                    <a:pt x="732196" y="1159098"/>
                  </a:lnTo>
                  <a:lnTo>
                    <a:pt x="784513" y="1145206"/>
                  </a:lnTo>
                  <a:lnTo>
                    <a:pt x="819391" y="1128926"/>
                  </a:lnTo>
                  <a:lnTo>
                    <a:pt x="836830" y="1115387"/>
                  </a:lnTo>
                  <a:lnTo>
                    <a:pt x="854189" y="1093401"/>
                  </a:lnTo>
                </a:path>
              </a:pathLst>
            </a:custGeom>
            <a:ln w="10853">
              <a:solidFill>
                <a:srgbClr val="A8262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3322375" y="2244256"/>
              <a:ext cx="922655" cy="0"/>
            </a:xfrm>
            <a:custGeom>
              <a:avLst/>
              <a:gdLst/>
              <a:ahLst/>
              <a:cxnLst/>
              <a:rect l="l" t="t" r="r" b="b"/>
              <a:pathLst>
                <a:path w="922654">
                  <a:moveTo>
                    <a:pt x="0" y="0"/>
                  </a:moveTo>
                  <a:lnTo>
                    <a:pt x="922569" y="0"/>
                  </a:lnTo>
                </a:path>
              </a:pathLst>
            </a:custGeom>
            <a:ln w="5426">
              <a:solidFill>
                <a:srgbClr val="000000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3809778" y="913963"/>
              <a:ext cx="0" cy="1451610"/>
            </a:xfrm>
            <a:custGeom>
              <a:avLst/>
              <a:gdLst/>
              <a:ahLst/>
              <a:cxnLst/>
              <a:rect l="l" t="t" r="r" b="b"/>
              <a:pathLst>
                <a:path h="1451610">
                  <a:moveTo>
                    <a:pt x="0" y="1451206"/>
                  </a:moveTo>
                  <a:lnTo>
                    <a:pt x="0" y="0"/>
                  </a:lnTo>
                </a:path>
              </a:pathLst>
            </a:custGeom>
            <a:ln w="5426">
              <a:solidFill>
                <a:srgbClr val="000000"/>
              </a:solidFill>
              <a:prstDash val="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3887424" y="913960"/>
              <a:ext cx="358140" cy="275590"/>
            </a:xfrm>
            <a:custGeom>
              <a:avLst/>
              <a:gdLst/>
              <a:ahLst/>
              <a:cxnLst/>
              <a:rect l="l" t="t" r="r" b="b"/>
              <a:pathLst>
                <a:path w="358139" h="275590">
                  <a:moveTo>
                    <a:pt x="0" y="275103"/>
                  </a:moveTo>
                  <a:lnTo>
                    <a:pt x="357518" y="275103"/>
                  </a:lnTo>
                  <a:lnTo>
                    <a:pt x="357518" y="0"/>
                  </a:lnTo>
                  <a:lnTo>
                    <a:pt x="0" y="0"/>
                  </a:lnTo>
                  <a:lnTo>
                    <a:pt x="0" y="275103"/>
                  </a:lnTo>
                  <a:close/>
                </a:path>
              </a:pathLst>
            </a:custGeom>
            <a:ln w="542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3938945" y="982775"/>
              <a:ext cx="103505" cy="0"/>
            </a:xfrm>
            <a:custGeom>
              <a:avLst/>
              <a:gdLst/>
              <a:ahLst/>
              <a:cxnLst/>
              <a:rect l="l" t="t" r="r" b="b"/>
              <a:pathLst>
                <a:path w="103504">
                  <a:moveTo>
                    <a:pt x="0" y="0"/>
                  </a:moveTo>
                  <a:lnTo>
                    <a:pt x="103178" y="0"/>
                  </a:lnTo>
                </a:path>
              </a:pathLst>
            </a:custGeom>
            <a:ln w="16280">
              <a:solidFill>
                <a:srgbClr val="A8262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3938945" y="1051507"/>
              <a:ext cx="103505" cy="0"/>
            </a:xfrm>
            <a:custGeom>
              <a:avLst/>
              <a:gdLst/>
              <a:ahLst/>
              <a:cxnLst/>
              <a:rect l="l" t="t" r="r" b="b"/>
              <a:pathLst>
                <a:path w="103504">
                  <a:moveTo>
                    <a:pt x="0" y="0"/>
                  </a:moveTo>
                  <a:lnTo>
                    <a:pt x="103178" y="0"/>
                  </a:lnTo>
                </a:path>
              </a:pathLst>
            </a:custGeom>
            <a:ln w="16280">
              <a:solidFill>
                <a:srgbClr val="00D2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3938945" y="1120251"/>
              <a:ext cx="103505" cy="0"/>
            </a:xfrm>
            <a:custGeom>
              <a:avLst/>
              <a:gdLst/>
              <a:ahLst/>
              <a:cxnLst/>
              <a:rect l="l" t="t" r="r" b="b"/>
              <a:pathLst>
                <a:path w="103504">
                  <a:moveTo>
                    <a:pt x="0" y="0"/>
                  </a:moveTo>
                  <a:lnTo>
                    <a:pt x="103178" y="0"/>
                  </a:lnTo>
                </a:path>
              </a:pathLst>
            </a:custGeom>
            <a:ln w="16280">
              <a:solidFill>
                <a:srgbClr val="F595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6" name="object 46"/>
          <p:cNvSpPr txBox="1"/>
          <p:nvPr/>
        </p:nvSpPr>
        <p:spPr>
          <a:xfrm>
            <a:off x="3327739" y="2418383"/>
            <a:ext cx="57785" cy="952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50" dirty="0">
                <a:latin typeface="Microsoft Sans Serif"/>
                <a:cs typeface="Microsoft Sans Serif"/>
              </a:rPr>
              <a:t>2</a:t>
            </a:r>
            <a:endParaRPr sz="450">
              <a:latin typeface="Microsoft Sans Serif"/>
              <a:cs typeface="Microsoft Sans Serif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4214215" y="3342078"/>
            <a:ext cx="352425" cy="101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70"/>
              </a:lnSpc>
            </a:pPr>
            <a:fld id="{81D60167-4931-47E6-BA6A-407CBD079E47}" type="slidenum">
              <a:rPr sz="600" dirty="0">
                <a:solidFill>
                  <a:srgbClr val="7F7F7F"/>
                </a:solidFill>
                <a:latin typeface="Lucida Console"/>
                <a:cs typeface="Lucida Console"/>
              </a:rPr>
              <a:t>44</a:t>
            </a:fld>
            <a:r>
              <a:rPr sz="600" spc="-240" dirty="0">
                <a:solidFill>
                  <a:srgbClr val="7F7F7F"/>
                </a:solidFill>
                <a:latin typeface="Lucida Console"/>
                <a:cs typeface="Lucida Console"/>
              </a:rPr>
              <a:t> </a:t>
            </a:r>
            <a:r>
              <a:rPr sz="600" dirty="0">
                <a:solidFill>
                  <a:srgbClr val="7F7F7F"/>
                </a:solidFill>
                <a:latin typeface="Lucida Console"/>
                <a:cs typeface="Lucida Console"/>
              </a:rPr>
              <a:t>/</a:t>
            </a:r>
            <a:r>
              <a:rPr sz="600" spc="-240" dirty="0">
                <a:solidFill>
                  <a:srgbClr val="7F7F7F"/>
                </a:solidFill>
                <a:latin typeface="Lucida Console"/>
                <a:cs typeface="Lucida Console"/>
              </a:rPr>
              <a:t> </a:t>
            </a:r>
            <a:r>
              <a:rPr sz="600" dirty="0">
                <a:solidFill>
                  <a:srgbClr val="7F7F7F"/>
                </a:solidFill>
                <a:latin typeface="Lucida Console"/>
                <a:cs typeface="Lucida Console"/>
              </a:rPr>
              <a:t>30</a:t>
            </a:r>
            <a:endParaRPr sz="600">
              <a:latin typeface="Lucida Console"/>
              <a:cs typeface="Lucida Console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3590332" y="2418383"/>
            <a:ext cx="471170" cy="952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194945" algn="l"/>
                <a:tab pos="393700" algn="l"/>
              </a:tabLst>
            </a:pPr>
            <a:r>
              <a:rPr sz="450" dirty="0">
                <a:latin typeface="Microsoft Sans Serif"/>
                <a:cs typeface="Microsoft Sans Serif"/>
              </a:rPr>
              <a:t>5	10	20</a:t>
            </a:r>
            <a:endParaRPr sz="450">
              <a:latin typeface="Microsoft Sans Serif"/>
              <a:cs typeface="Microsoft Sans Serif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3174715" y="2282681"/>
            <a:ext cx="90170" cy="57785"/>
          </a:xfrm>
          <a:prstGeom prst="rect">
            <a:avLst/>
          </a:prstGeom>
        </p:spPr>
        <p:txBody>
          <a:bodyPr vert="vert270" wrap="square" lIns="0" tIns="76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sz="450" dirty="0">
                <a:latin typeface="Microsoft Sans Serif"/>
                <a:cs typeface="Microsoft Sans Serif"/>
              </a:rPr>
              <a:t>0</a:t>
            </a:r>
            <a:endParaRPr sz="450">
              <a:latin typeface="Microsoft Sans Serif"/>
              <a:cs typeface="Microsoft Sans Serif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3174715" y="1946717"/>
            <a:ext cx="90170" cy="57785"/>
          </a:xfrm>
          <a:prstGeom prst="rect">
            <a:avLst/>
          </a:prstGeom>
        </p:spPr>
        <p:txBody>
          <a:bodyPr vert="vert270" wrap="square" lIns="0" tIns="76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sz="450" dirty="0">
                <a:latin typeface="Microsoft Sans Serif"/>
                <a:cs typeface="Microsoft Sans Serif"/>
              </a:rPr>
              <a:t>5</a:t>
            </a:r>
            <a:endParaRPr sz="450">
              <a:latin typeface="Microsoft Sans Serif"/>
              <a:cs typeface="Microsoft Sans Serif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3174715" y="1594649"/>
            <a:ext cx="90170" cy="90170"/>
          </a:xfrm>
          <a:prstGeom prst="rect">
            <a:avLst/>
          </a:prstGeom>
        </p:spPr>
        <p:txBody>
          <a:bodyPr vert="vert270" wrap="square" lIns="0" tIns="76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sz="450" dirty="0">
                <a:latin typeface="Microsoft Sans Serif"/>
                <a:cs typeface="Microsoft Sans Serif"/>
              </a:rPr>
              <a:t>10</a:t>
            </a:r>
            <a:endParaRPr sz="450">
              <a:latin typeface="Microsoft Sans Serif"/>
              <a:cs typeface="Microsoft Sans Serif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3174715" y="1258743"/>
            <a:ext cx="90170" cy="90170"/>
          </a:xfrm>
          <a:prstGeom prst="rect">
            <a:avLst/>
          </a:prstGeom>
        </p:spPr>
        <p:txBody>
          <a:bodyPr vert="vert270" wrap="square" lIns="0" tIns="76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sz="450" dirty="0">
                <a:latin typeface="Microsoft Sans Serif"/>
                <a:cs typeface="Microsoft Sans Serif"/>
              </a:rPr>
              <a:t>15</a:t>
            </a:r>
            <a:endParaRPr sz="450">
              <a:latin typeface="Microsoft Sans Serif"/>
              <a:cs typeface="Microsoft Sans Serif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3174715" y="922771"/>
            <a:ext cx="90170" cy="90170"/>
          </a:xfrm>
          <a:prstGeom prst="rect">
            <a:avLst/>
          </a:prstGeom>
        </p:spPr>
        <p:txBody>
          <a:bodyPr vert="vert270" wrap="square" lIns="0" tIns="76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sz="450" dirty="0">
                <a:latin typeface="Microsoft Sans Serif"/>
                <a:cs typeface="Microsoft Sans Serif"/>
              </a:rPr>
              <a:t>20</a:t>
            </a:r>
            <a:endParaRPr sz="450">
              <a:latin typeface="Microsoft Sans Serif"/>
              <a:cs typeface="Microsoft Sans Serif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3651928" y="2555939"/>
            <a:ext cx="262255" cy="952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50" spc="-5" dirty="0">
                <a:latin typeface="Microsoft Sans Serif"/>
                <a:cs typeface="Microsoft Sans Serif"/>
              </a:rPr>
              <a:t>Flexibility</a:t>
            </a:r>
            <a:endParaRPr sz="450">
              <a:latin typeface="Microsoft Sans Serif"/>
              <a:cs typeface="Microsoft Sans Serif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4081012" y="932947"/>
            <a:ext cx="151130" cy="2324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50" dirty="0">
                <a:latin typeface="Microsoft Sans Serif"/>
                <a:cs typeface="Microsoft Sans Serif"/>
              </a:rPr>
              <a:t>MSE</a:t>
            </a:r>
            <a:endParaRPr sz="450">
              <a:latin typeface="Microsoft Sans Serif"/>
              <a:cs typeface="Microsoft Sans Serif"/>
            </a:endParaRPr>
          </a:p>
          <a:p>
            <a:pPr marL="12700" marR="17780">
              <a:lnSpc>
                <a:spcPct val="100000"/>
              </a:lnSpc>
            </a:pPr>
            <a:r>
              <a:rPr sz="450" dirty="0">
                <a:latin typeface="Microsoft Sans Serif"/>
                <a:cs typeface="Microsoft Sans Serif"/>
              </a:rPr>
              <a:t>Bias  </a:t>
            </a:r>
            <a:r>
              <a:rPr sz="450" spc="-10" dirty="0">
                <a:latin typeface="Microsoft Sans Serif"/>
                <a:cs typeface="Microsoft Sans Serif"/>
              </a:rPr>
              <a:t>Var</a:t>
            </a:r>
            <a:endParaRPr sz="450">
              <a:latin typeface="Microsoft Sans Serif"/>
              <a:cs typeface="Microsoft Sans Serif"/>
            </a:endParaRPr>
          </a:p>
        </p:txBody>
      </p:sp>
      <p:sp>
        <p:nvSpPr>
          <p:cNvPr id="56" name="Footer Placeholder 55">
            <a:extLst>
              <a:ext uri="{FF2B5EF4-FFF2-40B4-BE49-F238E27FC236}">
                <a16:creationId xmlns:a16="http://schemas.microsoft.com/office/drawing/2014/main" id="{330CF555-4B92-F190-DD4C-6BABEA7050B1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r>
              <a:rPr lang="en-US"/>
              <a:t>Instructor: Dr. Malak Abdullah</a:t>
            </a:r>
            <a:endParaRPr lang="en-US" dirty="0"/>
          </a:p>
        </p:txBody>
      </p:sp>
      <p:sp>
        <p:nvSpPr>
          <p:cNvPr id="57" name="Slide Number Placeholder 56">
            <a:extLst>
              <a:ext uri="{FF2B5EF4-FFF2-40B4-BE49-F238E27FC236}">
                <a16:creationId xmlns:a16="http://schemas.microsoft.com/office/drawing/2014/main" id="{FF89F492-F5F9-7552-AE89-B95EA8A1A7D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670"/>
              </a:lnSpc>
            </a:pPr>
            <a:fld id="{81D60167-4931-47E6-BA6A-407CBD079E47}" type="slidenum">
              <a:rPr lang="en-JO" smtClean="0"/>
              <a:t>44</a:t>
            </a:fld>
            <a:r>
              <a:rPr lang="en-JO" spc="-240"/>
              <a:t> </a:t>
            </a:r>
            <a:r>
              <a:rPr lang="en-JO"/>
              <a:t>/</a:t>
            </a:r>
            <a:r>
              <a:rPr lang="en-JO" spc="-245"/>
              <a:t> </a:t>
            </a:r>
            <a:r>
              <a:rPr lang="en-JO"/>
              <a:t>29</a:t>
            </a:r>
            <a:endParaRPr lang="en-JO" dirty="0"/>
          </a:p>
        </p:txBody>
      </p:sp>
    </p:spTree>
  </p:cSld>
  <p:clrMapOvr>
    <a:masterClrMapping/>
  </p:clrMapOvr>
  <p:transition>
    <p:cut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85380-C113-B74F-8DDD-FE1CD5689B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4149" y="211465"/>
            <a:ext cx="1101801" cy="215444"/>
          </a:xfrm>
        </p:spPr>
        <p:txBody>
          <a:bodyPr/>
          <a:lstStyle/>
          <a:p>
            <a:r>
              <a:rPr lang="en-US" dirty="0"/>
              <a:t>Early stopping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86EB9E-7E2D-AA4F-8FB9-4A42564DDD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7931" y="856397"/>
            <a:ext cx="3874236" cy="338554"/>
          </a:xfrm>
        </p:spPr>
        <p:txBody>
          <a:bodyPr/>
          <a:lstStyle/>
          <a:p>
            <a:r>
              <a:rPr lang="en-US" dirty="0"/>
              <a:t>Stop training as soon as the validation error reaches a minimum.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1B066E-5236-2540-9593-A232CB33B5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167563" y="6272213"/>
            <a:ext cx="2946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rtl="0" eaLnBrk="1" fontAlgn="auto" hangingPunct="1">
              <a:spcBef>
                <a:spcPts val="0"/>
              </a:spcBef>
              <a:spcAft>
                <a:spcPts val="0"/>
              </a:spcAft>
              <a:defRPr sz="99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Rockwell" panose="02060603020205020403" pitchFamily="18" charset="77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Rockwell" panose="02060603020205020403" pitchFamily="18" charset="77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Rockwell" panose="02060603020205020403" pitchFamily="18" charset="77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Rockwell" panose="02060603020205020403" pitchFamily="18" charset="77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Rockwell" panose="02060603020205020403" pitchFamily="18" charset="77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Rockwell" panose="02060603020205020403" pitchFamily="18" charset="77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Rockwell" panose="02060603020205020403" pitchFamily="18" charset="77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Rockwell" panose="02060603020205020403" pitchFamily="18" charset="77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/>
              <a:t>First Semester 2021-2022</a:t>
            </a:r>
            <a:endParaRPr lang="en-US" dirty="0"/>
          </a:p>
        </p:txBody>
      </p:sp>
      <p:pic>
        <p:nvPicPr>
          <p:cNvPr id="6" name="Picture 5" descr="A graph showing a training and training&#10;&#10;Description automatically generated with medium confidence">
            <a:extLst>
              <a:ext uri="{FF2B5EF4-FFF2-40B4-BE49-F238E27FC236}">
                <a16:creationId xmlns:a16="http://schemas.microsoft.com/office/drawing/2014/main" id="{8C45DDDF-41A1-795A-9F7F-B885A43F8F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050" y="1501775"/>
            <a:ext cx="2631760" cy="1720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94158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81734" y="211465"/>
            <a:ext cx="1843405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45" dirty="0"/>
              <a:t>Classification</a:t>
            </a:r>
            <a:r>
              <a:rPr spc="140" dirty="0"/>
              <a:t> </a:t>
            </a:r>
            <a:r>
              <a:rPr spc="40" dirty="0"/>
              <a:t>Problems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214215" y="3342078"/>
            <a:ext cx="352425" cy="101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70"/>
              </a:lnSpc>
            </a:pPr>
            <a:fld id="{81D60167-4931-47E6-BA6A-407CBD079E47}" type="slidenum">
              <a:rPr sz="600" dirty="0">
                <a:solidFill>
                  <a:srgbClr val="7F7F7F"/>
                </a:solidFill>
                <a:latin typeface="Lucida Console"/>
                <a:cs typeface="Lucida Console"/>
              </a:rPr>
              <a:t>46</a:t>
            </a:fld>
            <a:r>
              <a:rPr sz="600" spc="-240" dirty="0">
                <a:solidFill>
                  <a:srgbClr val="7F7F7F"/>
                </a:solidFill>
                <a:latin typeface="Lucida Console"/>
                <a:cs typeface="Lucida Console"/>
              </a:rPr>
              <a:t> </a:t>
            </a:r>
            <a:r>
              <a:rPr sz="600" dirty="0">
                <a:solidFill>
                  <a:srgbClr val="7F7F7F"/>
                </a:solidFill>
                <a:latin typeface="Lucida Console"/>
                <a:cs typeface="Lucida Console"/>
              </a:rPr>
              <a:t>/</a:t>
            </a:r>
            <a:r>
              <a:rPr sz="600" spc="-240" dirty="0">
                <a:solidFill>
                  <a:srgbClr val="7F7F7F"/>
                </a:solidFill>
                <a:latin typeface="Lucida Console"/>
                <a:cs typeface="Lucida Console"/>
              </a:rPr>
              <a:t> </a:t>
            </a:r>
            <a:r>
              <a:rPr sz="600" dirty="0">
                <a:solidFill>
                  <a:srgbClr val="7F7F7F"/>
                </a:solidFill>
                <a:latin typeface="Lucida Console"/>
                <a:cs typeface="Lucida Console"/>
              </a:rPr>
              <a:t>30</a:t>
            </a:r>
            <a:endParaRPr sz="600">
              <a:latin typeface="Lucida Console"/>
              <a:cs typeface="Lucida Consol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34594" y="973466"/>
            <a:ext cx="3881120" cy="1510665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25400" marR="68580">
              <a:lnSpc>
                <a:spcPct val="102600"/>
              </a:lnSpc>
              <a:spcBef>
                <a:spcPts val="55"/>
              </a:spcBef>
            </a:pPr>
            <a:r>
              <a:rPr sz="1100" spc="10" dirty="0">
                <a:latin typeface="Calibri"/>
                <a:cs typeface="Calibri"/>
              </a:rPr>
              <a:t>Here</a:t>
            </a:r>
            <a:r>
              <a:rPr sz="1100" spc="110" dirty="0">
                <a:latin typeface="Calibri"/>
                <a:cs typeface="Calibri"/>
              </a:rPr>
              <a:t> </a:t>
            </a:r>
            <a:r>
              <a:rPr sz="1100" spc="5" dirty="0">
                <a:latin typeface="Calibri"/>
                <a:cs typeface="Calibri"/>
              </a:rPr>
              <a:t>the</a:t>
            </a:r>
            <a:r>
              <a:rPr sz="1100" spc="12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response</a:t>
            </a:r>
            <a:r>
              <a:rPr sz="1100" spc="114" dirty="0">
                <a:latin typeface="Calibri"/>
                <a:cs typeface="Calibri"/>
              </a:rPr>
              <a:t> </a:t>
            </a:r>
            <a:r>
              <a:rPr sz="1100" spc="15" dirty="0">
                <a:latin typeface="Calibri"/>
                <a:cs typeface="Calibri"/>
              </a:rPr>
              <a:t>variable</a:t>
            </a:r>
            <a:r>
              <a:rPr sz="1100" spc="125" dirty="0">
                <a:latin typeface="Calibri"/>
                <a:cs typeface="Calibri"/>
              </a:rPr>
              <a:t> </a:t>
            </a:r>
            <a:r>
              <a:rPr sz="1100" i="1" spc="95" dirty="0">
                <a:latin typeface="Calibri"/>
                <a:cs typeface="Calibri"/>
              </a:rPr>
              <a:t>Y</a:t>
            </a:r>
            <a:r>
              <a:rPr sz="1100" i="1" spc="360" dirty="0">
                <a:latin typeface="Calibri"/>
                <a:cs typeface="Calibri"/>
              </a:rPr>
              <a:t> </a:t>
            </a:r>
            <a:r>
              <a:rPr sz="1100" spc="20" dirty="0">
                <a:latin typeface="Calibri"/>
                <a:cs typeface="Calibri"/>
              </a:rPr>
              <a:t>is</a:t>
            </a:r>
            <a:r>
              <a:rPr sz="1100" spc="120" dirty="0">
                <a:latin typeface="Calibri"/>
                <a:cs typeface="Calibri"/>
              </a:rPr>
              <a:t> </a:t>
            </a:r>
            <a:r>
              <a:rPr sz="1100" i="1" spc="5" dirty="0">
                <a:solidFill>
                  <a:srgbClr val="009900"/>
                </a:solidFill>
                <a:latin typeface="Calibri"/>
                <a:cs typeface="Calibri"/>
              </a:rPr>
              <a:t>qualitative</a:t>
            </a:r>
            <a:r>
              <a:rPr sz="1100" i="1" spc="120" dirty="0">
                <a:solidFill>
                  <a:srgbClr val="009900"/>
                </a:solidFill>
                <a:latin typeface="Calibri"/>
                <a:cs typeface="Calibri"/>
              </a:rPr>
              <a:t> </a:t>
            </a:r>
            <a:r>
              <a:rPr sz="1100" spc="95" dirty="0">
                <a:latin typeface="Calibri"/>
                <a:cs typeface="Calibri"/>
              </a:rPr>
              <a:t>—</a:t>
            </a:r>
            <a:r>
              <a:rPr sz="1100" spc="1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e.g.</a:t>
            </a:r>
            <a:r>
              <a:rPr sz="1100" spc="240" dirty="0">
                <a:latin typeface="Calibri"/>
                <a:cs typeface="Calibri"/>
              </a:rPr>
              <a:t> </a:t>
            </a:r>
            <a:r>
              <a:rPr sz="1100" spc="15" dirty="0">
                <a:latin typeface="Calibri"/>
                <a:cs typeface="Calibri"/>
              </a:rPr>
              <a:t>email</a:t>
            </a:r>
            <a:r>
              <a:rPr sz="1100" spc="120" dirty="0">
                <a:latin typeface="Calibri"/>
                <a:cs typeface="Calibri"/>
              </a:rPr>
              <a:t> </a:t>
            </a:r>
            <a:r>
              <a:rPr sz="1100" spc="20" dirty="0">
                <a:latin typeface="Calibri"/>
                <a:cs typeface="Calibri"/>
              </a:rPr>
              <a:t>is</a:t>
            </a:r>
            <a:r>
              <a:rPr sz="1100" spc="120" dirty="0">
                <a:latin typeface="Calibri"/>
                <a:cs typeface="Calibri"/>
              </a:rPr>
              <a:t> </a:t>
            </a:r>
            <a:r>
              <a:rPr sz="1100" spc="-25" dirty="0">
                <a:latin typeface="Calibri"/>
                <a:cs typeface="Calibri"/>
              </a:rPr>
              <a:t>one </a:t>
            </a:r>
            <a:r>
              <a:rPr sz="1100" spc="-235" dirty="0">
                <a:latin typeface="Calibri"/>
                <a:cs typeface="Calibri"/>
              </a:rPr>
              <a:t> </a:t>
            </a:r>
            <a:r>
              <a:rPr sz="1100" spc="-20" dirty="0">
                <a:latin typeface="Calibri"/>
                <a:cs typeface="Calibri"/>
              </a:rPr>
              <a:t>of</a:t>
            </a:r>
            <a:r>
              <a:rPr sz="1100" spc="114" dirty="0">
                <a:latin typeface="Calibri"/>
                <a:cs typeface="Calibri"/>
              </a:rPr>
              <a:t> </a:t>
            </a:r>
            <a:r>
              <a:rPr sz="1100" spc="-190" dirty="0">
                <a:latin typeface="Lucida Sans Unicode"/>
                <a:cs typeface="Lucida Sans Unicode"/>
              </a:rPr>
              <a:t>C</a:t>
            </a:r>
            <a:r>
              <a:rPr sz="1100" spc="-135" dirty="0">
                <a:latin typeface="Lucida Sans Unicode"/>
                <a:cs typeface="Lucida Sans Unicode"/>
              </a:rPr>
              <a:t> </a:t>
            </a:r>
            <a:r>
              <a:rPr sz="1100" spc="295" dirty="0">
                <a:latin typeface="Calibri"/>
                <a:cs typeface="Calibri"/>
              </a:rPr>
              <a:t>=</a:t>
            </a:r>
            <a:r>
              <a:rPr sz="1100" spc="5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(</a:t>
            </a:r>
            <a:r>
              <a:rPr sz="1100" spc="-5" dirty="0">
                <a:solidFill>
                  <a:srgbClr val="990000"/>
                </a:solidFill>
                <a:latin typeface="Calibri"/>
                <a:cs typeface="Calibri"/>
              </a:rPr>
              <a:t>spam</a:t>
            </a:r>
            <a:r>
              <a:rPr sz="1100" i="1" spc="-5" dirty="0">
                <a:latin typeface="Calibri"/>
                <a:cs typeface="Calibri"/>
              </a:rPr>
              <a:t>,</a:t>
            </a:r>
            <a:r>
              <a:rPr sz="1100" i="1" spc="-65" dirty="0">
                <a:latin typeface="Calibri"/>
                <a:cs typeface="Calibri"/>
              </a:rPr>
              <a:t> </a:t>
            </a:r>
            <a:r>
              <a:rPr sz="1100" spc="-45" dirty="0">
                <a:solidFill>
                  <a:srgbClr val="990000"/>
                </a:solidFill>
                <a:latin typeface="Calibri"/>
                <a:cs typeface="Calibri"/>
              </a:rPr>
              <a:t>ham</a:t>
            </a:r>
            <a:r>
              <a:rPr sz="1100" spc="-45" dirty="0">
                <a:latin typeface="Calibri"/>
                <a:cs typeface="Calibri"/>
              </a:rPr>
              <a:t>)</a:t>
            </a:r>
            <a:r>
              <a:rPr sz="1100" spc="114" dirty="0">
                <a:latin typeface="Calibri"/>
                <a:cs typeface="Calibri"/>
              </a:rPr>
              <a:t> </a:t>
            </a:r>
            <a:r>
              <a:rPr sz="1100" spc="15" dirty="0">
                <a:latin typeface="Calibri"/>
                <a:cs typeface="Calibri"/>
              </a:rPr>
              <a:t>(</a:t>
            </a:r>
            <a:r>
              <a:rPr sz="1100" spc="15" dirty="0">
                <a:solidFill>
                  <a:srgbClr val="990000"/>
                </a:solidFill>
                <a:latin typeface="Calibri"/>
                <a:cs typeface="Calibri"/>
              </a:rPr>
              <a:t>ham</a:t>
            </a:r>
            <a:r>
              <a:rPr sz="1100" spc="15" dirty="0">
                <a:latin typeface="Calibri"/>
                <a:cs typeface="Calibri"/>
              </a:rPr>
              <a:t>=good</a:t>
            </a:r>
            <a:r>
              <a:rPr sz="1100" spc="120" dirty="0">
                <a:latin typeface="Calibri"/>
                <a:cs typeface="Calibri"/>
              </a:rPr>
              <a:t> </a:t>
            </a:r>
            <a:r>
              <a:rPr sz="1100" spc="25" dirty="0">
                <a:latin typeface="Calibri"/>
                <a:cs typeface="Calibri"/>
              </a:rPr>
              <a:t>email),</a:t>
            </a:r>
            <a:r>
              <a:rPr sz="1100" spc="114" dirty="0">
                <a:latin typeface="Calibri"/>
                <a:cs typeface="Calibri"/>
              </a:rPr>
              <a:t> </a:t>
            </a:r>
            <a:r>
              <a:rPr sz="1100" spc="40" dirty="0">
                <a:latin typeface="Calibri"/>
                <a:cs typeface="Calibri"/>
              </a:rPr>
              <a:t>digit</a:t>
            </a:r>
            <a:r>
              <a:rPr sz="1100" spc="114" dirty="0">
                <a:latin typeface="Calibri"/>
                <a:cs typeface="Calibri"/>
              </a:rPr>
              <a:t> </a:t>
            </a:r>
            <a:r>
              <a:rPr sz="1100" spc="15" dirty="0">
                <a:latin typeface="Calibri"/>
                <a:cs typeface="Calibri"/>
              </a:rPr>
              <a:t>class</a:t>
            </a:r>
            <a:r>
              <a:rPr sz="1100" spc="120" dirty="0">
                <a:latin typeface="Calibri"/>
                <a:cs typeface="Calibri"/>
              </a:rPr>
              <a:t> </a:t>
            </a:r>
            <a:r>
              <a:rPr sz="1100" spc="20" dirty="0">
                <a:latin typeface="Calibri"/>
                <a:cs typeface="Calibri"/>
              </a:rPr>
              <a:t>is</a:t>
            </a:r>
            <a:r>
              <a:rPr sz="1100" spc="114" dirty="0">
                <a:latin typeface="Calibri"/>
                <a:cs typeface="Calibri"/>
              </a:rPr>
              <a:t> </a:t>
            </a:r>
            <a:r>
              <a:rPr sz="1100" spc="-25" dirty="0">
                <a:latin typeface="Calibri"/>
                <a:cs typeface="Calibri"/>
              </a:rPr>
              <a:t>one</a:t>
            </a:r>
            <a:r>
              <a:rPr sz="1100" spc="120" dirty="0">
                <a:latin typeface="Calibri"/>
                <a:cs typeface="Calibri"/>
              </a:rPr>
              <a:t> </a:t>
            </a:r>
            <a:r>
              <a:rPr sz="1100" spc="-20" dirty="0">
                <a:latin typeface="Calibri"/>
                <a:cs typeface="Calibri"/>
              </a:rPr>
              <a:t>of</a:t>
            </a:r>
            <a:endParaRPr sz="1100">
              <a:latin typeface="Calibri"/>
              <a:cs typeface="Calibri"/>
            </a:endParaRPr>
          </a:p>
          <a:p>
            <a:pPr marL="25400">
              <a:lnSpc>
                <a:spcPct val="100000"/>
              </a:lnSpc>
              <a:spcBef>
                <a:spcPts val="35"/>
              </a:spcBef>
            </a:pPr>
            <a:r>
              <a:rPr sz="1100" spc="-190" dirty="0">
                <a:latin typeface="Lucida Sans Unicode"/>
                <a:cs typeface="Lucida Sans Unicode"/>
              </a:rPr>
              <a:t>C</a:t>
            </a:r>
            <a:r>
              <a:rPr sz="1100" spc="15" dirty="0">
                <a:latin typeface="Lucida Sans Unicode"/>
                <a:cs typeface="Lucida Sans Unicode"/>
              </a:rPr>
              <a:t> </a:t>
            </a:r>
            <a:r>
              <a:rPr sz="1100" spc="295" dirty="0">
                <a:latin typeface="Calibri"/>
                <a:cs typeface="Calibri"/>
              </a:rPr>
              <a:t>=</a:t>
            </a:r>
            <a:r>
              <a:rPr sz="1100" spc="55" dirty="0">
                <a:latin typeface="Calibri"/>
                <a:cs typeface="Calibri"/>
              </a:rPr>
              <a:t> </a:t>
            </a:r>
            <a:r>
              <a:rPr sz="1100" spc="185" dirty="0">
                <a:latin typeface="Lucida Sans Unicode"/>
                <a:cs typeface="Lucida Sans Unicode"/>
              </a:rPr>
              <a:t>{</a:t>
            </a:r>
            <a:r>
              <a:rPr sz="1100" spc="15" dirty="0">
                <a:solidFill>
                  <a:srgbClr val="990000"/>
                </a:solidFill>
                <a:latin typeface="Calibri"/>
                <a:cs typeface="Calibri"/>
              </a:rPr>
              <a:t>0</a:t>
            </a:r>
            <a:r>
              <a:rPr sz="1100" i="1" spc="25" dirty="0">
                <a:latin typeface="Calibri"/>
                <a:cs typeface="Calibri"/>
              </a:rPr>
              <a:t>,</a:t>
            </a:r>
            <a:r>
              <a:rPr sz="1100" i="1" spc="-70" dirty="0">
                <a:latin typeface="Calibri"/>
                <a:cs typeface="Calibri"/>
              </a:rPr>
              <a:t> </a:t>
            </a:r>
            <a:r>
              <a:rPr sz="1100" spc="15" dirty="0">
                <a:solidFill>
                  <a:srgbClr val="990000"/>
                </a:solidFill>
                <a:latin typeface="Calibri"/>
                <a:cs typeface="Calibri"/>
              </a:rPr>
              <a:t>1</a:t>
            </a:r>
            <a:r>
              <a:rPr sz="1100" i="1" spc="25" dirty="0">
                <a:latin typeface="Calibri"/>
                <a:cs typeface="Calibri"/>
              </a:rPr>
              <a:t>,</a:t>
            </a:r>
            <a:r>
              <a:rPr sz="1100" i="1" spc="-70" dirty="0">
                <a:latin typeface="Calibri"/>
                <a:cs typeface="Calibri"/>
              </a:rPr>
              <a:t> </a:t>
            </a:r>
            <a:r>
              <a:rPr sz="1100" i="1" spc="20" dirty="0">
                <a:latin typeface="Calibri"/>
                <a:cs typeface="Calibri"/>
              </a:rPr>
              <a:t>.</a:t>
            </a:r>
            <a:r>
              <a:rPr sz="1100" i="1" spc="-70" dirty="0">
                <a:latin typeface="Calibri"/>
                <a:cs typeface="Calibri"/>
              </a:rPr>
              <a:t> </a:t>
            </a:r>
            <a:r>
              <a:rPr sz="1100" i="1" spc="20" dirty="0">
                <a:latin typeface="Calibri"/>
                <a:cs typeface="Calibri"/>
              </a:rPr>
              <a:t>.</a:t>
            </a:r>
            <a:r>
              <a:rPr sz="1100" i="1" spc="-70" dirty="0">
                <a:latin typeface="Calibri"/>
                <a:cs typeface="Calibri"/>
              </a:rPr>
              <a:t> </a:t>
            </a:r>
            <a:r>
              <a:rPr sz="1100" i="1" spc="20" dirty="0">
                <a:latin typeface="Calibri"/>
                <a:cs typeface="Calibri"/>
              </a:rPr>
              <a:t>.</a:t>
            </a:r>
            <a:r>
              <a:rPr sz="1100" i="1" spc="-70" dirty="0">
                <a:latin typeface="Calibri"/>
                <a:cs typeface="Calibri"/>
              </a:rPr>
              <a:t> </a:t>
            </a:r>
            <a:r>
              <a:rPr sz="1100" i="1" spc="25" dirty="0">
                <a:latin typeface="Calibri"/>
                <a:cs typeface="Calibri"/>
              </a:rPr>
              <a:t>,</a:t>
            </a:r>
            <a:r>
              <a:rPr sz="1100" i="1" spc="-70" dirty="0">
                <a:latin typeface="Calibri"/>
                <a:cs typeface="Calibri"/>
              </a:rPr>
              <a:t> </a:t>
            </a:r>
            <a:r>
              <a:rPr sz="1100" spc="15" dirty="0">
                <a:solidFill>
                  <a:srgbClr val="990000"/>
                </a:solidFill>
                <a:latin typeface="Calibri"/>
                <a:cs typeface="Calibri"/>
              </a:rPr>
              <a:t>9</a:t>
            </a:r>
            <a:r>
              <a:rPr sz="1100" spc="185" dirty="0">
                <a:latin typeface="Lucida Sans Unicode"/>
                <a:cs typeface="Lucida Sans Unicode"/>
              </a:rPr>
              <a:t>}</a:t>
            </a:r>
            <a:r>
              <a:rPr sz="1100" spc="20" dirty="0">
                <a:latin typeface="Calibri"/>
                <a:cs typeface="Calibri"/>
              </a:rPr>
              <a:t>.</a:t>
            </a:r>
            <a:r>
              <a:rPr sz="1100" dirty="0">
                <a:latin typeface="Calibri"/>
                <a:cs typeface="Calibri"/>
              </a:rPr>
              <a:t> 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spc="60" dirty="0">
                <a:latin typeface="Calibri"/>
                <a:cs typeface="Calibri"/>
              </a:rPr>
              <a:t>Our</a:t>
            </a:r>
            <a:r>
              <a:rPr sz="1100" spc="114" dirty="0">
                <a:latin typeface="Calibri"/>
                <a:cs typeface="Calibri"/>
              </a:rPr>
              <a:t> </a:t>
            </a:r>
            <a:r>
              <a:rPr sz="1100" spc="10" dirty="0">
                <a:latin typeface="Calibri"/>
                <a:cs typeface="Calibri"/>
              </a:rPr>
              <a:t>goals</a:t>
            </a:r>
            <a:r>
              <a:rPr sz="1100" spc="11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are</a:t>
            </a:r>
            <a:r>
              <a:rPr sz="1100" spc="110" dirty="0">
                <a:latin typeface="Calibri"/>
                <a:cs typeface="Calibri"/>
              </a:rPr>
              <a:t> </a:t>
            </a:r>
            <a:r>
              <a:rPr sz="1100" spc="5" dirty="0">
                <a:latin typeface="Calibri"/>
                <a:cs typeface="Calibri"/>
              </a:rPr>
              <a:t>to:</a:t>
            </a:r>
            <a:endParaRPr sz="1100">
              <a:latin typeface="Calibri"/>
              <a:cs typeface="Calibri"/>
            </a:endParaRPr>
          </a:p>
          <a:p>
            <a:pPr marL="302260" marR="17780" indent="-132715">
              <a:lnSpc>
                <a:spcPct val="102699"/>
              </a:lnSpc>
              <a:spcBef>
                <a:spcPts val="300"/>
              </a:spcBef>
              <a:buClr>
                <a:srgbClr val="3333B2"/>
              </a:buClr>
              <a:buSzPct val="90909"/>
              <a:buFont typeface="Lucida Sans Unicode"/>
              <a:buChar char="•"/>
              <a:tabLst>
                <a:tab pos="302895" algn="l"/>
              </a:tabLst>
            </a:pPr>
            <a:r>
              <a:rPr sz="1100" spc="65" dirty="0">
                <a:latin typeface="Calibri"/>
                <a:cs typeface="Calibri"/>
              </a:rPr>
              <a:t>Build</a:t>
            </a:r>
            <a:r>
              <a:rPr sz="1100" spc="110" dirty="0">
                <a:latin typeface="Calibri"/>
                <a:cs typeface="Calibri"/>
              </a:rPr>
              <a:t> </a:t>
            </a:r>
            <a:r>
              <a:rPr sz="1100" spc="15" dirty="0">
                <a:latin typeface="Calibri"/>
                <a:cs typeface="Calibri"/>
              </a:rPr>
              <a:t>a</a:t>
            </a:r>
            <a:r>
              <a:rPr sz="1100" spc="120" dirty="0">
                <a:latin typeface="Calibri"/>
                <a:cs typeface="Calibri"/>
              </a:rPr>
              <a:t> </a:t>
            </a:r>
            <a:r>
              <a:rPr sz="1100" spc="10" dirty="0">
                <a:latin typeface="Calibri"/>
                <a:cs typeface="Calibri"/>
              </a:rPr>
              <a:t>classifier</a:t>
            </a:r>
            <a:r>
              <a:rPr sz="1100" spc="114" dirty="0">
                <a:latin typeface="Calibri"/>
                <a:cs typeface="Calibri"/>
              </a:rPr>
              <a:t> </a:t>
            </a:r>
            <a:r>
              <a:rPr sz="1100" i="1" spc="215" dirty="0">
                <a:latin typeface="Calibri"/>
                <a:cs typeface="Calibri"/>
              </a:rPr>
              <a:t>C</a:t>
            </a:r>
            <a:r>
              <a:rPr sz="1100" spc="215" dirty="0">
                <a:latin typeface="Calibri"/>
                <a:cs typeface="Calibri"/>
              </a:rPr>
              <a:t>(</a:t>
            </a:r>
            <a:r>
              <a:rPr sz="1100" i="1" spc="215" dirty="0">
                <a:latin typeface="Calibri"/>
                <a:cs typeface="Calibri"/>
              </a:rPr>
              <a:t>X</a:t>
            </a:r>
            <a:r>
              <a:rPr sz="1100" spc="215" dirty="0">
                <a:latin typeface="Calibri"/>
                <a:cs typeface="Calibri"/>
              </a:rPr>
              <a:t>)</a:t>
            </a:r>
            <a:r>
              <a:rPr sz="1100" spc="120" dirty="0">
                <a:latin typeface="Calibri"/>
                <a:cs typeface="Calibri"/>
              </a:rPr>
              <a:t> </a:t>
            </a:r>
            <a:r>
              <a:rPr sz="1100" spc="35" dirty="0">
                <a:latin typeface="Calibri"/>
                <a:cs typeface="Calibri"/>
              </a:rPr>
              <a:t>that</a:t>
            </a:r>
            <a:r>
              <a:rPr sz="1100" spc="120" dirty="0">
                <a:latin typeface="Calibri"/>
                <a:cs typeface="Calibri"/>
              </a:rPr>
              <a:t> </a:t>
            </a:r>
            <a:r>
              <a:rPr sz="1100" spc="15" dirty="0">
                <a:latin typeface="Calibri"/>
                <a:cs typeface="Calibri"/>
              </a:rPr>
              <a:t>assigns</a:t>
            </a:r>
            <a:r>
              <a:rPr sz="1100" spc="110" dirty="0">
                <a:latin typeface="Calibri"/>
                <a:cs typeface="Calibri"/>
              </a:rPr>
              <a:t> </a:t>
            </a:r>
            <a:r>
              <a:rPr sz="1100" spc="15" dirty="0">
                <a:latin typeface="Calibri"/>
                <a:cs typeface="Calibri"/>
              </a:rPr>
              <a:t>a</a:t>
            </a:r>
            <a:r>
              <a:rPr sz="1100" spc="114" dirty="0">
                <a:latin typeface="Calibri"/>
                <a:cs typeface="Calibri"/>
              </a:rPr>
              <a:t> </a:t>
            </a:r>
            <a:r>
              <a:rPr sz="1100" spc="15" dirty="0">
                <a:latin typeface="Calibri"/>
                <a:cs typeface="Calibri"/>
              </a:rPr>
              <a:t>class</a:t>
            </a:r>
            <a:r>
              <a:rPr sz="1100" spc="120" dirty="0">
                <a:latin typeface="Calibri"/>
                <a:cs typeface="Calibri"/>
              </a:rPr>
              <a:t> </a:t>
            </a:r>
            <a:r>
              <a:rPr sz="1100" spc="20" dirty="0">
                <a:latin typeface="Calibri"/>
                <a:cs typeface="Calibri"/>
              </a:rPr>
              <a:t>label</a:t>
            </a:r>
            <a:r>
              <a:rPr sz="1100" spc="114" dirty="0">
                <a:latin typeface="Calibri"/>
                <a:cs typeface="Calibri"/>
              </a:rPr>
              <a:t> </a:t>
            </a:r>
            <a:r>
              <a:rPr sz="1100" spc="5" dirty="0">
                <a:latin typeface="Calibri"/>
                <a:cs typeface="Calibri"/>
              </a:rPr>
              <a:t>from</a:t>
            </a:r>
            <a:r>
              <a:rPr sz="1100" spc="120" dirty="0">
                <a:latin typeface="Calibri"/>
                <a:cs typeface="Calibri"/>
              </a:rPr>
              <a:t> </a:t>
            </a:r>
            <a:r>
              <a:rPr sz="1100" spc="-190" dirty="0">
                <a:latin typeface="Lucida Sans Unicode"/>
                <a:cs typeface="Lucida Sans Unicode"/>
              </a:rPr>
              <a:t>C</a:t>
            </a:r>
            <a:r>
              <a:rPr sz="1100" spc="-75" dirty="0">
                <a:latin typeface="Lucida Sans Unicode"/>
                <a:cs typeface="Lucida Sans Unicode"/>
              </a:rPr>
              <a:t> </a:t>
            </a:r>
            <a:r>
              <a:rPr sz="1100" spc="10" dirty="0">
                <a:latin typeface="Calibri"/>
                <a:cs typeface="Calibri"/>
              </a:rPr>
              <a:t>to </a:t>
            </a:r>
            <a:r>
              <a:rPr sz="1100" spc="-235" dirty="0">
                <a:latin typeface="Calibri"/>
                <a:cs typeface="Calibri"/>
              </a:rPr>
              <a:t> </a:t>
            </a:r>
            <a:r>
              <a:rPr sz="1100" spc="15" dirty="0">
                <a:latin typeface="Calibri"/>
                <a:cs typeface="Calibri"/>
              </a:rPr>
              <a:t>a</a:t>
            </a:r>
            <a:r>
              <a:rPr sz="1100" spc="110" dirty="0">
                <a:latin typeface="Calibri"/>
                <a:cs typeface="Calibri"/>
              </a:rPr>
              <a:t> </a:t>
            </a:r>
            <a:r>
              <a:rPr sz="1100" spc="10" dirty="0">
                <a:latin typeface="Calibri"/>
                <a:cs typeface="Calibri"/>
              </a:rPr>
              <a:t>future</a:t>
            </a:r>
            <a:r>
              <a:rPr sz="1100" spc="114" dirty="0">
                <a:latin typeface="Calibri"/>
                <a:cs typeface="Calibri"/>
              </a:rPr>
              <a:t> </a:t>
            </a:r>
            <a:r>
              <a:rPr sz="1100" spc="10" dirty="0">
                <a:latin typeface="Calibri"/>
                <a:cs typeface="Calibri"/>
              </a:rPr>
              <a:t>unlabeled</a:t>
            </a:r>
            <a:r>
              <a:rPr sz="1100" spc="114" dirty="0">
                <a:latin typeface="Calibri"/>
                <a:cs typeface="Calibri"/>
              </a:rPr>
              <a:t> </a:t>
            </a:r>
            <a:r>
              <a:rPr sz="1100" spc="5" dirty="0">
                <a:latin typeface="Calibri"/>
                <a:cs typeface="Calibri"/>
              </a:rPr>
              <a:t>observation</a:t>
            </a:r>
            <a:r>
              <a:rPr sz="1100" spc="114" dirty="0">
                <a:latin typeface="Calibri"/>
                <a:cs typeface="Calibri"/>
              </a:rPr>
              <a:t> </a:t>
            </a:r>
            <a:r>
              <a:rPr sz="1100" i="1" spc="220" dirty="0">
                <a:latin typeface="Calibri"/>
                <a:cs typeface="Calibri"/>
              </a:rPr>
              <a:t>X</a:t>
            </a:r>
            <a:r>
              <a:rPr sz="1100" spc="220" dirty="0">
                <a:latin typeface="Calibri"/>
                <a:cs typeface="Calibri"/>
              </a:rPr>
              <a:t>.</a:t>
            </a:r>
            <a:endParaRPr sz="1100">
              <a:latin typeface="Calibri"/>
              <a:cs typeface="Calibri"/>
            </a:endParaRPr>
          </a:p>
          <a:p>
            <a:pPr marL="302260" indent="-133350">
              <a:lnSpc>
                <a:spcPct val="100000"/>
              </a:lnSpc>
              <a:spcBef>
                <a:spcPts val="330"/>
              </a:spcBef>
              <a:buClr>
                <a:srgbClr val="3333B2"/>
              </a:buClr>
              <a:buSzPct val="90909"/>
              <a:buFont typeface="Lucida Sans Unicode"/>
              <a:buChar char="•"/>
              <a:tabLst>
                <a:tab pos="302895" algn="l"/>
              </a:tabLst>
            </a:pPr>
            <a:r>
              <a:rPr sz="1100" spc="15" dirty="0">
                <a:latin typeface="Calibri"/>
                <a:cs typeface="Calibri"/>
              </a:rPr>
              <a:t>Assess</a:t>
            </a:r>
            <a:r>
              <a:rPr sz="1100" spc="10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110" dirty="0">
                <a:latin typeface="Calibri"/>
                <a:cs typeface="Calibri"/>
              </a:rPr>
              <a:t> </a:t>
            </a:r>
            <a:r>
              <a:rPr sz="1100" spc="25" dirty="0">
                <a:latin typeface="Calibri"/>
                <a:cs typeface="Calibri"/>
              </a:rPr>
              <a:t>uncertainty</a:t>
            </a:r>
            <a:r>
              <a:rPr sz="1100" spc="110" dirty="0">
                <a:latin typeface="Calibri"/>
                <a:cs typeface="Calibri"/>
              </a:rPr>
              <a:t> </a:t>
            </a:r>
            <a:r>
              <a:rPr sz="1100" spc="35" dirty="0">
                <a:latin typeface="Calibri"/>
                <a:cs typeface="Calibri"/>
              </a:rPr>
              <a:t>in</a:t>
            </a:r>
            <a:r>
              <a:rPr sz="1100" spc="110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each</a:t>
            </a:r>
            <a:r>
              <a:rPr sz="1100" spc="110" dirty="0">
                <a:latin typeface="Calibri"/>
                <a:cs typeface="Calibri"/>
              </a:rPr>
              <a:t> </a:t>
            </a:r>
            <a:r>
              <a:rPr sz="1100" spc="20" dirty="0">
                <a:latin typeface="Calibri"/>
                <a:cs typeface="Calibri"/>
              </a:rPr>
              <a:t>classification</a:t>
            </a:r>
            <a:endParaRPr sz="1100">
              <a:latin typeface="Calibri"/>
              <a:cs typeface="Calibri"/>
            </a:endParaRPr>
          </a:p>
          <a:p>
            <a:pPr marL="302260" indent="-133350">
              <a:lnSpc>
                <a:spcPct val="100000"/>
              </a:lnSpc>
              <a:spcBef>
                <a:spcPts val="335"/>
              </a:spcBef>
              <a:buClr>
                <a:srgbClr val="3333B2"/>
              </a:buClr>
              <a:buSzPct val="90909"/>
              <a:buFont typeface="Lucida Sans Unicode"/>
              <a:buChar char="•"/>
              <a:tabLst>
                <a:tab pos="302895" algn="l"/>
              </a:tabLst>
            </a:pPr>
            <a:r>
              <a:rPr sz="1100" spc="25" dirty="0">
                <a:latin typeface="Calibri"/>
                <a:cs typeface="Calibri"/>
              </a:rPr>
              <a:t>Understand</a:t>
            </a:r>
            <a:r>
              <a:rPr sz="1100" spc="105" dirty="0">
                <a:latin typeface="Calibri"/>
                <a:cs typeface="Calibri"/>
              </a:rPr>
              <a:t> </a:t>
            </a:r>
            <a:r>
              <a:rPr sz="1100" spc="5" dirty="0">
                <a:latin typeface="Calibri"/>
                <a:cs typeface="Calibri"/>
              </a:rPr>
              <a:t>the</a:t>
            </a:r>
            <a:r>
              <a:rPr sz="1100" spc="114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roles</a:t>
            </a:r>
            <a:r>
              <a:rPr sz="1100" spc="114" dirty="0">
                <a:latin typeface="Calibri"/>
                <a:cs typeface="Calibri"/>
              </a:rPr>
              <a:t> </a:t>
            </a:r>
            <a:r>
              <a:rPr sz="1100" spc="-20" dirty="0">
                <a:latin typeface="Calibri"/>
                <a:cs typeface="Calibri"/>
              </a:rPr>
              <a:t>of</a:t>
            </a:r>
            <a:r>
              <a:rPr sz="1100" spc="110" dirty="0">
                <a:latin typeface="Calibri"/>
                <a:cs typeface="Calibri"/>
              </a:rPr>
              <a:t> </a:t>
            </a:r>
            <a:r>
              <a:rPr sz="1100" spc="5" dirty="0">
                <a:latin typeface="Calibri"/>
                <a:cs typeface="Calibri"/>
              </a:rPr>
              <a:t>the</a:t>
            </a:r>
            <a:r>
              <a:rPr sz="1100" spc="114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different</a:t>
            </a:r>
            <a:r>
              <a:rPr sz="1100" spc="114" dirty="0">
                <a:latin typeface="Calibri"/>
                <a:cs typeface="Calibri"/>
              </a:rPr>
              <a:t> </a:t>
            </a:r>
            <a:r>
              <a:rPr sz="1100" spc="15" dirty="0">
                <a:latin typeface="Calibri"/>
                <a:cs typeface="Calibri"/>
              </a:rPr>
              <a:t>predictors</a:t>
            </a:r>
            <a:r>
              <a:rPr sz="1100" spc="110" dirty="0">
                <a:latin typeface="Calibri"/>
                <a:cs typeface="Calibri"/>
              </a:rPr>
              <a:t> </a:t>
            </a:r>
            <a:r>
              <a:rPr sz="1100" spc="10" dirty="0">
                <a:latin typeface="Calibri"/>
                <a:cs typeface="Calibri"/>
              </a:rPr>
              <a:t>among</a:t>
            </a:r>
            <a:endParaRPr sz="1100">
              <a:latin typeface="Calibri"/>
              <a:cs typeface="Calibri"/>
            </a:endParaRPr>
          </a:p>
          <a:p>
            <a:pPr marL="302260">
              <a:lnSpc>
                <a:spcPct val="100000"/>
              </a:lnSpc>
              <a:spcBef>
                <a:spcPts val="35"/>
              </a:spcBef>
            </a:pPr>
            <a:r>
              <a:rPr sz="1100" i="1" spc="330" dirty="0">
                <a:latin typeface="Calibri"/>
                <a:cs typeface="Calibri"/>
              </a:rPr>
              <a:t>X </a:t>
            </a:r>
            <a:r>
              <a:rPr sz="1100" i="1" spc="-110" dirty="0">
                <a:latin typeface="Calibri"/>
                <a:cs typeface="Calibri"/>
              </a:rPr>
              <a:t> </a:t>
            </a:r>
            <a:r>
              <a:rPr sz="1100" spc="295" dirty="0">
                <a:latin typeface="Calibri"/>
                <a:cs typeface="Calibri"/>
              </a:rPr>
              <a:t>=</a:t>
            </a:r>
            <a:r>
              <a:rPr sz="1100" spc="55" dirty="0">
                <a:latin typeface="Calibri"/>
                <a:cs typeface="Calibri"/>
              </a:rPr>
              <a:t> </a:t>
            </a:r>
            <a:r>
              <a:rPr sz="1100" spc="85" dirty="0">
                <a:latin typeface="Calibri"/>
                <a:cs typeface="Calibri"/>
              </a:rPr>
              <a:t>(</a:t>
            </a:r>
            <a:r>
              <a:rPr sz="1100" i="1" spc="330" dirty="0">
                <a:latin typeface="Calibri"/>
                <a:cs typeface="Calibri"/>
              </a:rPr>
              <a:t>X</a:t>
            </a:r>
            <a:r>
              <a:rPr sz="1200" spc="75" baseline="-10416" dirty="0">
                <a:latin typeface="Trebuchet MS"/>
                <a:cs typeface="Trebuchet MS"/>
              </a:rPr>
              <a:t>1</a:t>
            </a:r>
            <a:r>
              <a:rPr sz="1100" i="1" spc="25" dirty="0">
                <a:latin typeface="Calibri"/>
                <a:cs typeface="Calibri"/>
              </a:rPr>
              <a:t>,</a:t>
            </a:r>
            <a:r>
              <a:rPr sz="1100" i="1" spc="-70" dirty="0">
                <a:latin typeface="Calibri"/>
                <a:cs typeface="Calibri"/>
              </a:rPr>
              <a:t> </a:t>
            </a:r>
            <a:r>
              <a:rPr sz="1100" i="1" spc="330" dirty="0">
                <a:latin typeface="Calibri"/>
                <a:cs typeface="Calibri"/>
              </a:rPr>
              <a:t>X</a:t>
            </a:r>
            <a:r>
              <a:rPr sz="1200" spc="75" baseline="-10416" dirty="0">
                <a:latin typeface="Trebuchet MS"/>
                <a:cs typeface="Trebuchet MS"/>
              </a:rPr>
              <a:t>2</a:t>
            </a:r>
            <a:r>
              <a:rPr sz="1100" i="1" spc="25" dirty="0">
                <a:latin typeface="Calibri"/>
                <a:cs typeface="Calibri"/>
              </a:rPr>
              <a:t>,</a:t>
            </a:r>
            <a:r>
              <a:rPr sz="1100" i="1" spc="-70" dirty="0">
                <a:latin typeface="Calibri"/>
                <a:cs typeface="Calibri"/>
              </a:rPr>
              <a:t> </a:t>
            </a:r>
            <a:r>
              <a:rPr sz="1100" i="1" spc="20" dirty="0">
                <a:latin typeface="Calibri"/>
                <a:cs typeface="Calibri"/>
              </a:rPr>
              <a:t>.</a:t>
            </a:r>
            <a:r>
              <a:rPr sz="1100" i="1" spc="-70" dirty="0">
                <a:latin typeface="Calibri"/>
                <a:cs typeface="Calibri"/>
              </a:rPr>
              <a:t> </a:t>
            </a:r>
            <a:r>
              <a:rPr sz="1100" i="1" spc="20" dirty="0">
                <a:latin typeface="Calibri"/>
                <a:cs typeface="Calibri"/>
              </a:rPr>
              <a:t>.</a:t>
            </a:r>
            <a:r>
              <a:rPr sz="1100" i="1" spc="-70" dirty="0">
                <a:latin typeface="Calibri"/>
                <a:cs typeface="Calibri"/>
              </a:rPr>
              <a:t> </a:t>
            </a:r>
            <a:r>
              <a:rPr sz="1100" i="1" spc="20" dirty="0">
                <a:latin typeface="Calibri"/>
                <a:cs typeface="Calibri"/>
              </a:rPr>
              <a:t>.</a:t>
            </a:r>
            <a:r>
              <a:rPr sz="1100" i="1" spc="-70" dirty="0">
                <a:latin typeface="Calibri"/>
                <a:cs typeface="Calibri"/>
              </a:rPr>
              <a:t> </a:t>
            </a:r>
            <a:r>
              <a:rPr sz="1100" i="1" spc="25" dirty="0">
                <a:latin typeface="Calibri"/>
                <a:cs typeface="Calibri"/>
              </a:rPr>
              <a:t>,</a:t>
            </a:r>
            <a:r>
              <a:rPr sz="1100" i="1" spc="-70" dirty="0">
                <a:latin typeface="Calibri"/>
                <a:cs typeface="Calibri"/>
              </a:rPr>
              <a:t> </a:t>
            </a:r>
            <a:r>
              <a:rPr sz="1100" i="1" spc="330" dirty="0">
                <a:latin typeface="Calibri"/>
                <a:cs typeface="Calibri"/>
              </a:rPr>
              <a:t>X</a:t>
            </a:r>
            <a:r>
              <a:rPr sz="1200" i="1" spc="89" baseline="-10416" dirty="0">
                <a:latin typeface="Calibri"/>
                <a:cs typeface="Calibri"/>
              </a:rPr>
              <a:t>p</a:t>
            </a:r>
            <a:r>
              <a:rPr sz="1100" spc="55" dirty="0">
                <a:latin typeface="Calibri"/>
                <a:cs typeface="Calibri"/>
              </a:rPr>
              <a:t>).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9C5E42-9549-399E-5327-78A2CA7500D3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r>
              <a:rPr lang="en-US"/>
              <a:t>Instructor: Dr. Malak Abdullah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B5D13F-07CD-4881-7DF1-A17E419B9EF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670"/>
              </a:lnSpc>
            </a:pPr>
            <a:fld id="{81D60167-4931-47E6-BA6A-407CBD079E47}" type="slidenum">
              <a:rPr lang="en-JO" smtClean="0"/>
              <a:t>46</a:t>
            </a:fld>
            <a:r>
              <a:rPr lang="en-JO" spc="-240"/>
              <a:t> </a:t>
            </a:r>
            <a:r>
              <a:rPr lang="en-JO"/>
              <a:t>/</a:t>
            </a:r>
            <a:r>
              <a:rPr lang="en-JO" spc="-245"/>
              <a:t> </a:t>
            </a:r>
            <a:r>
              <a:rPr lang="en-JO"/>
              <a:t>29</a:t>
            </a:r>
            <a:endParaRPr lang="en-JO" dirty="0"/>
          </a:p>
        </p:txBody>
      </p:sp>
    </p:spTree>
  </p:cSld>
  <p:clrMapOvr>
    <a:masterClrMapping/>
  </p:clrMapOvr>
  <p:transition>
    <p:cut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32318" y="152547"/>
            <a:ext cx="3011805" cy="1365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219710" algn="l"/>
              </a:tabLst>
            </a:pPr>
            <a:r>
              <a:rPr sz="700" spc="5" dirty="0">
                <a:solidFill>
                  <a:srgbClr val="56B4E9"/>
                </a:solidFill>
                <a:latin typeface="Microsoft Sans Serif"/>
                <a:cs typeface="Microsoft Sans Serif"/>
              </a:rPr>
              <a:t>|</a:t>
            </a:r>
            <a:r>
              <a:rPr sz="700" spc="-25" dirty="0">
                <a:solidFill>
                  <a:srgbClr val="56B4E9"/>
                </a:solidFill>
                <a:latin typeface="Microsoft Sans Serif"/>
                <a:cs typeface="Microsoft Sans Serif"/>
              </a:rPr>
              <a:t> </a:t>
            </a:r>
            <a:r>
              <a:rPr sz="700" spc="5" dirty="0">
                <a:solidFill>
                  <a:srgbClr val="56B4E9"/>
                </a:solidFill>
                <a:latin typeface="Microsoft Sans Serif"/>
                <a:cs typeface="Microsoft Sans Serif"/>
              </a:rPr>
              <a:t>|	| </a:t>
            </a:r>
            <a:r>
              <a:rPr sz="700" spc="15" dirty="0">
                <a:solidFill>
                  <a:srgbClr val="56B4E9"/>
                </a:solidFill>
                <a:latin typeface="Microsoft Sans Serif"/>
                <a:cs typeface="Microsoft Sans Serif"/>
              </a:rPr>
              <a:t> </a:t>
            </a:r>
            <a:r>
              <a:rPr sz="700" spc="5" dirty="0">
                <a:solidFill>
                  <a:srgbClr val="56B4E9"/>
                </a:solidFill>
                <a:latin typeface="Microsoft Sans Serif"/>
                <a:cs typeface="Microsoft Sans Serif"/>
              </a:rPr>
              <a:t>|</a:t>
            </a:r>
            <a:r>
              <a:rPr sz="700" spc="-95" dirty="0">
                <a:solidFill>
                  <a:srgbClr val="56B4E9"/>
                </a:solidFill>
                <a:latin typeface="Microsoft Sans Serif"/>
                <a:cs typeface="Microsoft Sans Serif"/>
              </a:rPr>
              <a:t> </a:t>
            </a:r>
            <a:r>
              <a:rPr sz="700" spc="5" dirty="0">
                <a:solidFill>
                  <a:srgbClr val="56B4E9"/>
                </a:solidFill>
                <a:latin typeface="Microsoft Sans Serif"/>
                <a:cs typeface="Microsoft Sans Serif"/>
              </a:rPr>
              <a:t>|</a:t>
            </a:r>
            <a:r>
              <a:rPr sz="700" spc="-95" dirty="0">
                <a:solidFill>
                  <a:srgbClr val="56B4E9"/>
                </a:solidFill>
                <a:latin typeface="Microsoft Sans Serif"/>
                <a:cs typeface="Microsoft Sans Serif"/>
              </a:rPr>
              <a:t> </a:t>
            </a:r>
            <a:r>
              <a:rPr sz="700" spc="-45" dirty="0">
                <a:solidFill>
                  <a:srgbClr val="56B4E9"/>
                </a:solidFill>
                <a:latin typeface="Microsoft Sans Serif"/>
                <a:cs typeface="Microsoft Sans Serif"/>
              </a:rPr>
              <a:t>||</a:t>
            </a:r>
            <a:r>
              <a:rPr sz="700" spc="165" dirty="0">
                <a:solidFill>
                  <a:srgbClr val="56B4E9"/>
                </a:solidFill>
                <a:latin typeface="Microsoft Sans Serif"/>
                <a:cs typeface="Microsoft Sans Serif"/>
              </a:rPr>
              <a:t> </a:t>
            </a:r>
            <a:r>
              <a:rPr sz="700" b="1" spc="5" dirty="0">
                <a:solidFill>
                  <a:srgbClr val="56B4E9"/>
                </a:solidFill>
                <a:latin typeface="Arial"/>
                <a:cs typeface="Arial"/>
              </a:rPr>
              <a:t>|</a:t>
            </a:r>
            <a:r>
              <a:rPr sz="700" b="1" spc="-20" dirty="0">
                <a:solidFill>
                  <a:srgbClr val="56B4E9"/>
                </a:solidFill>
                <a:latin typeface="Arial"/>
                <a:cs typeface="Arial"/>
              </a:rPr>
              <a:t> </a:t>
            </a:r>
            <a:r>
              <a:rPr sz="700" spc="-25" dirty="0">
                <a:solidFill>
                  <a:srgbClr val="56B4E9"/>
                </a:solidFill>
                <a:latin typeface="Microsoft Sans Serif"/>
                <a:cs typeface="Microsoft Sans Serif"/>
              </a:rPr>
              <a:t>||</a:t>
            </a:r>
            <a:r>
              <a:rPr sz="700" b="1" spc="-25" dirty="0">
                <a:solidFill>
                  <a:srgbClr val="56B4E9"/>
                </a:solidFill>
                <a:latin typeface="Arial"/>
                <a:cs typeface="Arial"/>
              </a:rPr>
              <a:t>|</a:t>
            </a:r>
            <a:r>
              <a:rPr sz="700" b="1" spc="-114" dirty="0">
                <a:solidFill>
                  <a:srgbClr val="56B4E9"/>
                </a:solidFill>
                <a:latin typeface="Arial"/>
                <a:cs typeface="Arial"/>
              </a:rPr>
              <a:t> </a:t>
            </a:r>
            <a:r>
              <a:rPr sz="700" b="1" spc="15" dirty="0">
                <a:solidFill>
                  <a:srgbClr val="56B4E9"/>
                </a:solidFill>
                <a:latin typeface="Arial"/>
                <a:cs typeface="Arial"/>
              </a:rPr>
              <a:t>|</a:t>
            </a:r>
            <a:r>
              <a:rPr sz="700" spc="15" dirty="0">
                <a:solidFill>
                  <a:srgbClr val="5EC6FF"/>
                </a:solidFill>
                <a:latin typeface="Microsoft Sans Serif"/>
                <a:cs typeface="Microsoft Sans Serif"/>
              </a:rPr>
              <a:t>|</a:t>
            </a:r>
            <a:r>
              <a:rPr sz="700" spc="40" dirty="0">
                <a:solidFill>
                  <a:srgbClr val="5EC6FF"/>
                </a:solidFill>
                <a:latin typeface="Microsoft Sans Serif"/>
                <a:cs typeface="Microsoft Sans Serif"/>
              </a:rPr>
              <a:t> </a:t>
            </a:r>
            <a:r>
              <a:rPr sz="700" spc="-35" dirty="0">
                <a:solidFill>
                  <a:srgbClr val="56B4E9"/>
                </a:solidFill>
                <a:latin typeface="Microsoft Sans Serif"/>
                <a:cs typeface="Microsoft Sans Serif"/>
              </a:rPr>
              <a:t>|</a:t>
            </a:r>
            <a:r>
              <a:rPr sz="700" spc="-35" dirty="0">
                <a:solidFill>
                  <a:srgbClr val="5EC6FF"/>
                </a:solidFill>
                <a:latin typeface="Microsoft Sans Serif"/>
                <a:cs typeface="Microsoft Sans Serif"/>
              </a:rPr>
              <a:t>|</a:t>
            </a:r>
            <a:r>
              <a:rPr sz="700" spc="-35" dirty="0">
                <a:solidFill>
                  <a:srgbClr val="56B4E9"/>
                </a:solidFill>
                <a:latin typeface="Microsoft Sans Serif"/>
                <a:cs typeface="Microsoft Sans Serif"/>
              </a:rPr>
              <a:t>|||</a:t>
            </a:r>
            <a:r>
              <a:rPr sz="700" b="1" spc="-35" dirty="0">
                <a:solidFill>
                  <a:srgbClr val="56B4E9"/>
                </a:solidFill>
                <a:latin typeface="Arial"/>
                <a:cs typeface="Arial"/>
              </a:rPr>
              <a:t>|</a:t>
            </a:r>
            <a:r>
              <a:rPr sz="700" b="1" spc="-35" dirty="0">
                <a:solidFill>
                  <a:srgbClr val="5EC6FF"/>
                </a:solidFill>
                <a:latin typeface="Arial"/>
                <a:cs typeface="Arial"/>
              </a:rPr>
              <a:t>|</a:t>
            </a:r>
            <a:r>
              <a:rPr sz="700" b="1" spc="-35" dirty="0">
                <a:solidFill>
                  <a:srgbClr val="56B4E9"/>
                </a:solidFill>
                <a:latin typeface="Arial"/>
                <a:cs typeface="Arial"/>
              </a:rPr>
              <a:t>||</a:t>
            </a:r>
            <a:r>
              <a:rPr sz="700" spc="-35" dirty="0">
                <a:solidFill>
                  <a:srgbClr val="56B4E9"/>
                </a:solidFill>
                <a:latin typeface="Microsoft Sans Serif"/>
                <a:cs typeface="Microsoft Sans Serif"/>
              </a:rPr>
              <a:t>||</a:t>
            </a:r>
            <a:r>
              <a:rPr sz="700" b="1" spc="-35" dirty="0">
                <a:solidFill>
                  <a:srgbClr val="56B4E9"/>
                </a:solidFill>
                <a:latin typeface="Arial"/>
                <a:cs typeface="Arial"/>
              </a:rPr>
              <a:t>|</a:t>
            </a:r>
            <a:r>
              <a:rPr sz="700" spc="-35" dirty="0">
                <a:solidFill>
                  <a:srgbClr val="56B4E9"/>
                </a:solidFill>
                <a:latin typeface="Microsoft Sans Serif"/>
                <a:cs typeface="Microsoft Sans Serif"/>
              </a:rPr>
              <a:t>|||</a:t>
            </a:r>
            <a:r>
              <a:rPr sz="700" spc="-35" dirty="0">
                <a:solidFill>
                  <a:srgbClr val="5EC6FF"/>
                </a:solidFill>
                <a:latin typeface="Microsoft Sans Serif"/>
                <a:cs typeface="Microsoft Sans Serif"/>
              </a:rPr>
              <a:t>|</a:t>
            </a:r>
            <a:r>
              <a:rPr sz="700" spc="175" dirty="0">
                <a:solidFill>
                  <a:srgbClr val="5EC6FF"/>
                </a:solidFill>
                <a:latin typeface="Microsoft Sans Serif"/>
                <a:cs typeface="Microsoft Sans Serif"/>
              </a:rPr>
              <a:t> </a:t>
            </a:r>
            <a:r>
              <a:rPr sz="700" b="1" spc="-10" dirty="0">
                <a:solidFill>
                  <a:srgbClr val="56B4E9"/>
                </a:solidFill>
                <a:latin typeface="Arial"/>
                <a:cs typeface="Arial"/>
              </a:rPr>
              <a:t>|</a:t>
            </a:r>
            <a:r>
              <a:rPr sz="700" spc="-10" dirty="0">
                <a:solidFill>
                  <a:srgbClr val="56B4E9"/>
                </a:solidFill>
                <a:latin typeface="Microsoft Sans Serif"/>
                <a:cs typeface="Microsoft Sans Serif"/>
              </a:rPr>
              <a:t>|</a:t>
            </a:r>
            <a:r>
              <a:rPr sz="700" b="1" spc="-10" dirty="0">
                <a:solidFill>
                  <a:srgbClr val="56B4E9"/>
                </a:solidFill>
                <a:latin typeface="Arial"/>
                <a:cs typeface="Arial"/>
              </a:rPr>
              <a:t>|</a:t>
            </a:r>
            <a:r>
              <a:rPr sz="700" spc="-10" dirty="0">
                <a:solidFill>
                  <a:srgbClr val="5EC6FF"/>
                </a:solidFill>
                <a:latin typeface="Microsoft Sans Serif"/>
                <a:cs typeface="Microsoft Sans Serif"/>
              </a:rPr>
              <a:t>|</a:t>
            </a:r>
            <a:r>
              <a:rPr sz="700" spc="-120" dirty="0">
                <a:solidFill>
                  <a:srgbClr val="5EC6FF"/>
                </a:solidFill>
                <a:latin typeface="Microsoft Sans Serif"/>
                <a:cs typeface="Microsoft Sans Serif"/>
              </a:rPr>
              <a:t> </a:t>
            </a:r>
            <a:r>
              <a:rPr sz="700" spc="5" dirty="0">
                <a:solidFill>
                  <a:srgbClr val="5EC6FF"/>
                </a:solidFill>
                <a:latin typeface="Microsoft Sans Serif"/>
                <a:cs typeface="Microsoft Sans Serif"/>
              </a:rPr>
              <a:t>| </a:t>
            </a:r>
            <a:r>
              <a:rPr sz="700" spc="185" dirty="0">
                <a:solidFill>
                  <a:srgbClr val="5EC6FF"/>
                </a:solidFill>
                <a:latin typeface="Microsoft Sans Serif"/>
                <a:cs typeface="Microsoft Sans Serif"/>
              </a:rPr>
              <a:t> </a:t>
            </a:r>
            <a:r>
              <a:rPr sz="700" b="1" spc="-55" dirty="0">
                <a:solidFill>
                  <a:srgbClr val="56B4E9"/>
                </a:solidFill>
                <a:latin typeface="Arial"/>
                <a:cs typeface="Arial"/>
              </a:rPr>
              <a:t>|||</a:t>
            </a:r>
            <a:r>
              <a:rPr sz="700" b="1" spc="-100" dirty="0">
                <a:solidFill>
                  <a:srgbClr val="56B4E9"/>
                </a:solidFill>
                <a:latin typeface="Arial"/>
                <a:cs typeface="Arial"/>
              </a:rPr>
              <a:t> </a:t>
            </a:r>
            <a:r>
              <a:rPr sz="700" b="1" spc="-15" dirty="0">
                <a:solidFill>
                  <a:srgbClr val="56B4E9"/>
                </a:solidFill>
                <a:latin typeface="Arial"/>
                <a:cs typeface="Arial"/>
              </a:rPr>
              <a:t>||</a:t>
            </a:r>
            <a:r>
              <a:rPr sz="700" b="1" spc="-130" dirty="0">
                <a:solidFill>
                  <a:srgbClr val="56B4E9"/>
                </a:solidFill>
                <a:latin typeface="Arial"/>
                <a:cs typeface="Arial"/>
              </a:rPr>
              <a:t> </a:t>
            </a:r>
            <a:r>
              <a:rPr sz="700" b="1" spc="5" dirty="0">
                <a:solidFill>
                  <a:srgbClr val="56B4E9"/>
                </a:solidFill>
                <a:latin typeface="Arial"/>
                <a:cs typeface="Arial"/>
              </a:rPr>
              <a:t>| </a:t>
            </a:r>
            <a:r>
              <a:rPr sz="700" b="1" spc="45" dirty="0">
                <a:solidFill>
                  <a:srgbClr val="56B4E9"/>
                </a:solidFill>
                <a:latin typeface="Arial"/>
                <a:cs typeface="Arial"/>
              </a:rPr>
              <a:t> </a:t>
            </a:r>
            <a:r>
              <a:rPr sz="700" spc="5" dirty="0">
                <a:solidFill>
                  <a:srgbClr val="5EC6FF"/>
                </a:solidFill>
                <a:latin typeface="Microsoft Sans Serif"/>
                <a:cs typeface="Microsoft Sans Serif"/>
              </a:rPr>
              <a:t>|   </a:t>
            </a:r>
            <a:r>
              <a:rPr sz="700" spc="35" dirty="0">
                <a:solidFill>
                  <a:srgbClr val="5EC6FF"/>
                </a:solidFill>
                <a:latin typeface="Microsoft Sans Serif"/>
                <a:cs typeface="Microsoft Sans Serif"/>
              </a:rPr>
              <a:t> </a:t>
            </a:r>
            <a:r>
              <a:rPr sz="700" b="1" spc="5" dirty="0">
                <a:solidFill>
                  <a:srgbClr val="56B4E9"/>
                </a:solidFill>
                <a:latin typeface="Arial"/>
                <a:cs typeface="Arial"/>
              </a:rPr>
              <a:t>|  </a:t>
            </a:r>
            <a:r>
              <a:rPr sz="700" b="1" spc="90" dirty="0">
                <a:solidFill>
                  <a:srgbClr val="56B4E9"/>
                </a:solidFill>
                <a:latin typeface="Arial"/>
                <a:cs typeface="Arial"/>
              </a:rPr>
              <a:t> </a:t>
            </a:r>
            <a:r>
              <a:rPr sz="700" b="1" dirty="0">
                <a:solidFill>
                  <a:srgbClr val="56B4E9"/>
                </a:solidFill>
                <a:latin typeface="Arial"/>
                <a:cs typeface="Arial"/>
              </a:rPr>
              <a:t>|</a:t>
            </a:r>
            <a:r>
              <a:rPr sz="700" b="1" dirty="0">
                <a:solidFill>
                  <a:srgbClr val="5EC6FF"/>
                </a:solidFill>
                <a:latin typeface="Arial"/>
                <a:cs typeface="Arial"/>
              </a:rPr>
              <a:t>|</a:t>
            </a:r>
            <a:r>
              <a:rPr sz="700" b="1" spc="-60" dirty="0">
                <a:solidFill>
                  <a:srgbClr val="5EC6FF"/>
                </a:solidFill>
                <a:latin typeface="Arial"/>
                <a:cs typeface="Arial"/>
              </a:rPr>
              <a:t> </a:t>
            </a:r>
            <a:r>
              <a:rPr sz="700" b="1" spc="-20" dirty="0">
                <a:solidFill>
                  <a:srgbClr val="56B4E9"/>
                </a:solidFill>
                <a:latin typeface="Arial"/>
                <a:cs typeface="Arial"/>
              </a:rPr>
              <a:t>||</a:t>
            </a:r>
            <a:r>
              <a:rPr sz="700" b="1" spc="-90" dirty="0">
                <a:solidFill>
                  <a:srgbClr val="56B4E9"/>
                </a:solidFill>
                <a:latin typeface="Arial"/>
                <a:cs typeface="Arial"/>
              </a:rPr>
              <a:t> </a:t>
            </a:r>
            <a:r>
              <a:rPr sz="700" b="1" spc="5" dirty="0">
                <a:solidFill>
                  <a:srgbClr val="56B4E9"/>
                </a:solidFill>
                <a:latin typeface="Arial"/>
                <a:cs typeface="Arial"/>
              </a:rPr>
              <a:t>|  </a:t>
            </a:r>
            <a:r>
              <a:rPr sz="700" b="1" spc="185" dirty="0">
                <a:solidFill>
                  <a:srgbClr val="56B4E9"/>
                </a:solidFill>
                <a:latin typeface="Arial"/>
                <a:cs typeface="Arial"/>
              </a:rPr>
              <a:t> </a:t>
            </a:r>
            <a:r>
              <a:rPr sz="700" b="1" spc="5" dirty="0">
                <a:solidFill>
                  <a:srgbClr val="5EC6FF"/>
                </a:solidFill>
                <a:latin typeface="Arial"/>
                <a:cs typeface="Arial"/>
              </a:rPr>
              <a:t>| </a:t>
            </a:r>
            <a:r>
              <a:rPr sz="700" b="1" spc="45" dirty="0">
                <a:solidFill>
                  <a:srgbClr val="5EC6FF"/>
                </a:solidFill>
                <a:latin typeface="Arial"/>
                <a:cs typeface="Arial"/>
              </a:rPr>
              <a:t> </a:t>
            </a:r>
            <a:r>
              <a:rPr sz="700" b="1" spc="5" dirty="0">
                <a:solidFill>
                  <a:srgbClr val="56B4E9"/>
                </a:solidFill>
                <a:latin typeface="Arial"/>
                <a:cs typeface="Arial"/>
              </a:rPr>
              <a:t>|</a:t>
            </a:r>
            <a:r>
              <a:rPr sz="700" b="1" spc="170" dirty="0">
                <a:solidFill>
                  <a:srgbClr val="56B4E9"/>
                </a:solidFill>
                <a:latin typeface="Arial"/>
                <a:cs typeface="Arial"/>
              </a:rPr>
              <a:t> </a:t>
            </a:r>
            <a:r>
              <a:rPr sz="700" b="1" spc="5" dirty="0">
                <a:solidFill>
                  <a:srgbClr val="56B4E9"/>
                </a:solidFill>
                <a:latin typeface="Arial"/>
                <a:cs typeface="Arial"/>
              </a:rPr>
              <a:t>|</a:t>
            </a:r>
            <a:r>
              <a:rPr sz="700" b="1" spc="10" dirty="0">
                <a:solidFill>
                  <a:srgbClr val="56B4E9"/>
                </a:solidFill>
                <a:latin typeface="Arial"/>
                <a:cs typeface="Arial"/>
              </a:rPr>
              <a:t> </a:t>
            </a:r>
            <a:r>
              <a:rPr sz="700" b="1" spc="5" dirty="0">
                <a:solidFill>
                  <a:srgbClr val="56B4E9"/>
                </a:solidFill>
                <a:latin typeface="Arial"/>
                <a:cs typeface="Arial"/>
              </a:rPr>
              <a:t>|  </a:t>
            </a:r>
            <a:r>
              <a:rPr sz="700" b="1" spc="175" dirty="0">
                <a:solidFill>
                  <a:srgbClr val="56B4E9"/>
                </a:solidFill>
                <a:latin typeface="Arial"/>
                <a:cs typeface="Arial"/>
              </a:rPr>
              <a:t> </a:t>
            </a:r>
            <a:r>
              <a:rPr sz="700" b="1" spc="5" dirty="0">
                <a:solidFill>
                  <a:srgbClr val="5EC6FF"/>
                </a:solidFill>
                <a:latin typeface="Arial"/>
                <a:cs typeface="Arial"/>
              </a:rPr>
              <a:t>| </a:t>
            </a:r>
            <a:r>
              <a:rPr sz="700" b="1" spc="100" dirty="0">
                <a:solidFill>
                  <a:srgbClr val="5EC6FF"/>
                </a:solidFill>
                <a:latin typeface="Arial"/>
                <a:cs typeface="Arial"/>
              </a:rPr>
              <a:t> </a:t>
            </a:r>
            <a:r>
              <a:rPr sz="700" spc="-10" dirty="0">
                <a:solidFill>
                  <a:srgbClr val="56B4E9"/>
                </a:solidFill>
                <a:latin typeface="Microsoft Sans Serif"/>
                <a:cs typeface="Microsoft Sans Serif"/>
              </a:rPr>
              <a:t>|</a:t>
            </a:r>
            <a:r>
              <a:rPr sz="700" b="1" spc="-10" dirty="0">
                <a:solidFill>
                  <a:srgbClr val="56B4E9"/>
                </a:solidFill>
                <a:latin typeface="Arial"/>
                <a:cs typeface="Arial"/>
              </a:rPr>
              <a:t>|</a:t>
            </a:r>
            <a:r>
              <a:rPr sz="700" b="1" spc="-95" dirty="0">
                <a:solidFill>
                  <a:srgbClr val="56B4E9"/>
                </a:solidFill>
                <a:latin typeface="Arial"/>
                <a:cs typeface="Arial"/>
              </a:rPr>
              <a:t> </a:t>
            </a:r>
            <a:r>
              <a:rPr sz="700" b="1" spc="5" dirty="0">
                <a:solidFill>
                  <a:srgbClr val="56B4E9"/>
                </a:solidFill>
                <a:latin typeface="Arial"/>
                <a:cs typeface="Arial"/>
              </a:rPr>
              <a:t>|</a:t>
            </a:r>
            <a:r>
              <a:rPr sz="700" b="1" spc="-30" dirty="0">
                <a:solidFill>
                  <a:srgbClr val="56B4E9"/>
                </a:solidFill>
                <a:latin typeface="Arial"/>
                <a:cs typeface="Arial"/>
              </a:rPr>
              <a:t> </a:t>
            </a:r>
            <a:r>
              <a:rPr sz="700" b="1" spc="-35" dirty="0">
                <a:solidFill>
                  <a:srgbClr val="5EC6FF"/>
                </a:solidFill>
                <a:latin typeface="Arial"/>
                <a:cs typeface="Arial"/>
              </a:rPr>
              <a:t>|</a:t>
            </a:r>
            <a:r>
              <a:rPr sz="700" spc="-35" dirty="0">
                <a:solidFill>
                  <a:srgbClr val="56B4E9"/>
                </a:solidFill>
                <a:latin typeface="Microsoft Sans Serif"/>
                <a:cs typeface="Microsoft Sans Serif"/>
              </a:rPr>
              <a:t>|</a:t>
            </a:r>
            <a:r>
              <a:rPr sz="700" b="1" spc="-35" dirty="0">
                <a:solidFill>
                  <a:srgbClr val="56B4E9"/>
                </a:solidFill>
                <a:latin typeface="Arial"/>
                <a:cs typeface="Arial"/>
              </a:rPr>
              <a:t>||</a:t>
            </a:r>
            <a:r>
              <a:rPr sz="700" spc="-35" dirty="0">
                <a:solidFill>
                  <a:srgbClr val="56B4E9"/>
                </a:solidFill>
                <a:latin typeface="Microsoft Sans Serif"/>
                <a:cs typeface="Microsoft Sans Serif"/>
              </a:rPr>
              <a:t>|</a:t>
            </a:r>
            <a:r>
              <a:rPr sz="700" b="1" spc="-35" dirty="0">
                <a:solidFill>
                  <a:srgbClr val="56B4E9"/>
                </a:solidFill>
                <a:latin typeface="Arial"/>
                <a:cs typeface="Arial"/>
              </a:rPr>
              <a:t>|</a:t>
            </a:r>
            <a:r>
              <a:rPr sz="700" b="1" spc="30" dirty="0">
                <a:solidFill>
                  <a:srgbClr val="56B4E9"/>
                </a:solidFill>
                <a:latin typeface="Arial"/>
                <a:cs typeface="Arial"/>
              </a:rPr>
              <a:t> </a:t>
            </a:r>
            <a:r>
              <a:rPr sz="700" b="1" spc="-35" dirty="0">
                <a:solidFill>
                  <a:srgbClr val="56B4E9"/>
                </a:solidFill>
                <a:latin typeface="Arial"/>
                <a:cs typeface="Arial"/>
              </a:rPr>
              <a:t>||</a:t>
            </a:r>
            <a:r>
              <a:rPr sz="700" spc="-35" dirty="0">
                <a:solidFill>
                  <a:srgbClr val="56B4E9"/>
                </a:solidFill>
                <a:latin typeface="Microsoft Sans Serif"/>
                <a:cs typeface="Microsoft Sans Serif"/>
              </a:rPr>
              <a:t>|</a:t>
            </a:r>
            <a:r>
              <a:rPr sz="700" b="1" spc="-35" dirty="0">
                <a:solidFill>
                  <a:srgbClr val="56B4E9"/>
                </a:solidFill>
                <a:latin typeface="Arial"/>
                <a:cs typeface="Arial"/>
              </a:rPr>
              <a:t>|</a:t>
            </a:r>
            <a:r>
              <a:rPr sz="700" spc="-35" dirty="0">
                <a:solidFill>
                  <a:srgbClr val="5EC6FF"/>
                </a:solidFill>
                <a:latin typeface="Microsoft Sans Serif"/>
                <a:cs typeface="Microsoft Sans Serif"/>
              </a:rPr>
              <a:t>|</a:t>
            </a:r>
            <a:r>
              <a:rPr sz="700" spc="-35" dirty="0">
                <a:solidFill>
                  <a:srgbClr val="56B4E9"/>
                </a:solidFill>
                <a:latin typeface="Microsoft Sans Serif"/>
                <a:cs typeface="Microsoft Sans Serif"/>
              </a:rPr>
              <a:t>|</a:t>
            </a:r>
            <a:r>
              <a:rPr sz="700" spc="100" dirty="0">
                <a:solidFill>
                  <a:srgbClr val="56B4E9"/>
                </a:solidFill>
                <a:latin typeface="Microsoft Sans Serif"/>
                <a:cs typeface="Microsoft Sans Serif"/>
              </a:rPr>
              <a:t> </a:t>
            </a:r>
            <a:r>
              <a:rPr sz="700" spc="-30" dirty="0">
                <a:solidFill>
                  <a:srgbClr val="56B4E9"/>
                </a:solidFill>
                <a:latin typeface="Microsoft Sans Serif"/>
                <a:cs typeface="Microsoft Sans Serif"/>
              </a:rPr>
              <a:t>||||</a:t>
            </a:r>
            <a:r>
              <a:rPr sz="700" spc="-60" dirty="0">
                <a:solidFill>
                  <a:srgbClr val="56B4E9"/>
                </a:solidFill>
                <a:latin typeface="Microsoft Sans Serif"/>
                <a:cs typeface="Microsoft Sans Serif"/>
              </a:rPr>
              <a:t> </a:t>
            </a:r>
            <a:r>
              <a:rPr sz="700" spc="-30" dirty="0">
                <a:solidFill>
                  <a:srgbClr val="56B4E9"/>
                </a:solidFill>
                <a:latin typeface="Microsoft Sans Serif"/>
                <a:cs typeface="Microsoft Sans Serif"/>
              </a:rPr>
              <a:t>|||</a:t>
            </a:r>
            <a:r>
              <a:rPr sz="700" spc="330" dirty="0">
                <a:solidFill>
                  <a:srgbClr val="56B4E9"/>
                </a:solidFill>
                <a:latin typeface="Microsoft Sans Serif"/>
                <a:cs typeface="Microsoft Sans Serif"/>
              </a:rPr>
              <a:t> </a:t>
            </a:r>
            <a:r>
              <a:rPr sz="700" spc="5" dirty="0">
                <a:solidFill>
                  <a:srgbClr val="56B4E9"/>
                </a:solidFill>
                <a:latin typeface="Microsoft Sans Serif"/>
                <a:cs typeface="Microsoft Sans Serif"/>
              </a:rPr>
              <a:t>|</a:t>
            </a:r>
            <a:r>
              <a:rPr sz="700" spc="-65" dirty="0">
                <a:solidFill>
                  <a:srgbClr val="56B4E9"/>
                </a:solidFill>
                <a:latin typeface="Microsoft Sans Serif"/>
                <a:cs typeface="Microsoft Sans Serif"/>
              </a:rPr>
              <a:t> </a:t>
            </a:r>
            <a:r>
              <a:rPr sz="700" spc="5" dirty="0">
                <a:solidFill>
                  <a:srgbClr val="56B4E9"/>
                </a:solidFill>
                <a:latin typeface="Microsoft Sans Serif"/>
                <a:cs typeface="Microsoft Sans Serif"/>
              </a:rPr>
              <a:t>|</a:t>
            </a:r>
            <a:r>
              <a:rPr sz="700" spc="-125" dirty="0">
                <a:solidFill>
                  <a:srgbClr val="56B4E9"/>
                </a:solidFill>
                <a:latin typeface="Microsoft Sans Serif"/>
                <a:cs typeface="Microsoft Sans Serif"/>
              </a:rPr>
              <a:t> </a:t>
            </a:r>
            <a:r>
              <a:rPr sz="700" spc="-130" dirty="0">
                <a:solidFill>
                  <a:srgbClr val="56B4E9"/>
                </a:solidFill>
                <a:latin typeface="Microsoft Sans Serif"/>
                <a:cs typeface="Microsoft Sans Serif"/>
              </a:rPr>
              <a:t>||</a:t>
            </a:r>
            <a:endParaRPr sz="7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15157" y="1263434"/>
            <a:ext cx="725170" cy="1365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700" b="1" spc="5" dirty="0">
                <a:solidFill>
                  <a:srgbClr val="E69F00"/>
                </a:solidFill>
                <a:latin typeface="Arial"/>
                <a:cs typeface="Arial"/>
              </a:rPr>
              <a:t>|  </a:t>
            </a:r>
            <a:r>
              <a:rPr sz="700" b="1" spc="-45" dirty="0">
                <a:solidFill>
                  <a:srgbClr val="E69F00"/>
                </a:solidFill>
                <a:latin typeface="Arial"/>
                <a:cs typeface="Arial"/>
              </a:rPr>
              <a:t> </a:t>
            </a:r>
            <a:r>
              <a:rPr sz="700" spc="-90" dirty="0">
                <a:solidFill>
                  <a:srgbClr val="FDAE00"/>
                </a:solidFill>
                <a:latin typeface="Microsoft Sans Serif"/>
                <a:cs typeface="Microsoft Sans Serif"/>
              </a:rPr>
              <a:t>|</a:t>
            </a:r>
            <a:r>
              <a:rPr sz="700" b="1" spc="5" dirty="0">
                <a:solidFill>
                  <a:srgbClr val="E69F00"/>
                </a:solidFill>
                <a:latin typeface="Arial"/>
                <a:cs typeface="Arial"/>
              </a:rPr>
              <a:t>|</a:t>
            </a:r>
            <a:r>
              <a:rPr sz="700" b="1" dirty="0">
                <a:solidFill>
                  <a:srgbClr val="E69F00"/>
                </a:solidFill>
                <a:latin typeface="Arial"/>
                <a:cs typeface="Arial"/>
              </a:rPr>
              <a:t>  </a:t>
            </a:r>
            <a:r>
              <a:rPr sz="700" b="1" spc="-80" dirty="0">
                <a:solidFill>
                  <a:srgbClr val="E69F00"/>
                </a:solidFill>
                <a:latin typeface="Arial"/>
                <a:cs typeface="Arial"/>
              </a:rPr>
              <a:t> </a:t>
            </a:r>
            <a:r>
              <a:rPr sz="700" b="1" spc="-20" dirty="0">
                <a:solidFill>
                  <a:srgbClr val="E69F00"/>
                </a:solidFill>
                <a:latin typeface="Arial"/>
                <a:cs typeface="Arial"/>
              </a:rPr>
              <a:t>|</a:t>
            </a:r>
            <a:r>
              <a:rPr sz="700" spc="-10" dirty="0">
                <a:solidFill>
                  <a:srgbClr val="E69F00"/>
                </a:solidFill>
                <a:latin typeface="Microsoft Sans Serif"/>
                <a:cs typeface="Microsoft Sans Serif"/>
              </a:rPr>
              <a:t>|</a:t>
            </a:r>
            <a:r>
              <a:rPr sz="700" spc="-50" dirty="0">
                <a:solidFill>
                  <a:srgbClr val="E69F00"/>
                </a:solidFill>
                <a:latin typeface="Microsoft Sans Serif"/>
                <a:cs typeface="Microsoft Sans Serif"/>
              </a:rPr>
              <a:t>|</a:t>
            </a:r>
            <a:r>
              <a:rPr sz="700" spc="-85" dirty="0">
                <a:solidFill>
                  <a:srgbClr val="E69F00"/>
                </a:solidFill>
                <a:latin typeface="Microsoft Sans Serif"/>
                <a:cs typeface="Microsoft Sans Serif"/>
              </a:rPr>
              <a:t>|</a:t>
            </a:r>
            <a:r>
              <a:rPr sz="700" b="1" spc="-85" dirty="0">
                <a:solidFill>
                  <a:srgbClr val="E69F00"/>
                </a:solidFill>
                <a:latin typeface="Arial"/>
                <a:cs typeface="Arial"/>
              </a:rPr>
              <a:t>|</a:t>
            </a:r>
            <a:r>
              <a:rPr sz="700" spc="5" dirty="0">
                <a:solidFill>
                  <a:srgbClr val="E69F00"/>
                </a:solidFill>
                <a:latin typeface="Microsoft Sans Serif"/>
                <a:cs typeface="Microsoft Sans Serif"/>
              </a:rPr>
              <a:t>|</a:t>
            </a:r>
            <a:r>
              <a:rPr sz="700" dirty="0">
                <a:solidFill>
                  <a:srgbClr val="E69F00"/>
                </a:solidFill>
                <a:latin typeface="Microsoft Sans Serif"/>
                <a:cs typeface="Microsoft Sans Serif"/>
              </a:rPr>
              <a:t> </a:t>
            </a:r>
            <a:r>
              <a:rPr sz="700" spc="75" dirty="0">
                <a:solidFill>
                  <a:srgbClr val="E69F00"/>
                </a:solidFill>
                <a:latin typeface="Microsoft Sans Serif"/>
                <a:cs typeface="Microsoft Sans Serif"/>
              </a:rPr>
              <a:t> </a:t>
            </a:r>
            <a:r>
              <a:rPr sz="700" b="1" spc="40" dirty="0">
                <a:solidFill>
                  <a:srgbClr val="E69F00"/>
                </a:solidFill>
                <a:latin typeface="Arial"/>
                <a:cs typeface="Arial"/>
              </a:rPr>
              <a:t>|</a:t>
            </a:r>
            <a:r>
              <a:rPr sz="700" spc="5" dirty="0">
                <a:solidFill>
                  <a:srgbClr val="FDAE00"/>
                </a:solidFill>
                <a:latin typeface="Microsoft Sans Serif"/>
                <a:cs typeface="Microsoft Sans Serif"/>
              </a:rPr>
              <a:t>|</a:t>
            </a:r>
            <a:r>
              <a:rPr sz="700" spc="-100" dirty="0">
                <a:solidFill>
                  <a:srgbClr val="FDAE00"/>
                </a:solidFill>
                <a:latin typeface="Microsoft Sans Serif"/>
                <a:cs typeface="Microsoft Sans Serif"/>
              </a:rPr>
              <a:t> </a:t>
            </a:r>
            <a:r>
              <a:rPr sz="700" spc="-10" dirty="0">
                <a:solidFill>
                  <a:srgbClr val="FDAE00"/>
                </a:solidFill>
                <a:latin typeface="Microsoft Sans Serif"/>
                <a:cs typeface="Microsoft Sans Serif"/>
              </a:rPr>
              <a:t>|</a:t>
            </a:r>
            <a:r>
              <a:rPr sz="700" spc="30" dirty="0">
                <a:solidFill>
                  <a:srgbClr val="E69F00"/>
                </a:solidFill>
                <a:latin typeface="Microsoft Sans Serif"/>
                <a:cs typeface="Microsoft Sans Serif"/>
              </a:rPr>
              <a:t>|</a:t>
            </a:r>
            <a:r>
              <a:rPr sz="700" spc="25" dirty="0">
                <a:solidFill>
                  <a:srgbClr val="FDAE00"/>
                </a:solidFill>
                <a:latin typeface="Microsoft Sans Serif"/>
                <a:cs typeface="Microsoft Sans Serif"/>
              </a:rPr>
              <a:t>|</a:t>
            </a:r>
            <a:r>
              <a:rPr sz="700" spc="-55" dirty="0">
                <a:solidFill>
                  <a:srgbClr val="FDAE00"/>
                </a:solidFill>
                <a:latin typeface="Microsoft Sans Serif"/>
                <a:cs typeface="Microsoft Sans Serif"/>
              </a:rPr>
              <a:t>|</a:t>
            </a:r>
            <a:r>
              <a:rPr sz="700" b="1" spc="-80" dirty="0">
                <a:solidFill>
                  <a:srgbClr val="E69F00"/>
                </a:solidFill>
                <a:latin typeface="Arial"/>
                <a:cs typeface="Arial"/>
              </a:rPr>
              <a:t>|</a:t>
            </a:r>
            <a:r>
              <a:rPr sz="700" spc="60" dirty="0">
                <a:solidFill>
                  <a:srgbClr val="E69F00"/>
                </a:solidFill>
                <a:latin typeface="Microsoft Sans Serif"/>
                <a:cs typeface="Microsoft Sans Serif"/>
              </a:rPr>
              <a:t>|</a:t>
            </a:r>
            <a:r>
              <a:rPr sz="700" b="1" spc="5" dirty="0">
                <a:solidFill>
                  <a:srgbClr val="E69F00"/>
                </a:solidFill>
                <a:latin typeface="Arial"/>
                <a:cs typeface="Arial"/>
              </a:rPr>
              <a:t>|</a:t>
            </a:r>
            <a:r>
              <a:rPr sz="700" b="1" spc="-80" dirty="0">
                <a:solidFill>
                  <a:srgbClr val="E69F00"/>
                </a:solidFill>
                <a:latin typeface="Arial"/>
                <a:cs typeface="Arial"/>
              </a:rPr>
              <a:t> </a:t>
            </a:r>
            <a:r>
              <a:rPr sz="700" spc="5" dirty="0">
                <a:solidFill>
                  <a:srgbClr val="E69F00"/>
                </a:solidFill>
                <a:latin typeface="Microsoft Sans Serif"/>
                <a:cs typeface="Microsoft Sans Serif"/>
              </a:rPr>
              <a:t>|</a:t>
            </a:r>
            <a:r>
              <a:rPr sz="700" dirty="0">
                <a:solidFill>
                  <a:srgbClr val="E69F00"/>
                </a:solidFill>
                <a:latin typeface="Microsoft Sans Serif"/>
                <a:cs typeface="Microsoft Sans Serif"/>
              </a:rPr>
              <a:t> </a:t>
            </a:r>
            <a:r>
              <a:rPr sz="700" spc="5" dirty="0">
                <a:solidFill>
                  <a:srgbClr val="E69F00"/>
                </a:solidFill>
                <a:latin typeface="Microsoft Sans Serif"/>
                <a:cs typeface="Microsoft Sans Serif"/>
              </a:rPr>
              <a:t> |</a:t>
            </a:r>
            <a:endParaRPr sz="7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083185" y="1387685"/>
            <a:ext cx="2754630" cy="55880"/>
          </a:xfrm>
          <a:custGeom>
            <a:avLst/>
            <a:gdLst/>
            <a:ahLst/>
            <a:cxnLst/>
            <a:rect l="l" t="t" r="r" b="b"/>
            <a:pathLst>
              <a:path w="2754629" h="55880">
                <a:moveTo>
                  <a:pt x="0" y="0"/>
                </a:moveTo>
                <a:lnTo>
                  <a:pt x="2754303" y="0"/>
                </a:lnTo>
              </a:path>
              <a:path w="2754629" h="55880">
                <a:moveTo>
                  <a:pt x="0" y="0"/>
                </a:moveTo>
                <a:lnTo>
                  <a:pt x="0" y="55544"/>
                </a:lnTo>
              </a:path>
              <a:path w="2754629" h="55880">
                <a:moveTo>
                  <a:pt x="459012" y="0"/>
                </a:moveTo>
                <a:lnTo>
                  <a:pt x="459012" y="55544"/>
                </a:lnTo>
              </a:path>
              <a:path w="2754629" h="55880">
                <a:moveTo>
                  <a:pt x="918101" y="0"/>
                </a:moveTo>
                <a:lnTo>
                  <a:pt x="918101" y="55544"/>
                </a:lnTo>
              </a:path>
              <a:path w="2754629" h="55880">
                <a:moveTo>
                  <a:pt x="1377113" y="0"/>
                </a:moveTo>
                <a:lnTo>
                  <a:pt x="1377113" y="55544"/>
                </a:lnTo>
              </a:path>
              <a:path w="2754629" h="55880">
                <a:moveTo>
                  <a:pt x="1836202" y="0"/>
                </a:moveTo>
                <a:lnTo>
                  <a:pt x="1836202" y="55544"/>
                </a:lnTo>
              </a:path>
              <a:path w="2754629" h="55880">
                <a:moveTo>
                  <a:pt x="2295214" y="0"/>
                </a:moveTo>
                <a:lnTo>
                  <a:pt x="2295214" y="55544"/>
                </a:lnTo>
              </a:path>
              <a:path w="2754629" h="55880">
                <a:moveTo>
                  <a:pt x="2754303" y="0"/>
                </a:moveTo>
                <a:lnTo>
                  <a:pt x="2754303" y="55544"/>
                </a:lnTo>
              </a:path>
            </a:pathLst>
          </a:custGeom>
          <a:ln w="578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044718" y="1482371"/>
            <a:ext cx="77470" cy="1365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700" spc="15" dirty="0">
                <a:latin typeface="Microsoft Sans Serif"/>
                <a:cs typeface="Microsoft Sans Serif"/>
              </a:rPr>
              <a:t>1</a:t>
            </a:r>
            <a:endParaRPr sz="7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00437" y="1263434"/>
            <a:ext cx="1395730" cy="35560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177800" algn="l"/>
                <a:tab pos="1212215" algn="l"/>
              </a:tabLst>
            </a:pPr>
            <a:r>
              <a:rPr sz="700" spc="-85" dirty="0">
                <a:solidFill>
                  <a:srgbClr val="E69F00"/>
                </a:solidFill>
                <a:latin typeface="Microsoft Sans Serif"/>
                <a:cs typeface="Microsoft Sans Serif"/>
              </a:rPr>
              <a:t>|</a:t>
            </a:r>
            <a:r>
              <a:rPr sz="700" spc="5" dirty="0">
                <a:solidFill>
                  <a:srgbClr val="E69F00"/>
                </a:solidFill>
                <a:latin typeface="Microsoft Sans Serif"/>
                <a:cs typeface="Microsoft Sans Serif"/>
              </a:rPr>
              <a:t>|</a:t>
            </a:r>
            <a:r>
              <a:rPr sz="700" dirty="0">
                <a:solidFill>
                  <a:srgbClr val="E69F00"/>
                </a:solidFill>
                <a:latin typeface="Microsoft Sans Serif"/>
                <a:cs typeface="Microsoft Sans Serif"/>
              </a:rPr>
              <a:t>	</a:t>
            </a:r>
            <a:r>
              <a:rPr sz="700" spc="5" dirty="0">
                <a:solidFill>
                  <a:srgbClr val="E69F00"/>
                </a:solidFill>
                <a:latin typeface="Microsoft Sans Serif"/>
                <a:cs typeface="Microsoft Sans Serif"/>
              </a:rPr>
              <a:t>|</a:t>
            </a:r>
            <a:r>
              <a:rPr sz="700" spc="50" dirty="0">
                <a:solidFill>
                  <a:srgbClr val="E69F00"/>
                </a:solidFill>
                <a:latin typeface="Microsoft Sans Serif"/>
                <a:cs typeface="Microsoft Sans Serif"/>
              </a:rPr>
              <a:t> </a:t>
            </a:r>
            <a:r>
              <a:rPr sz="700" spc="5" dirty="0">
                <a:solidFill>
                  <a:srgbClr val="E69F00"/>
                </a:solidFill>
                <a:latin typeface="Microsoft Sans Serif"/>
                <a:cs typeface="Microsoft Sans Serif"/>
              </a:rPr>
              <a:t>|</a:t>
            </a:r>
            <a:r>
              <a:rPr sz="700" dirty="0">
                <a:solidFill>
                  <a:srgbClr val="E69F00"/>
                </a:solidFill>
                <a:latin typeface="Microsoft Sans Serif"/>
                <a:cs typeface="Microsoft Sans Serif"/>
              </a:rPr>
              <a:t> </a:t>
            </a:r>
            <a:r>
              <a:rPr sz="700" spc="-25" dirty="0">
                <a:solidFill>
                  <a:srgbClr val="E69F00"/>
                </a:solidFill>
                <a:latin typeface="Microsoft Sans Serif"/>
                <a:cs typeface="Microsoft Sans Serif"/>
              </a:rPr>
              <a:t> </a:t>
            </a:r>
            <a:r>
              <a:rPr sz="700" spc="-75" dirty="0">
                <a:solidFill>
                  <a:srgbClr val="E69F00"/>
                </a:solidFill>
                <a:latin typeface="Microsoft Sans Serif"/>
                <a:cs typeface="Microsoft Sans Serif"/>
              </a:rPr>
              <a:t>|</a:t>
            </a:r>
            <a:r>
              <a:rPr sz="700" spc="5" dirty="0">
                <a:solidFill>
                  <a:srgbClr val="E69F00"/>
                </a:solidFill>
                <a:latin typeface="Microsoft Sans Serif"/>
                <a:cs typeface="Microsoft Sans Serif"/>
              </a:rPr>
              <a:t>|</a:t>
            </a:r>
            <a:r>
              <a:rPr sz="700" spc="45" dirty="0">
                <a:solidFill>
                  <a:srgbClr val="E69F00"/>
                </a:solidFill>
                <a:latin typeface="Microsoft Sans Serif"/>
                <a:cs typeface="Microsoft Sans Serif"/>
              </a:rPr>
              <a:t> </a:t>
            </a:r>
            <a:r>
              <a:rPr sz="700" spc="-40" dirty="0">
                <a:solidFill>
                  <a:srgbClr val="FDAE00"/>
                </a:solidFill>
                <a:latin typeface="Microsoft Sans Serif"/>
                <a:cs typeface="Microsoft Sans Serif"/>
              </a:rPr>
              <a:t>|</a:t>
            </a:r>
            <a:r>
              <a:rPr sz="700" b="1" spc="-85" dirty="0">
                <a:solidFill>
                  <a:srgbClr val="E69F00"/>
                </a:solidFill>
                <a:latin typeface="Arial"/>
                <a:cs typeface="Arial"/>
              </a:rPr>
              <a:t>|</a:t>
            </a:r>
            <a:r>
              <a:rPr sz="700" spc="5" dirty="0">
                <a:solidFill>
                  <a:srgbClr val="E69F00"/>
                </a:solidFill>
                <a:latin typeface="Microsoft Sans Serif"/>
                <a:cs typeface="Microsoft Sans Serif"/>
              </a:rPr>
              <a:t>|</a:t>
            </a:r>
            <a:r>
              <a:rPr sz="700" spc="-65" dirty="0">
                <a:solidFill>
                  <a:srgbClr val="E69F00"/>
                </a:solidFill>
                <a:latin typeface="Microsoft Sans Serif"/>
                <a:cs typeface="Microsoft Sans Serif"/>
              </a:rPr>
              <a:t> </a:t>
            </a:r>
            <a:r>
              <a:rPr sz="700" b="1" spc="-75" dirty="0">
                <a:solidFill>
                  <a:srgbClr val="E69F00"/>
                </a:solidFill>
                <a:latin typeface="Arial"/>
                <a:cs typeface="Arial"/>
              </a:rPr>
              <a:t>|</a:t>
            </a:r>
            <a:r>
              <a:rPr sz="700" b="1" spc="5" dirty="0">
                <a:solidFill>
                  <a:srgbClr val="E69F00"/>
                </a:solidFill>
                <a:latin typeface="Arial"/>
                <a:cs typeface="Arial"/>
              </a:rPr>
              <a:t>|</a:t>
            </a:r>
            <a:r>
              <a:rPr sz="700" b="1" dirty="0">
                <a:solidFill>
                  <a:srgbClr val="E69F00"/>
                </a:solidFill>
                <a:latin typeface="Arial"/>
                <a:cs typeface="Arial"/>
              </a:rPr>
              <a:t> </a:t>
            </a:r>
            <a:r>
              <a:rPr sz="700" b="1" spc="5" dirty="0">
                <a:solidFill>
                  <a:srgbClr val="E69F00"/>
                </a:solidFill>
                <a:latin typeface="Arial"/>
                <a:cs typeface="Arial"/>
              </a:rPr>
              <a:t>||</a:t>
            </a:r>
            <a:r>
              <a:rPr sz="700" b="1" spc="-40" dirty="0">
                <a:solidFill>
                  <a:srgbClr val="E69F00"/>
                </a:solidFill>
                <a:latin typeface="Arial"/>
                <a:cs typeface="Arial"/>
              </a:rPr>
              <a:t> </a:t>
            </a:r>
            <a:r>
              <a:rPr sz="700" b="1" spc="15" dirty="0">
                <a:solidFill>
                  <a:srgbClr val="E69F00"/>
                </a:solidFill>
                <a:latin typeface="Arial"/>
                <a:cs typeface="Arial"/>
              </a:rPr>
              <a:t>|</a:t>
            </a:r>
            <a:r>
              <a:rPr sz="700" spc="-75" dirty="0">
                <a:solidFill>
                  <a:srgbClr val="E69F00"/>
                </a:solidFill>
                <a:latin typeface="Microsoft Sans Serif"/>
                <a:cs typeface="Microsoft Sans Serif"/>
              </a:rPr>
              <a:t>|</a:t>
            </a:r>
            <a:r>
              <a:rPr sz="700" b="1" spc="5" dirty="0">
                <a:solidFill>
                  <a:srgbClr val="E69F00"/>
                </a:solidFill>
                <a:latin typeface="Arial"/>
                <a:cs typeface="Arial"/>
              </a:rPr>
              <a:t>|</a:t>
            </a:r>
            <a:r>
              <a:rPr sz="700" b="1" spc="-110" dirty="0">
                <a:solidFill>
                  <a:srgbClr val="E69F00"/>
                </a:solidFill>
                <a:latin typeface="Arial"/>
                <a:cs typeface="Arial"/>
              </a:rPr>
              <a:t> </a:t>
            </a:r>
            <a:r>
              <a:rPr sz="700" b="1" spc="5" dirty="0">
                <a:solidFill>
                  <a:srgbClr val="E69F00"/>
                </a:solidFill>
                <a:latin typeface="Arial"/>
                <a:cs typeface="Arial"/>
              </a:rPr>
              <a:t>|</a:t>
            </a:r>
            <a:r>
              <a:rPr sz="700" b="1" spc="-95" dirty="0">
                <a:solidFill>
                  <a:srgbClr val="E69F00"/>
                </a:solidFill>
                <a:latin typeface="Arial"/>
                <a:cs typeface="Arial"/>
              </a:rPr>
              <a:t> </a:t>
            </a:r>
            <a:r>
              <a:rPr sz="700" spc="35" dirty="0">
                <a:solidFill>
                  <a:srgbClr val="E69F00"/>
                </a:solidFill>
                <a:latin typeface="Microsoft Sans Serif"/>
                <a:cs typeface="Microsoft Sans Serif"/>
              </a:rPr>
              <a:t>|</a:t>
            </a:r>
            <a:r>
              <a:rPr sz="700" b="1" spc="-85" dirty="0">
                <a:solidFill>
                  <a:srgbClr val="FDAE00"/>
                </a:solidFill>
                <a:latin typeface="Arial"/>
                <a:cs typeface="Arial"/>
              </a:rPr>
              <a:t>|</a:t>
            </a:r>
            <a:r>
              <a:rPr sz="700" b="1" spc="-40" dirty="0">
                <a:solidFill>
                  <a:srgbClr val="E69F00"/>
                </a:solidFill>
                <a:latin typeface="Arial"/>
                <a:cs typeface="Arial"/>
              </a:rPr>
              <a:t>|</a:t>
            </a:r>
            <a:r>
              <a:rPr sz="700" b="1" spc="5" dirty="0">
                <a:solidFill>
                  <a:srgbClr val="E69F00"/>
                </a:solidFill>
                <a:latin typeface="Arial"/>
                <a:cs typeface="Arial"/>
              </a:rPr>
              <a:t>|</a:t>
            </a:r>
            <a:r>
              <a:rPr sz="700" b="1" dirty="0">
                <a:solidFill>
                  <a:srgbClr val="E69F00"/>
                </a:solidFill>
                <a:latin typeface="Arial"/>
                <a:cs typeface="Arial"/>
              </a:rPr>
              <a:t>    </a:t>
            </a:r>
            <a:r>
              <a:rPr sz="700" b="1" spc="-15" dirty="0">
                <a:solidFill>
                  <a:srgbClr val="E69F00"/>
                </a:solidFill>
                <a:latin typeface="Arial"/>
                <a:cs typeface="Arial"/>
              </a:rPr>
              <a:t> </a:t>
            </a:r>
            <a:r>
              <a:rPr sz="700" spc="5" dirty="0">
                <a:solidFill>
                  <a:srgbClr val="FDAE00"/>
                </a:solidFill>
                <a:latin typeface="Microsoft Sans Serif"/>
                <a:cs typeface="Microsoft Sans Serif"/>
              </a:rPr>
              <a:t>|</a:t>
            </a:r>
            <a:r>
              <a:rPr sz="700" dirty="0">
                <a:solidFill>
                  <a:srgbClr val="FDAE00"/>
                </a:solidFill>
                <a:latin typeface="Microsoft Sans Serif"/>
                <a:cs typeface="Microsoft Sans Serif"/>
              </a:rPr>
              <a:t>    </a:t>
            </a:r>
            <a:r>
              <a:rPr sz="700" spc="15" dirty="0">
                <a:solidFill>
                  <a:srgbClr val="FDAE00"/>
                </a:solidFill>
                <a:latin typeface="Microsoft Sans Serif"/>
                <a:cs typeface="Microsoft Sans Serif"/>
              </a:rPr>
              <a:t> </a:t>
            </a:r>
            <a:r>
              <a:rPr sz="700" b="1" spc="5" dirty="0">
                <a:solidFill>
                  <a:srgbClr val="E69F00"/>
                </a:solidFill>
                <a:latin typeface="Arial"/>
                <a:cs typeface="Arial"/>
              </a:rPr>
              <a:t>|</a:t>
            </a:r>
            <a:r>
              <a:rPr sz="700" b="1" dirty="0">
                <a:solidFill>
                  <a:srgbClr val="E69F00"/>
                </a:solidFill>
                <a:latin typeface="Arial"/>
                <a:cs typeface="Arial"/>
              </a:rPr>
              <a:t>	</a:t>
            </a:r>
            <a:r>
              <a:rPr sz="700" b="1" spc="5" dirty="0">
                <a:solidFill>
                  <a:srgbClr val="E69F00"/>
                </a:solidFill>
                <a:latin typeface="Arial"/>
                <a:cs typeface="Arial"/>
              </a:rPr>
              <a:t>|</a:t>
            </a:r>
            <a:r>
              <a:rPr sz="700" b="1" dirty="0">
                <a:solidFill>
                  <a:srgbClr val="E69F00"/>
                </a:solidFill>
                <a:latin typeface="Arial"/>
                <a:cs typeface="Arial"/>
              </a:rPr>
              <a:t>    </a:t>
            </a:r>
            <a:r>
              <a:rPr sz="700" b="1" spc="-10" dirty="0">
                <a:solidFill>
                  <a:srgbClr val="E69F00"/>
                </a:solidFill>
                <a:latin typeface="Arial"/>
                <a:cs typeface="Arial"/>
              </a:rPr>
              <a:t> </a:t>
            </a:r>
            <a:r>
              <a:rPr sz="700" b="1" spc="5" dirty="0">
                <a:solidFill>
                  <a:srgbClr val="E69F00"/>
                </a:solidFill>
                <a:latin typeface="Arial"/>
                <a:cs typeface="Arial"/>
              </a:rPr>
              <a:t>|</a:t>
            </a:r>
            <a:endParaRPr sz="7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750">
              <a:latin typeface="Arial"/>
              <a:cs typeface="Arial"/>
            </a:endParaRPr>
          </a:p>
          <a:p>
            <a:pPr marL="515620">
              <a:lnSpc>
                <a:spcPct val="100000"/>
              </a:lnSpc>
              <a:tabLst>
                <a:tab pos="974725" algn="l"/>
              </a:tabLst>
            </a:pPr>
            <a:r>
              <a:rPr sz="700" spc="15" dirty="0">
                <a:latin typeface="Microsoft Sans Serif"/>
                <a:cs typeface="Microsoft Sans Serif"/>
              </a:rPr>
              <a:t>2	3</a:t>
            </a:r>
            <a:endParaRPr sz="700">
              <a:latin typeface="Microsoft Sans Serif"/>
              <a:cs typeface="Microsoft Sans Serif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421909" y="1482371"/>
            <a:ext cx="77470" cy="1365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700" spc="15" dirty="0">
                <a:latin typeface="Microsoft Sans Serif"/>
                <a:cs typeface="Microsoft Sans Serif"/>
              </a:rPr>
              <a:t>4</a:t>
            </a:r>
            <a:endParaRPr sz="700">
              <a:latin typeface="Microsoft Sans Serif"/>
              <a:cs typeface="Microsoft Sans Serif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880921" y="1482371"/>
            <a:ext cx="77470" cy="1365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700" spc="15" dirty="0">
                <a:latin typeface="Microsoft Sans Serif"/>
                <a:cs typeface="Microsoft Sans Serif"/>
              </a:rPr>
              <a:t>5</a:t>
            </a:r>
            <a:endParaRPr sz="700">
              <a:latin typeface="Microsoft Sans Serif"/>
              <a:cs typeface="Microsoft Sans Serif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340010" y="1482371"/>
            <a:ext cx="77470" cy="1365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700" spc="15" dirty="0">
                <a:latin typeface="Microsoft Sans Serif"/>
                <a:cs typeface="Microsoft Sans Serif"/>
              </a:rPr>
              <a:t>6</a:t>
            </a:r>
            <a:endParaRPr sz="700">
              <a:latin typeface="Microsoft Sans Serif"/>
              <a:cs typeface="Microsoft Sans Serif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799022" y="1482371"/>
            <a:ext cx="77470" cy="1365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700" spc="15" dirty="0">
                <a:latin typeface="Microsoft Sans Serif"/>
                <a:cs typeface="Microsoft Sans Serif"/>
              </a:rPr>
              <a:t>7</a:t>
            </a:r>
            <a:endParaRPr sz="700">
              <a:latin typeface="Microsoft Sans Serif"/>
              <a:cs typeface="Microsoft Sans Serif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783014" y="185035"/>
            <a:ext cx="3258185" cy="1205865"/>
            <a:chOff x="783014" y="185035"/>
            <a:chExt cx="3258185" cy="1205865"/>
          </a:xfrm>
        </p:grpSpPr>
        <p:sp>
          <p:nvSpPr>
            <p:cNvPr id="12" name="object 12"/>
            <p:cNvSpPr/>
            <p:nvPr/>
          </p:nvSpPr>
          <p:spPr>
            <a:xfrm>
              <a:off x="783014" y="187928"/>
              <a:ext cx="3255010" cy="1200150"/>
            </a:xfrm>
            <a:custGeom>
              <a:avLst/>
              <a:gdLst/>
              <a:ahLst/>
              <a:cxnLst/>
              <a:rect l="l" t="t" r="r" b="b"/>
              <a:pathLst>
                <a:path w="3255010" h="1200150">
                  <a:moveTo>
                    <a:pt x="55544" y="1155321"/>
                  </a:moveTo>
                  <a:lnTo>
                    <a:pt x="55544" y="44435"/>
                  </a:lnTo>
                </a:path>
                <a:path w="3255010" h="1200150">
                  <a:moveTo>
                    <a:pt x="55544" y="1155321"/>
                  </a:moveTo>
                  <a:lnTo>
                    <a:pt x="0" y="1155321"/>
                  </a:lnTo>
                </a:path>
                <a:path w="3255010" h="1200150">
                  <a:moveTo>
                    <a:pt x="55544" y="933144"/>
                  </a:moveTo>
                  <a:lnTo>
                    <a:pt x="0" y="933144"/>
                  </a:lnTo>
                </a:path>
                <a:path w="3255010" h="1200150">
                  <a:moveTo>
                    <a:pt x="55544" y="710967"/>
                  </a:moveTo>
                  <a:lnTo>
                    <a:pt x="0" y="710967"/>
                  </a:lnTo>
                </a:path>
                <a:path w="3255010" h="1200150">
                  <a:moveTo>
                    <a:pt x="55544" y="488789"/>
                  </a:moveTo>
                  <a:lnTo>
                    <a:pt x="0" y="488789"/>
                  </a:lnTo>
                </a:path>
                <a:path w="3255010" h="1200150">
                  <a:moveTo>
                    <a:pt x="55544" y="266612"/>
                  </a:moveTo>
                  <a:lnTo>
                    <a:pt x="0" y="266612"/>
                  </a:lnTo>
                </a:path>
                <a:path w="3255010" h="1200150">
                  <a:moveTo>
                    <a:pt x="55544" y="44435"/>
                  </a:moveTo>
                  <a:lnTo>
                    <a:pt x="0" y="44435"/>
                  </a:lnTo>
                </a:path>
                <a:path w="3255010" h="1200150">
                  <a:moveTo>
                    <a:pt x="55544" y="1199757"/>
                  </a:moveTo>
                  <a:lnTo>
                    <a:pt x="3254896" y="1199757"/>
                  </a:lnTo>
                  <a:lnTo>
                    <a:pt x="3254896" y="0"/>
                  </a:lnTo>
                  <a:lnTo>
                    <a:pt x="55544" y="0"/>
                  </a:lnTo>
                  <a:lnTo>
                    <a:pt x="55544" y="1199757"/>
                  </a:lnTo>
                </a:path>
              </a:pathLst>
            </a:custGeom>
            <a:ln w="578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957053" y="234600"/>
              <a:ext cx="2962910" cy="772160"/>
            </a:xfrm>
            <a:custGeom>
              <a:avLst/>
              <a:gdLst/>
              <a:ahLst/>
              <a:cxnLst/>
              <a:rect l="l" t="t" r="r" b="b"/>
              <a:pathLst>
                <a:path w="2962910" h="772160">
                  <a:moveTo>
                    <a:pt x="0" y="569174"/>
                  </a:moveTo>
                  <a:lnTo>
                    <a:pt x="44744" y="594478"/>
                  </a:lnTo>
                  <a:lnTo>
                    <a:pt x="80847" y="613533"/>
                  </a:lnTo>
                  <a:lnTo>
                    <a:pt x="207365" y="671391"/>
                  </a:lnTo>
                  <a:lnTo>
                    <a:pt x="281501" y="698701"/>
                  </a:lnTo>
                  <a:lnTo>
                    <a:pt x="352397" y="720456"/>
                  </a:lnTo>
                  <a:lnTo>
                    <a:pt x="356177" y="721458"/>
                  </a:lnTo>
                  <a:lnTo>
                    <a:pt x="363969" y="723618"/>
                  </a:lnTo>
                  <a:lnTo>
                    <a:pt x="364895" y="723850"/>
                  </a:lnTo>
                  <a:lnTo>
                    <a:pt x="370449" y="725316"/>
                  </a:lnTo>
                  <a:lnTo>
                    <a:pt x="371144" y="725470"/>
                  </a:lnTo>
                  <a:lnTo>
                    <a:pt x="414653" y="736193"/>
                  </a:lnTo>
                  <a:lnTo>
                    <a:pt x="424142" y="738276"/>
                  </a:lnTo>
                  <a:lnTo>
                    <a:pt x="425145" y="738507"/>
                  </a:lnTo>
                  <a:lnTo>
                    <a:pt x="426302" y="738739"/>
                  </a:lnTo>
                  <a:lnTo>
                    <a:pt x="432628" y="740127"/>
                  </a:lnTo>
                  <a:lnTo>
                    <a:pt x="438568" y="741439"/>
                  </a:lnTo>
                  <a:lnTo>
                    <a:pt x="442657" y="742210"/>
                  </a:lnTo>
                  <a:lnTo>
                    <a:pt x="442811" y="742288"/>
                  </a:lnTo>
                  <a:lnTo>
                    <a:pt x="445588" y="742828"/>
                  </a:lnTo>
                  <a:lnTo>
                    <a:pt x="455849" y="744910"/>
                  </a:lnTo>
                  <a:lnTo>
                    <a:pt x="479069" y="749308"/>
                  </a:lnTo>
                  <a:lnTo>
                    <a:pt x="495810" y="752162"/>
                  </a:lnTo>
                  <a:lnTo>
                    <a:pt x="500824" y="753011"/>
                  </a:lnTo>
                  <a:lnTo>
                    <a:pt x="502444" y="753242"/>
                  </a:lnTo>
                  <a:lnTo>
                    <a:pt x="508230" y="754168"/>
                  </a:lnTo>
                  <a:lnTo>
                    <a:pt x="510313" y="754554"/>
                  </a:lnTo>
                  <a:lnTo>
                    <a:pt x="516099" y="755402"/>
                  </a:lnTo>
                  <a:lnTo>
                    <a:pt x="517102" y="755556"/>
                  </a:lnTo>
                  <a:lnTo>
                    <a:pt x="517487" y="755634"/>
                  </a:lnTo>
                  <a:lnTo>
                    <a:pt x="520265" y="756019"/>
                  </a:lnTo>
                  <a:lnTo>
                    <a:pt x="521653" y="756251"/>
                  </a:lnTo>
                  <a:lnTo>
                    <a:pt x="531219" y="757639"/>
                  </a:lnTo>
                  <a:lnTo>
                    <a:pt x="531836" y="757717"/>
                  </a:lnTo>
                  <a:lnTo>
                    <a:pt x="539242" y="758719"/>
                  </a:lnTo>
                  <a:lnTo>
                    <a:pt x="540399" y="758951"/>
                  </a:lnTo>
                  <a:lnTo>
                    <a:pt x="542945" y="759259"/>
                  </a:lnTo>
                  <a:lnTo>
                    <a:pt x="546725" y="759722"/>
                  </a:lnTo>
                  <a:lnTo>
                    <a:pt x="550120" y="760185"/>
                  </a:lnTo>
                  <a:lnTo>
                    <a:pt x="550428" y="760262"/>
                  </a:lnTo>
                  <a:lnTo>
                    <a:pt x="551585" y="760417"/>
                  </a:lnTo>
                  <a:lnTo>
                    <a:pt x="553437" y="760648"/>
                  </a:lnTo>
                  <a:lnTo>
                    <a:pt x="556446" y="760957"/>
                  </a:lnTo>
                  <a:lnTo>
                    <a:pt x="559068" y="761265"/>
                  </a:lnTo>
                  <a:lnTo>
                    <a:pt x="562077" y="761651"/>
                  </a:lnTo>
                  <a:lnTo>
                    <a:pt x="563774" y="761882"/>
                  </a:lnTo>
                  <a:lnTo>
                    <a:pt x="563929" y="761882"/>
                  </a:lnTo>
                  <a:lnTo>
                    <a:pt x="567940" y="762345"/>
                  </a:lnTo>
                  <a:lnTo>
                    <a:pt x="570023" y="762577"/>
                  </a:lnTo>
                  <a:lnTo>
                    <a:pt x="572569" y="762885"/>
                  </a:lnTo>
                  <a:lnTo>
                    <a:pt x="574035" y="763040"/>
                  </a:lnTo>
                  <a:lnTo>
                    <a:pt x="575732" y="763271"/>
                  </a:lnTo>
                  <a:lnTo>
                    <a:pt x="576657" y="763348"/>
                  </a:lnTo>
                  <a:lnTo>
                    <a:pt x="581286" y="763811"/>
                  </a:lnTo>
                  <a:lnTo>
                    <a:pt x="583215" y="764042"/>
                  </a:lnTo>
                  <a:lnTo>
                    <a:pt x="583909" y="764120"/>
                  </a:lnTo>
                  <a:lnTo>
                    <a:pt x="590544" y="764814"/>
                  </a:lnTo>
                  <a:lnTo>
                    <a:pt x="619704" y="767437"/>
                  </a:lnTo>
                  <a:lnTo>
                    <a:pt x="620939" y="767514"/>
                  </a:lnTo>
                  <a:lnTo>
                    <a:pt x="627419" y="767977"/>
                  </a:lnTo>
                  <a:lnTo>
                    <a:pt x="627959" y="768054"/>
                  </a:lnTo>
                  <a:lnTo>
                    <a:pt x="628885" y="768131"/>
                  </a:lnTo>
                  <a:lnTo>
                    <a:pt x="629810" y="768208"/>
                  </a:lnTo>
                  <a:lnTo>
                    <a:pt x="630659" y="768208"/>
                  </a:lnTo>
                  <a:lnTo>
                    <a:pt x="635133" y="768594"/>
                  </a:lnTo>
                  <a:lnTo>
                    <a:pt x="638219" y="768748"/>
                  </a:lnTo>
                  <a:lnTo>
                    <a:pt x="643388" y="769134"/>
                  </a:lnTo>
                  <a:lnTo>
                    <a:pt x="653185" y="769674"/>
                  </a:lnTo>
                  <a:lnTo>
                    <a:pt x="653571" y="769751"/>
                  </a:lnTo>
                  <a:lnTo>
                    <a:pt x="661980" y="770137"/>
                  </a:lnTo>
                  <a:lnTo>
                    <a:pt x="667148" y="770445"/>
                  </a:lnTo>
                  <a:lnTo>
                    <a:pt x="668228" y="770445"/>
                  </a:lnTo>
                  <a:lnTo>
                    <a:pt x="669077" y="770523"/>
                  </a:lnTo>
                  <a:lnTo>
                    <a:pt x="672086" y="770677"/>
                  </a:lnTo>
                  <a:lnTo>
                    <a:pt x="674091" y="770754"/>
                  </a:lnTo>
                  <a:lnTo>
                    <a:pt x="681420" y="771063"/>
                  </a:lnTo>
                  <a:lnTo>
                    <a:pt x="681729" y="771063"/>
                  </a:lnTo>
                  <a:lnTo>
                    <a:pt x="683889" y="771140"/>
                  </a:lnTo>
                  <a:lnTo>
                    <a:pt x="685509" y="771217"/>
                  </a:lnTo>
                  <a:lnTo>
                    <a:pt x="686435" y="771217"/>
                  </a:lnTo>
                  <a:lnTo>
                    <a:pt x="687669" y="771294"/>
                  </a:lnTo>
                  <a:lnTo>
                    <a:pt x="691758" y="771371"/>
                  </a:lnTo>
                  <a:lnTo>
                    <a:pt x="692452" y="771448"/>
                  </a:lnTo>
                  <a:lnTo>
                    <a:pt x="694149" y="771448"/>
                  </a:lnTo>
                  <a:lnTo>
                    <a:pt x="694303" y="771448"/>
                  </a:lnTo>
                  <a:lnTo>
                    <a:pt x="696926" y="771525"/>
                  </a:lnTo>
                  <a:lnTo>
                    <a:pt x="698238" y="771603"/>
                  </a:lnTo>
                  <a:lnTo>
                    <a:pt x="699164" y="771603"/>
                  </a:lnTo>
                  <a:lnTo>
                    <a:pt x="702172" y="771680"/>
                  </a:lnTo>
                  <a:lnTo>
                    <a:pt x="708730" y="771834"/>
                  </a:lnTo>
                  <a:lnTo>
                    <a:pt x="709578" y="771834"/>
                  </a:lnTo>
                  <a:lnTo>
                    <a:pt x="709810" y="771834"/>
                  </a:lnTo>
                  <a:lnTo>
                    <a:pt x="714978" y="771911"/>
                  </a:lnTo>
                  <a:lnTo>
                    <a:pt x="721073" y="771988"/>
                  </a:lnTo>
                  <a:lnTo>
                    <a:pt x="721536" y="771988"/>
                  </a:lnTo>
                  <a:lnTo>
                    <a:pt x="726010" y="772065"/>
                  </a:lnTo>
                  <a:lnTo>
                    <a:pt x="728247" y="772065"/>
                  </a:lnTo>
                  <a:lnTo>
                    <a:pt x="731487" y="772065"/>
                  </a:lnTo>
                  <a:lnTo>
                    <a:pt x="735730" y="772143"/>
                  </a:lnTo>
                  <a:lnTo>
                    <a:pt x="742133" y="772143"/>
                  </a:lnTo>
                  <a:lnTo>
                    <a:pt x="750388" y="772065"/>
                  </a:lnTo>
                  <a:lnTo>
                    <a:pt x="758257" y="771988"/>
                  </a:lnTo>
                  <a:lnTo>
                    <a:pt x="761651" y="771911"/>
                  </a:lnTo>
                  <a:lnTo>
                    <a:pt x="762885" y="771911"/>
                  </a:lnTo>
                  <a:lnTo>
                    <a:pt x="764814" y="771911"/>
                  </a:lnTo>
                  <a:lnTo>
                    <a:pt x="766588" y="771834"/>
                  </a:lnTo>
                  <a:lnTo>
                    <a:pt x="767205" y="771834"/>
                  </a:lnTo>
                  <a:lnTo>
                    <a:pt x="768671" y="771834"/>
                  </a:lnTo>
                  <a:lnTo>
                    <a:pt x="773608" y="771680"/>
                  </a:lnTo>
                  <a:lnTo>
                    <a:pt x="774766" y="771680"/>
                  </a:lnTo>
                  <a:lnTo>
                    <a:pt x="775923" y="771603"/>
                  </a:lnTo>
                  <a:lnTo>
                    <a:pt x="776077" y="771603"/>
                  </a:lnTo>
                  <a:lnTo>
                    <a:pt x="778546" y="771603"/>
                  </a:lnTo>
                  <a:lnTo>
                    <a:pt x="780089" y="771525"/>
                  </a:lnTo>
                  <a:lnTo>
                    <a:pt x="781709" y="771448"/>
                  </a:lnTo>
                  <a:lnTo>
                    <a:pt x="782017" y="771448"/>
                  </a:lnTo>
                  <a:lnTo>
                    <a:pt x="782249" y="771448"/>
                  </a:lnTo>
                  <a:lnTo>
                    <a:pt x="783483" y="771448"/>
                  </a:lnTo>
                  <a:lnTo>
                    <a:pt x="785026" y="771371"/>
                  </a:lnTo>
                  <a:lnTo>
                    <a:pt x="790040" y="771217"/>
                  </a:lnTo>
                  <a:lnTo>
                    <a:pt x="791352" y="771140"/>
                  </a:lnTo>
                  <a:lnTo>
                    <a:pt x="792277" y="771140"/>
                  </a:lnTo>
                  <a:lnTo>
                    <a:pt x="798912" y="770908"/>
                  </a:lnTo>
                  <a:lnTo>
                    <a:pt x="799529" y="770831"/>
                  </a:lnTo>
                  <a:lnTo>
                    <a:pt x="800995" y="770831"/>
                  </a:lnTo>
                  <a:lnTo>
                    <a:pt x="801612" y="770754"/>
                  </a:lnTo>
                  <a:lnTo>
                    <a:pt x="804543" y="770677"/>
                  </a:lnTo>
                  <a:lnTo>
                    <a:pt x="805006" y="770600"/>
                  </a:lnTo>
                  <a:lnTo>
                    <a:pt x="805161" y="770600"/>
                  </a:lnTo>
                  <a:lnTo>
                    <a:pt x="811949" y="770291"/>
                  </a:lnTo>
                  <a:lnTo>
                    <a:pt x="812798" y="770291"/>
                  </a:lnTo>
                  <a:lnTo>
                    <a:pt x="813492" y="770214"/>
                  </a:lnTo>
                  <a:lnTo>
                    <a:pt x="815884" y="770060"/>
                  </a:lnTo>
                  <a:lnTo>
                    <a:pt x="816887" y="770060"/>
                  </a:lnTo>
                  <a:lnTo>
                    <a:pt x="817427" y="769983"/>
                  </a:lnTo>
                  <a:lnTo>
                    <a:pt x="818661" y="769983"/>
                  </a:lnTo>
                  <a:lnTo>
                    <a:pt x="820512" y="769828"/>
                  </a:lnTo>
                  <a:lnTo>
                    <a:pt x="822055" y="769751"/>
                  </a:lnTo>
                  <a:lnTo>
                    <a:pt x="823984" y="769674"/>
                  </a:lnTo>
                  <a:lnTo>
                    <a:pt x="826684" y="769520"/>
                  </a:lnTo>
                  <a:lnTo>
                    <a:pt x="827918" y="769443"/>
                  </a:lnTo>
                  <a:lnTo>
                    <a:pt x="829307" y="769365"/>
                  </a:lnTo>
                  <a:lnTo>
                    <a:pt x="829924" y="769288"/>
                  </a:lnTo>
                  <a:lnTo>
                    <a:pt x="831236" y="769211"/>
                  </a:lnTo>
                  <a:lnTo>
                    <a:pt x="833164" y="769057"/>
                  </a:lnTo>
                  <a:lnTo>
                    <a:pt x="834167" y="769057"/>
                  </a:lnTo>
                  <a:lnTo>
                    <a:pt x="834939" y="768980"/>
                  </a:lnTo>
                  <a:lnTo>
                    <a:pt x="839336" y="768671"/>
                  </a:lnTo>
                  <a:lnTo>
                    <a:pt x="840416" y="768594"/>
                  </a:lnTo>
                  <a:lnTo>
                    <a:pt x="840879" y="768594"/>
                  </a:lnTo>
                  <a:lnTo>
                    <a:pt x="841573" y="768517"/>
                  </a:lnTo>
                  <a:lnTo>
                    <a:pt x="846896" y="768131"/>
                  </a:lnTo>
                  <a:lnTo>
                    <a:pt x="848516" y="768054"/>
                  </a:lnTo>
                  <a:lnTo>
                    <a:pt x="849133" y="767977"/>
                  </a:lnTo>
                  <a:lnTo>
                    <a:pt x="852065" y="767745"/>
                  </a:lnTo>
                  <a:lnTo>
                    <a:pt x="853993" y="767591"/>
                  </a:lnTo>
                  <a:lnTo>
                    <a:pt x="855073" y="767514"/>
                  </a:lnTo>
                  <a:lnTo>
                    <a:pt x="855459" y="767514"/>
                  </a:lnTo>
                  <a:lnTo>
                    <a:pt x="855845" y="767514"/>
                  </a:lnTo>
                  <a:lnTo>
                    <a:pt x="856231" y="767437"/>
                  </a:lnTo>
                  <a:lnTo>
                    <a:pt x="856385" y="767437"/>
                  </a:lnTo>
                  <a:lnTo>
                    <a:pt x="857311" y="767360"/>
                  </a:lnTo>
                  <a:lnTo>
                    <a:pt x="859162" y="767205"/>
                  </a:lnTo>
                  <a:lnTo>
                    <a:pt x="860705" y="767051"/>
                  </a:lnTo>
                  <a:lnTo>
                    <a:pt x="862016" y="766974"/>
                  </a:lnTo>
                  <a:lnTo>
                    <a:pt x="862788" y="766897"/>
                  </a:lnTo>
                  <a:lnTo>
                    <a:pt x="864022" y="766820"/>
                  </a:lnTo>
                  <a:lnTo>
                    <a:pt x="865719" y="766665"/>
                  </a:lnTo>
                  <a:lnTo>
                    <a:pt x="868265" y="766434"/>
                  </a:lnTo>
                  <a:lnTo>
                    <a:pt x="869731" y="766280"/>
                  </a:lnTo>
                  <a:lnTo>
                    <a:pt x="871968" y="766125"/>
                  </a:lnTo>
                  <a:lnTo>
                    <a:pt x="872662" y="766048"/>
                  </a:lnTo>
                  <a:lnTo>
                    <a:pt x="873820" y="765971"/>
                  </a:lnTo>
                  <a:lnTo>
                    <a:pt x="874282" y="765894"/>
                  </a:lnTo>
                  <a:lnTo>
                    <a:pt x="877060" y="765662"/>
                  </a:lnTo>
                  <a:lnTo>
                    <a:pt x="882151" y="765122"/>
                  </a:lnTo>
                  <a:lnTo>
                    <a:pt x="883540" y="765045"/>
                  </a:lnTo>
                  <a:lnTo>
                    <a:pt x="888168" y="764582"/>
                  </a:lnTo>
                  <a:lnTo>
                    <a:pt x="888323" y="764505"/>
                  </a:lnTo>
                  <a:lnTo>
                    <a:pt x="889943" y="764351"/>
                  </a:lnTo>
                  <a:lnTo>
                    <a:pt x="893646" y="763965"/>
                  </a:lnTo>
                  <a:lnTo>
                    <a:pt x="895189" y="763811"/>
                  </a:lnTo>
                  <a:lnTo>
                    <a:pt x="897194" y="763580"/>
                  </a:lnTo>
                  <a:lnTo>
                    <a:pt x="899432" y="763348"/>
                  </a:lnTo>
                  <a:lnTo>
                    <a:pt x="899663" y="763348"/>
                  </a:lnTo>
                  <a:lnTo>
                    <a:pt x="901052" y="763194"/>
                  </a:lnTo>
                  <a:lnTo>
                    <a:pt x="901206" y="763194"/>
                  </a:lnTo>
                  <a:lnTo>
                    <a:pt x="903443" y="762962"/>
                  </a:lnTo>
                  <a:lnTo>
                    <a:pt x="906915" y="762499"/>
                  </a:lnTo>
                  <a:lnTo>
                    <a:pt x="907918" y="762422"/>
                  </a:lnTo>
                  <a:lnTo>
                    <a:pt x="908766" y="762345"/>
                  </a:lnTo>
                  <a:lnTo>
                    <a:pt x="909769" y="762191"/>
                  </a:lnTo>
                  <a:lnTo>
                    <a:pt x="911466" y="762037"/>
                  </a:lnTo>
                  <a:lnTo>
                    <a:pt x="912469" y="761882"/>
                  </a:lnTo>
                  <a:lnTo>
                    <a:pt x="912932" y="761805"/>
                  </a:lnTo>
                  <a:lnTo>
                    <a:pt x="915864" y="761497"/>
                  </a:lnTo>
                  <a:lnTo>
                    <a:pt x="916326" y="761419"/>
                  </a:lnTo>
                  <a:lnTo>
                    <a:pt x="916635" y="761419"/>
                  </a:lnTo>
                  <a:lnTo>
                    <a:pt x="917252" y="761342"/>
                  </a:lnTo>
                  <a:lnTo>
                    <a:pt x="919181" y="761111"/>
                  </a:lnTo>
                  <a:lnTo>
                    <a:pt x="922112" y="760725"/>
                  </a:lnTo>
                  <a:lnTo>
                    <a:pt x="922652" y="760648"/>
                  </a:lnTo>
                  <a:lnTo>
                    <a:pt x="924889" y="760339"/>
                  </a:lnTo>
                  <a:lnTo>
                    <a:pt x="927512" y="760031"/>
                  </a:lnTo>
                  <a:lnTo>
                    <a:pt x="930675" y="759645"/>
                  </a:lnTo>
                  <a:lnTo>
                    <a:pt x="930830" y="759568"/>
                  </a:lnTo>
                  <a:lnTo>
                    <a:pt x="932064" y="759414"/>
                  </a:lnTo>
                  <a:lnTo>
                    <a:pt x="936153" y="758874"/>
                  </a:lnTo>
                  <a:lnTo>
                    <a:pt x="937233" y="758719"/>
                  </a:lnTo>
                  <a:lnTo>
                    <a:pt x="940241" y="758334"/>
                  </a:lnTo>
                  <a:lnTo>
                    <a:pt x="941167" y="758179"/>
                  </a:lnTo>
                  <a:lnTo>
                    <a:pt x="942556" y="758025"/>
                  </a:lnTo>
                  <a:lnTo>
                    <a:pt x="943790" y="757794"/>
                  </a:lnTo>
                  <a:lnTo>
                    <a:pt x="945179" y="757639"/>
                  </a:lnTo>
                  <a:lnTo>
                    <a:pt x="947416" y="757331"/>
                  </a:lnTo>
                  <a:lnTo>
                    <a:pt x="950193" y="756945"/>
                  </a:lnTo>
                  <a:lnTo>
                    <a:pt x="950579" y="756868"/>
                  </a:lnTo>
                  <a:lnTo>
                    <a:pt x="953742" y="756405"/>
                  </a:lnTo>
                  <a:lnTo>
                    <a:pt x="954745" y="756251"/>
                  </a:lnTo>
                  <a:lnTo>
                    <a:pt x="957213" y="755865"/>
                  </a:lnTo>
                  <a:lnTo>
                    <a:pt x="958293" y="755711"/>
                  </a:lnTo>
                  <a:lnTo>
                    <a:pt x="959450" y="755556"/>
                  </a:lnTo>
                  <a:lnTo>
                    <a:pt x="960299" y="755402"/>
                  </a:lnTo>
                  <a:lnTo>
                    <a:pt x="960685" y="755325"/>
                  </a:lnTo>
                  <a:lnTo>
                    <a:pt x="963616" y="754939"/>
                  </a:lnTo>
                  <a:lnTo>
                    <a:pt x="964465" y="754785"/>
                  </a:lnTo>
                  <a:lnTo>
                    <a:pt x="965699" y="754554"/>
                  </a:lnTo>
                  <a:lnTo>
                    <a:pt x="966471" y="754476"/>
                  </a:lnTo>
                  <a:lnTo>
                    <a:pt x="968091" y="754245"/>
                  </a:lnTo>
                  <a:lnTo>
                    <a:pt x="968245" y="754168"/>
                  </a:lnTo>
                  <a:lnTo>
                    <a:pt x="968631" y="754091"/>
                  </a:lnTo>
                  <a:lnTo>
                    <a:pt x="969479" y="754014"/>
                  </a:lnTo>
                  <a:lnTo>
                    <a:pt x="970559" y="753782"/>
                  </a:lnTo>
                  <a:lnTo>
                    <a:pt x="971176" y="753705"/>
                  </a:lnTo>
                  <a:lnTo>
                    <a:pt x="973028" y="753396"/>
                  </a:lnTo>
                  <a:lnTo>
                    <a:pt x="974185" y="753242"/>
                  </a:lnTo>
                  <a:lnTo>
                    <a:pt x="975265" y="753088"/>
                  </a:lnTo>
                  <a:lnTo>
                    <a:pt x="975651" y="753011"/>
                  </a:lnTo>
                  <a:lnTo>
                    <a:pt x="978042" y="752625"/>
                  </a:lnTo>
                  <a:lnTo>
                    <a:pt x="978274" y="752548"/>
                  </a:lnTo>
                  <a:lnTo>
                    <a:pt x="979431" y="752394"/>
                  </a:lnTo>
                  <a:lnTo>
                    <a:pt x="979971" y="752316"/>
                  </a:lnTo>
                  <a:lnTo>
                    <a:pt x="980357" y="752239"/>
                  </a:lnTo>
                  <a:lnTo>
                    <a:pt x="981128" y="752085"/>
                  </a:lnTo>
                  <a:lnTo>
                    <a:pt x="981360" y="752008"/>
                  </a:lnTo>
                  <a:lnTo>
                    <a:pt x="984291" y="751545"/>
                  </a:lnTo>
                  <a:lnTo>
                    <a:pt x="984985" y="751468"/>
                  </a:lnTo>
                  <a:lnTo>
                    <a:pt x="985680" y="751313"/>
                  </a:lnTo>
                  <a:lnTo>
                    <a:pt x="985911" y="751313"/>
                  </a:lnTo>
                  <a:lnTo>
                    <a:pt x="988303" y="750851"/>
                  </a:lnTo>
                  <a:lnTo>
                    <a:pt x="989074" y="750696"/>
                  </a:lnTo>
                  <a:lnTo>
                    <a:pt x="991620" y="750311"/>
                  </a:lnTo>
                  <a:lnTo>
                    <a:pt x="992700" y="750079"/>
                  </a:lnTo>
                  <a:lnTo>
                    <a:pt x="994088" y="749848"/>
                  </a:lnTo>
                  <a:lnTo>
                    <a:pt x="995863" y="749539"/>
                  </a:lnTo>
                  <a:lnTo>
                    <a:pt x="996480" y="749462"/>
                  </a:lnTo>
                  <a:lnTo>
                    <a:pt x="997097" y="749308"/>
                  </a:lnTo>
                  <a:lnTo>
                    <a:pt x="998486" y="749076"/>
                  </a:lnTo>
                  <a:lnTo>
                    <a:pt x="999951" y="748845"/>
                  </a:lnTo>
                  <a:lnTo>
                    <a:pt x="1002497" y="748382"/>
                  </a:lnTo>
                  <a:lnTo>
                    <a:pt x="1005274" y="747842"/>
                  </a:lnTo>
                  <a:lnTo>
                    <a:pt x="1005506" y="747765"/>
                  </a:lnTo>
                  <a:lnTo>
                    <a:pt x="1007512" y="747379"/>
                  </a:lnTo>
                  <a:lnTo>
                    <a:pt x="1007974" y="747302"/>
                  </a:lnTo>
                  <a:lnTo>
                    <a:pt x="1008283" y="747302"/>
                  </a:lnTo>
                  <a:lnTo>
                    <a:pt x="1008437" y="747225"/>
                  </a:lnTo>
                  <a:lnTo>
                    <a:pt x="1009440" y="747071"/>
                  </a:lnTo>
                  <a:lnTo>
                    <a:pt x="1009980" y="746916"/>
                  </a:lnTo>
                  <a:lnTo>
                    <a:pt x="1010289" y="746916"/>
                  </a:lnTo>
                  <a:lnTo>
                    <a:pt x="1010906" y="746762"/>
                  </a:lnTo>
                  <a:lnTo>
                    <a:pt x="1011986" y="746530"/>
                  </a:lnTo>
                  <a:lnTo>
                    <a:pt x="1012526" y="746453"/>
                  </a:lnTo>
                  <a:lnTo>
                    <a:pt x="1013143" y="746376"/>
                  </a:lnTo>
                  <a:lnTo>
                    <a:pt x="1014840" y="745990"/>
                  </a:lnTo>
                  <a:lnTo>
                    <a:pt x="1016075" y="745759"/>
                  </a:lnTo>
                  <a:lnTo>
                    <a:pt x="1016615" y="745682"/>
                  </a:lnTo>
                  <a:lnTo>
                    <a:pt x="1016846" y="745605"/>
                  </a:lnTo>
                  <a:lnTo>
                    <a:pt x="1017232" y="745528"/>
                  </a:lnTo>
                  <a:lnTo>
                    <a:pt x="1017618" y="745450"/>
                  </a:lnTo>
                  <a:lnTo>
                    <a:pt x="1017926" y="745450"/>
                  </a:lnTo>
                  <a:lnTo>
                    <a:pt x="1018466" y="745296"/>
                  </a:lnTo>
                  <a:lnTo>
                    <a:pt x="1018698" y="745296"/>
                  </a:lnTo>
                  <a:lnTo>
                    <a:pt x="1019315" y="745142"/>
                  </a:lnTo>
                  <a:lnTo>
                    <a:pt x="1020703" y="744910"/>
                  </a:lnTo>
                  <a:lnTo>
                    <a:pt x="1021398" y="744756"/>
                  </a:lnTo>
                  <a:lnTo>
                    <a:pt x="1021629" y="744679"/>
                  </a:lnTo>
                  <a:lnTo>
                    <a:pt x="1023172" y="744370"/>
                  </a:lnTo>
                  <a:lnTo>
                    <a:pt x="1023866" y="744216"/>
                  </a:lnTo>
                  <a:lnTo>
                    <a:pt x="1025718" y="743908"/>
                  </a:lnTo>
                  <a:lnTo>
                    <a:pt x="1026181" y="743753"/>
                  </a:lnTo>
                  <a:lnTo>
                    <a:pt x="1026335" y="743753"/>
                  </a:lnTo>
                  <a:lnTo>
                    <a:pt x="1027029" y="743599"/>
                  </a:lnTo>
                  <a:lnTo>
                    <a:pt x="1027724" y="743522"/>
                  </a:lnTo>
                  <a:lnTo>
                    <a:pt x="1028341" y="743368"/>
                  </a:lnTo>
                  <a:lnTo>
                    <a:pt x="1029498" y="743136"/>
                  </a:lnTo>
                  <a:lnTo>
                    <a:pt x="1029806" y="743059"/>
                  </a:lnTo>
                  <a:lnTo>
                    <a:pt x="1030887" y="742828"/>
                  </a:lnTo>
                  <a:lnTo>
                    <a:pt x="1031812" y="742673"/>
                  </a:lnTo>
                  <a:lnTo>
                    <a:pt x="1032044" y="742596"/>
                  </a:lnTo>
                  <a:lnTo>
                    <a:pt x="1033432" y="742288"/>
                  </a:lnTo>
                  <a:lnTo>
                    <a:pt x="1034512" y="742056"/>
                  </a:lnTo>
                  <a:lnTo>
                    <a:pt x="1035052" y="741979"/>
                  </a:lnTo>
                  <a:lnTo>
                    <a:pt x="1035515" y="741902"/>
                  </a:lnTo>
                  <a:lnTo>
                    <a:pt x="1037058" y="741593"/>
                  </a:lnTo>
                  <a:lnTo>
                    <a:pt x="1037521" y="741439"/>
                  </a:lnTo>
                  <a:lnTo>
                    <a:pt x="1038832" y="741208"/>
                  </a:lnTo>
                  <a:lnTo>
                    <a:pt x="1040144" y="740899"/>
                  </a:lnTo>
                  <a:lnTo>
                    <a:pt x="1040761" y="740745"/>
                  </a:lnTo>
                  <a:lnTo>
                    <a:pt x="1042767" y="740359"/>
                  </a:lnTo>
                  <a:lnTo>
                    <a:pt x="1044233" y="740050"/>
                  </a:lnTo>
                  <a:lnTo>
                    <a:pt x="1045930" y="739665"/>
                  </a:lnTo>
                  <a:lnTo>
                    <a:pt x="1047627" y="739279"/>
                  </a:lnTo>
                  <a:lnTo>
                    <a:pt x="1050404" y="738739"/>
                  </a:lnTo>
                  <a:lnTo>
                    <a:pt x="1051716" y="738430"/>
                  </a:lnTo>
                  <a:lnTo>
                    <a:pt x="1052101" y="738353"/>
                  </a:lnTo>
                  <a:lnTo>
                    <a:pt x="1053259" y="738045"/>
                  </a:lnTo>
                  <a:lnTo>
                    <a:pt x="1054416" y="737813"/>
                  </a:lnTo>
                  <a:lnTo>
                    <a:pt x="1054570" y="737736"/>
                  </a:lnTo>
                  <a:lnTo>
                    <a:pt x="1054879" y="737736"/>
                  </a:lnTo>
                  <a:lnTo>
                    <a:pt x="1056961" y="737273"/>
                  </a:lnTo>
                  <a:lnTo>
                    <a:pt x="1057193" y="737196"/>
                  </a:lnTo>
                  <a:lnTo>
                    <a:pt x="1057502" y="737119"/>
                  </a:lnTo>
                  <a:lnTo>
                    <a:pt x="1059584" y="736656"/>
                  </a:lnTo>
                  <a:lnTo>
                    <a:pt x="1063827" y="735730"/>
                  </a:lnTo>
                  <a:lnTo>
                    <a:pt x="1064445" y="735499"/>
                  </a:lnTo>
                  <a:lnTo>
                    <a:pt x="1065216" y="735344"/>
                  </a:lnTo>
                  <a:lnTo>
                    <a:pt x="1066296" y="735113"/>
                  </a:lnTo>
                  <a:lnTo>
                    <a:pt x="1066759" y="735036"/>
                  </a:lnTo>
                  <a:lnTo>
                    <a:pt x="1067993" y="734727"/>
                  </a:lnTo>
                  <a:lnTo>
                    <a:pt x="1068225" y="734650"/>
                  </a:lnTo>
                  <a:lnTo>
                    <a:pt x="1069228" y="734419"/>
                  </a:lnTo>
                  <a:lnTo>
                    <a:pt x="1072082" y="733802"/>
                  </a:lnTo>
                  <a:lnTo>
                    <a:pt x="1072390" y="733724"/>
                  </a:lnTo>
                  <a:lnTo>
                    <a:pt x="1073702" y="733416"/>
                  </a:lnTo>
                  <a:lnTo>
                    <a:pt x="1074165" y="733262"/>
                  </a:lnTo>
                  <a:lnTo>
                    <a:pt x="1075631" y="732953"/>
                  </a:lnTo>
                  <a:lnTo>
                    <a:pt x="1076865" y="732644"/>
                  </a:lnTo>
                  <a:lnTo>
                    <a:pt x="1077636" y="732413"/>
                  </a:lnTo>
                  <a:lnTo>
                    <a:pt x="1077945" y="732336"/>
                  </a:lnTo>
                  <a:lnTo>
                    <a:pt x="1078331" y="732259"/>
                  </a:lnTo>
                  <a:lnTo>
                    <a:pt x="1079179" y="732104"/>
                  </a:lnTo>
                  <a:lnTo>
                    <a:pt x="1079874" y="731873"/>
                  </a:lnTo>
                  <a:lnTo>
                    <a:pt x="1080336" y="731796"/>
                  </a:lnTo>
                  <a:lnTo>
                    <a:pt x="1080876" y="731642"/>
                  </a:lnTo>
                  <a:lnTo>
                    <a:pt x="1081648" y="731487"/>
                  </a:lnTo>
                  <a:lnTo>
                    <a:pt x="1084734" y="730716"/>
                  </a:lnTo>
                  <a:lnTo>
                    <a:pt x="1085814" y="730484"/>
                  </a:lnTo>
                  <a:lnTo>
                    <a:pt x="1086354" y="730330"/>
                  </a:lnTo>
                  <a:lnTo>
                    <a:pt x="1086508" y="730253"/>
                  </a:lnTo>
                  <a:lnTo>
                    <a:pt x="1088282" y="729867"/>
                  </a:lnTo>
                  <a:lnTo>
                    <a:pt x="1088977" y="729636"/>
                  </a:lnTo>
                  <a:lnTo>
                    <a:pt x="1089439" y="729559"/>
                  </a:lnTo>
                  <a:lnTo>
                    <a:pt x="1090211" y="729327"/>
                  </a:lnTo>
                  <a:lnTo>
                    <a:pt x="1092911" y="728633"/>
                  </a:lnTo>
                  <a:lnTo>
                    <a:pt x="1094994" y="728170"/>
                  </a:lnTo>
                  <a:lnTo>
                    <a:pt x="1096151" y="727861"/>
                  </a:lnTo>
                  <a:lnTo>
                    <a:pt x="1101088" y="726550"/>
                  </a:lnTo>
                  <a:lnTo>
                    <a:pt x="1101243" y="726550"/>
                  </a:lnTo>
                  <a:lnTo>
                    <a:pt x="1101628" y="726473"/>
                  </a:lnTo>
                  <a:lnTo>
                    <a:pt x="1101937" y="726319"/>
                  </a:lnTo>
                  <a:lnTo>
                    <a:pt x="1102091" y="726319"/>
                  </a:lnTo>
                  <a:lnTo>
                    <a:pt x="1103711" y="725933"/>
                  </a:lnTo>
                  <a:lnTo>
                    <a:pt x="1104637" y="725701"/>
                  </a:lnTo>
                  <a:lnTo>
                    <a:pt x="1107260" y="724930"/>
                  </a:lnTo>
                  <a:lnTo>
                    <a:pt x="1107414" y="724930"/>
                  </a:lnTo>
                  <a:lnTo>
                    <a:pt x="1107569" y="724853"/>
                  </a:lnTo>
                  <a:lnTo>
                    <a:pt x="1109266" y="724467"/>
                  </a:lnTo>
                  <a:lnTo>
                    <a:pt x="1111580" y="723850"/>
                  </a:lnTo>
                  <a:lnTo>
                    <a:pt x="1113200" y="723387"/>
                  </a:lnTo>
                  <a:lnTo>
                    <a:pt x="1115206" y="722847"/>
                  </a:lnTo>
                  <a:lnTo>
                    <a:pt x="1115360" y="722770"/>
                  </a:lnTo>
                  <a:lnTo>
                    <a:pt x="1116209" y="722616"/>
                  </a:lnTo>
                  <a:lnTo>
                    <a:pt x="1116363" y="722538"/>
                  </a:lnTo>
                  <a:lnTo>
                    <a:pt x="1116903" y="722384"/>
                  </a:lnTo>
                  <a:lnTo>
                    <a:pt x="1118523" y="721921"/>
                  </a:lnTo>
                  <a:lnTo>
                    <a:pt x="1119603" y="721690"/>
                  </a:lnTo>
                  <a:lnTo>
                    <a:pt x="1119835" y="721613"/>
                  </a:lnTo>
                  <a:lnTo>
                    <a:pt x="1120297" y="721458"/>
                  </a:lnTo>
                  <a:lnTo>
                    <a:pt x="1120915" y="721304"/>
                  </a:lnTo>
                  <a:lnTo>
                    <a:pt x="1121146" y="721227"/>
                  </a:lnTo>
                  <a:lnTo>
                    <a:pt x="1121455" y="721150"/>
                  </a:lnTo>
                  <a:lnTo>
                    <a:pt x="1122149" y="720996"/>
                  </a:lnTo>
                  <a:lnTo>
                    <a:pt x="1124000" y="720456"/>
                  </a:lnTo>
                  <a:lnTo>
                    <a:pt x="1124540" y="720301"/>
                  </a:lnTo>
                  <a:lnTo>
                    <a:pt x="1125775" y="719916"/>
                  </a:lnTo>
                  <a:lnTo>
                    <a:pt x="1126315" y="719761"/>
                  </a:lnTo>
                  <a:lnTo>
                    <a:pt x="1126546" y="719761"/>
                  </a:lnTo>
                  <a:lnTo>
                    <a:pt x="1127240" y="719530"/>
                  </a:lnTo>
                  <a:lnTo>
                    <a:pt x="1127935" y="719375"/>
                  </a:lnTo>
                  <a:lnTo>
                    <a:pt x="1128475" y="719221"/>
                  </a:lnTo>
                  <a:lnTo>
                    <a:pt x="1129401" y="718913"/>
                  </a:lnTo>
                  <a:lnTo>
                    <a:pt x="1129941" y="718758"/>
                  </a:lnTo>
                  <a:lnTo>
                    <a:pt x="1130481" y="718604"/>
                  </a:lnTo>
                  <a:lnTo>
                    <a:pt x="1130712" y="718527"/>
                  </a:lnTo>
                  <a:lnTo>
                    <a:pt x="1131021" y="718450"/>
                  </a:lnTo>
                  <a:lnTo>
                    <a:pt x="1131175" y="718450"/>
                  </a:lnTo>
                  <a:lnTo>
                    <a:pt x="1131715" y="718295"/>
                  </a:lnTo>
                  <a:lnTo>
                    <a:pt x="1131946" y="718218"/>
                  </a:lnTo>
                  <a:lnTo>
                    <a:pt x="1132409" y="718064"/>
                  </a:lnTo>
                  <a:lnTo>
                    <a:pt x="1132718" y="717987"/>
                  </a:lnTo>
                  <a:lnTo>
                    <a:pt x="1133952" y="717601"/>
                  </a:lnTo>
                  <a:lnTo>
                    <a:pt x="1134646" y="717447"/>
                  </a:lnTo>
                  <a:lnTo>
                    <a:pt x="1135804" y="717138"/>
                  </a:lnTo>
                  <a:lnTo>
                    <a:pt x="1138272" y="716367"/>
                  </a:lnTo>
                  <a:lnTo>
                    <a:pt x="1138426" y="716367"/>
                  </a:lnTo>
                  <a:lnTo>
                    <a:pt x="1138581" y="716290"/>
                  </a:lnTo>
                  <a:lnTo>
                    <a:pt x="1140278" y="715827"/>
                  </a:lnTo>
                  <a:lnTo>
                    <a:pt x="1140432" y="715750"/>
                  </a:lnTo>
                  <a:lnTo>
                    <a:pt x="1140972" y="715595"/>
                  </a:lnTo>
                  <a:lnTo>
                    <a:pt x="1141435" y="715518"/>
                  </a:lnTo>
                  <a:lnTo>
                    <a:pt x="1142361" y="715210"/>
                  </a:lnTo>
                  <a:lnTo>
                    <a:pt x="1143749" y="714824"/>
                  </a:lnTo>
                  <a:lnTo>
                    <a:pt x="1144135" y="714670"/>
                  </a:lnTo>
                  <a:lnTo>
                    <a:pt x="1144675" y="714515"/>
                  </a:lnTo>
                  <a:lnTo>
                    <a:pt x="1144907" y="714438"/>
                  </a:lnTo>
                  <a:lnTo>
                    <a:pt x="1145832" y="714207"/>
                  </a:lnTo>
                  <a:lnTo>
                    <a:pt x="1146604" y="713975"/>
                  </a:lnTo>
                  <a:lnTo>
                    <a:pt x="1147684" y="713667"/>
                  </a:lnTo>
                  <a:lnTo>
                    <a:pt x="1148687" y="713358"/>
                  </a:lnTo>
                  <a:lnTo>
                    <a:pt x="1148995" y="713281"/>
                  </a:lnTo>
                  <a:lnTo>
                    <a:pt x="1149227" y="713204"/>
                  </a:lnTo>
                  <a:lnTo>
                    <a:pt x="1153701" y="711815"/>
                  </a:lnTo>
                  <a:lnTo>
                    <a:pt x="1154550" y="711584"/>
                  </a:lnTo>
                  <a:lnTo>
                    <a:pt x="1154781" y="711507"/>
                  </a:lnTo>
                  <a:lnTo>
                    <a:pt x="1156633" y="710967"/>
                  </a:lnTo>
                  <a:lnTo>
                    <a:pt x="1157173" y="710812"/>
                  </a:lnTo>
                  <a:lnTo>
                    <a:pt x="1157327" y="710735"/>
                  </a:lnTo>
                  <a:lnTo>
                    <a:pt x="1158947" y="710272"/>
                  </a:lnTo>
                  <a:lnTo>
                    <a:pt x="1159101" y="710195"/>
                  </a:lnTo>
                  <a:lnTo>
                    <a:pt x="1160027" y="709887"/>
                  </a:lnTo>
                  <a:lnTo>
                    <a:pt x="1160721" y="709655"/>
                  </a:lnTo>
                  <a:lnTo>
                    <a:pt x="1160953" y="709655"/>
                  </a:lnTo>
                  <a:lnTo>
                    <a:pt x="1162264" y="709192"/>
                  </a:lnTo>
                  <a:lnTo>
                    <a:pt x="1165350" y="708267"/>
                  </a:lnTo>
                  <a:lnTo>
                    <a:pt x="1165736" y="708112"/>
                  </a:lnTo>
                  <a:lnTo>
                    <a:pt x="1166199" y="708035"/>
                  </a:lnTo>
                  <a:lnTo>
                    <a:pt x="1168050" y="707418"/>
                  </a:lnTo>
                  <a:lnTo>
                    <a:pt x="1168899" y="707187"/>
                  </a:lnTo>
                  <a:lnTo>
                    <a:pt x="1169516" y="706955"/>
                  </a:lnTo>
                  <a:lnTo>
                    <a:pt x="1169670" y="706878"/>
                  </a:lnTo>
                  <a:lnTo>
                    <a:pt x="1170673" y="706569"/>
                  </a:lnTo>
                  <a:lnTo>
                    <a:pt x="1170827" y="706569"/>
                  </a:lnTo>
                  <a:lnTo>
                    <a:pt x="1171907" y="706184"/>
                  </a:lnTo>
                  <a:lnTo>
                    <a:pt x="1172679" y="705952"/>
                  </a:lnTo>
                  <a:lnTo>
                    <a:pt x="1173450" y="705721"/>
                  </a:lnTo>
                  <a:lnTo>
                    <a:pt x="1173682" y="705644"/>
                  </a:lnTo>
                  <a:lnTo>
                    <a:pt x="1176150" y="704872"/>
                  </a:lnTo>
                  <a:lnTo>
                    <a:pt x="1176767" y="704641"/>
                  </a:lnTo>
                  <a:lnTo>
                    <a:pt x="1177385" y="704409"/>
                  </a:lnTo>
                  <a:lnTo>
                    <a:pt x="1177539" y="704409"/>
                  </a:lnTo>
                  <a:lnTo>
                    <a:pt x="1178465" y="704101"/>
                  </a:lnTo>
                  <a:lnTo>
                    <a:pt x="1178928" y="703947"/>
                  </a:lnTo>
                  <a:lnTo>
                    <a:pt x="1179159" y="703869"/>
                  </a:lnTo>
                  <a:lnTo>
                    <a:pt x="1183402" y="702481"/>
                  </a:lnTo>
                  <a:lnTo>
                    <a:pt x="1184251" y="702249"/>
                  </a:lnTo>
                  <a:lnTo>
                    <a:pt x="1185408" y="701864"/>
                  </a:lnTo>
                  <a:lnTo>
                    <a:pt x="1185793" y="701709"/>
                  </a:lnTo>
                  <a:lnTo>
                    <a:pt x="1187568" y="701169"/>
                  </a:lnTo>
                  <a:lnTo>
                    <a:pt x="1188571" y="700784"/>
                  </a:lnTo>
                  <a:lnTo>
                    <a:pt x="1188725" y="700784"/>
                  </a:lnTo>
                  <a:lnTo>
                    <a:pt x="1189728" y="700398"/>
                  </a:lnTo>
                  <a:lnTo>
                    <a:pt x="1191579" y="699781"/>
                  </a:lnTo>
                  <a:lnTo>
                    <a:pt x="1193045" y="699318"/>
                  </a:lnTo>
                  <a:lnTo>
                    <a:pt x="1193431" y="699164"/>
                  </a:lnTo>
                  <a:lnTo>
                    <a:pt x="1194048" y="699009"/>
                  </a:lnTo>
                  <a:lnTo>
                    <a:pt x="1194511" y="698855"/>
                  </a:lnTo>
                  <a:lnTo>
                    <a:pt x="1198908" y="697312"/>
                  </a:lnTo>
                  <a:lnTo>
                    <a:pt x="1199525" y="697158"/>
                  </a:lnTo>
                  <a:lnTo>
                    <a:pt x="1200451" y="696849"/>
                  </a:lnTo>
                  <a:lnTo>
                    <a:pt x="1200914" y="696695"/>
                  </a:lnTo>
                  <a:lnTo>
                    <a:pt x="1201377" y="696541"/>
                  </a:lnTo>
                  <a:lnTo>
                    <a:pt x="1201994" y="696309"/>
                  </a:lnTo>
                  <a:lnTo>
                    <a:pt x="1202148" y="696232"/>
                  </a:lnTo>
                  <a:lnTo>
                    <a:pt x="1202611" y="696078"/>
                  </a:lnTo>
                  <a:lnTo>
                    <a:pt x="1203305" y="695846"/>
                  </a:lnTo>
                  <a:lnTo>
                    <a:pt x="1203460" y="695769"/>
                  </a:lnTo>
                  <a:lnTo>
                    <a:pt x="1206237" y="694843"/>
                  </a:lnTo>
                  <a:lnTo>
                    <a:pt x="1206391" y="694766"/>
                  </a:lnTo>
                  <a:lnTo>
                    <a:pt x="1207394" y="694458"/>
                  </a:lnTo>
                  <a:lnTo>
                    <a:pt x="1208011" y="694226"/>
                  </a:lnTo>
                  <a:lnTo>
                    <a:pt x="1208320" y="694149"/>
                  </a:lnTo>
                  <a:lnTo>
                    <a:pt x="1208705" y="693995"/>
                  </a:lnTo>
                  <a:lnTo>
                    <a:pt x="1208860" y="693918"/>
                  </a:lnTo>
                  <a:lnTo>
                    <a:pt x="1209863" y="693532"/>
                  </a:lnTo>
                  <a:lnTo>
                    <a:pt x="1210403" y="693378"/>
                  </a:lnTo>
                  <a:lnTo>
                    <a:pt x="1210788" y="693223"/>
                  </a:lnTo>
                  <a:lnTo>
                    <a:pt x="1213720" y="692221"/>
                  </a:lnTo>
                  <a:lnTo>
                    <a:pt x="1214646" y="691912"/>
                  </a:lnTo>
                  <a:lnTo>
                    <a:pt x="1217731" y="690832"/>
                  </a:lnTo>
                  <a:lnTo>
                    <a:pt x="1217886" y="690755"/>
                  </a:lnTo>
                  <a:lnTo>
                    <a:pt x="1219197" y="690292"/>
                  </a:lnTo>
                  <a:lnTo>
                    <a:pt x="1219351" y="690215"/>
                  </a:lnTo>
                  <a:lnTo>
                    <a:pt x="1220200" y="689906"/>
                  </a:lnTo>
                  <a:lnTo>
                    <a:pt x="1221049" y="689598"/>
                  </a:lnTo>
                  <a:lnTo>
                    <a:pt x="1221280" y="689520"/>
                  </a:lnTo>
                  <a:lnTo>
                    <a:pt x="1221666" y="689366"/>
                  </a:lnTo>
                  <a:lnTo>
                    <a:pt x="1222900" y="688903"/>
                  </a:lnTo>
                  <a:lnTo>
                    <a:pt x="1224674" y="688286"/>
                  </a:lnTo>
                  <a:lnTo>
                    <a:pt x="1224829" y="688209"/>
                  </a:lnTo>
                  <a:lnTo>
                    <a:pt x="1225677" y="687978"/>
                  </a:lnTo>
                  <a:lnTo>
                    <a:pt x="1225832" y="687900"/>
                  </a:lnTo>
                  <a:lnTo>
                    <a:pt x="1230383" y="686203"/>
                  </a:lnTo>
                  <a:lnTo>
                    <a:pt x="1231386" y="685817"/>
                  </a:lnTo>
                  <a:lnTo>
                    <a:pt x="1231926" y="685663"/>
                  </a:lnTo>
                  <a:lnTo>
                    <a:pt x="1232698" y="685355"/>
                  </a:lnTo>
                  <a:lnTo>
                    <a:pt x="1233083" y="685200"/>
                  </a:lnTo>
                  <a:lnTo>
                    <a:pt x="1233469" y="685123"/>
                  </a:lnTo>
                  <a:lnTo>
                    <a:pt x="1234163" y="684815"/>
                  </a:lnTo>
                  <a:lnTo>
                    <a:pt x="1235243" y="684429"/>
                  </a:lnTo>
                  <a:lnTo>
                    <a:pt x="1235706" y="684275"/>
                  </a:lnTo>
                  <a:lnTo>
                    <a:pt x="1238252" y="683349"/>
                  </a:lnTo>
                  <a:lnTo>
                    <a:pt x="1239332" y="682886"/>
                  </a:lnTo>
                  <a:lnTo>
                    <a:pt x="1239641" y="682809"/>
                  </a:lnTo>
                  <a:lnTo>
                    <a:pt x="1239795" y="682732"/>
                  </a:lnTo>
                  <a:lnTo>
                    <a:pt x="1241723" y="682037"/>
                  </a:lnTo>
                  <a:lnTo>
                    <a:pt x="1241955" y="681960"/>
                  </a:lnTo>
                  <a:lnTo>
                    <a:pt x="1242341" y="681806"/>
                  </a:lnTo>
                  <a:lnTo>
                    <a:pt x="1242572" y="681652"/>
                  </a:lnTo>
                  <a:lnTo>
                    <a:pt x="1242726" y="681652"/>
                  </a:lnTo>
                  <a:lnTo>
                    <a:pt x="1243652" y="681266"/>
                  </a:lnTo>
                  <a:lnTo>
                    <a:pt x="1244038" y="681112"/>
                  </a:lnTo>
                  <a:lnTo>
                    <a:pt x="1244346" y="681034"/>
                  </a:lnTo>
                  <a:lnTo>
                    <a:pt x="1244655" y="680880"/>
                  </a:lnTo>
                  <a:lnTo>
                    <a:pt x="1246969" y="680032"/>
                  </a:lnTo>
                  <a:lnTo>
                    <a:pt x="1247818" y="679723"/>
                  </a:lnTo>
                  <a:lnTo>
                    <a:pt x="1250132" y="678797"/>
                  </a:lnTo>
                  <a:lnTo>
                    <a:pt x="1250364" y="678720"/>
                  </a:lnTo>
                  <a:lnTo>
                    <a:pt x="1250981" y="678489"/>
                  </a:lnTo>
                  <a:lnTo>
                    <a:pt x="1251444" y="678334"/>
                  </a:lnTo>
                  <a:lnTo>
                    <a:pt x="1251675" y="678180"/>
                  </a:lnTo>
                  <a:lnTo>
                    <a:pt x="1252369" y="677949"/>
                  </a:lnTo>
                  <a:lnTo>
                    <a:pt x="1252601" y="677872"/>
                  </a:lnTo>
                  <a:lnTo>
                    <a:pt x="1253372" y="677563"/>
                  </a:lnTo>
                  <a:lnTo>
                    <a:pt x="1253604" y="677486"/>
                  </a:lnTo>
                  <a:lnTo>
                    <a:pt x="1254452" y="677177"/>
                  </a:lnTo>
                  <a:lnTo>
                    <a:pt x="1254607" y="677100"/>
                  </a:lnTo>
                  <a:lnTo>
                    <a:pt x="1254761" y="677023"/>
                  </a:lnTo>
                  <a:lnTo>
                    <a:pt x="1255224" y="676869"/>
                  </a:lnTo>
                  <a:lnTo>
                    <a:pt x="1256072" y="676483"/>
                  </a:lnTo>
                  <a:lnTo>
                    <a:pt x="1256998" y="676097"/>
                  </a:lnTo>
                  <a:lnTo>
                    <a:pt x="1257847" y="675789"/>
                  </a:lnTo>
                  <a:lnTo>
                    <a:pt x="1258310" y="675634"/>
                  </a:lnTo>
                  <a:lnTo>
                    <a:pt x="1258850" y="675403"/>
                  </a:lnTo>
                  <a:lnTo>
                    <a:pt x="1260161" y="674940"/>
                  </a:lnTo>
                  <a:lnTo>
                    <a:pt x="1260778" y="674709"/>
                  </a:lnTo>
                  <a:lnTo>
                    <a:pt x="1261550" y="674400"/>
                  </a:lnTo>
                  <a:lnTo>
                    <a:pt x="1263787" y="673474"/>
                  </a:lnTo>
                  <a:lnTo>
                    <a:pt x="1265407" y="672857"/>
                  </a:lnTo>
                  <a:lnTo>
                    <a:pt x="1265716" y="672703"/>
                  </a:lnTo>
                  <a:lnTo>
                    <a:pt x="1266641" y="672317"/>
                  </a:lnTo>
                  <a:lnTo>
                    <a:pt x="1266796" y="672317"/>
                  </a:lnTo>
                  <a:lnTo>
                    <a:pt x="1267336" y="672086"/>
                  </a:lnTo>
                  <a:lnTo>
                    <a:pt x="1267798" y="671854"/>
                  </a:lnTo>
                  <a:lnTo>
                    <a:pt x="1268338" y="671700"/>
                  </a:lnTo>
                  <a:lnTo>
                    <a:pt x="1268493" y="671623"/>
                  </a:lnTo>
                  <a:lnTo>
                    <a:pt x="1268647" y="671546"/>
                  </a:lnTo>
                  <a:lnTo>
                    <a:pt x="1269187" y="671314"/>
                  </a:lnTo>
                  <a:lnTo>
                    <a:pt x="1269496" y="671237"/>
                  </a:lnTo>
                  <a:lnTo>
                    <a:pt x="1271424" y="670389"/>
                  </a:lnTo>
                  <a:lnTo>
                    <a:pt x="1272041" y="670157"/>
                  </a:lnTo>
                  <a:lnTo>
                    <a:pt x="1272659" y="669926"/>
                  </a:lnTo>
                  <a:lnTo>
                    <a:pt x="1273739" y="669463"/>
                  </a:lnTo>
                  <a:lnTo>
                    <a:pt x="1274047" y="669386"/>
                  </a:lnTo>
                  <a:lnTo>
                    <a:pt x="1274433" y="669231"/>
                  </a:lnTo>
                  <a:lnTo>
                    <a:pt x="1275127" y="668923"/>
                  </a:lnTo>
                  <a:lnTo>
                    <a:pt x="1279139" y="667303"/>
                  </a:lnTo>
                  <a:lnTo>
                    <a:pt x="1279293" y="667226"/>
                  </a:lnTo>
                  <a:lnTo>
                    <a:pt x="1281993" y="666146"/>
                  </a:lnTo>
                  <a:lnTo>
                    <a:pt x="1282919" y="665760"/>
                  </a:lnTo>
                  <a:lnTo>
                    <a:pt x="1285850" y="664525"/>
                  </a:lnTo>
                  <a:lnTo>
                    <a:pt x="1286082" y="664448"/>
                  </a:lnTo>
                  <a:lnTo>
                    <a:pt x="1286390" y="664294"/>
                  </a:lnTo>
                  <a:lnTo>
                    <a:pt x="1286545" y="664217"/>
                  </a:lnTo>
                  <a:lnTo>
                    <a:pt x="1287393" y="663908"/>
                  </a:lnTo>
                  <a:lnTo>
                    <a:pt x="1287625" y="663831"/>
                  </a:lnTo>
                  <a:lnTo>
                    <a:pt x="1288242" y="663523"/>
                  </a:lnTo>
                  <a:lnTo>
                    <a:pt x="1288473" y="663445"/>
                  </a:lnTo>
                  <a:lnTo>
                    <a:pt x="1288705" y="663291"/>
                  </a:lnTo>
                  <a:lnTo>
                    <a:pt x="1288936" y="663214"/>
                  </a:lnTo>
                  <a:lnTo>
                    <a:pt x="1289090" y="663214"/>
                  </a:lnTo>
                  <a:lnTo>
                    <a:pt x="1289476" y="663060"/>
                  </a:lnTo>
                  <a:lnTo>
                    <a:pt x="1291019" y="662365"/>
                  </a:lnTo>
                  <a:lnTo>
                    <a:pt x="1291250" y="662288"/>
                  </a:lnTo>
                  <a:lnTo>
                    <a:pt x="1291559" y="662134"/>
                  </a:lnTo>
                  <a:lnTo>
                    <a:pt x="1291713" y="662057"/>
                  </a:lnTo>
                  <a:lnTo>
                    <a:pt x="1292331" y="661825"/>
                  </a:lnTo>
                  <a:lnTo>
                    <a:pt x="1293565" y="661285"/>
                  </a:lnTo>
                  <a:lnTo>
                    <a:pt x="1294259" y="660977"/>
                  </a:lnTo>
                  <a:lnTo>
                    <a:pt x="1294491" y="660900"/>
                  </a:lnTo>
                  <a:lnTo>
                    <a:pt x="1294722" y="660823"/>
                  </a:lnTo>
                  <a:lnTo>
                    <a:pt x="1295031" y="660668"/>
                  </a:lnTo>
                  <a:lnTo>
                    <a:pt x="1296342" y="660128"/>
                  </a:lnTo>
                  <a:lnTo>
                    <a:pt x="1297885" y="659434"/>
                  </a:lnTo>
                  <a:lnTo>
                    <a:pt x="1298579" y="659125"/>
                  </a:lnTo>
                  <a:lnTo>
                    <a:pt x="1299042" y="658971"/>
                  </a:lnTo>
                  <a:lnTo>
                    <a:pt x="1299428" y="658817"/>
                  </a:lnTo>
                  <a:lnTo>
                    <a:pt x="1300199" y="658431"/>
                  </a:lnTo>
                  <a:lnTo>
                    <a:pt x="1301819" y="657814"/>
                  </a:lnTo>
                  <a:lnTo>
                    <a:pt x="1302514" y="657505"/>
                  </a:lnTo>
                  <a:lnTo>
                    <a:pt x="1304057" y="656811"/>
                  </a:lnTo>
                  <a:lnTo>
                    <a:pt x="1304519" y="656580"/>
                  </a:lnTo>
                  <a:lnTo>
                    <a:pt x="1304751" y="656502"/>
                  </a:lnTo>
                  <a:lnTo>
                    <a:pt x="1305677" y="656117"/>
                  </a:lnTo>
                  <a:lnTo>
                    <a:pt x="1306679" y="655654"/>
                  </a:lnTo>
                  <a:lnTo>
                    <a:pt x="1306834" y="655577"/>
                  </a:lnTo>
                  <a:lnTo>
                    <a:pt x="1307605" y="655268"/>
                  </a:lnTo>
                  <a:lnTo>
                    <a:pt x="1310460" y="654034"/>
                  </a:lnTo>
                  <a:lnTo>
                    <a:pt x="1310768" y="653879"/>
                  </a:lnTo>
                  <a:lnTo>
                    <a:pt x="1313391" y="652722"/>
                  </a:lnTo>
                  <a:lnTo>
                    <a:pt x="1313545" y="652645"/>
                  </a:lnTo>
                  <a:lnTo>
                    <a:pt x="1313931" y="652491"/>
                  </a:lnTo>
                  <a:lnTo>
                    <a:pt x="1314471" y="652259"/>
                  </a:lnTo>
                  <a:lnTo>
                    <a:pt x="1316631" y="651334"/>
                  </a:lnTo>
                  <a:lnTo>
                    <a:pt x="1317248" y="651025"/>
                  </a:lnTo>
                  <a:lnTo>
                    <a:pt x="1318483" y="650485"/>
                  </a:lnTo>
                  <a:lnTo>
                    <a:pt x="1318791" y="650331"/>
                  </a:lnTo>
                  <a:lnTo>
                    <a:pt x="1320874" y="649405"/>
                  </a:lnTo>
                  <a:lnTo>
                    <a:pt x="1321800" y="649019"/>
                  </a:lnTo>
                  <a:lnTo>
                    <a:pt x="1322417" y="648711"/>
                  </a:lnTo>
                  <a:lnTo>
                    <a:pt x="1322726" y="648634"/>
                  </a:lnTo>
                  <a:lnTo>
                    <a:pt x="1323497" y="648248"/>
                  </a:lnTo>
                  <a:lnTo>
                    <a:pt x="1324577" y="647785"/>
                  </a:lnTo>
                  <a:lnTo>
                    <a:pt x="1325889" y="647168"/>
                  </a:lnTo>
                  <a:lnTo>
                    <a:pt x="1326660" y="646782"/>
                  </a:lnTo>
                  <a:lnTo>
                    <a:pt x="1327123" y="646628"/>
                  </a:lnTo>
                  <a:lnTo>
                    <a:pt x="1327971" y="646242"/>
                  </a:lnTo>
                  <a:lnTo>
                    <a:pt x="1328126" y="646165"/>
                  </a:lnTo>
                  <a:lnTo>
                    <a:pt x="1328280" y="646088"/>
                  </a:lnTo>
                  <a:lnTo>
                    <a:pt x="1328589" y="645934"/>
                  </a:lnTo>
                  <a:lnTo>
                    <a:pt x="1328743" y="645856"/>
                  </a:lnTo>
                  <a:lnTo>
                    <a:pt x="1328974" y="645779"/>
                  </a:lnTo>
                  <a:lnTo>
                    <a:pt x="1329823" y="645394"/>
                  </a:lnTo>
                  <a:lnTo>
                    <a:pt x="1329977" y="645316"/>
                  </a:lnTo>
                  <a:lnTo>
                    <a:pt x="1330440" y="645085"/>
                  </a:lnTo>
                  <a:lnTo>
                    <a:pt x="1331289" y="644699"/>
                  </a:lnTo>
                  <a:lnTo>
                    <a:pt x="1331829" y="644468"/>
                  </a:lnTo>
                  <a:lnTo>
                    <a:pt x="1332060" y="644314"/>
                  </a:lnTo>
                  <a:lnTo>
                    <a:pt x="1332214" y="644314"/>
                  </a:lnTo>
                  <a:lnTo>
                    <a:pt x="1332677" y="644082"/>
                  </a:lnTo>
                  <a:lnTo>
                    <a:pt x="1332832" y="644005"/>
                  </a:lnTo>
                  <a:lnTo>
                    <a:pt x="1333603" y="643696"/>
                  </a:lnTo>
                  <a:lnTo>
                    <a:pt x="1336380" y="642385"/>
                  </a:lnTo>
                  <a:lnTo>
                    <a:pt x="1336689" y="642231"/>
                  </a:lnTo>
                  <a:lnTo>
                    <a:pt x="1336843" y="642153"/>
                  </a:lnTo>
                  <a:lnTo>
                    <a:pt x="1337152" y="642076"/>
                  </a:lnTo>
                  <a:lnTo>
                    <a:pt x="1337537" y="641845"/>
                  </a:lnTo>
                  <a:lnTo>
                    <a:pt x="1338309" y="641459"/>
                  </a:lnTo>
                  <a:lnTo>
                    <a:pt x="1340237" y="640611"/>
                  </a:lnTo>
                  <a:lnTo>
                    <a:pt x="1341163" y="640148"/>
                  </a:lnTo>
                  <a:lnTo>
                    <a:pt x="1341703" y="639916"/>
                  </a:lnTo>
                  <a:lnTo>
                    <a:pt x="1341858" y="639839"/>
                  </a:lnTo>
                  <a:lnTo>
                    <a:pt x="1342475" y="639531"/>
                  </a:lnTo>
                  <a:lnTo>
                    <a:pt x="1343092" y="639299"/>
                  </a:lnTo>
                  <a:lnTo>
                    <a:pt x="1343323" y="639145"/>
                  </a:lnTo>
                  <a:lnTo>
                    <a:pt x="1343555" y="639068"/>
                  </a:lnTo>
                  <a:lnTo>
                    <a:pt x="1344326" y="638682"/>
                  </a:lnTo>
                  <a:lnTo>
                    <a:pt x="1344789" y="638451"/>
                  </a:lnTo>
                  <a:lnTo>
                    <a:pt x="1346332" y="637756"/>
                  </a:lnTo>
                  <a:lnTo>
                    <a:pt x="1348029" y="636908"/>
                  </a:lnTo>
                  <a:lnTo>
                    <a:pt x="1349032" y="636445"/>
                  </a:lnTo>
                  <a:lnTo>
                    <a:pt x="1349263" y="636368"/>
                  </a:lnTo>
                  <a:lnTo>
                    <a:pt x="1349418" y="636290"/>
                  </a:lnTo>
                  <a:lnTo>
                    <a:pt x="1350498" y="635828"/>
                  </a:lnTo>
                  <a:lnTo>
                    <a:pt x="1350652" y="635750"/>
                  </a:lnTo>
                  <a:lnTo>
                    <a:pt x="1352118" y="635056"/>
                  </a:lnTo>
                  <a:lnTo>
                    <a:pt x="1353584" y="634285"/>
                  </a:lnTo>
                  <a:lnTo>
                    <a:pt x="1353892" y="634208"/>
                  </a:lnTo>
                  <a:lnTo>
                    <a:pt x="1354972" y="633668"/>
                  </a:lnTo>
                  <a:lnTo>
                    <a:pt x="1356129" y="633128"/>
                  </a:lnTo>
                  <a:lnTo>
                    <a:pt x="1357132" y="632588"/>
                  </a:lnTo>
                  <a:lnTo>
                    <a:pt x="1357981" y="632202"/>
                  </a:lnTo>
                  <a:lnTo>
                    <a:pt x="1358212" y="632125"/>
                  </a:lnTo>
                  <a:lnTo>
                    <a:pt x="1358367" y="632047"/>
                  </a:lnTo>
                  <a:lnTo>
                    <a:pt x="1358829" y="631816"/>
                  </a:lnTo>
                  <a:lnTo>
                    <a:pt x="1358984" y="631739"/>
                  </a:lnTo>
                  <a:lnTo>
                    <a:pt x="1359755" y="631353"/>
                  </a:lnTo>
                  <a:lnTo>
                    <a:pt x="1360218" y="631122"/>
                  </a:lnTo>
                  <a:lnTo>
                    <a:pt x="1360372" y="631045"/>
                  </a:lnTo>
                  <a:lnTo>
                    <a:pt x="1360527" y="630967"/>
                  </a:lnTo>
                  <a:lnTo>
                    <a:pt x="1360681" y="630967"/>
                  </a:lnTo>
                  <a:lnTo>
                    <a:pt x="1361529" y="630505"/>
                  </a:lnTo>
                  <a:lnTo>
                    <a:pt x="1365155" y="628730"/>
                  </a:lnTo>
                  <a:lnTo>
                    <a:pt x="1365850" y="628422"/>
                  </a:lnTo>
                  <a:lnTo>
                    <a:pt x="1366698" y="627959"/>
                  </a:lnTo>
                  <a:lnTo>
                    <a:pt x="1367084" y="627805"/>
                  </a:lnTo>
                  <a:lnTo>
                    <a:pt x="1367238" y="627727"/>
                  </a:lnTo>
                  <a:lnTo>
                    <a:pt x="1369090" y="626802"/>
                  </a:lnTo>
                  <a:lnTo>
                    <a:pt x="1369475" y="626647"/>
                  </a:lnTo>
                  <a:lnTo>
                    <a:pt x="1370093" y="626339"/>
                  </a:lnTo>
                  <a:lnTo>
                    <a:pt x="1370555" y="626107"/>
                  </a:lnTo>
                  <a:lnTo>
                    <a:pt x="1371018" y="625876"/>
                  </a:lnTo>
                  <a:lnTo>
                    <a:pt x="1371250" y="625799"/>
                  </a:lnTo>
                  <a:lnTo>
                    <a:pt x="1371635" y="625567"/>
                  </a:lnTo>
                  <a:lnTo>
                    <a:pt x="1373410" y="624719"/>
                  </a:lnTo>
                  <a:lnTo>
                    <a:pt x="1373873" y="624487"/>
                  </a:lnTo>
                  <a:lnTo>
                    <a:pt x="1374104" y="624410"/>
                  </a:lnTo>
                  <a:lnTo>
                    <a:pt x="1374258" y="624256"/>
                  </a:lnTo>
                  <a:lnTo>
                    <a:pt x="1374490" y="624179"/>
                  </a:lnTo>
                  <a:lnTo>
                    <a:pt x="1375107" y="623870"/>
                  </a:lnTo>
                  <a:lnTo>
                    <a:pt x="1376958" y="622944"/>
                  </a:lnTo>
                  <a:lnTo>
                    <a:pt x="1377267" y="622790"/>
                  </a:lnTo>
                  <a:lnTo>
                    <a:pt x="1379119" y="621864"/>
                  </a:lnTo>
                  <a:lnTo>
                    <a:pt x="1379581" y="621633"/>
                  </a:lnTo>
                  <a:lnTo>
                    <a:pt x="1380121" y="621402"/>
                  </a:lnTo>
                  <a:lnTo>
                    <a:pt x="1380276" y="621324"/>
                  </a:lnTo>
                  <a:lnTo>
                    <a:pt x="1380739" y="621093"/>
                  </a:lnTo>
                  <a:lnTo>
                    <a:pt x="1380893" y="620939"/>
                  </a:lnTo>
                  <a:lnTo>
                    <a:pt x="1381047" y="620939"/>
                  </a:lnTo>
                  <a:lnTo>
                    <a:pt x="1381279" y="620784"/>
                  </a:lnTo>
                  <a:lnTo>
                    <a:pt x="1382050" y="620399"/>
                  </a:lnTo>
                  <a:lnTo>
                    <a:pt x="1382667" y="620090"/>
                  </a:lnTo>
                  <a:lnTo>
                    <a:pt x="1383516" y="619704"/>
                  </a:lnTo>
                  <a:lnTo>
                    <a:pt x="1383747" y="619550"/>
                  </a:lnTo>
                  <a:lnTo>
                    <a:pt x="1383979" y="619396"/>
                  </a:lnTo>
                  <a:lnTo>
                    <a:pt x="1384287" y="619241"/>
                  </a:lnTo>
                  <a:lnTo>
                    <a:pt x="1384827" y="619010"/>
                  </a:lnTo>
                  <a:lnTo>
                    <a:pt x="1386139" y="618316"/>
                  </a:lnTo>
                  <a:lnTo>
                    <a:pt x="1386602" y="618084"/>
                  </a:lnTo>
                  <a:lnTo>
                    <a:pt x="1386756" y="618084"/>
                  </a:lnTo>
                  <a:lnTo>
                    <a:pt x="1386910" y="617930"/>
                  </a:lnTo>
                  <a:lnTo>
                    <a:pt x="1387682" y="617544"/>
                  </a:lnTo>
                  <a:lnTo>
                    <a:pt x="1389456" y="616696"/>
                  </a:lnTo>
                  <a:lnTo>
                    <a:pt x="1390382" y="616233"/>
                  </a:lnTo>
                  <a:lnTo>
                    <a:pt x="1390767" y="616001"/>
                  </a:lnTo>
                  <a:lnTo>
                    <a:pt x="1390922" y="615924"/>
                  </a:lnTo>
                  <a:lnTo>
                    <a:pt x="1391307" y="615693"/>
                  </a:lnTo>
                  <a:lnTo>
                    <a:pt x="1391847" y="615461"/>
                  </a:lnTo>
                  <a:lnTo>
                    <a:pt x="1392696" y="614998"/>
                  </a:lnTo>
                  <a:lnTo>
                    <a:pt x="1393159" y="614767"/>
                  </a:lnTo>
                  <a:lnTo>
                    <a:pt x="1393467" y="614613"/>
                  </a:lnTo>
                  <a:lnTo>
                    <a:pt x="1394085" y="614304"/>
                  </a:lnTo>
                  <a:lnTo>
                    <a:pt x="1394239" y="614227"/>
                  </a:lnTo>
                  <a:lnTo>
                    <a:pt x="1394625" y="613996"/>
                  </a:lnTo>
                  <a:lnTo>
                    <a:pt x="1395319" y="613687"/>
                  </a:lnTo>
                  <a:lnTo>
                    <a:pt x="1395705" y="613456"/>
                  </a:lnTo>
                  <a:lnTo>
                    <a:pt x="1396553" y="613070"/>
                  </a:lnTo>
                  <a:lnTo>
                    <a:pt x="1396939" y="612838"/>
                  </a:lnTo>
                  <a:lnTo>
                    <a:pt x="1397479" y="612607"/>
                  </a:lnTo>
                  <a:lnTo>
                    <a:pt x="1398173" y="612221"/>
                  </a:lnTo>
                  <a:lnTo>
                    <a:pt x="1399099" y="611681"/>
                  </a:lnTo>
                  <a:lnTo>
                    <a:pt x="1400102" y="611218"/>
                  </a:lnTo>
                  <a:lnTo>
                    <a:pt x="1400256" y="611141"/>
                  </a:lnTo>
                  <a:lnTo>
                    <a:pt x="1400796" y="610833"/>
                  </a:lnTo>
                  <a:lnTo>
                    <a:pt x="1401491" y="610447"/>
                  </a:lnTo>
                  <a:lnTo>
                    <a:pt x="1402031" y="610215"/>
                  </a:lnTo>
                  <a:lnTo>
                    <a:pt x="1403188" y="609598"/>
                  </a:lnTo>
                  <a:lnTo>
                    <a:pt x="1403496" y="609444"/>
                  </a:lnTo>
                  <a:lnTo>
                    <a:pt x="1404113" y="609135"/>
                  </a:lnTo>
                  <a:lnTo>
                    <a:pt x="1404653" y="608827"/>
                  </a:lnTo>
                  <a:lnTo>
                    <a:pt x="1405193" y="608595"/>
                  </a:lnTo>
                  <a:lnTo>
                    <a:pt x="1405502" y="608441"/>
                  </a:lnTo>
                  <a:lnTo>
                    <a:pt x="1407199" y="607515"/>
                  </a:lnTo>
                  <a:lnTo>
                    <a:pt x="1408356" y="606898"/>
                  </a:lnTo>
                  <a:lnTo>
                    <a:pt x="1408511" y="606821"/>
                  </a:lnTo>
                  <a:lnTo>
                    <a:pt x="1408665" y="606744"/>
                  </a:lnTo>
                  <a:lnTo>
                    <a:pt x="1409591" y="606204"/>
                  </a:lnTo>
                  <a:lnTo>
                    <a:pt x="1411597" y="605201"/>
                  </a:lnTo>
                  <a:lnTo>
                    <a:pt x="1411751" y="605124"/>
                  </a:lnTo>
                  <a:lnTo>
                    <a:pt x="1412908" y="604507"/>
                  </a:lnTo>
                  <a:lnTo>
                    <a:pt x="1413062" y="604430"/>
                  </a:lnTo>
                  <a:lnTo>
                    <a:pt x="1414374" y="603735"/>
                  </a:lnTo>
                  <a:lnTo>
                    <a:pt x="1414528" y="603658"/>
                  </a:lnTo>
                  <a:lnTo>
                    <a:pt x="1416457" y="602655"/>
                  </a:lnTo>
                  <a:lnTo>
                    <a:pt x="1416611" y="602578"/>
                  </a:lnTo>
                  <a:lnTo>
                    <a:pt x="1417074" y="602270"/>
                  </a:lnTo>
                  <a:lnTo>
                    <a:pt x="1417460" y="602038"/>
                  </a:lnTo>
                  <a:lnTo>
                    <a:pt x="1417922" y="601807"/>
                  </a:lnTo>
                  <a:lnTo>
                    <a:pt x="1418694" y="601421"/>
                  </a:lnTo>
                  <a:lnTo>
                    <a:pt x="1419542" y="600958"/>
                  </a:lnTo>
                  <a:lnTo>
                    <a:pt x="1419851" y="600804"/>
                  </a:lnTo>
                  <a:lnTo>
                    <a:pt x="1422397" y="599415"/>
                  </a:lnTo>
                  <a:lnTo>
                    <a:pt x="1424943" y="598027"/>
                  </a:lnTo>
                  <a:lnTo>
                    <a:pt x="1425097" y="598027"/>
                  </a:lnTo>
                  <a:lnTo>
                    <a:pt x="1425405" y="597795"/>
                  </a:lnTo>
                  <a:lnTo>
                    <a:pt x="1425714" y="597641"/>
                  </a:lnTo>
                  <a:lnTo>
                    <a:pt x="1426408" y="597255"/>
                  </a:lnTo>
                  <a:lnTo>
                    <a:pt x="1427565" y="596638"/>
                  </a:lnTo>
                  <a:lnTo>
                    <a:pt x="1427720" y="596561"/>
                  </a:lnTo>
                  <a:lnTo>
                    <a:pt x="1427951" y="596407"/>
                  </a:lnTo>
                  <a:lnTo>
                    <a:pt x="1428106" y="596329"/>
                  </a:lnTo>
                  <a:lnTo>
                    <a:pt x="1428260" y="596252"/>
                  </a:lnTo>
                  <a:lnTo>
                    <a:pt x="1428723" y="596021"/>
                  </a:lnTo>
                  <a:lnTo>
                    <a:pt x="1431191" y="594709"/>
                  </a:lnTo>
                  <a:lnTo>
                    <a:pt x="1431500" y="594555"/>
                  </a:lnTo>
                  <a:lnTo>
                    <a:pt x="1431963" y="594247"/>
                  </a:lnTo>
                  <a:lnTo>
                    <a:pt x="1432811" y="593784"/>
                  </a:lnTo>
                  <a:lnTo>
                    <a:pt x="1433120" y="593629"/>
                  </a:lnTo>
                  <a:lnTo>
                    <a:pt x="1434586" y="592858"/>
                  </a:lnTo>
                  <a:lnTo>
                    <a:pt x="1434971" y="592626"/>
                  </a:lnTo>
                  <a:lnTo>
                    <a:pt x="1435126" y="592549"/>
                  </a:lnTo>
                  <a:lnTo>
                    <a:pt x="1435743" y="592241"/>
                  </a:lnTo>
                  <a:lnTo>
                    <a:pt x="1436051" y="592009"/>
                  </a:lnTo>
                  <a:lnTo>
                    <a:pt x="1437054" y="591469"/>
                  </a:lnTo>
                  <a:lnTo>
                    <a:pt x="1437209" y="591392"/>
                  </a:lnTo>
                  <a:lnTo>
                    <a:pt x="1437594" y="591161"/>
                  </a:lnTo>
                  <a:lnTo>
                    <a:pt x="1437980" y="590929"/>
                  </a:lnTo>
                  <a:lnTo>
                    <a:pt x="1438906" y="590466"/>
                  </a:lnTo>
                  <a:lnTo>
                    <a:pt x="1439292" y="590235"/>
                  </a:lnTo>
                  <a:lnTo>
                    <a:pt x="1439986" y="589849"/>
                  </a:lnTo>
                  <a:lnTo>
                    <a:pt x="1441297" y="589155"/>
                  </a:lnTo>
                  <a:lnTo>
                    <a:pt x="1441837" y="588846"/>
                  </a:lnTo>
                  <a:lnTo>
                    <a:pt x="1442223" y="588615"/>
                  </a:lnTo>
                  <a:lnTo>
                    <a:pt x="1443380" y="587998"/>
                  </a:lnTo>
                  <a:lnTo>
                    <a:pt x="1443534" y="587843"/>
                  </a:lnTo>
                  <a:lnTo>
                    <a:pt x="1444692" y="587226"/>
                  </a:lnTo>
                  <a:lnTo>
                    <a:pt x="1445386" y="586841"/>
                  </a:lnTo>
                  <a:lnTo>
                    <a:pt x="1446543" y="586223"/>
                  </a:lnTo>
                  <a:lnTo>
                    <a:pt x="1446775" y="586069"/>
                  </a:lnTo>
                  <a:lnTo>
                    <a:pt x="1447237" y="585838"/>
                  </a:lnTo>
                  <a:lnTo>
                    <a:pt x="1447700" y="585606"/>
                  </a:lnTo>
                  <a:lnTo>
                    <a:pt x="1447932" y="585452"/>
                  </a:lnTo>
                  <a:lnTo>
                    <a:pt x="1448472" y="585143"/>
                  </a:lnTo>
                  <a:lnTo>
                    <a:pt x="1449475" y="584603"/>
                  </a:lnTo>
                  <a:lnTo>
                    <a:pt x="1450169" y="584141"/>
                  </a:lnTo>
                  <a:lnTo>
                    <a:pt x="1450400" y="584063"/>
                  </a:lnTo>
                  <a:lnTo>
                    <a:pt x="1451249" y="583601"/>
                  </a:lnTo>
                  <a:lnTo>
                    <a:pt x="1451558" y="583446"/>
                  </a:lnTo>
                  <a:lnTo>
                    <a:pt x="1451866" y="583215"/>
                  </a:lnTo>
                  <a:lnTo>
                    <a:pt x="1452483" y="582906"/>
                  </a:lnTo>
                  <a:lnTo>
                    <a:pt x="1454026" y="581980"/>
                  </a:lnTo>
                  <a:lnTo>
                    <a:pt x="1455261" y="581286"/>
                  </a:lnTo>
                  <a:lnTo>
                    <a:pt x="1455492" y="581209"/>
                  </a:lnTo>
                  <a:lnTo>
                    <a:pt x="1456803" y="580438"/>
                  </a:lnTo>
                  <a:lnTo>
                    <a:pt x="1459118" y="579126"/>
                  </a:lnTo>
                  <a:lnTo>
                    <a:pt x="1459889" y="578663"/>
                  </a:lnTo>
                  <a:lnTo>
                    <a:pt x="1460198" y="578509"/>
                  </a:lnTo>
                  <a:lnTo>
                    <a:pt x="1460506" y="578355"/>
                  </a:lnTo>
                  <a:lnTo>
                    <a:pt x="1460815" y="578123"/>
                  </a:lnTo>
                  <a:lnTo>
                    <a:pt x="1462049" y="577429"/>
                  </a:lnTo>
                  <a:lnTo>
                    <a:pt x="1462821" y="576966"/>
                  </a:lnTo>
                  <a:lnTo>
                    <a:pt x="1462975" y="576889"/>
                  </a:lnTo>
                  <a:lnTo>
                    <a:pt x="1463515" y="576580"/>
                  </a:lnTo>
                  <a:lnTo>
                    <a:pt x="1464749" y="575886"/>
                  </a:lnTo>
                  <a:lnTo>
                    <a:pt x="1465906" y="575269"/>
                  </a:lnTo>
                  <a:lnTo>
                    <a:pt x="1466138" y="575115"/>
                  </a:lnTo>
                  <a:lnTo>
                    <a:pt x="1466601" y="574883"/>
                  </a:lnTo>
                  <a:lnTo>
                    <a:pt x="1466832" y="574729"/>
                  </a:lnTo>
                  <a:lnTo>
                    <a:pt x="1467064" y="574575"/>
                  </a:lnTo>
                  <a:lnTo>
                    <a:pt x="1467681" y="574266"/>
                  </a:lnTo>
                  <a:lnTo>
                    <a:pt x="1467912" y="574112"/>
                  </a:lnTo>
                  <a:lnTo>
                    <a:pt x="1468452" y="573803"/>
                  </a:lnTo>
                  <a:lnTo>
                    <a:pt x="1468761" y="573572"/>
                  </a:lnTo>
                  <a:lnTo>
                    <a:pt x="1468915" y="573495"/>
                  </a:lnTo>
                  <a:lnTo>
                    <a:pt x="1469532" y="573186"/>
                  </a:lnTo>
                  <a:lnTo>
                    <a:pt x="1470149" y="572800"/>
                  </a:lnTo>
                  <a:lnTo>
                    <a:pt x="1470381" y="572646"/>
                  </a:lnTo>
                  <a:lnTo>
                    <a:pt x="1470535" y="572569"/>
                  </a:lnTo>
                  <a:lnTo>
                    <a:pt x="1471692" y="571874"/>
                  </a:lnTo>
                  <a:lnTo>
                    <a:pt x="1472001" y="571720"/>
                  </a:lnTo>
                  <a:lnTo>
                    <a:pt x="1472155" y="571643"/>
                  </a:lnTo>
                  <a:lnTo>
                    <a:pt x="1472541" y="571412"/>
                  </a:lnTo>
                  <a:lnTo>
                    <a:pt x="1473235" y="571026"/>
                  </a:lnTo>
                  <a:lnTo>
                    <a:pt x="1473467" y="570872"/>
                  </a:lnTo>
                  <a:lnTo>
                    <a:pt x="1473852" y="570640"/>
                  </a:lnTo>
                  <a:lnTo>
                    <a:pt x="1474007" y="570563"/>
                  </a:lnTo>
                  <a:lnTo>
                    <a:pt x="1474932" y="570023"/>
                  </a:lnTo>
                  <a:lnTo>
                    <a:pt x="1476784" y="568943"/>
                  </a:lnTo>
                  <a:lnTo>
                    <a:pt x="1477324" y="568634"/>
                  </a:lnTo>
                  <a:lnTo>
                    <a:pt x="1478018" y="568172"/>
                  </a:lnTo>
                  <a:lnTo>
                    <a:pt x="1478558" y="567940"/>
                  </a:lnTo>
                  <a:lnTo>
                    <a:pt x="1478713" y="567863"/>
                  </a:lnTo>
                  <a:lnTo>
                    <a:pt x="1478867" y="567709"/>
                  </a:lnTo>
                  <a:lnTo>
                    <a:pt x="1479330" y="567477"/>
                  </a:lnTo>
                  <a:lnTo>
                    <a:pt x="1479638" y="567246"/>
                  </a:lnTo>
                  <a:lnTo>
                    <a:pt x="1479870" y="567169"/>
                  </a:lnTo>
                  <a:lnTo>
                    <a:pt x="1481027" y="566474"/>
                  </a:lnTo>
                  <a:lnTo>
                    <a:pt x="1481798" y="566011"/>
                  </a:lnTo>
                  <a:lnTo>
                    <a:pt x="1482956" y="565317"/>
                  </a:lnTo>
                  <a:lnTo>
                    <a:pt x="1483264" y="565163"/>
                  </a:lnTo>
                  <a:lnTo>
                    <a:pt x="1483573" y="564931"/>
                  </a:lnTo>
                  <a:lnTo>
                    <a:pt x="1484190" y="564623"/>
                  </a:lnTo>
                  <a:lnTo>
                    <a:pt x="1484498" y="564391"/>
                  </a:lnTo>
                  <a:lnTo>
                    <a:pt x="1485733" y="563697"/>
                  </a:lnTo>
                  <a:lnTo>
                    <a:pt x="1486427" y="563311"/>
                  </a:lnTo>
                  <a:lnTo>
                    <a:pt x="1487507" y="562694"/>
                  </a:lnTo>
                  <a:lnTo>
                    <a:pt x="1487738" y="562463"/>
                  </a:lnTo>
                  <a:lnTo>
                    <a:pt x="1488741" y="561923"/>
                  </a:lnTo>
                  <a:lnTo>
                    <a:pt x="1488973" y="561769"/>
                  </a:lnTo>
                  <a:lnTo>
                    <a:pt x="1489744" y="561306"/>
                  </a:lnTo>
                  <a:lnTo>
                    <a:pt x="1490053" y="561151"/>
                  </a:lnTo>
                  <a:lnTo>
                    <a:pt x="1490361" y="560920"/>
                  </a:lnTo>
                  <a:lnTo>
                    <a:pt x="1490901" y="560611"/>
                  </a:lnTo>
                  <a:lnTo>
                    <a:pt x="1491210" y="560457"/>
                  </a:lnTo>
                  <a:lnTo>
                    <a:pt x="1491441" y="560303"/>
                  </a:lnTo>
                  <a:lnTo>
                    <a:pt x="1491827" y="560071"/>
                  </a:lnTo>
                  <a:lnTo>
                    <a:pt x="1492290" y="559763"/>
                  </a:lnTo>
                  <a:lnTo>
                    <a:pt x="1493139" y="559300"/>
                  </a:lnTo>
                  <a:lnTo>
                    <a:pt x="1494682" y="558374"/>
                  </a:lnTo>
                  <a:lnTo>
                    <a:pt x="1495376" y="557911"/>
                  </a:lnTo>
                  <a:lnTo>
                    <a:pt x="1495993" y="557603"/>
                  </a:lnTo>
                  <a:lnTo>
                    <a:pt x="1496610" y="557217"/>
                  </a:lnTo>
                  <a:lnTo>
                    <a:pt x="1496764" y="557140"/>
                  </a:lnTo>
                  <a:lnTo>
                    <a:pt x="1497227" y="556831"/>
                  </a:lnTo>
                  <a:lnTo>
                    <a:pt x="1498847" y="555906"/>
                  </a:lnTo>
                  <a:lnTo>
                    <a:pt x="1499310" y="555597"/>
                  </a:lnTo>
                  <a:lnTo>
                    <a:pt x="1501393" y="554363"/>
                  </a:lnTo>
                  <a:lnTo>
                    <a:pt x="1502627" y="553591"/>
                  </a:lnTo>
                  <a:lnTo>
                    <a:pt x="1503167" y="553283"/>
                  </a:lnTo>
                  <a:lnTo>
                    <a:pt x="1504170" y="552665"/>
                  </a:lnTo>
                  <a:lnTo>
                    <a:pt x="1505636" y="551740"/>
                  </a:lnTo>
                  <a:lnTo>
                    <a:pt x="1507025" y="550968"/>
                  </a:lnTo>
                  <a:lnTo>
                    <a:pt x="1507333" y="550737"/>
                  </a:lnTo>
                  <a:lnTo>
                    <a:pt x="1508953" y="549811"/>
                  </a:lnTo>
                  <a:lnTo>
                    <a:pt x="1510111" y="549040"/>
                  </a:lnTo>
                  <a:lnTo>
                    <a:pt x="1510651" y="548731"/>
                  </a:lnTo>
                  <a:lnTo>
                    <a:pt x="1511499" y="548191"/>
                  </a:lnTo>
                  <a:lnTo>
                    <a:pt x="1511731" y="548037"/>
                  </a:lnTo>
                  <a:lnTo>
                    <a:pt x="1513736" y="546802"/>
                  </a:lnTo>
                  <a:lnTo>
                    <a:pt x="1514199" y="546571"/>
                  </a:lnTo>
                  <a:lnTo>
                    <a:pt x="1514662" y="546262"/>
                  </a:lnTo>
                  <a:lnTo>
                    <a:pt x="1514893" y="546108"/>
                  </a:lnTo>
                  <a:lnTo>
                    <a:pt x="1516051" y="545414"/>
                  </a:lnTo>
                  <a:lnTo>
                    <a:pt x="1516205" y="545337"/>
                  </a:lnTo>
                  <a:lnTo>
                    <a:pt x="1516668" y="545028"/>
                  </a:lnTo>
                  <a:lnTo>
                    <a:pt x="1516822" y="544951"/>
                  </a:lnTo>
                  <a:lnTo>
                    <a:pt x="1519676" y="543177"/>
                  </a:lnTo>
                  <a:lnTo>
                    <a:pt x="1520757" y="542482"/>
                  </a:lnTo>
                  <a:lnTo>
                    <a:pt x="1522377" y="541479"/>
                  </a:lnTo>
                  <a:lnTo>
                    <a:pt x="1523071" y="541094"/>
                  </a:lnTo>
                  <a:lnTo>
                    <a:pt x="1523765" y="540631"/>
                  </a:lnTo>
                  <a:lnTo>
                    <a:pt x="1524382" y="540245"/>
                  </a:lnTo>
                  <a:lnTo>
                    <a:pt x="1525617" y="539474"/>
                  </a:lnTo>
                  <a:lnTo>
                    <a:pt x="1525925" y="539319"/>
                  </a:lnTo>
                  <a:lnTo>
                    <a:pt x="1526697" y="538779"/>
                  </a:lnTo>
                  <a:lnTo>
                    <a:pt x="1527700" y="538162"/>
                  </a:lnTo>
                  <a:lnTo>
                    <a:pt x="1527854" y="538085"/>
                  </a:lnTo>
                  <a:lnTo>
                    <a:pt x="1528240" y="537854"/>
                  </a:lnTo>
                  <a:lnTo>
                    <a:pt x="1529628" y="537005"/>
                  </a:lnTo>
                  <a:lnTo>
                    <a:pt x="1530091" y="536696"/>
                  </a:lnTo>
                  <a:lnTo>
                    <a:pt x="1531171" y="536079"/>
                  </a:lnTo>
                  <a:lnTo>
                    <a:pt x="1532791" y="534999"/>
                  </a:lnTo>
                  <a:lnTo>
                    <a:pt x="1533100" y="534845"/>
                  </a:lnTo>
                  <a:lnTo>
                    <a:pt x="1536725" y="532531"/>
                  </a:lnTo>
                  <a:lnTo>
                    <a:pt x="1537806" y="531836"/>
                  </a:lnTo>
                  <a:lnTo>
                    <a:pt x="1538268" y="531528"/>
                  </a:lnTo>
                  <a:lnTo>
                    <a:pt x="1538654" y="531296"/>
                  </a:lnTo>
                  <a:lnTo>
                    <a:pt x="1539503" y="530833"/>
                  </a:lnTo>
                  <a:lnTo>
                    <a:pt x="1541663" y="529445"/>
                  </a:lnTo>
                  <a:lnTo>
                    <a:pt x="1542820" y="528673"/>
                  </a:lnTo>
                  <a:lnTo>
                    <a:pt x="1543591" y="528210"/>
                  </a:lnTo>
                  <a:lnTo>
                    <a:pt x="1545134" y="527208"/>
                  </a:lnTo>
                  <a:lnTo>
                    <a:pt x="1546446" y="526359"/>
                  </a:lnTo>
                  <a:lnTo>
                    <a:pt x="1546986" y="525973"/>
                  </a:lnTo>
                  <a:lnTo>
                    <a:pt x="1547603" y="525588"/>
                  </a:lnTo>
                  <a:lnTo>
                    <a:pt x="1547989" y="525356"/>
                  </a:lnTo>
                  <a:lnTo>
                    <a:pt x="1548220" y="525202"/>
                  </a:lnTo>
                  <a:lnTo>
                    <a:pt x="1548914" y="524739"/>
                  </a:lnTo>
                  <a:lnTo>
                    <a:pt x="1549994" y="524122"/>
                  </a:lnTo>
                  <a:lnTo>
                    <a:pt x="1550380" y="523890"/>
                  </a:lnTo>
                  <a:lnTo>
                    <a:pt x="1551769" y="522965"/>
                  </a:lnTo>
                  <a:lnTo>
                    <a:pt x="1552386" y="522579"/>
                  </a:lnTo>
                  <a:lnTo>
                    <a:pt x="1552772" y="522347"/>
                  </a:lnTo>
                  <a:lnTo>
                    <a:pt x="1552926" y="522193"/>
                  </a:lnTo>
                  <a:lnTo>
                    <a:pt x="1554083" y="521499"/>
                  </a:lnTo>
                  <a:lnTo>
                    <a:pt x="1554777" y="521036"/>
                  </a:lnTo>
                  <a:lnTo>
                    <a:pt x="1554932" y="520959"/>
                  </a:lnTo>
                  <a:lnTo>
                    <a:pt x="1556166" y="520110"/>
                  </a:lnTo>
                  <a:lnTo>
                    <a:pt x="1556320" y="520033"/>
                  </a:lnTo>
                  <a:lnTo>
                    <a:pt x="1556937" y="519647"/>
                  </a:lnTo>
                  <a:lnTo>
                    <a:pt x="1557323" y="519416"/>
                  </a:lnTo>
                  <a:lnTo>
                    <a:pt x="1557863" y="519030"/>
                  </a:lnTo>
                  <a:lnTo>
                    <a:pt x="1558403" y="518722"/>
                  </a:lnTo>
                  <a:lnTo>
                    <a:pt x="1559098" y="518259"/>
                  </a:lnTo>
                  <a:lnTo>
                    <a:pt x="1559560" y="517950"/>
                  </a:lnTo>
                  <a:lnTo>
                    <a:pt x="1560100" y="517564"/>
                  </a:lnTo>
                  <a:lnTo>
                    <a:pt x="1560872" y="517102"/>
                  </a:lnTo>
                  <a:lnTo>
                    <a:pt x="1561643" y="516562"/>
                  </a:lnTo>
                  <a:lnTo>
                    <a:pt x="1562492" y="516022"/>
                  </a:lnTo>
                  <a:lnTo>
                    <a:pt x="1563495" y="515404"/>
                  </a:lnTo>
                  <a:lnTo>
                    <a:pt x="1564652" y="514633"/>
                  </a:lnTo>
                  <a:lnTo>
                    <a:pt x="1566349" y="513553"/>
                  </a:lnTo>
                  <a:lnTo>
                    <a:pt x="1566812" y="513244"/>
                  </a:lnTo>
                  <a:lnTo>
                    <a:pt x="1568432" y="512164"/>
                  </a:lnTo>
                  <a:lnTo>
                    <a:pt x="1569666" y="511316"/>
                  </a:lnTo>
                  <a:lnTo>
                    <a:pt x="1570052" y="511161"/>
                  </a:lnTo>
                  <a:lnTo>
                    <a:pt x="1571132" y="510390"/>
                  </a:lnTo>
                  <a:lnTo>
                    <a:pt x="1571364" y="510236"/>
                  </a:lnTo>
                  <a:lnTo>
                    <a:pt x="1571595" y="510081"/>
                  </a:lnTo>
                  <a:lnTo>
                    <a:pt x="1572906" y="509310"/>
                  </a:lnTo>
                  <a:lnTo>
                    <a:pt x="1574141" y="508461"/>
                  </a:lnTo>
                  <a:lnTo>
                    <a:pt x="1574295" y="508307"/>
                  </a:lnTo>
                  <a:lnTo>
                    <a:pt x="1574681" y="508076"/>
                  </a:lnTo>
                  <a:lnTo>
                    <a:pt x="1575992" y="507227"/>
                  </a:lnTo>
                  <a:lnTo>
                    <a:pt x="1576687" y="506764"/>
                  </a:lnTo>
                  <a:lnTo>
                    <a:pt x="1576841" y="506687"/>
                  </a:lnTo>
                  <a:lnTo>
                    <a:pt x="1577072" y="506533"/>
                  </a:lnTo>
                  <a:lnTo>
                    <a:pt x="1577381" y="506301"/>
                  </a:lnTo>
                  <a:lnTo>
                    <a:pt x="1577689" y="506070"/>
                  </a:lnTo>
                  <a:lnTo>
                    <a:pt x="1578924" y="505298"/>
                  </a:lnTo>
                  <a:lnTo>
                    <a:pt x="1579155" y="505144"/>
                  </a:lnTo>
                  <a:lnTo>
                    <a:pt x="1580081" y="504527"/>
                  </a:lnTo>
                  <a:lnTo>
                    <a:pt x="1580312" y="504373"/>
                  </a:lnTo>
                  <a:lnTo>
                    <a:pt x="1581161" y="503833"/>
                  </a:lnTo>
                  <a:lnTo>
                    <a:pt x="1581315" y="503678"/>
                  </a:lnTo>
                  <a:lnTo>
                    <a:pt x="1581470" y="503601"/>
                  </a:lnTo>
                  <a:lnTo>
                    <a:pt x="1582318" y="503061"/>
                  </a:lnTo>
                  <a:lnTo>
                    <a:pt x="1583398" y="502367"/>
                  </a:lnTo>
                  <a:lnTo>
                    <a:pt x="1584401" y="501673"/>
                  </a:lnTo>
                  <a:lnTo>
                    <a:pt x="1584555" y="501596"/>
                  </a:lnTo>
                  <a:lnTo>
                    <a:pt x="1584787" y="501441"/>
                  </a:lnTo>
                  <a:lnTo>
                    <a:pt x="1585172" y="501133"/>
                  </a:lnTo>
                  <a:lnTo>
                    <a:pt x="1585944" y="500593"/>
                  </a:lnTo>
                  <a:lnTo>
                    <a:pt x="1586253" y="500438"/>
                  </a:lnTo>
                  <a:lnTo>
                    <a:pt x="1587255" y="499821"/>
                  </a:lnTo>
                  <a:lnTo>
                    <a:pt x="1588258" y="499050"/>
                  </a:lnTo>
                  <a:lnTo>
                    <a:pt x="1588567" y="498895"/>
                  </a:lnTo>
                  <a:lnTo>
                    <a:pt x="1589647" y="498201"/>
                  </a:lnTo>
                  <a:lnTo>
                    <a:pt x="1590573" y="497584"/>
                  </a:lnTo>
                  <a:lnTo>
                    <a:pt x="1591190" y="497121"/>
                  </a:lnTo>
                  <a:lnTo>
                    <a:pt x="1591344" y="497044"/>
                  </a:lnTo>
                  <a:lnTo>
                    <a:pt x="1592116" y="496581"/>
                  </a:lnTo>
                  <a:lnTo>
                    <a:pt x="1592964" y="495964"/>
                  </a:lnTo>
                  <a:lnTo>
                    <a:pt x="1593813" y="495347"/>
                  </a:lnTo>
                  <a:lnTo>
                    <a:pt x="1595278" y="494421"/>
                  </a:lnTo>
                  <a:lnTo>
                    <a:pt x="1596050" y="493958"/>
                  </a:lnTo>
                  <a:lnTo>
                    <a:pt x="1596127" y="493804"/>
                  </a:lnTo>
                  <a:lnTo>
                    <a:pt x="1596281" y="493727"/>
                  </a:lnTo>
                  <a:lnTo>
                    <a:pt x="1596436" y="493650"/>
                  </a:lnTo>
                  <a:lnTo>
                    <a:pt x="1596744" y="493418"/>
                  </a:lnTo>
                  <a:lnTo>
                    <a:pt x="1597207" y="493110"/>
                  </a:lnTo>
                  <a:lnTo>
                    <a:pt x="1597361" y="493032"/>
                  </a:lnTo>
                  <a:lnTo>
                    <a:pt x="1597979" y="492570"/>
                  </a:lnTo>
                  <a:lnTo>
                    <a:pt x="1598519" y="492261"/>
                  </a:lnTo>
                  <a:lnTo>
                    <a:pt x="1601681" y="490101"/>
                  </a:lnTo>
                  <a:lnTo>
                    <a:pt x="1601913" y="489947"/>
                  </a:lnTo>
                  <a:lnTo>
                    <a:pt x="1602376" y="489638"/>
                  </a:lnTo>
                  <a:lnTo>
                    <a:pt x="1602993" y="489252"/>
                  </a:lnTo>
                  <a:lnTo>
                    <a:pt x="1603147" y="489098"/>
                  </a:lnTo>
                  <a:lnTo>
                    <a:pt x="1603302" y="489021"/>
                  </a:lnTo>
                  <a:lnTo>
                    <a:pt x="1603610" y="488789"/>
                  </a:lnTo>
                  <a:lnTo>
                    <a:pt x="1604304" y="488327"/>
                  </a:lnTo>
                  <a:lnTo>
                    <a:pt x="1605462" y="487555"/>
                  </a:lnTo>
                  <a:lnTo>
                    <a:pt x="1606156" y="487092"/>
                  </a:lnTo>
                  <a:lnTo>
                    <a:pt x="1606310" y="487015"/>
                  </a:lnTo>
                  <a:lnTo>
                    <a:pt x="1607082" y="486475"/>
                  </a:lnTo>
                  <a:lnTo>
                    <a:pt x="1609319" y="484932"/>
                  </a:lnTo>
                  <a:lnTo>
                    <a:pt x="1610245" y="484315"/>
                  </a:lnTo>
                  <a:lnTo>
                    <a:pt x="1610939" y="483852"/>
                  </a:lnTo>
                  <a:lnTo>
                    <a:pt x="1611093" y="483775"/>
                  </a:lnTo>
                  <a:lnTo>
                    <a:pt x="1611865" y="483235"/>
                  </a:lnTo>
                  <a:lnTo>
                    <a:pt x="1612945" y="482464"/>
                  </a:lnTo>
                  <a:lnTo>
                    <a:pt x="1613099" y="482386"/>
                  </a:lnTo>
                  <a:lnTo>
                    <a:pt x="1613793" y="481924"/>
                  </a:lnTo>
                  <a:lnTo>
                    <a:pt x="1614410" y="481461"/>
                  </a:lnTo>
                  <a:lnTo>
                    <a:pt x="1614565" y="481384"/>
                  </a:lnTo>
                  <a:lnTo>
                    <a:pt x="1615645" y="480689"/>
                  </a:lnTo>
                  <a:lnTo>
                    <a:pt x="1615876" y="480458"/>
                  </a:lnTo>
                  <a:lnTo>
                    <a:pt x="1616493" y="480072"/>
                  </a:lnTo>
                  <a:lnTo>
                    <a:pt x="1617265" y="479532"/>
                  </a:lnTo>
                  <a:lnTo>
                    <a:pt x="1617650" y="479301"/>
                  </a:lnTo>
                  <a:lnTo>
                    <a:pt x="1618036" y="478992"/>
                  </a:lnTo>
                  <a:lnTo>
                    <a:pt x="1618422" y="478761"/>
                  </a:lnTo>
                  <a:lnTo>
                    <a:pt x="1618653" y="478606"/>
                  </a:lnTo>
                  <a:lnTo>
                    <a:pt x="1619193" y="478221"/>
                  </a:lnTo>
                  <a:lnTo>
                    <a:pt x="1619425" y="478066"/>
                  </a:lnTo>
                  <a:lnTo>
                    <a:pt x="1619579" y="477912"/>
                  </a:lnTo>
                  <a:lnTo>
                    <a:pt x="1620042" y="477681"/>
                  </a:lnTo>
                  <a:lnTo>
                    <a:pt x="1620428" y="477372"/>
                  </a:lnTo>
                  <a:lnTo>
                    <a:pt x="1620891" y="477063"/>
                  </a:lnTo>
                  <a:lnTo>
                    <a:pt x="1622048" y="476292"/>
                  </a:lnTo>
                  <a:lnTo>
                    <a:pt x="1622511" y="475983"/>
                  </a:lnTo>
                  <a:lnTo>
                    <a:pt x="1622819" y="475752"/>
                  </a:lnTo>
                  <a:lnTo>
                    <a:pt x="1623051" y="475598"/>
                  </a:lnTo>
                  <a:lnTo>
                    <a:pt x="1623205" y="475443"/>
                  </a:lnTo>
                  <a:lnTo>
                    <a:pt x="1623591" y="475212"/>
                  </a:lnTo>
                  <a:lnTo>
                    <a:pt x="1623976" y="474981"/>
                  </a:lnTo>
                  <a:lnTo>
                    <a:pt x="1624131" y="474826"/>
                  </a:lnTo>
                  <a:lnTo>
                    <a:pt x="1624516" y="474518"/>
                  </a:lnTo>
                  <a:lnTo>
                    <a:pt x="1624902" y="474286"/>
                  </a:lnTo>
                  <a:lnTo>
                    <a:pt x="1625288" y="474055"/>
                  </a:lnTo>
                  <a:lnTo>
                    <a:pt x="1625442" y="473900"/>
                  </a:lnTo>
                  <a:lnTo>
                    <a:pt x="1626291" y="473360"/>
                  </a:lnTo>
                  <a:lnTo>
                    <a:pt x="1626908" y="472975"/>
                  </a:lnTo>
                  <a:lnTo>
                    <a:pt x="1628142" y="472049"/>
                  </a:lnTo>
                  <a:lnTo>
                    <a:pt x="1629839" y="470892"/>
                  </a:lnTo>
                  <a:lnTo>
                    <a:pt x="1629994" y="470815"/>
                  </a:lnTo>
                  <a:lnTo>
                    <a:pt x="1630148" y="470660"/>
                  </a:lnTo>
                  <a:lnTo>
                    <a:pt x="1631382" y="469812"/>
                  </a:lnTo>
                  <a:lnTo>
                    <a:pt x="1632077" y="469426"/>
                  </a:lnTo>
                  <a:lnTo>
                    <a:pt x="1632154" y="469272"/>
                  </a:lnTo>
                  <a:lnTo>
                    <a:pt x="1632694" y="468886"/>
                  </a:lnTo>
                  <a:lnTo>
                    <a:pt x="1633079" y="468655"/>
                  </a:lnTo>
                  <a:lnTo>
                    <a:pt x="1633542" y="468346"/>
                  </a:lnTo>
                  <a:lnTo>
                    <a:pt x="1634545" y="467652"/>
                  </a:lnTo>
                  <a:lnTo>
                    <a:pt x="1634931" y="467343"/>
                  </a:lnTo>
                  <a:lnTo>
                    <a:pt x="1635240" y="467189"/>
                  </a:lnTo>
                  <a:lnTo>
                    <a:pt x="1637631" y="465492"/>
                  </a:lnTo>
                  <a:lnTo>
                    <a:pt x="1638248" y="465106"/>
                  </a:lnTo>
                  <a:lnTo>
                    <a:pt x="1638711" y="464797"/>
                  </a:lnTo>
                  <a:lnTo>
                    <a:pt x="1639637" y="464103"/>
                  </a:lnTo>
                  <a:lnTo>
                    <a:pt x="1640254" y="463717"/>
                  </a:lnTo>
                  <a:lnTo>
                    <a:pt x="1641643" y="462714"/>
                  </a:lnTo>
                  <a:lnTo>
                    <a:pt x="1641797" y="462637"/>
                  </a:lnTo>
                  <a:lnTo>
                    <a:pt x="1642105" y="462406"/>
                  </a:lnTo>
                  <a:lnTo>
                    <a:pt x="1642723" y="462020"/>
                  </a:lnTo>
                  <a:lnTo>
                    <a:pt x="1643031" y="461712"/>
                  </a:lnTo>
                  <a:lnTo>
                    <a:pt x="1643494" y="461480"/>
                  </a:lnTo>
                  <a:lnTo>
                    <a:pt x="1643725" y="461326"/>
                  </a:lnTo>
                  <a:lnTo>
                    <a:pt x="1643880" y="461172"/>
                  </a:lnTo>
                  <a:lnTo>
                    <a:pt x="1644420" y="460786"/>
                  </a:lnTo>
                  <a:lnTo>
                    <a:pt x="1645191" y="460246"/>
                  </a:lnTo>
                  <a:lnTo>
                    <a:pt x="1645963" y="459783"/>
                  </a:lnTo>
                  <a:lnTo>
                    <a:pt x="1646888" y="459089"/>
                  </a:lnTo>
                  <a:lnTo>
                    <a:pt x="1647737" y="458472"/>
                  </a:lnTo>
                  <a:lnTo>
                    <a:pt x="1648277" y="458086"/>
                  </a:lnTo>
                  <a:lnTo>
                    <a:pt x="1649126" y="457469"/>
                  </a:lnTo>
                  <a:lnTo>
                    <a:pt x="1649434" y="457314"/>
                  </a:lnTo>
                  <a:lnTo>
                    <a:pt x="1651671" y="455694"/>
                  </a:lnTo>
                  <a:lnTo>
                    <a:pt x="1652134" y="455386"/>
                  </a:lnTo>
                  <a:lnTo>
                    <a:pt x="1652751" y="455000"/>
                  </a:lnTo>
                  <a:lnTo>
                    <a:pt x="1652906" y="454846"/>
                  </a:lnTo>
                  <a:lnTo>
                    <a:pt x="1653446" y="454537"/>
                  </a:lnTo>
                  <a:lnTo>
                    <a:pt x="1654063" y="454074"/>
                  </a:lnTo>
                  <a:lnTo>
                    <a:pt x="1656223" y="452531"/>
                  </a:lnTo>
                  <a:lnTo>
                    <a:pt x="1656531" y="452377"/>
                  </a:lnTo>
                  <a:lnTo>
                    <a:pt x="1658074" y="451297"/>
                  </a:lnTo>
                  <a:lnTo>
                    <a:pt x="1658229" y="451143"/>
                  </a:lnTo>
                  <a:lnTo>
                    <a:pt x="1659926" y="449908"/>
                  </a:lnTo>
                  <a:lnTo>
                    <a:pt x="1660157" y="449831"/>
                  </a:lnTo>
                  <a:lnTo>
                    <a:pt x="1661932" y="448520"/>
                  </a:lnTo>
                  <a:lnTo>
                    <a:pt x="1663397" y="447517"/>
                  </a:lnTo>
                  <a:lnTo>
                    <a:pt x="1663629" y="447286"/>
                  </a:lnTo>
                  <a:lnTo>
                    <a:pt x="1664786" y="446514"/>
                  </a:lnTo>
                  <a:lnTo>
                    <a:pt x="1665557" y="445974"/>
                  </a:lnTo>
                  <a:lnTo>
                    <a:pt x="1666715" y="445203"/>
                  </a:lnTo>
                  <a:lnTo>
                    <a:pt x="1668026" y="444200"/>
                  </a:lnTo>
                  <a:lnTo>
                    <a:pt x="1668643" y="443814"/>
                  </a:lnTo>
                  <a:lnTo>
                    <a:pt x="1669955" y="442811"/>
                  </a:lnTo>
                  <a:lnTo>
                    <a:pt x="1670186" y="442734"/>
                  </a:lnTo>
                  <a:lnTo>
                    <a:pt x="1670340" y="442580"/>
                  </a:lnTo>
                  <a:lnTo>
                    <a:pt x="1670572" y="442425"/>
                  </a:lnTo>
                  <a:lnTo>
                    <a:pt x="1670726" y="442271"/>
                  </a:lnTo>
                  <a:lnTo>
                    <a:pt x="1671806" y="441577"/>
                  </a:lnTo>
                  <a:lnTo>
                    <a:pt x="1672963" y="440728"/>
                  </a:lnTo>
                  <a:lnTo>
                    <a:pt x="1673966" y="440034"/>
                  </a:lnTo>
                  <a:lnTo>
                    <a:pt x="1674352" y="439725"/>
                  </a:lnTo>
                  <a:lnTo>
                    <a:pt x="1674661" y="439494"/>
                  </a:lnTo>
                  <a:lnTo>
                    <a:pt x="1675818" y="438722"/>
                  </a:lnTo>
                  <a:lnTo>
                    <a:pt x="1677052" y="437874"/>
                  </a:lnTo>
                  <a:lnTo>
                    <a:pt x="1678441" y="436871"/>
                  </a:lnTo>
                  <a:lnTo>
                    <a:pt x="1678595" y="436717"/>
                  </a:lnTo>
                  <a:lnTo>
                    <a:pt x="1678749" y="436640"/>
                  </a:lnTo>
                  <a:lnTo>
                    <a:pt x="1680292" y="435482"/>
                  </a:lnTo>
                  <a:lnTo>
                    <a:pt x="1680446" y="435405"/>
                  </a:lnTo>
                  <a:lnTo>
                    <a:pt x="1680832" y="435097"/>
                  </a:lnTo>
                  <a:lnTo>
                    <a:pt x="1682066" y="434248"/>
                  </a:lnTo>
                  <a:lnTo>
                    <a:pt x="1682375" y="434017"/>
                  </a:lnTo>
                  <a:lnTo>
                    <a:pt x="1682761" y="433785"/>
                  </a:lnTo>
                  <a:lnTo>
                    <a:pt x="1682992" y="433631"/>
                  </a:lnTo>
                  <a:lnTo>
                    <a:pt x="1684149" y="432782"/>
                  </a:lnTo>
                  <a:lnTo>
                    <a:pt x="1684381" y="432628"/>
                  </a:lnTo>
                  <a:lnTo>
                    <a:pt x="1684998" y="432165"/>
                  </a:lnTo>
                  <a:lnTo>
                    <a:pt x="1686927" y="430854"/>
                  </a:lnTo>
                  <a:lnTo>
                    <a:pt x="1687929" y="430082"/>
                  </a:lnTo>
                  <a:lnTo>
                    <a:pt x="1688238" y="429851"/>
                  </a:lnTo>
                  <a:lnTo>
                    <a:pt x="1689395" y="429002"/>
                  </a:lnTo>
                  <a:lnTo>
                    <a:pt x="1689935" y="428694"/>
                  </a:lnTo>
                  <a:lnTo>
                    <a:pt x="1690630" y="428154"/>
                  </a:lnTo>
                  <a:lnTo>
                    <a:pt x="1691324" y="427691"/>
                  </a:lnTo>
                  <a:lnTo>
                    <a:pt x="1692250" y="426996"/>
                  </a:lnTo>
                  <a:lnTo>
                    <a:pt x="1692867" y="426534"/>
                  </a:lnTo>
                  <a:lnTo>
                    <a:pt x="1693715" y="425994"/>
                  </a:lnTo>
                  <a:lnTo>
                    <a:pt x="1695104" y="424913"/>
                  </a:lnTo>
                  <a:lnTo>
                    <a:pt x="1695798" y="424451"/>
                  </a:lnTo>
                  <a:lnTo>
                    <a:pt x="1696724" y="423833"/>
                  </a:lnTo>
                  <a:lnTo>
                    <a:pt x="1697264" y="423371"/>
                  </a:lnTo>
                  <a:lnTo>
                    <a:pt x="1697650" y="423139"/>
                  </a:lnTo>
                  <a:lnTo>
                    <a:pt x="1698190" y="422753"/>
                  </a:lnTo>
                  <a:lnTo>
                    <a:pt x="1698730" y="422368"/>
                  </a:lnTo>
                  <a:lnTo>
                    <a:pt x="1700427" y="421133"/>
                  </a:lnTo>
                  <a:lnTo>
                    <a:pt x="1700813" y="420902"/>
                  </a:lnTo>
                  <a:lnTo>
                    <a:pt x="1701198" y="420593"/>
                  </a:lnTo>
                  <a:lnTo>
                    <a:pt x="1701738" y="420208"/>
                  </a:lnTo>
                  <a:lnTo>
                    <a:pt x="1702818" y="419436"/>
                  </a:lnTo>
                  <a:lnTo>
                    <a:pt x="1702973" y="419282"/>
                  </a:lnTo>
                  <a:lnTo>
                    <a:pt x="1704978" y="417893"/>
                  </a:lnTo>
                  <a:lnTo>
                    <a:pt x="1705133" y="417816"/>
                  </a:lnTo>
                  <a:lnTo>
                    <a:pt x="1705827" y="417276"/>
                  </a:lnTo>
                  <a:lnTo>
                    <a:pt x="1707679" y="415888"/>
                  </a:lnTo>
                  <a:lnTo>
                    <a:pt x="1708141" y="415579"/>
                  </a:lnTo>
                  <a:lnTo>
                    <a:pt x="1709144" y="414885"/>
                  </a:lnTo>
                  <a:lnTo>
                    <a:pt x="1710379" y="413959"/>
                  </a:lnTo>
                  <a:lnTo>
                    <a:pt x="1710533" y="413882"/>
                  </a:lnTo>
                  <a:lnTo>
                    <a:pt x="1711150" y="413419"/>
                  </a:lnTo>
                  <a:lnTo>
                    <a:pt x="1711459" y="413187"/>
                  </a:lnTo>
                  <a:lnTo>
                    <a:pt x="1711767" y="413033"/>
                  </a:lnTo>
                  <a:lnTo>
                    <a:pt x="1712076" y="412802"/>
                  </a:lnTo>
                  <a:lnTo>
                    <a:pt x="1713310" y="411876"/>
                  </a:lnTo>
                  <a:lnTo>
                    <a:pt x="1714930" y="410719"/>
                  </a:lnTo>
                  <a:lnTo>
                    <a:pt x="1715779" y="410102"/>
                  </a:lnTo>
                  <a:lnTo>
                    <a:pt x="1717707" y="408713"/>
                  </a:lnTo>
                  <a:lnTo>
                    <a:pt x="1717862" y="408559"/>
                  </a:lnTo>
                  <a:lnTo>
                    <a:pt x="1718093" y="408404"/>
                  </a:lnTo>
                  <a:lnTo>
                    <a:pt x="1718710" y="407942"/>
                  </a:lnTo>
                  <a:lnTo>
                    <a:pt x="1719250" y="407556"/>
                  </a:lnTo>
                  <a:lnTo>
                    <a:pt x="1719405" y="407479"/>
                  </a:lnTo>
                  <a:lnTo>
                    <a:pt x="1720639" y="406553"/>
                  </a:lnTo>
                  <a:lnTo>
                    <a:pt x="1721179" y="406167"/>
                  </a:lnTo>
                  <a:lnTo>
                    <a:pt x="1723802" y="404316"/>
                  </a:lnTo>
                  <a:lnTo>
                    <a:pt x="1724188" y="404007"/>
                  </a:lnTo>
                  <a:lnTo>
                    <a:pt x="1724650" y="403699"/>
                  </a:lnTo>
                  <a:lnTo>
                    <a:pt x="1725036" y="403390"/>
                  </a:lnTo>
                  <a:lnTo>
                    <a:pt x="1725268" y="403236"/>
                  </a:lnTo>
                  <a:lnTo>
                    <a:pt x="1726502" y="402310"/>
                  </a:lnTo>
                  <a:lnTo>
                    <a:pt x="1726656" y="402233"/>
                  </a:lnTo>
                  <a:lnTo>
                    <a:pt x="1726810" y="402079"/>
                  </a:lnTo>
                  <a:lnTo>
                    <a:pt x="1727582" y="401539"/>
                  </a:lnTo>
                  <a:lnTo>
                    <a:pt x="1731593" y="398607"/>
                  </a:lnTo>
                  <a:lnTo>
                    <a:pt x="1731902" y="398376"/>
                  </a:lnTo>
                  <a:lnTo>
                    <a:pt x="1732133" y="398299"/>
                  </a:lnTo>
                  <a:lnTo>
                    <a:pt x="1734294" y="396678"/>
                  </a:lnTo>
                  <a:lnTo>
                    <a:pt x="1734834" y="396293"/>
                  </a:lnTo>
                  <a:lnTo>
                    <a:pt x="1735219" y="396061"/>
                  </a:lnTo>
                  <a:lnTo>
                    <a:pt x="1736068" y="395444"/>
                  </a:lnTo>
                  <a:lnTo>
                    <a:pt x="1736531" y="395058"/>
                  </a:lnTo>
                  <a:lnTo>
                    <a:pt x="1738382" y="393670"/>
                  </a:lnTo>
                  <a:lnTo>
                    <a:pt x="1738614" y="393593"/>
                  </a:lnTo>
                  <a:lnTo>
                    <a:pt x="1741314" y="391587"/>
                  </a:lnTo>
                  <a:lnTo>
                    <a:pt x="1742239" y="390970"/>
                  </a:lnTo>
                  <a:lnTo>
                    <a:pt x="1743242" y="390198"/>
                  </a:lnTo>
                  <a:lnTo>
                    <a:pt x="1743705" y="389890"/>
                  </a:lnTo>
                  <a:lnTo>
                    <a:pt x="1744245" y="389504"/>
                  </a:lnTo>
                  <a:lnTo>
                    <a:pt x="1744400" y="389350"/>
                  </a:lnTo>
                  <a:lnTo>
                    <a:pt x="1744940" y="388964"/>
                  </a:lnTo>
                  <a:lnTo>
                    <a:pt x="1746174" y="388115"/>
                  </a:lnTo>
                  <a:lnTo>
                    <a:pt x="1747331" y="387190"/>
                  </a:lnTo>
                  <a:lnTo>
                    <a:pt x="1748102" y="386650"/>
                  </a:lnTo>
                  <a:lnTo>
                    <a:pt x="1748565" y="386341"/>
                  </a:lnTo>
                  <a:lnTo>
                    <a:pt x="1749337" y="385801"/>
                  </a:lnTo>
                  <a:lnTo>
                    <a:pt x="1749877" y="385415"/>
                  </a:lnTo>
                  <a:lnTo>
                    <a:pt x="1750648" y="384798"/>
                  </a:lnTo>
                  <a:lnTo>
                    <a:pt x="1752037" y="383795"/>
                  </a:lnTo>
                  <a:lnTo>
                    <a:pt x="1752191" y="383718"/>
                  </a:lnTo>
                  <a:lnTo>
                    <a:pt x="1752345" y="383564"/>
                  </a:lnTo>
                  <a:lnTo>
                    <a:pt x="1753348" y="382792"/>
                  </a:lnTo>
                  <a:lnTo>
                    <a:pt x="1753965" y="382407"/>
                  </a:lnTo>
                  <a:lnTo>
                    <a:pt x="1754120" y="382252"/>
                  </a:lnTo>
                  <a:lnTo>
                    <a:pt x="1754505" y="382021"/>
                  </a:lnTo>
                  <a:lnTo>
                    <a:pt x="1754814" y="381790"/>
                  </a:lnTo>
                  <a:lnTo>
                    <a:pt x="1754968" y="381635"/>
                  </a:lnTo>
                  <a:lnTo>
                    <a:pt x="1755586" y="381249"/>
                  </a:lnTo>
                  <a:lnTo>
                    <a:pt x="1756897" y="380247"/>
                  </a:lnTo>
                  <a:lnTo>
                    <a:pt x="1757128" y="380092"/>
                  </a:lnTo>
                  <a:lnTo>
                    <a:pt x="1758131" y="379398"/>
                  </a:lnTo>
                  <a:lnTo>
                    <a:pt x="1758363" y="379244"/>
                  </a:lnTo>
                  <a:lnTo>
                    <a:pt x="1758671" y="379012"/>
                  </a:lnTo>
                  <a:lnTo>
                    <a:pt x="1759057" y="378704"/>
                  </a:lnTo>
                  <a:lnTo>
                    <a:pt x="1759211" y="378549"/>
                  </a:lnTo>
                  <a:lnTo>
                    <a:pt x="1760137" y="377932"/>
                  </a:lnTo>
                  <a:lnTo>
                    <a:pt x="1761140" y="377161"/>
                  </a:lnTo>
                  <a:lnTo>
                    <a:pt x="1761449" y="376929"/>
                  </a:lnTo>
                  <a:lnTo>
                    <a:pt x="1761680" y="376775"/>
                  </a:lnTo>
                  <a:lnTo>
                    <a:pt x="1762143" y="376467"/>
                  </a:lnTo>
                  <a:lnTo>
                    <a:pt x="1762991" y="375849"/>
                  </a:lnTo>
                  <a:lnTo>
                    <a:pt x="1763763" y="375232"/>
                  </a:lnTo>
                  <a:lnTo>
                    <a:pt x="1764149" y="375001"/>
                  </a:lnTo>
                  <a:lnTo>
                    <a:pt x="1764457" y="374769"/>
                  </a:lnTo>
                  <a:lnTo>
                    <a:pt x="1764611" y="374692"/>
                  </a:lnTo>
                  <a:lnTo>
                    <a:pt x="1764766" y="374538"/>
                  </a:lnTo>
                  <a:lnTo>
                    <a:pt x="1764997" y="374384"/>
                  </a:lnTo>
                  <a:lnTo>
                    <a:pt x="1765383" y="374075"/>
                  </a:lnTo>
                  <a:lnTo>
                    <a:pt x="1766849" y="372995"/>
                  </a:lnTo>
                  <a:lnTo>
                    <a:pt x="1767003" y="372918"/>
                  </a:lnTo>
                  <a:lnTo>
                    <a:pt x="1767620" y="372455"/>
                  </a:lnTo>
                  <a:lnTo>
                    <a:pt x="1768546" y="371761"/>
                  </a:lnTo>
                  <a:lnTo>
                    <a:pt x="1771246" y="369832"/>
                  </a:lnTo>
                  <a:lnTo>
                    <a:pt x="1771863" y="369369"/>
                  </a:lnTo>
                  <a:lnTo>
                    <a:pt x="1772172" y="369138"/>
                  </a:lnTo>
                  <a:lnTo>
                    <a:pt x="1773637" y="368135"/>
                  </a:lnTo>
                  <a:lnTo>
                    <a:pt x="1774100" y="367749"/>
                  </a:lnTo>
                  <a:lnTo>
                    <a:pt x="1774640" y="367363"/>
                  </a:lnTo>
                  <a:lnTo>
                    <a:pt x="1775566" y="366669"/>
                  </a:lnTo>
                  <a:lnTo>
                    <a:pt x="1775797" y="366515"/>
                  </a:lnTo>
                  <a:lnTo>
                    <a:pt x="1776800" y="365743"/>
                  </a:lnTo>
                  <a:lnTo>
                    <a:pt x="1777958" y="364895"/>
                  </a:lnTo>
                  <a:lnTo>
                    <a:pt x="1781892" y="362040"/>
                  </a:lnTo>
                  <a:lnTo>
                    <a:pt x="1782123" y="361963"/>
                  </a:lnTo>
                  <a:lnTo>
                    <a:pt x="1784052" y="360498"/>
                  </a:lnTo>
                  <a:lnTo>
                    <a:pt x="1785363" y="359572"/>
                  </a:lnTo>
                  <a:lnTo>
                    <a:pt x="1785672" y="359340"/>
                  </a:lnTo>
                  <a:lnTo>
                    <a:pt x="1786521" y="358723"/>
                  </a:lnTo>
                  <a:lnTo>
                    <a:pt x="1787292" y="358106"/>
                  </a:lnTo>
                  <a:lnTo>
                    <a:pt x="1787832" y="357720"/>
                  </a:lnTo>
                  <a:lnTo>
                    <a:pt x="1789915" y="356255"/>
                  </a:lnTo>
                  <a:lnTo>
                    <a:pt x="1790455" y="355869"/>
                  </a:lnTo>
                  <a:lnTo>
                    <a:pt x="1792229" y="354557"/>
                  </a:lnTo>
                  <a:lnTo>
                    <a:pt x="1792615" y="354249"/>
                  </a:lnTo>
                  <a:lnTo>
                    <a:pt x="1792846" y="354094"/>
                  </a:lnTo>
                  <a:lnTo>
                    <a:pt x="1793387" y="353709"/>
                  </a:lnTo>
                  <a:lnTo>
                    <a:pt x="1794544" y="352860"/>
                  </a:lnTo>
                  <a:lnTo>
                    <a:pt x="1795084" y="352474"/>
                  </a:lnTo>
                  <a:lnTo>
                    <a:pt x="1795624" y="352089"/>
                  </a:lnTo>
                  <a:lnTo>
                    <a:pt x="1796164" y="351703"/>
                  </a:lnTo>
                  <a:lnTo>
                    <a:pt x="1797012" y="351086"/>
                  </a:lnTo>
                  <a:lnTo>
                    <a:pt x="1798478" y="350006"/>
                  </a:lnTo>
                  <a:lnTo>
                    <a:pt x="1800098" y="348849"/>
                  </a:lnTo>
                  <a:lnTo>
                    <a:pt x="1800407" y="348617"/>
                  </a:lnTo>
                  <a:lnTo>
                    <a:pt x="1801410" y="347923"/>
                  </a:lnTo>
                  <a:lnTo>
                    <a:pt x="1805267" y="345069"/>
                  </a:lnTo>
                  <a:lnTo>
                    <a:pt x="1806733" y="343989"/>
                  </a:lnTo>
                  <a:lnTo>
                    <a:pt x="1807350" y="343603"/>
                  </a:lnTo>
                  <a:lnTo>
                    <a:pt x="1809664" y="341906"/>
                  </a:lnTo>
                  <a:lnTo>
                    <a:pt x="1809896" y="341751"/>
                  </a:lnTo>
                  <a:lnTo>
                    <a:pt x="1810744" y="341134"/>
                  </a:lnTo>
                  <a:lnTo>
                    <a:pt x="1810898" y="340980"/>
                  </a:lnTo>
                  <a:lnTo>
                    <a:pt x="1811978" y="340208"/>
                  </a:lnTo>
                  <a:lnTo>
                    <a:pt x="1812518" y="339823"/>
                  </a:lnTo>
                  <a:lnTo>
                    <a:pt x="1812673" y="339746"/>
                  </a:lnTo>
                  <a:lnTo>
                    <a:pt x="1813444" y="339206"/>
                  </a:lnTo>
                  <a:lnTo>
                    <a:pt x="1813984" y="338820"/>
                  </a:lnTo>
                  <a:lnTo>
                    <a:pt x="1815141" y="337971"/>
                  </a:lnTo>
                  <a:lnTo>
                    <a:pt x="1815296" y="337817"/>
                  </a:lnTo>
                  <a:lnTo>
                    <a:pt x="1816916" y="336660"/>
                  </a:lnTo>
                  <a:lnTo>
                    <a:pt x="1817147" y="336505"/>
                  </a:lnTo>
                  <a:lnTo>
                    <a:pt x="1817764" y="336043"/>
                  </a:lnTo>
                  <a:lnTo>
                    <a:pt x="1818459" y="335580"/>
                  </a:lnTo>
                  <a:lnTo>
                    <a:pt x="1819461" y="334808"/>
                  </a:lnTo>
                  <a:lnTo>
                    <a:pt x="1820387" y="334114"/>
                  </a:lnTo>
                  <a:lnTo>
                    <a:pt x="1820850" y="333805"/>
                  </a:lnTo>
                  <a:lnTo>
                    <a:pt x="1821159" y="333574"/>
                  </a:lnTo>
                  <a:lnTo>
                    <a:pt x="1823164" y="332108"/>
                  </a:lnTo>
                  <a:lnTo>
                    <a:pt x="1824322" y="331337"/>
                  </a:lnTo>
                  <a:lnTo>
                    <a:pt x="1824476" y="331182"/>
                  </a:lnTo>
                  <a:lnTo>
                    <a:pt x="1824707" y="331028"/>
                  </a:lnTo>
                  <a:lnTo>
                    <a:pt x="1825787" y="330257"/>
                  </a:lnTo>
                  <a:lnTo>
                    <a:pt x="1826945" y="329408"/>
                  </a:lnTo>
                  <a:lnTo>
                    <a:pt x="1827099" y="329331"/>
                  </a:lnTo>
                  <a:lnTo>
                    <a:pt x="1827485" y="329022"/>
                  </a:lnTo>
                  <a:lnTo>
                    <a:pt x="1828487" y="328251"/>
                  </a:lnTo>
                  <a:lnTo>
                    <a:pt x="1828796" y="328097"/>
                  </a:lnTo>
                  <a:lnTo>
                    <a:pt x="1829876" y="327248"/>
                  </a:lnTo>
                  <a:lnTo>
                    <a:pt x="1830725" y="326708"/>
                  </a:lnTo>
                  <a:lnTo>
                    <a:pt x="1830879" y="326631"/>
                  </a:lnTo>
                  <a:lnTo>
                    <a:pt x="1832576" y="325319"/>
                  </a:lnTo>
                  <a:lnTo>
                    <a:pt x="1833116" y="324934"/>
                  </a:lnTo>
                  <a:lnTo>
                    <a:pt x="1833965" y="324317"/>
                  </a:lnTo>
                  <a:lnTo>
                    <a:pt x="1834659" y="323854"/>
                  </a:lnTo>
                  <a:lnTo>
                    <a:pt x="1835353" y="323314"/>
                  </a:lnTo>
                  <a:lnTo>
                    <a:pt x="1835662" y="323159"/>
                  </a:lnTo>
                  <a:lnTo>
                    <a:pt x="1836125" y="322851"/>
                  </a:lnTo>
                  <a:lnTo>
                    <a:pt x="1836742" y="322388"/>
                  </a:lnTo>
                  <a:lnTo>
                    <a:pt x="1836973" y="322157"/>
                  </a:lnTo>
                  <a:lnTo>
                    <a:pt x="1837822" y="321617"/>
                  </a:lnTo>
                  <a:lnTo>
                    <a:pt x="1838285" y="321231"/>
                  </a:lnTo>
                  <a:lnTo>
                    <a:pt x="1838671" y="320999"/>
                  </a:lnTo>
                  <a:lnTo>
                    <a:pt x="1839442" y="320459"/>
                  </a:lnTo>
                  <a:lnTo>
                    <a:pt x="1840368" y="319765"/>
                  </a:lnTo>
                  <a:lnTo>
                    <a:pt x="1840522" y="319611"/>
                  </a:lnTo>
                  <a:lnTo>
                    <a:pt x="1841911" y="318685"/>
                  </a:lnTo>
                  <a:lnTo>
                    <a:pt x="1843222" y="317759"/>
                  </a:lnTo>
                  <a:lnTo>
                    <a:pt x="1843916" y="317219"/>
                  </a:lnTo>
                  <a:lnTo>
                    <a:pt x="1844996" y="316448"/>
                  </a:lnTo>
                  <a:lnTo>
                    <a:pt x="1845382" y="316139"/>
                  </a:lnTo>
                  <a:lnTo>
                    <a:pt x="1846076" y="315676"/>
                  </a:lnTo>
                  <a:lnTo>
                    <a:pt x="1847156" y="314905"/>
                  </a:lnTo>
                  <a:lnTo>
                    <a:pt x="1847928" y="314365"/>
                  </a:lnTo>
                  <a:lnTo>
                    <a:pt x="1848391" y="314056"/>
                  </a:lnTo>
                  <a:lnTo>
                    <a:pt x="1848854" y="313671"/>
                  </a:lnTo>
                  <a:lnTo>
                    <a:pt x="1850165" y="312745"/>
                  </a:lnTo>
                  <a:lnTo>
                    <a:pt x="1850551" y="312513"/>
                  </a:lnTo>
                  <a:lnTo>
                    <a:pt x="1851322" y="311896"/>
                  </a:lnTo>
                  <a:lnTo>
                    <a:pt x="1852402" y="311125"/>
                  </a:lnTo>
                  <a:lnTo>
                    <a:pt x="1854640" y="309505"/>
                  </a:lnTo>
                  <a:lnTo>
                    <a:pt x="1855565" y="308888"/>
                  </a:lnTo>
                  <a:lnTo>
                    <a:pt x="1856105" y="308502"/>
                  </a:lnTo>
                  <a:lnTo>
                    <a:pt x="1856491" y="308193"/>
                  </a:lnTo>
                  <a:lnTo>
                    <a:pt x="1856722" y="308039"/>
                  </a:lnTo>
                  <a:lnTo>
                    <a:pt x="1857417" y="307576"/>
                  </a:lnTo>
                  <a:lnTo>
                    <a:pt x="1857880" y="307190"/>
                  </a:lnTo>
                  <a:lnTo>
                    <a:pt x="1859577" y="306033"/>
                  </a:lnTo>
                  <a:lnTo>
                    <a:pt x="1860657" y="305262"/>
                  </a:lnTo>
                  <a:lnTo>
                    <a:pt x="1861197" y="304876"/>
                  </a:lnTo>
                  <a:lnTo>
                    <a:pt x="1861660" y="304567"/>
                  </a:lnTo>
                  <a:lnTo>
                    <a:pt x="1862817" y="303719"/>
                  </a:lnTo>
                  <a:lnTo>
                    <a:pt x="1863125" y="303487"/>
                  </a:lnTo>
                  <a:lnTo>
                    <a:pt x="1864128" y="302793"/>
                  </a:lnTo>
                  <a:lnTo>
                    <a:pt x="1865594" y="301790"/>
                  </a:lnTo>
                  <a:lnTo>
                    <a:pt x="1866211" y="301327"/>
                  </a:lnTo>
                  <a:lnTo>
                    <a:pt x="1867060" y="300710"/>
                  </a:lnTo>
                  <a:lnTo>
                    <a:pt x="1867677" y="300325"/>
                  </a:lnTo>
                  <a:lnTo>
                    <a:pt x="1867908" y="300093"/>
                  </a:lnTo>
                  <a:lnTo>
                    <a:pt x="1868140" y="299939"/>
                  </a:lnTo>
                  <a:lnTo>
                    <a:pt x="1868371" y="299785"/>
                  </a:lnTo>
                  <a:lnTo>
                    <a:pt x="1871380" y="297624"/>
                  </a:lnTo>
                  <a:lnTo>
                    <a:pt x="1872151" y="297162"/>
                  </a:lnTo>
                  <a:lnTo>
                    <a:pt x="1872923" y="296622"/>
                  </a:lnTo>
                  <a:lnTo>
                    <a:pt x="1876317" y="294153"/>
                  </a:lnTo>
                  <a:lnTo>
                    <a:pt x="1876549" y="293999"/>
                  </a:lnTo>
                  <a:lnTo>
                    <a:pt x="1879172" y="292147"/>
                  </a:lnTo>
                  <a:lnTo>
                    <a:pt x="1879480" y="291916"/>
                  </a:lnTo>
                  <a:lnTo>
                    <a:pt x="1880715" y="291144"/>
                  </a:lnTo>
                  <a:lnTo>
                    <a:pt x="1881100" y="290836"/>
                  </a:lnTo>
                  <a:lnTo>
                    <a:pt x="1881795" y="290296"/>
                  </a:lnTo>
                  <a:lnTo>
                    <a:pt x="1883646" y="289061"/>
                  </a:lnTo>
                  <a:lnTo>
                    <a:pt x="1884726" y="288290"/>
                  </a:lnTo>
                  <a:lnTo>
                    <a:pt x="1887118" y="286593"/>
                  </a:lnTo>
                  <a:lnTo>
                    <a:pt x="1888738" y="285436"/>
                  </a:lnTo>
                  <a:lnTo>
                    <a:pt x="1889123" y="285204"/>
                  </a:lnTo>
                  <a:lnTo>
                    <a:pt x="1889663" y="284818"/>
                  </a:lnTo>
                  <a:lnTo>
                    <a:pt x="1891361" y="283584"/>
                  </a:lnTo>
                  <a:lnTo>
                    <a:pt x="1891515" y="283507"/>
                  </a:lnTo>
                  <a:lnTo>
                    <a:pt x="1891669" y="283430"/>
                  </a:lnTo>
                  <a:lnTo>
                    <a:pt x="1894138" y="281733"/>
                  </a:lnTo>
                  <a:lnTo>
                    <a:pt x="1895912" y="280498"/>
                  </a:lnTo>
                  <a:lnTo>
                    <a:pt x="1897378" y="279495"/>
                  </a:lnTo>
                  <a:lnTo>
                    <a:pt x="1897686" y="279187"/>
                  </a:lnTo>
                  <a:lnTo>
                    <a:pt x="1898149" y="278955"/>
                  </a:lnTo>
                  <a:lnTo>
                    <a:pt x="1898304" y="278801"/>
                  </a:lnTo>
                  <a:lnTo>
                    <a:pt x="1898921" y="278338"/>
                  </a:lnTo>
                  <a:lnTo>
                    <a:pt x="1899461" y="278030"/>
                  </a:lnTo>
                  <a:lnTo>
                    <a:pt x="1900078" y="277567"/>
                  </a:lnTo>
                  <a:lnTo>
                    <a:pt x="1900386" y="277335"/>
                  </a:lnTo>
                  <a:lnTo>
                    <a:pt x="1902855" y="275638"/>
                  </a:lnTo>
                  <a:lnTo>
                    <a:pt x="1903009" y="275561"/>
                  </a:lnTo>
                  <a:lnTo>
                    <a:pt x="1904167" y="274790"/>
                  </a:lnTo>
                  <a:lnTo>
                    <a:pt x="1905555" y="273787"/>
                  </a:lnTo>
                  <a:lnTo>
                    <a:pt x="1907175" y="272707"/>
                  </a:lnTo>
                  <a:lnTo>
                    <a:pt x="1910184" y="270624"/>
                  </a:lnTo>
                  <a:lnTo>
                    <a:pt x="1910878" y="270084"/>
                  </a:lnTo>
                  <a:lnTo>
                    <a:pt x="1913887" y="268078"/>
                  </a:lnTo>
                  <a:lnTo>
                    <a:pt x="1914118" y="267924"/>
                  </a:lnTo>
                  <a:lnTo>
                    <a:pt x="1916047" y="266535"/>
                  </a:lnTo>
                  <a:lnTo>
                    <a:pt x="1918670" y="264761"/>
                  </a:lnTo>
                  <a:lnTo>
                    <a:pt x="1921756" y="262678"/>
                  </a:lnTo>
                  <a:lnTo>
                    <a:pt x="1922373" y="262292"/>
                  </a:lnTo>
                  <a:lnTo>
                    <a:pt x="1923530" y="261521"/>
                  </a:lnTo>
                  <a:lnTo>
                    <a:pt x="1923684" y="261443"/>
                  </a:lnTo>
                  <a:lnTo>
                    <a:pt x="1923993" y="261212"/>
                  </a:lnTo>
                  <a:lnTo>
                    <a:pt x="1924224" y="261058"/>
                  </a:lnTo>
                  <a:lnTo>
                    <a:pt x="1925690" y="260055"/>
                  </a:lnTo>
                  <a:lnTo>
                    <a:pt x="1927619" y="258743"/>
                  </a:lnTo>
                  <a:lnTo>
                    <a:pt x="1928930" y="257818"/>
                  </a:lnTo>
                  <a:lnTo>
                    <a:pt x="1929239" y="257586"/>
                  </a:lnTo>
                  <a:lnTo>
                    <a:pt x="1930782" y="256583"/>
                  </a:lnTo>
                  <a:lnTo>
                    <a:pt x="1931322" y="256198"/>
                  </a:lnTo>
                  <a:lnTo>
                    <a:pt x="1931476" y="256120"/>
                  </a:lnTo>
                  <a:lnTo>
                    <a:pt x="1931630" y="255966"/>
                  </a:lnTo>
                  <a:lnTo>
                    <a:pt x="1934022" y="254423"/>
                  </a:lnTo>
                  <a:lnTo>
                    <a:pt x="1935102" y="253729"/>
                  </a:lnTo>
                  <a:lnTo>
                    <a:pt x="1937030" y="252418"/>
                  </a:lnTo>
                  <a:lnTo>
                    <a:pt x="1937570" y="252032"/>
                  </a:lnTo>
                  <a:lnTo>
                    <a:pt x="1938265" y="251569"/>
                  </a:lnTo>
                  <a:lnTo>
                    <a:pt x="1940116" y="250335"/>
                  </a:lnTo>
                  <a:lnTo>
                    <a:pt x="1941890" y="249177"/>
                  </a:lnTo>
                  <a:lnTo>
                    <a:pt x="1942585" y="248715"/>
                  </a:lnTo>
                  <a:lnTo>
                    <a:pt x="1943048" y="248406"/>
                  </a:lnTo>
                  <a:lnTo>
                    <a:pt x="1944282" y="247557"/>
                  </a:lnTo>
                  <a:lnTo>
                    <a:pt x="1944668" y="247249"/>
                  </a:lnTo>
                  <a:lnTo>
                    <a:pt x="1945748" y="246555"/>
                  </a:lnTo>
                  <a:lnTo>
                    <a:pt x="1946673" y="246015"/>
                  </a:lnTo>
                  <a:lnTo>
                    <a:pt x="1948371" y="244857"/>
                  </a:lnTo>
                  <a:lnTo>
                    <a:pt x="1948988" y="244472"/>
                  </a:lnTo>
                  <a:lnTo>
                    <a:pt x="1950685" y="243314"/>
                  </a:lnTo>
                  <a:lnTo>
                    <a:pt x="1950993" y="243083"/>
                  </a:lnTo>
                  <a:lnTo>
                    <a:pt x="1951225" y="243006"/>
                  </a:lnTo>
                  <a:lnTo>
                    <a:pt x="1953616" y="241386"/>
                  </a:lnTo>
                  <a:lnTo>
                    <a:pt x="1954002" y="241077"/>
                  </a:lnTo>
                  <a:lnTo>
                    <a:pt x="1954156" y="241000"/>
                  </a:lnTo>
                  <a:lnTo>
                    <a:pt x="1957319" y="238917"/>
                  </a:lnTo>
                  <a:lnTo>
                    <a:pt x="1960174" y="237066"/>
                  </a:lnTo>
                  <a:lnTo>
                    <a:pt x="1960482" y="236911"/>
                  </a:lnTo>
                  <a:lnTo>
                    <a:pt x="1962025" y="235831"/>
                  </a:lnTo>
                  <a:lnTo>
                    <a:pt x="1963182" y="235060"/>
                  </a:lnTo>
                  <a:lnTo>
                    <a:pt x="1963337" y="235060"/>
                  </a:lnTo>
                  <a:lnTo>
                    <a:pt x="1964108" y="234520"/>
                  </a:lnTo>
                  <a:lnTo>
                    <a:pt x="1964725" y="234057"/>
                  </a:lnTo>
                  <a:lnTo>
                    <a:pt x="1965034" y="233903"/>
                  </a:lnTo>
                  <a:lnTo>
                    <a:pt x="1965960" y="233363"/>
                  </a:lnTo>
                  <a:lnTo>
                    <a:pt x="1966500" y="232977"/>
                  </a:lnTo>
                  <a:lnTo>
                    <a:pt x="1968274" y="231820"/>
                  </a:lnTo>
                  <a:lnTo>
                    <a:pt x="1968968" y="231357"/>
                  </a:lnTo>
                  <a:lnTo>
                    <a:pt x="1969663" y="230894"/>
                  </a:lnTo>
                  <a:lnTo>
                    <a:pt x="1970511" y="230354"/>
                  </a:lnTo>
                  <a:lnTo>
                    <a:pt x="1970743" y="230200"/>
                  </a:lnTo>
                  <a:lnTo>
                    <a:pt x="1972825" y="228888"/>
                  </a:lnTo>
                  <a:lnTo>
                    <a:pt x="1976528" y="226497"/>
                  </a:lnTo>
                  <a:lnTo>
                    <a:pt x="1977300" y="225957"/>
                  </a:lnTo>
                  <a:lnTo>
                    <a:pt x="1977763" y="225725"/>
                  </a:lnTo>
                  <a:lnTo>
                    <a:pt x="1978766" y="225108"/>
                  </a:lnTo>
                  <a:lnTo>
                    <a:pt x="1981157" y="223565"/>
                  </a:lnTo>
                  <a:lnTo>
                    <a:pt x="1983086" y="222331"/>
                  </a:lnTo>
                  <a:lnTo>
                    <a:pt x="1984089" y="221714"/>
                  </a:lnTo>
                  <a:lnTo>
                    <a:pt x="1984243" y="221560"/>
                  </a:lnTo>
                  <a:lnTo>
                    <a:pt x="1984552" y="221328"/>
                  </a:lnTo>
                  <a:lnTo>
                    <a:pt x="1985092" y="221020"/>
                  </a:lnTo>
                  <a:lnTo>
                    <a:pt x="1986249" y="220325"/>
                  </a:lnTo>
                  <a:lnTo>
                    <a:pt x="1988332" y="219014"/>
                  </a:lnTo>
                  <a:lnTo>
                    <a:pt x="1989103" y="218551"/>
                  </a:lnTo>
                  <a:lnTo>
                    <a:pt x="1990646" y="217548"/>
                  </a:lnTo>
                  <a:lnTo>
                    <a:pt x="1990877" y="217394"/>
                  </a:lnTo>
                  <a:lnTo>
                    <a:pt x="1992266" y="216545"/>
                  </a:lnTo>
                  <a:lnTo>
                    <a:pt x="1992497" y="216391"/>
                  </a:lnTo>
                  <a:lnTo>
                    <a:pt x="1993577" y="215697"/>
                  </a:lnTo>
                  <a:lnTo>
                    <a:pt x="1993886" y="215465"/>
                  </a:lnTo>
                  <a:lnTo>
                    <a:pt x="1995043" y="214771"/>
                  </a:lnTo>
                  <a:lnTo>
                    <a:pt x="1995583" y="214385"/>
                  </a:lnTo>
                  <a:lnTo>
                    <a:pt x="1995738" y="214385"/>
                  </a:lnTo>
                  <a:lnTo>
                    <a:pt x="1998823" y="212456"/>
                  </a:lnTo>
                  <a:lnTo>
                    <a:pt x="1999132" y="212225"/>
                  </a:lnTo>
                  <a:lnTo>
                    <a:pt x="1999440" y="211994"/>
                  </a:lnTo>
                  <a:lnTo>
                    <a:pt x="1999826" y="211839"/>
                  </a:lnTo>
                  <a:lnTo>
                    <a:pt x="2000906" y="211145"/>
                  </a:lnTo>
                  <a:lnTo>
                    <a:pt x="2002835" y="209911"/>
                  </a:lnTo>
                  <a:lnTo>
                    <a:pt x="2003452" y="209525"/>
                  </a:lnTo>
                  <a:lnTo>
                    <a:pt x="2003606" y="209448"/>
                  </a:lnTo>
                  <a:lnTo>
                    <a:pt x="2006075" y="207905"/>
                  </a:lnTo>
                  <a:lnTo>
                    <a:pt x="2006306" y="207828"/>
                  </a:lnTo>
                  <a:lnTo>
                    <a:pt x="2006615" y="207596"/>
                  </a:lnTo>
                  <a:lnTo>
                    <a:pt x="2009161" y="206053"/>
                  </a:lnTo>
                  <a:lnTo>
                    <a:pt x="2010704" y="205051"/>
                  </a:lnTo>
                  <a:lnTo>
                    <a:pt x="2011012" y="204896"/>
                  </a:lnTo>
                  <a:lnTo>
                    <a:pt x="2011321" y="204742"/>
                  </a:lnTo>
                  <a:lnTo>
                    <a:pt x="2011552" y="204588"/>
                  </a:lnTo>
                  <a:lnTo>
                    <a:pt x="2012787" y="203816"/>
                  </a:lnTo>
                  <a:lnTo>
                    <a:pt x="2013558" y="203353"/>
                  </a:lnTo>
                  <a:lnTo>
                    <a:pt x="2014715" y="202659"/>
                  </a:lnTo>
                  <a:lnTo>
                    <a:pt x="2017030" y="201270"/>
                  </a:lnTo>
                  <a:lnTo>
                    <a:pt x="2017261" y="201116"/>
                  </a:lnTo>
                  <a:lnTo>
                    <a:pt x="2017570" y="200885"/>
                  </a:lnTo>
                  <a:lnTo>
                    <a:pt x="2018572" y="200345"/>
                  </a:lnTo>
                  <a:lnTo>
                    <a:pt x="2020038" y="199419"/>
                  </a:lnTo>
                  <a:lnTo>
                    <a:pt x="2020964" y="198879"/>
                  </a:lnTo>
                  <a:lnTo>
                    <a:pt x="2021890" y="198339"/>
                  </a:lnTo>
                  <a:lnTo>
                    <a:pt x="2022353" y="198030"/>
                  </a:lnTo>
                  <a:lnTo>
                    <a:pt x="2024204" y="196950"/>
                  </a:lnTo>
                  <a:lnTo>
                    <a:pt x="2026441" y="195639"/>
                  </a:lnTo>
                  <a:lnTo>
                    <a:pt x="2026981" y="195253"/>
                  </a:lnTo>
                  <a:lnTo>
                    <a:pt x="2027676" y="194867"/>
                  </a:lnTo>
                  <a:lnTo>
                    <a:pt x="2028601" y="194327"/>
                  </a:lnTo>
                  <a:lnTo>
                    <a:pt x="2032536" y="191936"/>
                  </a:lnTo>
                  <a:lnTo>
                    <a:pt x="2032690" y="191859"/>
                  </a:lnTo>
                  <a:lnTo>
                    <a:pt x="2033230" y="191550"/>
                  </a:lnTo>
                  <a:lnTo>
                    <a:pt x="2033616" y="191396"/>
                  </a:lnTo>
                  <a:lnTo>
                    <a:pt x="2038784" y="188310"/>
                  </a:lnTo>
                  <a:lnTo>
                    <a:pt x="2040404" y="187384"/>
                  </a:lnTo>
                  <a:lnTo>
                    <a:pt x="2041639" y="186690"/>
                  </a:lnTo>
                  <a:lnTo>
                    <a:pt x="2041793" y="186536"/>
                  </a:lnTo>
                  <a:lnTo>
                    <a:pt x="2042102" y="186382"/>
                  </a:lnTo>
                  <a:lnTo>
                    <a:pt x="2043953" y="185302"/>
                  </a:lnTo>
                  <a:lnTo>
                    <a:pt x="2044339" y="185070"/>
                  </a:lnTo>
                  <a:lnTo>
                    <a:pt x="2046962" y="183527"/>
                  </a:lnTo>
                  <a:lnTo>
                    <a:pt x="2047270" y="183373"/>
                  </a:lnTo>
                  <a:lnTo>
                    <a:pt x="2049508" y="182139"/>
                  </a:lnTo>
                  <a:lnTo>
                    <a:pt x="2051976" y="180673"/>
                  </a:lnTo>
                  <a:lnTo>
                    <a:pt x="2052439" y="180364"/>
                  </a:lnTo>
                  <a:lnTo>
                    <a:pt x="2053288" y="179901"/>
                  </a:lnTo>
                  <a:lnTo>
                    <a:pt x="2057299" y="177664"/>
                  </a:lnTo>
                  <a:lnTo>
                    <a:pt x="2057531" y="177510"/>
                  </a:lnTo>
                  <a:lnTo>
                    <a:pt x="2058688" y="176893"/>
                  </a:lnTo>
                  <a:lnTo>
                    <a:pt x="2060308" y="175967"/>
                  </a:lnTo>
                  <a:lnTo>
                    <a:pt x="2061156" y="175504"/>
                  </a:lnTo>
                  <a:lnTo>
                    <a:pt x="2061311" y="175427"/>
                  </a:lnTo>
                  <a:lnTo>
                    <a:pt x="2062391" y="174733"/>
                  </a:lnTo>
                  <a:lnTo>
                    <a:pt x="2062545" y="174733"/>
                  </a:lnTo>
                  <a:lnTo>
                    <a:pt x="2063162" y="174347"/>
                  </a:lnTo>
                  <a:lnTo>
                    <a:pt x="2064705" y="173498"/>
                  </a:lnTo>
                  <a:lnTo>
                    <a:pt x="2065245" y="173190"/>
                  </a:lnTo>
                  <a:lnTo>
                    <a:pt x="2066325" y="172573"/>
                  </a:lnTo>
                  <a:lnTo>
                    <a:pt x="2066711" y="172341"/>
                  </a:lnTo>
                  <a:lnTo>
                    <a:pt x="2067328" y="172033"/>
                  </a:lnTo>
                  <a:lnTo>
                    <a:pt x="2068331" y="171493"/>
                  </a:lnTo>
                  <a:lnTo>
                    <a:pt x="2069025" y="171107"/>
                  </a:lnTo>
                  <a:lnTo>
                    <a:pt x="2069257" y="170953"/>
                  </a:lnTo>
                  <a:lnTo>
                    <a:pt x="2072034" y="169410"/>
                  </a:lnTo>
                  <a:lnTo>
                    <a:pt x="2073422" y="168638"/>
                  </a:lnTo>
                  <a:lnTo>
                    <a:pt x="2073885" y="168407"/>
                  </a:lnTo>
                  <a:lnTo>
                    <a:pt x="2074194" y="168252"/>
                  </a:lnTo>
                  <a:lnTo>
                    <a:pt x="2075582" y="167481"/>
                  </a:lnTo>
                  <a:lnTo>
                    <a:pt x="2075814" y="167327"/>
                  </a:lnTo>
                  <a:lnTo>
                    <a:pt x="2077434" y="166478"/>
                  </a:lnTo>
                  <a:lnTo>
                    <a:pt x="2082217" y="163855"/>
                  </a:lnTo>
                  <a:lnTo>
                    <a:pt x="2083914" y="162929"/>
                  </a:lnTo>
                  <a:lnTo>
                    <a:pt x="2085534" y="162081"/>
                  </a:lnTo>
                  <a:lnTo>
                    <a:pt x="2087849" y="160847"/>
                  </a:lnTo>
                  <a:lnTo>
                    <a:pt x="2088003" y="160769"/>
                  </a:lnTo>
                  <a:lnTo>
                    <a:pt x="2089160" y="160152"/>
                  </a:lnTo>
                  <a:lnTo>
                    <a:pt x="2089931" y="159689"/>
                  </a:lnTo>
                  <a:lnTo>
                    <a:pt x="2090240" y="159535"/>
                  </a:lnTo>
                  <a:lnTo>
                    <a:pt x="2093943" y="157606"/>
                  </a:lnTo>
                  <a:lnTo>
                    <a:pt x="2094174" y="157452"/>
                  </a:lnTo>
                  <a:lnTo>
                    <a:pt x="2097723" y="155601"/>
                  </a:lnTo>
                  <a:lnTo>
                    <a:pt x="2100655" y="154058"/>
                  </a:lnTo>
                  <a:lnTo>
                    <a:pt x="2104358" y="152129"/>
                  </a:lnTo>
                  <a:lnTo>
                    <a:pt x="2107520" y="150509"/>
                  </a:lnTo>
                  <a:lnTo>
                    <a:pt x="2107983" y="150278"/>
                  </a:lnTo>
                  <a:lnTo>
                    <a:pt x="2108446" y="150046"/>
                  </a:lnTo>
                  <a:lnTo>
                    <a:pt x="2111763" y="148349"/>
                  </a:lnTo>
                  <a:lnTo>
                    <a:pt x="2112766" y="147809"/>
                  </a:lnTo>
                  <a:lnTo>
                    <a:pt x="2116084" y="146189"/>
                  </a:lnTo>
                  <a:lnTo>
                    <a:pt x="2116778" y="145803"/>
                  </a:lnTo>
                  <a:lnTo>
                    <a:pt x="2117549" y="145418"/>
                  </a:lnTo>
                  <a:lnTo>
                    <a:pt x="2117935" y="145263"/>
                  </a:lnTo>
                  <a:lnTo>
                    <a:pt x="2122101" y="143180"/>
                  </a:lnTo>
                  <a:lnTo>
                    <a:pt x="2122564" y="142949"/>
                  </a:lnTo>
                  <a:lnTo>
                    <a:pt x="2123875" y="142255"/>
                  </a:lnTo>
                  <a:lnTo>
                    <a:pt x="2128041" y="140172"/>
                  </a:lnTo>
                  <a:lnTo>
                    <a:pt x="2129892" y="139323"/>
                  </a:lnTo>
                  <a:lnTo>
                    <a:pt x="2130741" y="138860"/>
                  </a:lnTo>
                  <a:lnTo>
                    <a:pt x="2134290" y="137163"/>
                  </a:lnTo>
                  <a:lnTo>
                    <a:pt x="2134907" y="136855"/>
                  </a:lnTo>
                  <a:lnTo>
                    <a:pt x="2135370" y="136623"/>
                  </a:lnTo>
                  <a:lnTo>
                    <a:pt x="2136450" y="136160"/>
                  </a:lnTo>
                  <a:lnTo>
                    <a:pt x="2139150" y="134849"/>
                  </a:lnTo>
                  <a:lnTo>
                    <a:pt x="2141387" y="133769"/>
                  </a:lnTo>
                  <a:lnTo>
                    <a:pt x="2142004" y="133460"/>
                  </a:lnTo>
                  <a:lnTo>
                    <a:pt x="2144473" y="132303"/>
                  </a:lnTo>
                  <a:lnTo>
                    <a:pt x="2146093" y="131532"/>
                  </a:lnTo>
                  <a:lnTo>
                    <a:pt x="2147019" y="131069"/>
                  </a:lnTo>
                  <a:lnTo>
                    <a:pt x="2148022" y="130606"/>
                  </a:lnTo>
                  <a:lnTo>
                    <a:pt x="2148639" y="130297"/>
                  </a:lnTo>
                  <a:lnTo>
                    <a:pt x="2148870" y="130220"/>
                  </a:lnTo>
                  <a:lnTo>
                    <a:pt x="2150876" y="129294"/>
                  </a:lnTo>
                  <a:lnTo>
                    <a:pt x="2151184" y="129140"/>
                  </a:lnTo>
                  <a:lnTo>
                    <a:pt x="2151647" y="128909"/>
                  </a:lnTo>
                  <a:lnTo>
                    <a:pt x="2155813" y="126980"/>
                  </a:lnTo>
                  <a:lnTo>
                    <a:pt x="2158668" y="125669"/>
                  </a:lnTo>
                  <a:lnTo>
                    <a:pt x="2159053" y="125514"/>
                  </a:lnTo>
                  <a:lnTo>
                    <a:pt x="2159285" y="125437"/>
                  </a:lnTo>
                  <a:lnTo>
                    <a:pt x="2162062" y="124126"/>
                  </a:lnTo>
                  <a:lnTo>
                    <a:pt x="2162370" y="123971"/>
                  </a:lnTo>
                  <a:lnTo>
                    <a:pt x="2165379" y="122583"/>
                  </a:lnTo>
                  <a:lnTo>
                    <a:pt x="2166613" y="122120"/>
                  </a:lnTo>
                  <a:lnTo>
                    <a:pt x="2170008" y="120577"/>
                  </a:lnTo>
                  <a:lnTo>
                    <a:pt x="2171936" y="119728"/>
                  </a:lnTo>
                  <a:lnTo>
                    <a:pt x="2172708" y="119343"/>
                  </a:lnTo>
                  <a:lnTo>
                    <a:pt x="2176874" y="117491"/>
                  </a:lnTo>
                  <a:lnTo>
                    <a:pt x="2183431" y="114714"/>
                  </a:lnTo>
                  <a:lnTo>
                    <a:pt x="2185591" y="113788"/>
                  </a:lnTo>
                  <a:lnTo>
                    <a:pt x="2187597" y="112862"/>
                  </a:lnTo>
                  <a:lnTo>
                    <a:pt x="2188600" y="112477"/>
                  </a:lnTo>
                  <a:lnTo>
                    <a:pt x="2190760" y="111551"/>
                  </a:lnTo>
                  <a:lnTo>
                    <a:pt x="2191994" y="111011"/>
                  </a:lnTo>
                  <a:lnTo>
                    <a:pt x="2196391" y="109160"/>
                  </a:lnTo>
                  <a:lnTo>
                    <a:pt x="2201097" y="107231"/>
                  </a:lnTo>
                  <a:lnTo>
                    <a:pt x="2201714" y="106999"/>
                  </a:lnTo>
                  <a:lnTo>
                    <a:pt x="2202100" y="106845"/>
                  </a:lnTo>
                  <a:lnTo>
                    <a:pt x="2207886" y="104454"/>
                  </a:lnTo>
                  <a:lnTo>
                    <a:pt x="2208657" y="104145"/>
                  </a:lnTo>
                  <a:lnTo>
                    <a:pt x="2208812" y="104068"/>
                  </a:lnTo>
                  <a:lnTo>
                    <a:pt x="2209969" y="103605"/>
                  </a:lnTo>
                  <a:lnTo>
                    <a:pt x="2215678" y="101368"/>
                  </a:lnTo>
                  <a:lnTo>
                    <a:pt x="2215986" y="101214"/>
                  </a:lnTo>
                  <a:lnTo>
                    <a:pt x="2218686" y="100211"/>
                  </a:lnTo>
                  <a:lnTo>
                    <a:pt x="2219766" y="99748"/>
                  </a:lnTo>
                  <a:lnTo>
                    <a:pt x="2221309" y="99131"/>
                  </a:lnTo>
                  <a:lnTo>
                    <a:pt x="2221695" y="98976"/>
                  </a:lnTo>
                  <a:lnTo>
                    <a:pt x="2224009" y="98128"/>
                  </a:lnTo>
                  <a:lnTo>
                    <a:pt x="2227326" y="96816"/>
                  </a:lnTo>
                  <a:lnTo>
                    <a:pt x="2228252" y="96508"/>
                  </a:lnTo>
                  <a:lnTo>
                    <a:pt x="2229024" y="96199"/>
                  </a:lnTo>
                  <a:lnTo>
                    <a:pt x="2230181" y="95736"/>
                  </a:lnTo>
                  <a:lnTo>
                    <a:pt x="2230875" y="95505"/>
                  </a:lnTo>
                  <a:lnTo>
                    <a:pt x="2231029" y="95428"/>
                  </a:lnTo>
                  <a:lnTo>
                    <a:pt x="2232418" y="94888"/>
                  </a:lnTo>
                  <a:lnTo>
                    <a:pt x="2233575" y="94502"/>
                  </a:lnTo>
                  <a:lnTo>
                    <a:pt x="2234655" y="94039"/>
                  </a:lnTo>
                  <a:lnTo>
                    <a:pt x="2238821" y="92496"/>
                  </a:lnTo>
                  <a:lnTo>
                    <a:pt x="2239670" y="92188"/>
                  </a:lnTo>
                  <a:lnTo>
                    <a:pt x="2243141" y="90953"/>
                  </a:lnTo>
                  <a:lnTo>
                    <a:pt x="2243373" y="90876"/>
                  </a:lnTo>
                  <a:lnTo>
                    <a:pt x="2243527" y="90799"/>
                  </a:lnTo>
                  <a:lnTo>
                    <a:pt x="2246381" y="89719"/>
                  </a:lnTo>
                  <a:lnTo>
                    <a:pt x="2246536" y="89719"/>
                  </a:lnTo>
                  <a:lnTo>
                    <a:pt x="2246921" y="89565"/>
                  </a:lnTo>
                  <a:lnTo>
                    <a:pt x="2247307" y="89410"/>
                  </a:lnTo>
                  <a:lnTo>
                    <a:pt x="2251396" y="87945"/>
                  </a:lnTo>
                  <a:lnTo>
                    <a:pt x="2251859" y="87790"/>
                  </a:lnTo>
                  <a:lnTo>
                    <a:pt x="2264433" y="83393"/>
                  </a:lnTo>
                  <a:lnTo>
                    <a:pt x="2266825" y="82545"/>
                  </a:lnTo>
                  <a:lnTo>
                    <a:pt x="2267133" y="82467"/>
                  </a:lnTo>
                  <a:lnTo>
                    <a:pt x="2267828" y="82236"/>
                  </a:lnTo>
                  <a:lnTo>
                    <a:pt x="2268136" y="82082"/>
                  </a:lnTo>
                  <a:lnTo>
                    <a:pt x="2269988" y="81464"/>
                  </a:lnTo>
                  <a:lnTo>
                    <a:pt x="2272070" y="80770"/>
                  </a:lnTo>
                  <a:lnTo>
                    <a:pt x="2274462" y="79999"/>
                  </a:lnTo>
                  <a:lnTo>
                    <a:pt x="2277239" y="79073"/>
                  </a:lnTo>
                  <a:lnTo>
                    <a:pt x="2278011" y="78764"/>
                  </a:lnTo>
                  <a:lnTo>
                    <a:pt x="2278551" y="78610"/>
                  </a:lnTo>
                  <a:lnTo>
                    <a:pt x="2280556" y="77993"/>
                  </a:lnTo>
                  <a:lnTo>
                    <a:pt x="2286188" y="76141"/>
                  </a:lnTo>
                  <a:lnTo>
                    <a:pt x="2286574" y="75987"/>
                  </a:lnTo>
                  <a:lnTo>
                    <a:pt x="2292668" y="74059"/>
                  </a:lnTo>
                  <a:lnTo>
                    <a:pt x="2293980" y="73673"/>
                  </a:lnTo>
                  <a:lnTo>
                    <a:pt x="2294597" y="73519"/>
                  </a:lnTo>
                  <a:lnTo>
                    <a:pt x="2295908" y="73056"/>
                  </a:lnTo>
                  <a:lnTo>
                    <a:pt x="2306014" y="69970"/>
                  </a:lnTo>
                  <a:lnTo>
                    <a:pt x="2307480" y="69507"/>
                  </a:lnTo>
                  <a:lnTo>
                    <a:pt x="2308483" y="69198"/>
                  </a:lnTo>
                  <a:lnTo>
                    <a:pt x="2309023" y="69044"/>
                  </a:lnTo>
                  <a:lnTo>
                    <a:pt x="2315503" y="67193"/>
                  </a:lnTo>
                  <a:lnTo>
                    <a:pt x="2320440" y="65727"/>
                  </a:lnTo>
                  <a:lnTo>
                    <a:pt x="2321289" y="65496"/>
                  </a:lnTo>
                  <a:lnTo>
                    <a:pt x="2322060" y="65264"/>
                  </a:lnTo>
                  <a:lnTo>
                    <a:pt x="2324220" y="64647"/>
                  </a:lnTo>
                  <a:lnTo>
                    <a:pt x="2324529" y="64570"/>
                  </a:lnTo>
                  <a:lnTo>
                    <a:pt x="2325840" y="64184"/>
                  </a:lnTo>
                  <a:lnTo>
                    <a:pt x="2329389" y="63181"/>
                  </a:lnTo>
                  <a:lnTo>
                    <a:pt x="2334404" y="61793"/>
                  </a:lnTo>
                  <a:lnTo>
                    <a:pt x="2343429" y="59401"/>
                  </a:lnTo>
                  <a:lnTo>
                    <a:pt x="2344278" y="59170"/>
                  </a:lnTo>
                  <a:lnTo>
                    <a:pt x="2351838" y="57164"/>
                  </a:lnTo>
                  <a:lnTo>
                    <a:pt x="2352378" y="57010"/>
                  </a:lnTo>
                  <a:lnTo>
                    <a:pt x="2353535" y="56701"/>
                  </a:lnTo>
                  <a:lnTo>
                    <a:pt x="2358241" y="55544"/>
                  </a:lnTo>
                  <a:lnTo>
                    <a:pt x="2361790" y="54618"/>
                  </a:lnTo>
                  <a:lnTo>
                    <a:pt x="2368887" y="52921"/>
                  </a:lnTo>
                  <a:lnTo>
                    <a:pt x="2369582" y="52689"/>
                  </a:lnTo>
                  <a:lnTo>
                    <a:pt x="2382542" y="49681"/>
                  </a:lnTo>
                  <a:lnTo>
                    <a:pt x="2384393" y="49218"/>
                  </a:lnTo>
                  <a:lnTo>
                    <a:pt x="2396274" y="46518"/>
                  </a:lnTo>
                  <a:lnTo>
                    <a:pt x="2396428" y="46518"/>
                  </a:lnTo>
                  <a:lnTo>
                    <a:pt x="2400902" y="45515"/>
                  </a:lnTo>
                  <a:lnTo>
                    <a:pt x="2404914" y="44666"/>
                  </a:lnTo>
                  <a:lnTo>
                    <a:pt x="2405145" y="44589"/>
                  </a:lnTo>
                  <a:lnTo>
                    <a:pt x="2406303" y="44358"/>
                  </a:lnTo>
                  <a:lnTo>
                    <a:pt x="2406997" y="44204"/>
                  </a:lnTo>
                  <a:lnTo>
                    <a:pt x="2407305" y="44126"/>
                  </a:lnTo>
                  <a:lnTo>
                    <a:pt x="2412474" y="43046"/>
                  </a:lnTo>
                  <a:lnTo>
                    <a:pt x="2414480" y="42661"/>
                  </a:lnTo>
                  <a:lnTo>
                    <a:pt x="2420112" y="41503"/>
                  </a:lnTo>
                  <a:lnTo>
                    <a:pt x="2421269" y="41272"/>
                  </a:lnTo>
                  <a:lnTo>
                    <a:pt x="2438626" y="37955"/>
                  </a:lnTo>
                  <a:lnTo>
                    <a:pt x="2443255" y="37029"/>
                  </a:lnTo>
                  <a:lnTo>
                    <a:pt x="2466476" y="33018"/>
                  </a:lnTo>
                  <a:lnTo>
                    <a:pt x="2472107" y="32015"/>
                  </a:lnTo>
                  <a:lnTo>
                    <a:pt x="2472261" y="32015"/>
                  </a:lnTo>
                  <a:lnTo>
                    <a:pt x="2474190" y="31706"/>
                  </a:lnTo>
                  <a:lnTo>
                    <a:pt x="2479745" y="30780"/>
                  </a:lnTo>
                  <a:lnTo>
                    <a:pt x="2482367" y="30395"/>
                  </a:lnTo>
                  <a:lnTo>
                    <a:pt x="2482676" y="30317"/>
                  </a:lnTo>
                  <a:lnTo>
                    <a:pt x="2487536" y="29623"/>
                  </a:lnTo>
                  <a:lnTo>
                    <a:pt x="2491625" y="29006"/>
                  </a:lnTo>
                  <a:lnTo>
                    <a:pt x="2493708" y="28697"/>
                  </a:lnTo>
                  <a:lnTo>
                    <a:pt x="2495945" y="28312"/>
                  </a:lnTo>
                  <a:lnTo>
                    <a:pt x="2498722" y="27926"/>
                  </a:lnTo>
                  <a:lnTo>
                    <a:pt x="2507362" y="26692"/>
                  </a:lnTo>
                  <a:lnTo>
                    <a:pt x="2509214" y="26383"/>
                  </a:lnTo>
                  <a:lnTo>
                    <a:pt x="2524874" y="24300"/>
                  </a:lnTo>
                  <a:lnTo>
                    <a:pt x="2526263" y="24069"/>
                  </a:lnTo>
                  <a:lnTo>
                    <a:pt x="2540612" y="22294"/>
                  </a:lnTo>
                  <a:lnTo>
                    <a:pt x="2543235" y="21909"/>
                  </a:lnTo>
                  <a:lnTo>
                    <a:pt x="2545935" y="21600"/>
                  </a:lnTo>
                  <a:lnTo>
                    <a:pt x="2563524" y="19594"/>
                  </a:lnTo>
                  <a:lnTo>
                    <a:pt x="2567844" y="19131"/>
                  </a:lnTo>
                  <a:lnTo>
                    <a:pt x="2576098" y="18206"/>
                  </a:lnTo>
                  <a:lnTo>
                    <a:pt x="2647997" y="11803"/>
                  </a:lnTo>
                  <a:lnTo>
                    <a:pt x="2690736" y="8871"/>
                  </a:lnTo>
                  <a:lnTo>
                    <a:pt x="2743811" y="6017"/>
                  </a:lnTo>
                  <a:lnTo>
                    <a:pt x="2868015" y="1774"/>
                  </a:lnTo>
                  <a:lnTo>
                    <a:pt x="2907204" y="925"/>
                  </a:lnTo>
                  <a:lnTo>
                    <a:pt x="2939528" y="308"/>
                  </a:lnTo>
                  <a:lnTo>
                    <a:pt x="2962363" y="0"/>
                  </a:lnTo>
                </a:path>
              </a:pathLst>
            </a:custGeom>
            <a:ln w="1157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919387" y="187928"/>
              <a:ext cx="0" cy="1200150"/>
            </a:xfrm>
            <a:custGeom>
              <a:avLst/>
              <a:gdLst/>
              <a:ahLst/>
              <a:cxnLst/>
              <a:rect l="l" t="t" r="r" b="b"/>
              <a:pathLst>
                <a:path h="1200150">
                  <a:moveTo>
                    <a:pt x="0" y="1199757"/>
                  </a:moveTo>
                  <a:lnTo>
                    <a:pt x="0" y="0"/>
                  </a:lnTo>
                </a:path>
              </a:pathLst>
            </a:custGeom>
            <a:ln w="5785">
              <a:solidFill>
                <a:srgbClr val="FF0000"/>
              </a:solidFill>
              <a:prstDash val="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850497" y="446672"/>
              <a:ext cx="0" cy="24130"/>
            </a:xfrm>
            <a:custGeom>
              <a:avLst/>
              <a:gdLst/>
              <a:ahLst/>
              <a:cxnLst/>
              <a:rect l="l" t="t" r="r" b="b"/>
              <a:pathLst>
                <a:path h="24129">
                  <a:moveTo>
                    <a:pt x="-11571" y="11880"/>
                  </a:moveTo>
                  <a:lnTo>
                    <a:pt x="11571" y="11880"/>
                  </a:lnTo>
                </a:path>
              </a:pathLst>
            </a:custGeom>
            <a:ln w="23760">
              <a:solidFill>
                <a:srgbClr val="E69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896398" y="383182"/>
              <a:ext cx="0" cy="87630"/>
            </a:xfrm>
            <a:custGeom>
              <a:avLst/>
              <a:gdLst/>
              <a:ahLst/>
              <a:cxnLst/>
              <a:rect l="l" t="t" r="r" b="b"/>
              <a:pathLst>
                <a:path h="87629">
                  <a:moveTo>
                    <a:pt x="0" y="87250"/>
                  </a:moveTo>
                  <a:lnTo>
                    <a:pt x="0" y="0"/>
                  </a:lnTo>
                </a:path>
              </a:pathLst>
            </a:custGeom>
            <a:ln w="23143">
              <a:solidFill>
                <a:srgbClr val="56B4E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608747" y="155312"/>
            <a:ext cx="128905" cy="1265555"/>
          </a:xfrm>
          <a:prstGeom prst="rect">
            <a:avLst/>
          </a:prstGeom>
        </p:spPr>
        <p:txBody>
          <a:bodyPr vert="vert270" wrap="square" lIns="0" tIns="76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sz="700" spc="10" dirty="0">
                <a:latin typeface="Microsoft Sans Serif"/>
                <a:cs typeface="Microsoft Sans Serif"/>
              </a:rPr>
              <a:t>0.0  </a:t>
            </a:r>
            <a:r>
              <a:rPr sz="700" spc="145" dirty="0">
                <a:latin typeface="Microsoft Sans Serif"/>
                <a:cs typeface="Microsoft Sans Serif"/>
              </a:rPr>
              <a:t> </a:t>
            </a:r>
            <a:r>
              <a:rPr sz="700" spc="10" dirty="0">
                <a:latin typeface="Microsoft Sans Serif"/>
                <a:cs typeface="Microsoft Sans Serif"/>
              </a:rPr>
              <a:t>0.2  </a:t>
            </a:r>
            <a:r>
              <a:rPr sz="700" spc="150" dirty="0">
                <a:latin typeface="Microsoft Sans Serif"/>
                <a:cs typeface="Microsoft Sans Serif"/>
              </a:rPr>
              <a:t> </a:t>
            </a:r>
            <a:r>
              <a:rPr sz="700" spc="10" dirty="0">
                <a:latin typeface="Microsoft Sans Serif"/>
                <a:cs typeface="Microsoft Sans Serif"/>
              </a:rPr>
              <a:t>0.4  </a:t>
            </a:r>
            <a:r>
              <a:rPr sz="700" spc="150" dirty="0">
                <a:latin typeface="Microsoft Sans Serif"/>
                <a:cs typeface="Microsoft Sans Serif"/>
              </a:rPr>
              <a:t> </a:t>
            </a:r>
            <a:r>
              <a:rPr sz="700" spc="10" dirty="0">
                <a:latin typeface="Microsoft Sans Serif"/>
                <a:cs typeface="Microsoft Sans Serif"/>
              </a:rPr>
              <a:t>0.6  </a:t>
            </a:r>
            <a:r>
              <a:rPr sz="700" spc="145" dirty="0">
                <a:latin typeface="Microsoft Sans Serif"/>
                <a:cs typeface="Microsoft Sans Serif"/>
              </a:rPr>
              <a:t> </a:t>
            </a:r>
            <a:r>
              <a:rPr sz="700" spc="10" dirty="0">
                <a:latin typeface="Microsoft Sans Serif"/>
                <a:cs typeface="Microsoft Sans Serif"/>
              </a:rPr>
              <a:t>0.8  </a:t>
            </a:r>
            <a:r>
              <a:rPr sz="700" spc="150" dirty="0">
                <a:latin typeface="Microsoft Sans Serif"/>
                <a:cs typeface="Microsoft Sans Serif"/>
              </a:rPr>
              <a:t> </a:t>
            </a:r>
            <a:r>
              <a:rPr sz="700" spc="10" dirty="0">
                <a:latin typeface="Microsoft Sans Serif"/>
                <a:cs typeface="Microsoft Sans Serif"/>
              </a:rPr>
              <a:t>1.0</a:t>
            </a:r>
            <a:endParaRPr sz="700">
              <a:latin typeface="Microsoft Sans Serif"/>
              <a:cs typeface="Microsoft Sans Serif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214215" y="3342078"/>
            <a:ext cx="352425" cy="101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70"/>
              </a:lnSpc>
            </a:pPr>
            <a:fld id="{81D60167-4931-47E6-BA6A-407CBD079E47}" type="slidenum">
              <a:rPr sz="600" dirty="0">
                <a:solidFill>
                  <a:srgbClr val="7F7F7F"/>
                </a:solidFill>
                <a:latin typeface="Lucida Console"/>
                <a:cs typeface="Lucida Console"/>
              </a:rPr>
              <a:t>47</a:t>
            </a:fld>
            <a:r>
              <a:rPr sz="600" spc="-240" dirty="0">
                <a:solidFill>
                  <a:srgbClr val="7F7F7F"/>
                </a:solidFill>
                <a:latin typeface="Lucida Console"/>
                <a:cs typeface="Lucida Console"/>
              </a:rPr>
              <a:t> </a:t>
            </a:r>
            <a:r>
              <a:rPr sz="600" dirty="0">
                <a:solidFill>
                  <a:srgbClr val="7F7F7F"/>
                </a:solidFill>
                <a:latin typeface="Lucida Console"/>
                <a:cs typeface="Lucida Console"/>
              </a:rPr>
              <a:t>/</a:t>
            </a:r>
            <a:r>
              <a:rPr sz="600" spc="-240" dirty="0">
                <a:solidFill>
                  <a:srgbClr val="7F7F7F"/>
                </a:solidFill>
                <a:latin typeface="Lucida Console"/>
                <a:cs typeface="Lucida Console"/>
              </a:rPr>
              <a:t> </a:t>
            </a:r>
            <a:r>
              <a:rPr sz="600" dirty="0">
                <a:solidFill>
                  <a:srgbClr val="7F7F7F"/>
                </a:solidFill>
                <a:latin typeface="Lucida Console"/>
                <a:cs typeface="Lucida Console"/>
              </a:rPr>
              <a:t>30</a:t>
            </a:r>
            <a:endParaRPr sz="600">
              <a:latin typeface="Lucida Console"/>
              <a:cs typeface="Lucida Console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402391" y="1704548"/>
            <a:ext cx="71755" cy="1365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700" spc="10" dirty="0">
                <a:latin typeface="Microsoft Sans Serif"/>
                <a:cs typeface="Microsoft Sans Serif"/>
              </a:rPr>
              <a:t>x</a:t>
            </a:r>
            <a:endParaRPr sz="700">
              <a:latin typeface="Microsoft Sans Serif"/>
              <a:cs typeface="Microsoft Sans Serif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86570" y="751963"/>
            <a:ext cx="128905" cy="71755"/>
          </a:xfrm>
          <a:prstGeom prst="rect">
            <a:avLst/>
          </a:prstGeom>
        </p:spPr>
        <p:txBody>
          <a:bodyPr vert="vert270" wrap="square" lIns="0" tIns="76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sz="700" dirty="0">
                <a:latin typeface="Microsoft Sans Serif"/>
                <a:cs typeface="Microsoft Sans Serif"/>
              </a:rPr>
              <a:t>y</a:t>
            </a:r>
            <a:endParaRPr sz="700">
              <a:latin typeface="Microsoft Sans Serif"/>
              <a:cs typeface="Microsoft Sans Serif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47294" y="1905633"/>
            <a:ext cx="3519804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55" dirty="0">
                <a:latin typeface="Calibri"/>
                <a:cs typeface="Calibri"/>
              </a:rPr>
              <a:t>Is</a:t>
            </a:r>
            <a:r>
              <a:rPr sz="1100" spc="11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there</a:t>
            </a:r>
            <a:r>
              <a:rPr sz="1100" spc="114" dirty="0">
                <a:latin typeface="Calibri"/>
                <a:cs typeface="Calibri"/>
              </a:rPr>
              <a:t> </a:t>
            </a:r>
            <a:r>
              <a:rPr sz="1100" spc="20" dirty="0">
                <a:latin typeface="Calibri"/>
                <a:cs typeface="Calibri"/>
              </a:rPr>
              <a:t>an</a:t>
            </a:r>
            <a:r>
              <a:rPr sz="1100" spc="110" dirty="0">
                <a:latin typeface="Calibri"/>
                <a:cs typeface="Calibri"/>
              </a:rPr>
              <a:t> </a:t>
            </a:r>
            <a:r>
              <a:rPr sz="1100" spc="15" dirty="0">
                <a:latin typeface="Calibri"/>
                <a:cs typeface="Calibri"/>
              </a:rPr>
              <a:t>ideal</a:t>
            </a:r>
            <a:r>
              <a:rPr sz="1100" spc="110" dirty="0">
                <a:latin typeface="Calibri"/>
                <a:cs typeface="Calibri"/>
              </a:rPr>
              <a:t> </a:t>
            </a:r>
            <a:r>
              <a:rPr sz="1100" i="1" spc="175" dirty="0">
                <a:latin typeface="Calibri"/>
                <a:cs typeface="Calibri"/>
              </a:rPr>
              <a:t>C</a:t>
            </a:r>
            <a:r>
              <a:rPr sz="1100" spc="175" dirty="0">
                <a:latin typeface="Calibri"/>
                <a:cs typeface="Calibri"/>
              </a:rPr>
              <a:t>(</a:t>
            </a:r>
            <a:r>
              <a:rPr sz="1100" i="1" spc="175" dirty="0">
                <a:latin typeface="Calibri"/>
                <a:cs typeface="Calibri"/>
              </a:rPr>
              <a:t>X</a:t>
            </a:r>
            <a:r>
              <a:rPr sz="1100" spc="175" dirty="0">
                <a:latin typeface="Calibri"/>
                <a:cs typeface="Calibri"/>
              </a:rPr>
              <a:t>)?</a:t>
            </a:r>
            <a:r>
              <a:rPr sz="1100" spc="235" dirty="0">
                <a:latin typeface="Calibri"/>
                <a:cs typeface="Calibri"/>
              </a:rPr>
              <a:t> </a:t>
            </a:r>
            <a:r>
              <a:rPr sz="1100" spc="15" dirty="0">
                <a:latin typeface="Calibri"/>
                <a:cs typeface="Calibri"/>
              </a:rPr>
              <a:t>Suppose</a:t>
            </a:r>
            <a:r>
              <a:rPr sz="1100" spc="110" dirty="0">
                <a:latin typeface="Calibri"/>
                <a:cs typeface="Calibri"/>
              </a:rPr>
              <a:t> </a:t>
            </a:r>
            <a:r>
              <a:rPr sz="1100" spc="5" dirty="0">
                <a:latin typeface="Calibri"/>
                <a:cs typeface="Calibri"/>
              </a:rPr>
              <a:t>the</a:t>
            </a:r>
            <a:r>
              <a:rPr sz="1100" spc="120" dirty="0">
                <a:latin typeface="Calibri"/>
                <a:cs typeface="Calibri"/>
              </a:rPr>
              <a:t> </a:t>
            </a:r>
            <a:r>
              <a:rPr sz="1100" i="1" spc="350" dirty="0">
                <a:latin typeface="Calibri"/>
                <a:cs typeface="Calibri"/>
              </a:rPr>
              <a:t>K</a:t>
            </a:r>
            <a:r>
              <a:rPr sz="1100" i="1" spc="18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elements</a:t>
            </a:r>
            <a:r>
              <a:rPr sz="1100" spc="120" dirty="0">
                <a:latin typeface="Calibri"/>
                <a:cs typeface="Calibri"/>
              </a:rPr>
              <a:t> </a:t>
            </a:r>
            <a:r>
              <a:rPr sz="1100" spc="35" dirty="0">
                <a:latin typeface="Calibri"/>
                <a:cs typeface="Calibri"/>
              </a:rPr>
              <a:t>in</a:t>
            </a:r>
            <a:r>
              <a:rPr sz="1100" spc="114" dirty="0">
                <a:latin typeface="Calibri"/>
                <a:cs typeface="Calibri"/>
              </a:rPr>
              <a:t> </a:t>
            </a:r>
            <a:r>
              <a:rPr sz="1100" spc="-190" dirty="0">
                <a:latin typeface="Lucida Sans Unicode"/>
                <a:cs typeface="Lucida Sans Unicode"/>
              </a:rPr>
              <a:t>C</a:t>
            </a:r>
            <a:r>
              <a:rPr sz="1100" spc="75" dirty="0">
                <a:latin typeface="Lucida Sans Unicode"/>
                <a:cs typeface="Lucida Sans Unicode"/>
              </a:rPr>
              <a:t> </a:t>
            </a:r>
            <a:r>
              <a:rPr sz="1100" spc="-5" dirty="0">
                <a:latin typeface="Calibri"/>
                <a:cs typeface="Calibri"/>
              </a:rPr>
              <a:t>are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21894" y="1985274"/>
            <a:ext cx="3862704" cy="974090"/>
          </a:xfrm>
          <a:prstGeom prst="rect">
            <a:avLst/>
          </a:prstGeom>
        </p:spPr>
        <p:txBody>
          <a:bodyPr vert="horz" wrap="square" lIns="0" tIns="1035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815"/>
              </a:spcBef>
            </a:pPr>
            <a:r>
              <a:rPr sz="1100" spc="-5" dirty="0">
                <a:latin typeface="Calibri"/>
                <a:cs typeface="Calibri"/>
              </a:rPr>
              <a:t>n</a:t>
            </a:r>
            <a:r>
              <a:rPr sz="1100" spc="20" dirty="0">
                <a:latin typeface="Calibri"/>
                <a:cs typeface="Calibri"/>
              </a:rPr>
              <a:t>u</a:t>
            </a:r>
            <a:r>
              <a:rPr sz="1100" dirty="0">
                <a:latin typeface="Calibri"/>
                <a:cs typeface="Calibri"/>
              </a:rPr>
              <a:t>m</a:t>
            </a:r>
            <a:r>
              <a:rPr sz="1100" spc="55" dirty="0">
                <a:latin typeface="Calibri"/>
                <a:cs typeface="Calibri"/>
              </a:rPr>
              <a:t>b</a:t>
            </a:r>
            <a:r>
              <a:rPr sz="1100" spc="-15" dirty="0">
                <a:latin typeface="Calibri"/>
                <a:cs typeface="Calibri"/>
              </a:rPr>
              <a:t>ered</a:t>
            </a:r>
            <a:r>
              <a:rPr sz="1100" spc="114" dirty="0">
                <a:latin typeface="Calibri"/>
                <a:cs typeface="Calibri"/>
              </a:rPr>
              <a:t> </a:t>
            </a:r>
            <a:r>
              <a:rPr sz="1100" spc="-20" dirty="0">
                <a:latin typeface="Calibri"/>
                <a:cs typeface="Calibri"/>
              </a:rPr>
              <a:t>1</a:t>
            </a:r>
            <a:r>
              <a:rPr sz="1100" i="1" spc="25" dirty="0">
                <a:latin typeface="Calibri"/>
                <a:cs typeface="Calibri"/>
              </a:rPr>
              <a:t>,</a:t>
            </a:r>
            <a:r>
              <a:rPr sz="1100" i="1" spc="-70" dirty="0">
                <a:latin typeface="Calibri"/>
                <a:cs typeface="Calibri"/>
              </a:rPr>
              <a:t> </a:t>
            </a:r>
            <a:r>
              <a:rPr sz="1100" spc="-20" dirty="0">
                <a:latin typeface="Calibri"/>
                <a:cs typeface="Calibri"/>
              </a:rPr>
              <a:t>2</a:t>
            </a:r>
            <a:r>
              <a:rPr sz="1100" i="1" spc="25" dirty="0">
                <a:latin typeface="Calibri"/>
                <a:cs typeface="Calibri"/>
              </a:rPr>
              <a:t>,</a:t>
            </a:r>
            <a:r>
              <a:rPr sz="1100" i="1" spc="-70" dirty="0">
                <a:latin typeface="Calibri"/>
                <a:cs typeface="Calibri"/>
              </a:rPr>
              <a:t> </a:t>
            </a:r>
            <a:r>
              <a:rPr sz="1100" i="1" spc="20" dirty="0">
                <a:latin typeface="Calibri"/>
                <a:cs typeface="Calibri"/>
              </a:rPr>
              <a:t>.</a:t>
            </a:r>
            <a:r>
              <a:rPr sz="1100" i="1" spc="-70" dirty="0">
                <a:latin typeface="Calibri"/>
                <a:cs typeface="Calibri"/>
              </a:rPr>
              <a:t> </a:t>
            </a:r>
            <a:r>
              <a:rPr sz="1100" i="1" spc="20" dirty="0">
                <a:latin typeface="Calibri"/>
                <a:cs typeface="Calibri"/>
              </a:rPr>
              <a:t>.</a:t>
            </a:r>
            <a:r>
              <a:rPr sz="1100" i="1" spc="-70" dirty="0">
                <a:latin typeface="Calibri"/>
                <a:cs typeface="Calibri"/>
              </a:rPr>
              <a:t> </a:t>
            </a:r>
            <a:r>
              <a:rPr sz="1100" i="1" spc="20" dirty="0">
                <a:latin typeface="Calibri"/>
                <a:cs typeface="Calibri"/>
              </a:rPr>
              <a:t>.</a:t>
            </a:r>
            <a:r>
              <a:rPr sz="1100" i="1" spc="-70" dirty="0">
                <a:latin typeface="Calibri"/>
                <a:cs typeface="Calibri"/>
              </a:rPr>
              <a:t> </a:t>
            </a:r>
            <a:r>
              <a:rPr sz="1100" i="1" spc="25" dirty="0">
                <a:latin typeface="Calibri"/>
                <a:cs typeface="Calibri"/>
              </a:rPr>
              <a:t>,</a:t>
            </a:r>
            <a:r>
              <a:rPr sz="1100" i="1" spc="-70" dirty="0">
                <a:latin typeface="Calibri"/>
                <a:cs typeface="Calibri"/>
              </a:rPr>
              <a:t> </a:t>
            </a:r>
            <a:r>
              <a:rPr sz="1100" i="1" spc="425" dirty="0">
                <a:latin typeface="Calibri"/>
                <a:cs typeface="Calibri"/>
              </a:rPr>
              <a:t>K</a:t>
            </a:r>
            <a:r>
              <a:rPr sz="1100" spc="20" dirty="0">
                <a:latin typeface="Calibri"/>
                <a:cs typeface="Calibri"/>
              </a:rPr>
              <a:t>.</a:t>
            </a:r>
            <a:r>
              <a:rPr sz="1100" dirty="0">
                <a:latin typeface="Calibri"/>
                <a:cs typeface="Calibri"/>
              </a:rPr>
              <a:t> 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spc="70" dirty="0">
                <a:latin typeface="Calibri"/>
                <a:cs typeface="Calibri"/>
              </a:rPr>
              <a:t>Let</a:t>
            </a:r>
            <a:endParaRPr sz="1100">
              <a:latin typeface="Calibri"/>
              <a:cs typeface="Calibri"/>
            </a:endParaRPr>
          </a:p>
          <a:p>
            <a:pPr marL="100965" algn="ctr">
              <a:lnSpc>
                <a:spcPct val="100000"/>
              </a:lnSpc>
              <a:spcBef>
                <a:spcPts val="720"/>
              </a:spcBef>
            </a:pPr>
            <a:r>
              <a:rPr sz="1100" i="1" spc="-20" dirty="0">
                <a:latin typeface="Calibri"/>
                <a:cs typeface="Calibri"/>
              </a:rPr>
              <a:t>p</a:t>
            </a:r>
            <a:r>
              <a:rPr sz="1200" i="1" spc="217" baseline="-13888" dirty="0">
                <a:latin typeface="Calibri"/>
                <a:cs typeface="Calibri"/>
              </a:rPr>
              <a:t>k</a:t>
            </a:r>
            <a:r>
              <a:rPr sz="1100" spc="85" dirty="0">
                <a:latin typeface="Calibri"/>
                <a:cs typeface="Calibri"/>
              </a:rPr>
              <a:t>(</a:t>
            </a:r>
            <a:r>
              <a:rPr sz="1100" i="1" spc="145" dirty="0">
                <a:latin typeface="Calibri"/>
                <a:cs typeface="Calibri"/>
              </a:rPr>
              <a:t>x</a:t>
            </a:r>
            <a:r>
              <a:rPr sz="1100" spc="85" dirty="0">
                <a:latin typeface="Calibri"/>
                <a:cs typeface="Calibri"/>
              </a:rPr>
              <a:t>)</a:t>
            </a:r>
            <a:r>
              <a:rPr sz="1100" spc="55" dirty="0">
                <a:latin typeface="Calibri"/>
                <a:cs typeface="Calibri"/>
              </a:rPr>
              <a:t> </a:t>
            </a:r>
            <a:r>
              <a:rPr sz="1100" spc="295" dirty="0">
                <a:latin typeface="Calibri"/>
                <a:cs typeface="Calibri"/>
              </a:rPr>
              <a:t>=</a:t>
            </a:r>
            <a:r>
              <a:rPr sz="1100" spc="55" dirty="0">
                <a:latin typeface="Calibri"/>
                <a:cs typeface="Calibri"/>
              </a:rPr>
              <a:t> </a:t>
            </a:r>
            <a:r>
              <a:rPr sz="1100" spc="165" dirty="0">
                <a:latin typeface="Calibri"/>
                <a:cs typeface="Calibri"/>
              </a:rPr>
              <a:t>P</a:t>
            </a:r>
            <a:r>
              <a:rPr sz="1100" spc="65" dirty="0">
                <a:latin typeface="Calibri"/>
                <a:cs typeface="Calibri"/>
              </a:rPr>
              <a:t>r(</a:t>
            </a:r>
            <a:r>
              <a:rPr sz="1100" i="1" spc="95" dirty="0">
                <a:latin typeface="Calibri"/>
                <a:cs typeface="Calibri"/>
              </a:rPr>
              <a:t>Y</a:t>
            </a:r>
            <a:r>
              <a:rPr sz="1100" i="1" dirty="0">
                <a:latin typeface="Calibri"/>
                <a:cs typeface="Calibri"/>
              </a:rPr>
              <a:t> </a:t>
            </a:r>
            <a:r>
              <a:rPr sz="1100" i="1" spc="45" dirty="0">
                <a:latin typeface="Calibri"/>
                <a:cs typeface="Calibri"/>
              </a:rPr>
              <a:t> </a:t>
            </a:r>
            <a:r>
              <a:rPr sz="1100" spc="295" dirty="0">
                <a:latin typeface="Calibri"/>
                <a:cs typeface="Calibri"/>
              </a:rPr>
              <a:t>=</a:t>
            </a:r>
            <a:r>
              <a:rPr sz="1100" spc="55" dirty="0">
                <a:latin typeface="Calibri"/>
                <a:cs typeface="Calibri"/>
              </a:rPr>
              <a:t> </a:t>
            </a:r>
            <a:r>
              <a:rPr sz="1100" i="1" spc="100" dirty="0">
                <a:latin typeface="Calibri"/>
                <a:cs typeface="Calibri"/>
              </a:rPr>
              <a:t>k</a:t>
            </a:r>
            <a:r>
              <a:rPr sz="1100" spc="-110" dirty="0">
                <a:latin typeface="Lucida Sans Unicode"/>
                <a:cs typeface="Lucida Sans Unicode"/>
              </a:rPr>
              <a:t>|</a:t>
            </a:r>
            <a:r>
              <a:rPr sz="1100" i="1" spc="330" dirty="0">
                <a:latin typeface="Calibri"/>
                <a:cs typeface="Calibri"/>
              </a:rPr>
              <a:t>X</a:t>
            </a:r>
            <a:r>
              <a:rPr sz="1100" i="1" dirty="0">
                <a:latin typeface="Calibri"/>
                <a:cs typeface="Calibri"/>
              </a:rPr>
              <a:t> </a:t>
            </a:r>
            <a:r>
              <a:rPr sz="1100" i="1" spc="-110" dirty="0">
                <a:latin typeface="Calibri"/>
                <a:cs typeface="Calibri"/>
              </a:rPr>
              <a:t> </a:t>
            </a:r>
            <a:r>
              <a:rPr sz="1100" spc="295" dirty="0">
                <a:latin typeface="Calibri"/>
                <a:cs typeface="Calibri"/>
              </a:rPr>
              <a:t>=</a:t>
            </a:r>
            <a:r>
              <a:rPr sz="1100" spc="55" dirty="0">
                <a:latin typeface="Calibri"/>
                <a:cs typeface="Calibri"/>
              </a:rPr>
              <a:t> </a:t>
            </a:r>
            <a:r>
              <a:rPr sz="1100" i="1" spc="145" dirty="0">
                <a:latin typeface="Calibri"/>
                <a:cs typeface="Calibri"/>
              </a:rPr>
              <a:t>x</a:t>
            </a:r>
            <a:r>
              <a:rPr sz="1100" spc="85" dirty="0">
                <a:latin typeface="Calibri"/>
                <a:cs typeface="Calibri"/>
              </a:rPr>
              <a:t>)</a:t>
            </a:r>
            <a:r>
              <a:rPr sz="1100" i="1" spc="25" dirty="0">
                <a:latin typeface="Calibri"/>
                <a:cs typeface="Calibri"/>
              </a:rPr>
              <a:t>,</a:t>
            </a:r>
            <a:r>
              <a:rPr sz="1100" i="1" dirty="0">
                <a:latin typeface="Calibri"/>
                <a:cs typeface="Calibri"/>
              </a:rPr>
              <a:t> </a:t>
            </a:r>
            <a:r>
              <a:rPr sz="1100" i="1" spc="-15" dirty="0">
                <a:latin typeface="Calibri"/>
                <a:cs typeface="Calibri"/>
              </a:rPr>
              <a:t> </a:t>
            </a:r>
            <a:r>
              <a:rPr sz="1100" i="1" spc="65" dirty="0">
                <a:latin typeface="Calibri"/>
                <a:cs typeface="Calibri"/>
              </a:rPr>
              <a:t>k</a:t>
            </a:r>
            <a:r>
              <a:rPr sz="1100" i="1" spc="85" dirty="0">
                <a:latin typeface="Calibri"/>
                <a:cs typeface="Calibri"/>
              </a:rPr>
              <a:t> </a:t>
            </a:r>
            <a:r>
              <a:rPr sz="1100" spc="295" dirty="0">
                <a:latin typeface="Calibri"/>
                <a:cs typeface="Calibri"/>
              </a:rPr>
              <a:t>=</a:t>
            </a:r>
            <a:r>
              <a:rPr sz="1100" spc="55" dirty="0">
                <a:latin typeface="Calibri"/>
                <a:cs typeface="Calibri"/>
              </a:rPr>
              <a:t> </a:t>
            </a:r>
            <a:r>
              <a:rPr sz="1100" spc="-20" dirty="0">
                <a:latin typeface="Calibri"/>
                <a:cs typeface="Calibri"/>
              </a:rPr>
              <a:t>1</a:t>
            </a:r>
            <a:r>
              <a:rPr sz="1100" i="1" spc="25" dirty="0">
                <a:latin typeface="Calibri"/>
                <a:cs typeface="Calibri"/>
              </a:rPr>
              <a:t>,</a:t>
            </a:r>
            <a:r>
              <a:rPr sz="1100" i="1" spc="-70" dirty="0">
                <a:latin typeface="Calibri"/>
                <a:cs typeface="Calibri"/>
              </a:rPr>
              <a:t> </a:t>
            </a:r>
            <a:r>
              <a:rPr sz="1100" spc="-20" dirty="0">
                <a:latin typeface="Calibri"/>
                <a:cs typeface="Calibri"/>
              </a:rPr>
              <a:t>2</a:t>
            </a:r>
            <a:r>
              <a:rPr sz="1100" i="1" spc="25" dirty="0">
                <a:latin typeface="Calibri"/>
                <a:cs typeface="Calibri"/>
              </a:rPr>
              <a:t>,</a:t>
            </a:r>
            <a:r>
              <a:rPr sz="1100" i="1" spc="-70" dirty="0">
                <a:latin typeface="Calibri"/>
                <a:cs typeface="Calibri"/>
              </a:rPr>
              <a:t> </a:t>
            </a:r>
            <a:r>
              <a:rPr sz="1100" i="1" spc="20" dirty="0">
                <a:latin typeface="Calibri"/>
                <a:cs typeface="Calibri"/>
              </a:rPr>
              <a:t>.</a:t>
            </a:r>
            <a:r>
              <a:rPr sz="1100" i="1" spc="-70" dirty="0">
                <a:latin typeface="Calibri"/>
                <a:cs typeface="Calibri"/>
              </a:rPr>
              <a:t> </a:t>
            </a:r>
            <a:r>
              <a:rPr sz="1100" i="1" spc="20" dirty="0">
                <a:latin typeface="Calibri"/>
                <a:cs typeface="Calibri"/>
              </a:rPr>
              <a:t>.</a:t>
            </a:r>
            <a:r>
              <a:rPr sz="1100" i="1" spc="-70" dirty="0">
                <a:latin typeface="Calibri"/>
                <a:cs typeface="Calibri"/>
              </a:rPr>
              <a:t> </a:t>
            </a:r>
            <a:r>
              <a:rPr sz="1100" i="1" spc="20" dirty="0">
                <a:latin typeface="Calibri"/>
                <a:cs typeface="Calibri"/>
              </a:rPr>
              <a:t>.</a:t>
            </a:r>
            <a:r>
              <a:rPr sz="1100" i="1" spc="-70" dirty="0">
                <a:latin typeface="Calibri"/>
                <a:cs typeface="Calibri"/>
              </a:rPr>
              <a:t> </a:t>
            </a:r>
            <a:r>
              <a:rPr sz="1100" i="1" spc="25" dirty="0">
                <a:latin typeface="Calibri"/>
                <a:cs typeface="Calibri"/>
              </a:rPr>
              <a:t>,</a:t>
            </a:r>
            <a:r>
              <a:rPr sz="1100" i="1" spc="-70" dirty="0">
                <a:latin typeface="Calibri"/>
                <a:cs typeface="Calibri"/>
              </a:rPr>
              <a:t> </a:t>
            </a:r>
            <a:r>
              <a:rPr sz="1100" i="1" spc="365" dirty="0">
                <a:latin typeface="Calibri"/>
                <a:cs typeface="Calibri"/>
              </a:rPr>
              <a:t>K</a:t>
            </a:r>
            <a:r>
              <a:rPr sz="1100" i="1" spc="20" dirty="0">
                <a:latin typeface="Calibri"/>
                <a:cs typeface="Calibri"/>
              </a:rPr>
              <a:t>.</a:t>
            </a:r>
            <a:endParaRPr sz="1100">
              <a:latin typeface="Calibri"/>
              <a:cs typeface="Calibri"/>
            </a:endParaRPr>
          </a:p>
          <a:p>
            <a:pPr marL="38100" marR="30480">
              <a:lnSpc>
                <a:spcPct val="102600"/>
              </a:lnSpc>
              <a:spcBef>
                <a:spcPts val="680"/>
              </a:spcBef>
            </a:pPr>
            <a:r>
              <a:rPr sz="1100" spc="30" dirty="0">
                <a:latin typeface="Calibri"/>
                <a:cs typeface="Calibri"/>
              </a:rPr>
              <a:t>These</a:t>
            </a:r>
            <a:r>
              <a:rPr sz="1100" spc="11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are</a:t>
            </a:r>
            <a:r>
              <a:rPr sz="1100" spc="114" dirty="0">
                <a:latin typeface="Calibri"/>
                <a:cs typeface="Calibri"/>
              </a:rPr>
              <a:t> </a:t>
            </a:r>
            <a:r>
              <a:rPr sz="1100" spc="5" dirty="0">
                <a:latin typeface="Calibri"/>
                <a:cs typeface="Calibri"/>
              </a:rPr>
              <a:t>the</a:t>
            </a:r>
            <a:r>
              <a:rPr sz="1100" spc="114" dirty="0">
                <a:latin typeface="Calibri"/>
                <a:cs typeface="Calibri"/>
              </a:rPr>
              <a:t> </a:t>
            </a:r>
            <a:r>
              <a:rPr sz="1100" i="1" spc="20" dirty="0">
                <a:solidFill>
                  <a:srgbClr val="009900"/>
                </a:solidFill>
                <a:latin typeface="Calibri"/>
                <a:cs typeface="Calibri"/>
              </a:rPr>
              <a:t>conditional</a:t>
            </a:r>
            <a:r>
              <a:rPr sz="1100" i="1" spc="135" dirty="0">
                <a:solidFill>
                  <a:srgbClr val="009900"/>
                </a:solidFill>
                <a:latin typeface="Calibri"/>
                <a:cs typeface="Calibri"/>
              </a:rPr>
              <a:t> </a:t>
            </a:r>
            <a:r>
              <a:rPr sz="1100" i="1" spc="15" dirty="0">
                <a:solidFill>
                  <a:srgbClr val="009900"/>
                </a:solidFill>
                <a:latin typeface="Calibri"/>
                <a:cs typeface="Calibri"/>
              </a:rPr>
              <a:t>class</a:t>
            </a:r>
            <a:r>
              <a:rPr sz="1100" i="1" spc="140" dirty="0">
                <a:solidFill>
                  <a:srgbClr val="009900"/>
                </a:solidFill>
                <a:latin typeface="Calibri"/>
                <a:cs typeface="Calibri"/>
              </a:rPr>
              <a:t> </a:t>
            </a:r>
            <a:r>
              <a:rPr sz="1100" i="1" spc="5" dirty="0">
                <a:solidFill>
                  <a:srgbClr val="009900"/>
                </a:solidFill>
                <a:latin typeface="Calibri"/>
                <a:cs typeface="Calibri"/>
              </a:rPr>
              <a:t>probabilities</a:t>
            </a:r>
            <a:r>
              <a:rPr sz="1100" i="1" spc="120" dirty="0">
                <a:solidFill>
                  <a:srgbClr val="009900"/>
                </a:solidFill>
                <a:latin typeface="Calibri"/>
                <a:cs typeface="Calibri"/>
              </a:rPr>
              <a:t> </a:t>
            </a:r>
            <a:r>
              <a:rPr sz="1100" spc="35" dirty="0">
                <a:latin typeface="Calibri"/>
                <a:cs typeface="Calibri"/>
              </a:rPr>
              <a:t>at</a:t>
            </a:r>
            <a:r>
              <a:rPr sz="1100" spc="114" dirty="0">
                <a:latin typeface="Calibri"/>
                <a:cs typeface="Calibri"/>
              </a:rPr>
              <a:t> </a:t>
            </a:r>
            <a:r>
              <a:rPr sz="1100" i="1" spc="75" dirty="0">
                <a:latin typeface="Calibri"/>
                <a:cs typeface="Calibri"/>
              </a:rPr>
              <a:t>x</a:t>
            </a:r>
            <a:r>
              <a:rPr sz="1100" spc="75" dirty="0">
                <a:latin typeface="Calibri"/>
                <a:cs typeface="Calibri"/>
              </a:rPr>
              <a:t>;</a:t>
            </a:r>
            <a:r>
              <a:rPr sz="1100" spc="114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e.g.</a:t>
            </a:r>
            <a:r>
              <a:rPr sz="1100" spc="235" dirty="0">
                <a:latin typeface="Calibri"/>
                <a:cs typeface="Calibri"/>
              </a:rPr>
              <a:t> </a:t>
            </a:r>
            <a:r>
              <a:rPr sz="1100" spc="-45" dirty="0">
                <a:latin typeface="Calibri"/>
                <a:cs typeface="Calibri"/>
              </a:rPr>
              <a:t>see</a:t>
            </a:r>
            <a:r>
              <a:rPr sz="1100" spc="114" dirty="0">
                <a:latin typeface="Calibri"/>
                <a:cs typeface="Calibri"/>
              </a:rPr>
              <a:t> </a:t>
            </a:r>
            <a:r>
              <a:rPr sz="1100" spc="30" dirty="0">
                <a:latin typeface="Calibri"/>
                <a:cs typeface="Calibri"/>
              </a:rPr>
              <a:t>little </a:t>
            </a:r>
            <a:r>
              <a:rPr sz="1100" spc="-235" dirty="0">
                <a:latin typeface="Calibri"/>
                <a:cs typeface="Calibri"/>
              </a:rPr>
              <a:t> </a:t>
            </a:r>
            <a:r>
              <a:rPr sz="1100" spc="25" dirty="0">
                <a:latin typeface="Calibri"/>
                <a:cs typeface="Calibri"/>
              </a:rPr>
              <a:t>barplot</a:t>
            </a:r>
            <a:r>
              <a:rPr sz="1100" spc="114" dirty="0">
                <a:latin typeface="Calibri"/>
                <a:cs typeface="Calibri"/>
              </a:rPr>
              <a:t> </a:t>
            </a:r>
            <a:r>
              <a:rPr sz="1100" spc="35" dirty="0">
                <a:latin typeface="Calibri"/>
                <a:cs typeface="Calibri"/>
              </a:rPr>
              <a:t>at</a:t>
            </a:r>
            <a:r>
              <a:rPr sz="1100" spc="114" dirty="0">
                <a:latin typeface="Calibri"/>
                <a:cs typeface="Calibri"/>
              </a:rPr>
              <a:t> </a:t>
            </a:r>
            <a:r>
              <a:rPr sz="1100" i="1" spc="145" dirty="0">
                <a:latin typeface="Calibri"/>
                <a:cs typeface="Calibri"/>
              </a:rPr>
              <a:t>x</a:t>
            </a:r>
            <a:r>
              <a:rPr sz="1100" i="1" spc="50" dirty="0">
                <a:latin typeface="Calibri"/>
                <a:cs typeface="Calibri"/>
              </a:rPr>
              <a:t> </a:t>
            </a:r>
            <a:r>
              <a:rPr sz="1100" spc="295" dirty="0">
                <a:latin typeface="Calibri"/>
                <a:cs typeface="Calibri"/>
              </a:rPr>
              <a:t>=</a:t>
            </a:r>
            <a:r>
              <a:rPr sz="1100" spc="60" dirty="0">
                <a:latin typeface="Calibri"/>
                <a:cs typeface="Calibri"/>
              </a:rPr>
              <a:t> </a:t>
            </a:r>
            <a:r>
              <a:rPr sz="1100" spc="5" dirty="0">
                <a:latin typeface="Calibri"/>
                <a:cs typeface="Calibri"/>
              </a:rPr>
              <a:t>5.</a:t>
            </a:r>
            <a:r>
              <a:rPr sz="1100" spc="235" dirty="0">
                <a:latin typeface="Calibri"/>
                <a:cs typeface="Calibri"/>
              </a:rPr>
              <a:t> </a:t>
            </a:r>
            <a:r>
              <a:rPr sz="1100" spc="60" dirty="0">
                <a:latin typeface="Calibri"/>
                <a:cs typeface="Calibri"/>
              </a:rPr>
              <a:t>Then</a:t>
            </a:r>
            <a:r>
              <a:rPr sz="1100" spc="110" dirty="0">
                <a:latin typeface="Calibri"/>
                <a:cs typeface="Calibri"/>
              </a:rPr>
              <a:t> </a:t>
            </a:r>
            <a:r>
              <a:rPr sz="1100" spc="5" dirty="0">
                <a:latin typeface="Calibri"/>
                <a:cs typeface="Calibri"/>
              </a:rPr>
              <a:t>the</a:t>
            </a:r>
            <a:r>
              <a:rPr sz="1100" spc="114" dirty="0">
                <a:latin typeface="Calibri"/>
                <a:cs typeface="Calibri"/>
              </a:rPr>
              <a:t> </a:t>
            </a:r>
            <a:r>
              <a:rPr sz="1100" i="1" spc="35" dirty="0">
                <a:solidFill>
                  <a:srgbClr val="009900"/>
                </a:solidFill>
                <a:latin typeface="Calibri"/>
                <a:cs typeface="Calibri"/>
              </a:rPr>
              <a:t>Bayes</a:t>
            </a:r>
            <a:r>
              <a:rPr sz="1100" i="1" spc="140" dirty="0">
                <a:solidFill>
                  <a:srgbClr val="009900"/>
                </a:solidFill>
                <a:latin typeface="Calibri"/>
                <a:cs typeface="Calibri"/>
              </a:rPr>
              <a:t> </a:t>
            </a:r>
            <a:r>
              <a:rPr sz="1100" i="1" spc="10" dirty="0">
                <a:solidFill>
                  <a:srgbClr val="009900"/>
                </a:solidFill>
                <a:latin typeface="Calibri"/>
                <a:cs typeface="Calibri"/>
              </a:rPr>
              <a:t>optimal</a:t>
            </a:r>
            <a:r>
              <a:rPr sz="1100" i="1" spc="110" dirty="0">
                <a:solidFill>
                  <a:srgbClr val="009900"/>
                </a:solidFill>
                <a:latin typeface="Calibri"/>
                <a:cs typeface="Calibri"/>
              </a:rPr>
              <a:t> </a:t>
            </a:r>
            <a:r>
              <a:rPr sz="1100" spc="10" dirty="0">
                <a:latin typeface="Calibri"/>
                <a:cs typeface="Calibri"/>
              </a:rPr>
              <a:t>classifier</a:t>
            </a:r>
            <a:r>
              <a:rPr sz="1100" spc="120" dirty="0">
                <a:latin typeface="Calibri"/>
                <a:cs typeface="Calibri"/>
              </a:rPr>
              <a:t> </a:t>
            </a:r>
            <a:r>
              <a:rPr sz="1100" spc="35" dirty="0">
                <a:latin typeface="Calibri"/>
                <a:cs typeface="Calibri"/>
              </a:rPr>
              <a:t>at</a:t>
            </a:r>
            <a:r>
              <a:rPr sz="1100" spc="114" dirty="0">
                <a:latin typeface="Calibri"/>
                <a:cs typeface="Calibri"/>
              </a:rPr>
              <a:t> </a:t>
            </a:r>
            <a:r>
              <a:rPr sz="1100" i="1" spc="145" dirty="0">
                <a:latin typeface="Calibri"/>
                <a:cs typeface="Calibri"/>
              </a:rPr>
              <a:t>x</a:t>
            </a:r>
            <a:r>
              <a:rPr sz="1100" i="1" spc="114" dirty="0">
                <a:latin typeface="Calibri"/>
                <a:cs typeface="Calibri"/>
              </a:rPr>
              <a:t> </a:t>
            </a:r>
            <a:r>
              <a:rPr sz="1100" spc="20" dirty="0">
                <a:latin typeface="Calibri"/>
                <a:cs typeface="Calibri"/>
              </a:rPr>
              <a:t>is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77925" y="3025849"/>
            <a:ext cx="3052445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sz="1100" i="1" spc="150" dirty="0">
                <a:latin typeface="Calibri"/>
                <a:cs typeface="Calibri"/>
              </a:rPr>
              <a:t>C</a:t>
            </a:r>
            <a:r>
              <a:rPr sz="1100" spc="150" dirty="0">
                <a:latin typeface="Calibri"/>
                <a:cs typeface="Calibri"/>
              </a:rPr>
              <a:t>(</a:t>
            </a:r>
            <a:r>
              <a:rPr sz="1100" i="1" spc="150" dirty="0">
                <a:latin typeface="Calibri"/>
                <a:cs typeface="Calibri"/>
              </a:rPr>
              <a:t>x</a:t>
            </a:r>
            <a:r>
              <a:rPr sz="1100" spc="150" dirty="0">
                <a:latin typeface="Calibri"/>
                <a:cs typeface="Calibri"/>
              </a:rPr>
              <a:t>)</a:t>
            </a:r>
            <a:r>
              <a:rPr sz="1100" spc="55" dirty="0">
                <a:latin typeface="Calibri"/>
                <a:cs typeface="Calibri"/>
              </a:rPr>
              <a:t> </a:t>
            </a:r>
            <a:r>
              <a:rPr sz="1100" spc="295" dirty="0">
                <a:latin typeface="Calibri"/>
                <a:cs typeface="Calibri"/>
              </a:rPr>
              <a:t>=</a:t>
            </a:r>
            <a:r>
              <a:rPr sz="1100" spc="55" dirty="0">
                <a:latin typeface="Calibri"/>
                <a:cs typeface="Calibri"/>
              </a:rPr>
              <a:t> </a:t>
            </a:r>
            <a:r>
              <a:rPr sz="1100" i="1" spc="185" dirty="0">
                <a:latin typeface="Calibri"/>
                <a:cs typeface="Calibri"/>
              </a:rPr>
              <a:t>j</a:t>
            </a:r>
            <a:r>
              <a:rPr sz="1100" i="1" spc="175" dirty="0">
                <a:latin typeface="Calibri"/>
                <a:cs typeface="Calibri"/>
              </a:rPr>
              <a:t> </a:t>
            </a:r>
            <a:r>
              <a:rPr sz="1100" spc="20" dirty="0">
                <a:latin typeface="Calibri"/>
                <a:cs typeface="Calibri"/>
              </a:rPr>
              <a:t>if</a:t>
            </a:r>
            <a:r>
              <a:rPr sz="1100" spc="120" dirty="0">
                <a:latin typeface="Calibri"/>
                <a:cs typeface="Calibri"/>
              </a:rPr>
              <a:t> </a:t>
            </a:r>
            <a:r>
              <a:rPr sz="1100" i="1" spc="65" dirty="0">
                <a:latin typeface="Calibri"/>
                <a:cs typeface="Calibri"/>
              </a:rPr>
              <a:t>p</a:t>
            </a:r>
            <a:r>
              <a:rPr sz="1200" i="1" spc="97" baseline="-10416" dirty="0">
                <a:latin typeface="Calibri"/>
                <a:cs typeface="Calibri"/>
              </a:rPr>
              <a:t>j</a:t>
            </a:r>
            <a:r>
              <a:rPr sz="1200" i="1" spc="-127" baseline="-10416" dirty="0">
                <a:latin typeface="Calibri"/>
                <a:cs typeface="Calibri"/>
              </a:rPr>
              <a:t> </a:t>
            </a:r>
            <a:r>
              <a:rPr sz="1100" spc="105" dirty="0">
                <a:latin typeface="Calibri"/>
                <a:cs typeface="Calibri"/>
              </a:rPr>
              <a:t>(</a:t>
            </a:r>
            <a:r>
              <a:rPr sz="1100" i="1" spc="105" dirty="0">
                <a:latin typeface="Calibri"/>
                <a:cs typeface="Calibri"/>
              </a:rPr>
              <a:t>x</a:t>
            </a:r>
            <a:r>
              <a:rPr sz="1100" spc="105" dirty="0">
                <a:latin typeface="Calibri"/>
                <a:cs typeface="Calibri"/>
              </a:rPr>
              <a:t>)</a:t>
            </a:r>
            <a:r>
              <a:rPr sz="1100" spc="55" dirty="0">
                <a:latin typeface="Calibri"/>
                <a:cs typeface="Calibri"/>
              </a:rPr>
              <a:t> </a:t>
            </a:r>
            <a:r>
              <a:rPr sz="1100" spc="295" dirty="0">
                <a:latin typeface="Calibri"/>
                <a:cs typeface="Calibri"/>
              </a:rPr>
              <a:t>=</a:t>
            </a:r>
            <a:r>
              <a:rPr sz="1100" spc="50" dirty="0">
                <a:latin typeface="Calibri"/>
                <a:cs typeface="Calibri"/>
              </a:rPr>
              <a:t> </a:t>
            </a:r>
            <a:r>
              <a:rPr sz="1100" spc="70" dirty="0">
                <a:latin typeface="Calibri"/>
                <a:cs typeface="Calibri"/>
              </a:rPr>
              <a:t>max</a:t>
            </a:r>
            <a:r>
              <a:rPr sz="1100" spc="70" dirty="0">
                <a:latin typeface="Lucida Sans Unicode"/>
                <a:cs typeface="Lucida Sans Unicode"/>
              </a:rPr>
              <a:t>{</a:t>
            </a:r>
            <a:r>
              <a:rPr sz="1100" i="1" spc="70" dirty="0">
                <a:latin typeface="Calibri"/>
                <a:cs typeface="Calibri"/>
              </a:rPr>
              <a:t>p</a:t>
            </a:r>
            <a:r>
              <a:rPr sz="1200" spc="104" baseline="-10416" dirty="0">
                <a:latin typeface="Trebuchet MS"/>
                <a:cs typeface="Trebuchet MS"/>
              </a:rPr>
              <a:t>1</a:t>
            </a:r>
            <a:r>
              <a:rPr sz="1100" spc="70" dirty="0">
                <a:latin typeface="Calibri"/>
                <a:cs typeface="Calibri"/>
              </a:rPr>
              <a:t>(</a:t>
            </a:r>
            <a:r>
              <a:rPr sz="1100" i="1" spc="70" dirty="0">
                <a:latin typeface="Calibri"/>
                <a:cs typeface="Calibri"/>
              </a:rPr>
              <a:t>x</a:t>
            </a:r>
            <a:r>
              <a:rPr sz="1100" spc="70" dirty="0">
                <a:latin typeface="Calibri"/>
                <a:cs typeface="Calibri"/>
              </a:rPr>
              <a:t>)</a:t>
            </a:r>
            <a:r>
              <a:rPr sz="1100" i="1" spc="70" dirty="0">
                <a:latin typeface="Calibri"/>
                <a:cs typeface="Calibri"/>
              </a:rPr>
              <a:t>,</a:t>
            </a:r>
            <a:r>
              <a:rPr sz="1100" i="1" spc="-65" dirty="0">
                <a:latin typeface="Calibri"/>
                <a:cs typeface="Calibri"/>
              </a:rPr>
              <a:t> </a:t>
            </a:r>
            <a:r>
              <a:rPr sz="1100" i="1" spc="60" dirty="0">
                <a:latin typeface="Calibri"/>
                <a:cs typeface="Calibri"/>
              </a:rPr>
              <a:t>p</a:t>
            </a:r>
            <a:r>
              <a:rPr sz="1200" spc="89" baseline="-10416" dirty="0">
                <a:latin typeface="Trebuchet MS"/>
                <a:cs typeface="Trebuchet MS"/>
              </a:rPr>
              <a:t>2</a:t>
            </a:r>
            <a:r>
              <a:rPr sz="1100" spc="60" dirty="0">
                <a:latin typeface="Calibri"/>
                <a:cs typeface="Calibri"/>
              </a:rPr>
              <a:t>(</a:t>
            </a:r>
            <a:r>
              <a:rPr sz="1100" i="1" spc="60" dirty="0">
                <a:latin typeface="Calibri"/>
                <a:cs typeface="Calibri"/>
              </a:rPr>
              <a:t>x</a:t>
            </a:r>
            <a:r>
              <a:rPr sz="1100" spc="60" dirty="0">
                <a:latin typeface="Calibri"/>
                <a:cs typeface="Calibri"/>
              </a:rPr>
              <a:t>)</a:t>
            </a:r>
            <a:r>
              <a:rPr sz="1100" i="1" spc="60" dirty="0">
                <a:latin typeface="Calibri"/>
                <a:cs typeface="Calibri"/>
              </a:rPr>
              <a:t>,</a:t>
            </a:r>
            <a:r>
              <a:rPr sz="1100" i="1" spc="-70" dirty="0">
                <a:latin typeface="Calibri"/>
                <a:cs typeface="Calibri"/>
              </a:rPr>
              <a:t> </a:t>
            </a:r>
            <a:r>
              <a:rPr sz="1100" i="1" spc="20" dirty="0">
                <a:latin typeface="Calibri"/>
                <a:cs typeface="Calibri"/>
              </a:rPr>
              <a:t>.</a:t>
            </a:r>
            <a:r>
              <a:rPr sz="1100" i="1" spc="-70" dirty="0">
                <a:latin typeface="Calibri"/>
                <a:cs typeface="Calibri"/>
              </a:rPr>
              <a:t> </a:t>
            </a:r>
            <a:r>
              <a:rPr sz="1100" i="1" spc="20" dirty="0">
                <a:latin typeface="Calibri"/>
                <a:cs typeface="Calibri"/>
              </a:rPr>
              <a:t>.</a:t>
            </a:r>
            <a:r>
              <a:rPr sz="1100" i="1" spc="-70" dirty="0">
                <a:latin typeface="Calibri"/>
                <a:cs typeface="Calibri"/>
              </a:rPr>
              <a:t> </a:t>
            </a:r>
            <a:r>
              <a:rPr sz="1100" i="1" spc="20" dirty="0">
                <a:latin typeface="Calibri"/>
                <a:cs typeface="Calibri"/>
              </a:rPr>
              <a:t>.</a:t>
            </a:r>
            <a:r>
              <a:rPr sz="1100" i="1" spc="-70" dirty="0">
                <a:latin typeface="Calibri"/>
                <a:cs typeface="Calibri"/>
              </a:rPr>
              <a:t> </a:t>
            </a:r>
            <a:r>
              <a:rPr sz="1100" i="1" spc="25" dirty="0">
                <a:latin typeface="Calibri"/>
                <a:cs typeface="Calibri"/>
              </a:rPr>
              <a:t>,</a:t>
            </a:r>
            <a:r>
              <a:rPr sz="1100" i="1" spc="-70" dirty="0">
                <a:latin typeface="Calibri"/>
                <a:cs typeface="Calibri"/>
              </a:rPr>
              <a:t> </a:t>
            </a:r>
            <a:r>
              <a:rPr sz="1100" i="1" spc="140" dirty="0">
                <a:latin typeface="Calibri"/>
                <a:cs typeface="Calibri"/>
              </a:rPr>
              <a:t>p</a:t>
            </a:r>
            <a:r>
              <a:rPr sz="1200" i="1" spc="209" baseline="-10416" dirty="0">
                <a:latin typeface="Calibri"/>
                <a:cs typeface="Calibri"/>
              </a:rPr>
              <a:t>K</a:t>
            </a:r>
            <a:r>
              <a:rPr sz="1200" i="1" spc="-104" baseline="-10416" dirty="0">
                <a:latin typeface="Calibri"/>
                <a:cs typeface="Calibri"/>
              </a:rPr>
              <a:t> </a:t>
            </a:r>
            <a:r>
              <a:rPr sz="1100" spc="125" dirty="0">
                <a:latin typeface="Calibri"/>
                <a:cs typeface="Calibri"/>
              </a:rPr>
              <a:t>(</a:t>
            </a:r>
            <a:r>
              <a:rPr sz="1100" i="1" spc="125" dirty="0">
                <a:latin typeface="Calibri"/>
                <a:cs typeface="Calibri"/>
              </a:rPr>
              <a:t>x</a:t>
            </a:r>
            <a:r>
              <a:rPr sz="1100" spc="125" dirty="0">
                <a:latin typeface="Calibri"/>
                <a:cs typeface="Calibri"/>
              </a:rPr>
              <a:t>)</a:t>
            </a:r>
            <a:r>
              <a:rPr sz="1100" spc="125" dirty="0">
                <a:latin typeface="Lucida Sans Unicode"/>
                <a:cs typeface="Lucida Sans Unicode"/>
              </a:rPr>
              <a:t>}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id="{82D96166-C0DA-8F81-7825-1B1F0EA71AEF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r>
              <a:rPr lang="en-US"/>
              <a:t>Instructor: Dr. Malak Abdullah</a:t>
            </a:r>
            <a:endParaRPr lang="en-US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88F676E0-1341-9490-658C-C29622C997E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670"/>
              </a:lnSpc>
            </a:pPr>
            <a:fld id="{81D60167-4931-47E6-BA6A-407CBD079E47}" type="slidenum">
              <a:rPr lang="en-JO" smtClean="0"/>
              <a:t>47</a:t>
            </a:fld>
            <a:r>
              <a:rPr lang="en-JO" spc="-240"/>
              <a:t> </a:t>
            </a:r>
            <a:r>
              <a:rPr lang="en-JO"/>
              <a:t>/</a:t>
            </a:r>
            <a:r>
              <a:rPr lang="en-JO" spc="-245"/>
              <a:t> </a:t>
            </a:r>
            <a:r>
              <a:rPr lang="en-JO"/>
              <a:t>29</a:t>
            </a:r>
            <a:endParaRPr lang="en-JO" dirty="0"/>
          </a:p>
        </p:txBody>
      </p:sp>
    </p:spTree>
  </p:cSld>
  <p:clrMapOvr>
    <a:masterClrMapping/>
  </p:clrMapOvr>
  <p:transition>
    <p:cut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32318" y="722117"/>
            <a:ext cx="240665" cy="1365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203200" algn="l"/>
              </a:tabLst>
            </a:pPr>
            <a:r>
              <a:rPr sz="700" spc="5" dirty="0">
                <a:solidFill>
                  <a:srgbClr val="56B4E9"/>
                </a:solidFill>
                <a:latin typeface="Microsoft Sans Serif"/>
                <a:cs typeface="Microsoft Sans Serif"/>
              </a:rPr>
              <a:t>|	|</a:t>
            </a:r>
            <a:endParaRPr sz="7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07206" y="1833004"/>
            <a:ext cx="2491105" cy="1365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193040" algn="l"/>
                <a:tab pos="737870" algn="l"/>
                <a:tab pos="903605" algn="l"/>
                <a:tab pos="2303145" algn="l"/>
              </a:tabLst>
            </a:pPr>
            <a:r>
              <a:rPr sz="700" spc="5" dirty="0">
                <a:solidFill>
                  <a:srgbClr val="E69F00"/>
                </a:solidFill>
                <a:latin typeface="Microsoft Sans Serif"/>
                <a:cs typeface="Microsoft Sans Serif"/>
              </a:rPr>
              <a:t>|	|  </a:t>
            </a:r>
            <a:r>
              <a:rPr sz="700" spc="75" dirty="0">
                <a:solidFill>
                  <a:srgbClr val="E69F00"/>
                </a:solidFill>
                <a:latin typeface="Microsoft Sans Serif"/>
                <a:cs typeface="Microsoft Sans Serif"/>
              </a:rPr>
              <a:t> </a:t>
            </a:r>
            <a:r>
              <a:rPr sz="700" spc="5" dirty="0">
                <a:solidFill>
                  <a:srgbClr val="E69F00"/>
                </a:solidFill>
                <a:latin typeface="Microsoft Sans Serif"/>
                <a:cs typeface="Microsoft Sans Serif"/>
              </a:rPr>
              <a:t>|</a:t>
            </a:r>
            <a:r>
              <a:rPr sz="700" dirty="0">
                <a:solidFill>
                  <a:srgbClr val="E69F00"/>
                </a:solidFill>
                <a:latin typeface="Microsoft Sans Serif"/>
                <a:cs typeface="Microsoft Sans Serif"/>
              </a:rPr>
              <a:t>    </a:t>
            </a:r>
            <a:r>
              <a:rPr sz="700" spc="40" dirty="0">
                <a:solidFill>
                  <a:srgbClr val="E69F00"/>
                </a:solidFill>
                <a:latin typeface="Microsoft Sans Serif"/>
                <a:cs typeface="Microsoft Sans Serif"/>
              </a:rPr>
              <a:t> </a:t>
            </a:r>
            <a:r>
              <a:rPr sz="700" b="1" spc="5" dirty="0">
                <a:solidFill>
                  <a:srgbClr val="E69F00"/>
                </a:solidFill>
                <a:latin typeface="Arial"/>
                <a:cs typeface="Arial"/>
              </a:rPr>
              <a:t>|</a:t>
            </a:r>
            <a:r>
              <a:rPr sz="700" b="1" spc="-10" dirty="0">
                <a:solidFill>
                  <a:srgbClr val="E69F00"/>
                </a:solidFill>
                <a:latin typeface="Arial"/>
                <a:cs typeface="Arial"/>
              </a:rPr>
              <a:t> </a:t>
            </a:r>
            <a:r>
              <a:rPr sz="700" spc="5" dirty="0">
                <a:solidFill>
                  <a:srgbClr val="FDAE00"/>
                </a:solidFill>
                <a:latin typeface="Microsoft Sans Serif"/>
                <a:cs typeface="Microsoft Sans Serif"/>
              </a:rPr>
              <a:t>|</a:t>
            </a:r>
            <a:r>
              <a:rPr sz="700" dirty="0">
                <a:solidFill>
                  <a:srgbClr val="FDAE00"/>
                </a:solidFill>
                <a:latin typeface="Microsoft Sans Serif"/>
                <a:cs typeface="Microsoft Sans Serif"/>
              </a:rPr>
              <a:t>  </a:t>
            </a:r>
            <a:r>
              <a:rPr sz="700" spc="-85" dirty="0">
                <a:solidFill>
                  <a:srgbClr val="FDAE00"/>
                </a:solidFill>
                <a:latin typeface="Microsoft Sans Serif"/>
                <a:cs typeface="Microsoft Sans Serif"/>
              </a:rPr>
              <a:t> </a:t>
            </a:r>
            <a:r>
              <a:rPr sz="700" spc="5" dirty="0">
                <a:solidFill>
                  <a:srgbClr val="E69F00"/>
                </a:solidFill>
                <a:latin typeface="Microsoft Sans Serif"/>
                <a:cs typeface="Microsoft Sans Serif"/>
              </a:rPr>
              <a:t>|</a:t>
            </a:r>
            <a:r>
              <a:rPr sz="700" dirty="0">
                <a:solidFill>
                  <a:srgbClr val="E69F00"/>
                </a:solidFill>
                <a:latin typeface="Microsoft Sans Serif"/>
                <a:cs typeface="Microsoft Sans Serif"/>
              </a:rPr>
              <a:t>	</a:t>
            </a:r>
            <a:r>
              <a:rPr sz="700" spc="5" dirty="0">
                <a:solidFill>
                  <a:srgbClr val="E69F00"/>
                </a:solidFill>
                <a:latin typeface="Microsoft Sans Serif"/>
                <a:cs typeface="Microsoft Sans Serif"/>
              </a:rPr>
              <a:t>|</a:t>
            </a:r>
            <a:r>
              <a:rPr sz="700" dirty="0">
                <a:solidFill>
                  <a:srgbClr val="E69F00"/>
                </a:solidFill>
                <a:latin typeface="Microsoft Sans Serif"/>
                <a:cs typeface="Microsoft Sans Serif"/>
              </a:rPr>
              <a:t>	</a:t>
            </a:r>
            <a:r>
              <a:rPr sz="700" spc="-35" dirty="0">
                <a:solidFill>
                  <a:srgbClr val="E69F00"/>
                </a:solidFill>
                <a:latin typeface="Microsoft Sans Serif"/>
                <a:cs typeface="Microsoft Sans Serif"/>
              </a:rPr>
              <a:t>|</a:t>
            </a:r>
            <a:r>
              <a:rPr sz="700" b="1" spc="5" dirty="0">
                <a:solidFill>
                  <a:srgbClr val="E69F00"/>
                </a:solidFill>
                <a:latin typeface="Arial"/>
                <a:cs typeface="Arial"/>
              </a:rPr>
              <a:t>| |</a:t>
            </a:r>
            <a:r>
              <a:rPr sz="700" b="1" spc="55" dirty="0">
                <a:solidFill>
                  <a:srgbClr val="E69F00"/>
                </a:solidFill>
                <a:latin typeface="Arial"/>
                <a:cs typeface="Arial"/>
              </a:rPr>
              <a:t> </a:t>
            </a:r>
            <a:r>
              <a:rPr sz="700" spc="5" dirty="0">
                <a:solidFill>
                  <a:srgbClr val="E69F00"/>
                </a:solidFill>
                <a:latin typeface="Microsoft Sans Serif"/>
                <a:cs typeface="Microsoft Sans Serif"/>
              </a:rPr>
              <a:t>|</a:t>
            </a:r>
            <a:r>
              <a:rPr sz="700" dirty="0">
                <a:solidFill>
                  <a:srgbClr val="E69F00"/>
                </a:solidFill>
                <a:latin typeface="Microsoft Sans Serif"/>
                <a:cs typeface="Microsoft Sans Serif"/>
              </a:rPr>
              <a:t>    </a:t>
            </a:r>
            <a:r>
              <a:rPr sz="700" spc="-25" dirty="0">
                <a:solidFill>
                  <a:srgbClr val="E69F00"/>
                </a:solidFill>
                <a:latin typeface="Microsoft Sans Serif"/>
                <a:cs typeface="Microsoft Sans Serif"/>
              </a:rPr>
              <a:t> </a:t>
            </a:r>
            <a:r>
              <a:rPr sz="700" spc="5" dirty="0">
                <a:solidFill>
                  <a:srgbClr val="E69F00"/>
                </a:solidFill>
                <a:latin typeface="Microsoft Sans Serif"/>
                <a:cs typeface="Microsoft Sans Serif"/>
              </a:rPr>
              <a:t>|</a:t>
            </a:r>
            <a:r>
              <a:rPr sz="700" dirty="0">
                <a:solidFill>
                  <a:srgbClr val="E69F00"/>
                </a:solidFill>
                <a:latin typeface="Microsoft Sans Serif"/>
                <a:cs typeface="Microsoft Sans Serif"/>
              </a:rPr>
              <a:t> </a:t>
            </a:r>
            <a:r>
              <a:rPr sz="700" spc="-95" dirty="0">
                <a:solidFill>
                  <a:srgbClr val="E69F00"/>
                </a:solidFill>
                <a:latin typeface="Microsoft Sans Serif"/>
                <a:cs typeface="Microsoft Sans Serif"/>
              </a:rPr>
              <a:t> </a:t>
            </a:r>
            <a:r>
              <a:rPr sz="700" spc="10" dirty="0">
                <a:solidFill>
                  <a:srgbClr val="E69F00"/>
                </a:solidFill>
                <a:latin typeface="Microsoft Sans Serif"/>
                <a:cs typeface="Microsoft Sans Serif"/>
              </a:rPr>
              <a:t>|</a:t>
            </a:r>
            <a:r>
              <a:rPr sz="700" spc="15" dirty="0">
                <a:solidFill>
                  <a:srgbClr val="E69F00"/>
                </a:solidFill>
                <a:latin typeface="Microsoft Sans Serif"/>
                <a:cs typeface="Microsoft Sans Serif"/>
              </a:rPr>
              <a:t>|</a:t>
            </a:r>
            <a:r>
              <a:rPr sz="700" spc="-65" dirty="0">
                <a:solidFill>
                  <a:srgbClr val="E69F00"/>
                </a:solidFill>
                <a:latin typeface="Microsoft Sans Serif"/>
                <a:cs typeface="Microsoft Sans Serif"/>
              </a:rPr>
              <a:t>|</a:t>
            </a:r>
            <a:r>
              <a:rPr sz="700" spc="65" dirty="0">
                <a:solidFill>
                  <a:srgbClr val="E69F00"/>
                </a:solidFill>
                <a:latin typeface="Microsoft Sans Serif"/>
                <a:cs typeface="Microsoft Sans Serif"/>
              </a:rPr>
              <a:t>|</a:t>
            </a:r>
            <a:r>
              <a:rPr sz="700" spc="-20" dirty="0">
                <a:solidFill>
                  <a:srgbClr val="E69F00"/>
                </a:solidFill>
                <a:latin typeface="Microsoft Sans Serif"/>
                <a:cs typeface="Microsoft Sans Serif"/>
              </a:rPr>
              <a:t>|</a:t>
            </a:r>
            <a:r>
              <a:rPr sz="700" spc="5" dirty="0">
                <a:solidFill>
                  <a:srgbClr val="E69F00"/>
                </a:solidFill>
                <a:latin typeface="Microsoft Sans Serif"/>
                <a:cs typeface="Microsoft Sans Serif"/>
              </a:rPr>
              <a:t>|</a:t>
            </a:r>
            <a:r>
              <a:rPr sz="700" dirty="0">
                <a:solidFill>
                  <a:srgbClr val="E69F00"/>
                </a:solidFill>
                <a:latin typeface="Microsoft Sans Serif"/>
                <a:cs typeface="Microsoft Sans Serif"/>
              </a:rPr>
              <a:t>  </a:t>
            </a:r>
            <a:r>
              <a:rPr sz="700" spc="-85" dirty="0">
                <a:solidFill>
                  <a:srgbClr val="E69F00"/>
                </a:solidFill>
                <a:latin typeface="Microsoft Sans Serif"/>
                <a:cs typeface="Microsoft Sans Serif"/>
              </a:rPr>
              <a:t> </a:t>
            </a:r>
            <a:r>
              <a:rPr sz="700" spc="-90" dirty="0">
                <a:solidFill>
                  <a:srgbClr val="E69F00"/>
                </a:solidFill>
                <a:latin typeface="Microsoft Sans Serif"/>
                <a:cs typeface="Microsoft Sans Serif"/>
              </a:rPr>
              <a:t>|</a:t>
            </a:r>
            <a:r>
              <a:rPr sz="700" spc="-55" dirty="0">
                <a:solidFill>
                  <a:srgbClr val="E69F00"/>
                </a:solidFill>
                <a:latin typeface="Microsoft Sans Serif"/>
                <a:cs typeface="Microsoft Sans Serif"/>
              </a:rPr>
              <a:t>|</a:t>
            </a:r>
            <a:r>
              <a:rPr sz="700" spc="35" dirty="0">
                <a:solidFill>
                  <a:srgbClr val="E69F00"/>
                </a:solidFill>
                <a:latin typeface="Microsoft Sans Serif"/>
                <a:cs typeface="Microsoft Sans Serif"/>
              </a:rPr>
              <a:t>|</a:t>
            </a:r>
            <a:r>
              <a:rPr sz="700" spc="5" dirty="0">
                <a:solidFill>
                  <a:srgbClr val="E69F00"/>
                </a:solidFill>
                <a:latin typeface="Microsoft Sans Serif"/>
                <a:cs typeface="Microsoft Sans Serif"/>
              </a:rPr>
              <a:t>|</a:t>
            </a:r>
            <a:r>
              <a:rPr sz="700" spc="-80" dirty="0">
                <a:solidFill>
                  <a:srgbClr val="E69F00"/>
                </a:solidFill>
                <a:latin typeface="Microsoft Sans Serif"/>
                <a:cs typeface="Microsoft Sans Serif"/>
              </a:rPr>
              <a:t> </a:t>
            </a:r>
            <a:r>
              <a:rPr sz="700" spc="5" dirty="0">
                <a:solidFill>
                  <a:srgbClr val="E69F00"/>
                </a:solidFill>
                <a:latin typeface="Microsoft Sans Serif"/>
                <a:cs typeface="Microsoft Sans Serif"/>
              </a:rPr>
              <a:t>|</a:t>
            </a:r>
            <a:r>
              <a:rPr sz="700" dirty="0">
                <a:solidFill>
                  <a:srgbClr val="E69F00"/>
                </a:solidFill>
                <a:latin typeface="Microsoft Sans Serif"/>
                <a:cs typeface="Microsoft Sans Serif"/>
              </a:rPr>
              <a:t> </a:t>
            </a:r>
            <a:r>
              <a:rPr sz="700" spc="-60" dirty="0">
                <a:solidFill>
                  <a:srgbClr val="E69F00"/>
                </a:solidFill>
                <a:latin typeface="Microsoft Sans Serif"/>
                <a:cs typeface="Microsoft Sans Serif"/>
              </a:rPr>
              <a:t> </a:t>
            </a:r>
            <a:r>
              <a:rPr sz="700" spc="-95" dirty="0">
                <a:solidFill>
                  <a:srgbClr val="E69F00"/>
                </a:solidFill>
                <a:latin typeface="Microsoft Sans Serif"/>
                <a:cs typeface="Microsoft Sans Serif"/>
              </a:rPr>
              <a:t>|</a:t>
            </a:r>
            <a:r>
              <a:rPr sz="700" spc="5" dirty="0">
                <a:solidFill>
                  <a:srgbClr val="E69F00"/>
                </a:solidFill>
                <a:latin typeface="Microsoft Sans Serif"/>
                <a:cs typeface="Microsoft Sans Serif"/>
              </a:rPr>
              <a:t>|</a:t>
            </a:r>
            <a:r>
              <a:rPr sz="700" dirty="0">
                <a:solidFill>
                  <a:srgbClr val="E69F00"/>
                </a:solidFill>
                <a:latin typeface="Microsoft Sans Serif"/>
                <a:cs typeface="Microsoft Sans Serif"/>
              </a:rPr>
              <a:t>  </a:t>
            </a:r>
            <a:r>
              <a:rPr sz="700" spc="15" dirty="0">
                <a:solidFill>
                  <a:srgbClr val="E69F00"/>
                </a:solidFill>
                <a:latin typeface="Microsoft Sans Serif"/>
                <a:cs typeface="Microsoft Sans Serif"/>
              </a:rPr>
              <a:t> </a:t>
            </a:r>
            <a:r>
              <a:rPr sz="700" b="1" spc="5" dirty="0">
                <a:solidFill>
                  <a:srgbClr val="E69F00"/>
                </a:solidFill>
                <a:latin typeface="Arial"/>
                <a:cs typeface="Arial"/>
              </a:rPr>
              <a:t>|</a:t>
            </a:r>
            <a:r>
              <a:rPr sz="700" b="1" spc="85" dirty="0">
                <a:solidFill>
                  <a:srgbClr val="E69F00"/>
                </a:solidFill>
                <a:latin typeface="Arial"/>
                <a:cs typeface="Arial"/>
              </a:rPr>
              <a:t> </a:t>
            </a:r>
            <a:r>
              <a:rPr sz="700" spc="5" dirty="0">
                <a:solidFill>
                  <a:srgbClr val="E69F00"/>
                </a:solidFill>
                <a:latin typeface="Microsoft Sans Serif"/>
                <a:cs typeface="Microsoft Sans Serif"/>
              </a:rPr>
              <a:t>|</a:t>
            </a:r>
            <a:r>
              <a:rPr sz="700" spc="70" dirty="0">
                <a:solidFill>
                  <a:srgbClr val="E69F00"/>
                </a:solidFill>
                <a:latin typeface="Microsoft Sans Serif"/>
                <a:cs typeface="Microsoft Sans Serif"/>
              </a:rPr>
              <a:t> </a:t>
            </a:r>
            <a:r>
              <a:rPr sz="700" spc="-15" dirty="0">
                <a:solidFill>
                  <a:srgbClr val="E69F00"/>
                </a:solidFill>
                <a:latin typeface="Microsoft Sans Serif"/>
                <a:cs typeface="Microsoft Sans Serif"/>
              </a:rPr>
              <a:t>|</a:t>
            </a:r>
            <a:r>
              <a:rPr sz="700" spc="5" dirty="0">
                <a:solidFill>
                  <a:srgbClr val="E69F00"/>
                </a:solidFill>
                <a:latin typeface="Microsoft Sans Serif"/>
                <a:cs typeface="Microsoft Sans Serif"/>
              </a:rPr>
              <a:t>|</a:t>
            </a:r>
            <a:r>
              <a:rPr sz="700" dirty="0">
                <a:solidFill>
                  <a:srgbClr val="E69F00"/>
                </a:solidFill>
                <a:latin typeface="Microsoft Sans Serif"/>
                <a:cs typeface="Microsoft Sans Serif"/>
              </a:rPr>
              <a:t>  </a:t>
            </a:r>
            <a:r>
              <a:rPr sz="700" spc="-75" dirty="0">
                <a:solidFill>
                  <a:srgbClr val="E69F00"/>
                </a:solidFill>
                <a:latin typeface="Microsoft Sans Serif"/>
                <a:cs typeface="Microsoft Sans Serif"/>
              </a:rPr>
              <a:t> </a:t>
            </a:r>
            <a:r>
              <a:rPr sz="700" spc="5" dirty="0">
                <a:solidFill>
                  <a:srgbClr val="E69F00"/>
                </a:solidFill>
                <a:latin typeface="Microsoft Sans Serif"/>
                <a:cs typeface="Microsoft Sans Serif"/>
              </a:rPr>
              <a:t>|</a:t>
            </a:r>
            <a:r>
              <a:rPr sz="700" dirty="0">
                <a:solidFill>
                  <a:srgbClr val="E69F00"/>
                </a:solidFill>
                <a:latin typeface="Microsoft Sans Serif"/>
                <a:cs typeface="Microsoft Sans Serif"/>
              </a:rPr>
              <a:t> </a:t>
            </a:r>
            <a:r>
              <a:rPr sz="700" spc="25" dirty="0">
                <a:solidFill>
                  <a:srgbClr val="E69F00"/>
                </a:solidFill>
                <a:latin typeface="Microsoft Sans Serif"/>
                <a:cs typeface="Microsoft Sans Serif"/>
              </a:rPr>
              <a:t> </a:t>
            </a:r>
            <a:r>
              <a:rPr sz="700" spc="5" dirty="0">
                <a:solidFill>
                  <a:srgbClr val="E69F00"/>
                </a:solidFill>
                <a:latin typeface="Microsoft Sans Serif"/>
                <a:cs typeface="Microsoft Sans Serif"/>
              </a:rPr>
              <a:t>||</a:t>
            </a:r>
            <a:r>
              <a:rPr sz="700" dirty="0">
                <a:solidFill>
                  <a:srgbClr val="E69F00"/>
                </a:solidFill>
                <a:latin typeface="Microsoft Sans Serif"/>
                <a:cs typeface="Microsoft Sans Serif"/>
              </a:rPr>
              <a:t>   </a:t>
            </a:r>
            <a:r>
              <a:rPr sz="700" spc="-45" dirty="0">
                <a:solidFill>
                  <a:srgbClr val="E69F00"/>
                </a:solidFill>
                <a:latin typeface="Microsoft Sans Serif"/>
                <a:cs typeface="Microsoft Sans Serif"/>
              </a:rPr>
              <a:t> </a:t>
            </a:r>
            <a:r>
              <a:rPr sz="700" spc="5" dirty="0">
                <a:solidFill>
                  <a:srgbClr val="E69F00"/>
                </a:solidFill>
                <a:latin typeface="Microsoft Sans Serif"/>
                <a:cs typeface="Microsoft Sans Serif"/>
              </a:rPr>
              <a:t>|</a:t>
            </a:r>
            <a:r>
              <a:rPr sz="700" dirty="0">
                <a:solidFill>
                  <a:srgbClr val="E69F00"/>
                </a:solidFill>
                <a:latin typeface="Microsoft Sans Serif"/>
                <a:cs typeface="Microsoft Sans Serif"/>
              </a:rPr>
              <a:t>	</a:t>
            </a:r>
            <a:r>
              <a:rPr sz="700" spc="5" dirty="0">
                <a:solidFill>
                  <a:srgbClr val="E69F00"/>
                </a:solidFill>
                <a:latin typeface="Microsoft Sans Serif"/>
                <a:cs typeface="Microsoft Sans Serif"/>
              </a:rPr>
              <a:t>|</a:t>
            </a:r>
            <a:r>
              <a:rPr sz="700" dirty="0">
                <a:solidFill>
                  <a:srgbClr val="E69F00"/>
                </a:solidFill>
                <a:latin typeface="Microsoft Sans Serif"/>
                <a:cs typeface="Microsoft Sans Serif"/>
              </a:rPr>
              <a:t>    </a:t>
            </a:r>
            <a:r>
              <a:rPr sz="700" spc="65" dirty="0">
                <a:solidFill>
                  <a:srgbClr val="E69F00"/>
                </a:solidFill>
                <a:latin typeface="Microsoft Sans Serif"/>
                <a:cs typeface="Microsoft Sans Serif"/>
              </a:rPr>
              <a:t> </a:t>
            </a:r>
            <a:r>
              <a:rPr sz="700" spc="5" dirty="0">
                <a:solidFill>
                  <a:srgbClr val="E69F00"/>
                </a:solidFill>
                <a:latin typeface="Microsoft Sans Serif"/>
                <a:cs typeface="Microsoft Sans Serif"/>
              </a:rPr>
              <a:t>|</a:t>
            </a:r>
            <a:endParaRPr sz="7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51601" y="722117"/>
            <a:ext cx="2592705" cy="1365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186055" algn="l"/>
                <a:tab pos="423545" algn="l"/>
                <a:tab pos="636905" algn="l"/>
                <a:tab pos="2555240" algn="l"/>
              </a:tabLst>
            </a:pPr>
            <a:r>
              <a:rPr sz="700" spc="5" dirty="0">
                <a:solidFill>
                  <a:srgbClr val="56B4E9"/>
                </a:solidFill>
                <a:latin typeface="Microsoft Sans Serif"/>
                <a:cs typeface="Microsoft Sans Serif"/>
              </a:rPr>
              <a:t>|	|</a:t>
            </a:r>
            <a:r>
              <a:rPr sz="700" spc="35" dirty="0">
                <a:solidFill>
                  <a:srgbClr val="56B4E9"/>
                </a:solidFill>
                <a:latin typeface="Microsoft Sans Serif"/>
                <a:cs typeface="Microsoft Sans Serif"/>
              </a:rPr>
              <a:t> </a:t>
            </a:r>
            <a:r>
              <a:rPr sz="700" spc="5" dirty="0">
                <a:solidFill>
                  <a:srgbClr val="56B4E9"/>
                </a:solidFill>
                <a:latin typeface="Microsoft Sans Serif"/>
                <a:cs typeface="Microsoft Sans Serif"/>
              </a:rPr>
              <a:t>|</a:t>
            </a:r>
            <a:r>
              <a:rPr sz="700" dirty="0">
                <a:solidFill>
                  <a:srgbClr val="56B4E9"/>
                </a:solidFill>
                <a:latin typeface="Microsoft Sans Serif"/>
                <a:cs typeface="Microsoft Sans Serif"/>
              </a:rPr>
              <a:t>	</a:t>
            </a:r>
            <a:r>
              <a:rPr sz="700" spc="65" dirty="0">
                <a:solidFill>
                  <a:srgbClr val="56B4E9"/>
                </a:solidFill>
                <a:latin typeface="Microsoft Sans Serif"/>
                <a:cs typeface="Microsoft Sans Serif"/>
              </a:rPr>
              <a:t>|</a:t>
            </a:r>
            <a:r>
              <a:rPr sz="700" spc="5" dirty="0">
                <a:solidFill>
                  <a:srgbClr val="56B4E9"/>
                </a:solidFill>
                <a:latin typeface="Microsoft Sans Serif"/>
                <a:cs typeface="Microsoft Sans Serif"/>
              </a:rPr>
              <a:t>|</a:t>
            </a:r>
            <a:r>
              <a:rPr sz="700" dirty="0">
                <a:solidFill>
                  <a:srgbClr val="56B4E9"/>
                </a:solidFill>
                <a:latin typeface="Microsoft Sans Serif"/>
                <a:cs typeface="Microsoft Sans Serif"/>
              </a:rPr>
              <a:t>	</a:t>
            </a:r>
            <a:r>
              <a:rPr sz="700" spc="10" dirty="0">
                <a:solidFill>
                  <a:srgbClr val="56B4E9"/>
                </a:solidFill>
                <a:latin typeface="Microsoft Sans Serif"/>
                <a:cs typeface="Microsoft Sans Serif"/>
              </a:rPr>
              <a:t>|</a:t>
            </a:r>
            <a:r>
              <a:rPr sz="700" spc="5" dirty="0">
                <a:solidFill>
                  <a:srgbClr val="56B4E9"/>
                </a:solidFill>
                <a:latin typeface="Microsoft Sans Serif"/>
                <a:cs typeface="Microsoft Sans Serif"/>
              </a:rPr>
              <a:t>|</a:t>
            </a:r>
            <a:r>
              <a:rPr sz="700" dirty="0">
                <a:solidFill>
                  <a:srgbClr val="56B4E9"/>
                </a:solidFill>
                <a:latin typeface="Microsoft Sans Serif"/>
                <a:cs typeface="Microsoft Sans Serif"/>
              </a:rPr>
              <a:t> </a:t>
            </a:r>
            <a:r>
              <a:rPr sz="700" spc="45" dirty="0">
                <a:solidFill>
                  <a:srgbClr val="56B4E9"/>
                </a:solidFill>
                <a:latin typeface="Microsoft Sans Serif"/>
                <a:cs typeface="Microsoft Sans Serif"/>
              </a:rPr>
              <a:t> </a:t>
            </a:r>
            <a:r>
              <a:rPr sz="700" spc="-15" dirty="0">
                <a:solidFill>
                  <a:srgbClr val="56B4E9"/>
                </a:solidFill>
                <a:latin typeface="Microsoft Sans Serif"/>
                <a:cs typeface="Microsoft Sans Serif"/>
              </a:rPr>
              <a:t>|</a:t>
            </a:r>
            <a:r>
              <a:rPr sz="700" spc="5" dirty="0">
                <a:solidFill>
                  <a:srgbClr val="5EC6FF"/>
                </a:solidFill>
                <a:latin typeface="Microsoft Sans Serif"/>
                <a:cs typeface="Microsoft Sans Serif"/>
              </a:rPr>
              <a:t>|</a:t>
            </a:r>
            <a:r>
              <a:rPr sz="700" dirty="0">
                <a:solidFill>
                  <a:srgbClr val="5EC6FF"/>
                </a:solidFill>
                <a:latin typeface="Microsoft Sans Serif"/>
                <a:cs typeface="Microsoft Sans Serif"/>
              </a:rPr>
              <a:t>  </a:t>
            </a:r>
            <a:r>
              <a:rPr sz="700" spc="-15" dirty="0">
                <a:solidFill>
                  <a:srgbClr val="5EC6FF"/>
                </a:solidFill>
                <a:latin typeface="Microsoft Sans Serif"/>
                <a:cs typeface="Microsoft Sans Serif"/>
              </a:rPr>
              <a:t> </a:t>
            </a:r>
            <a:r>
              <a:rPr sz="700" spc="-5" dirty="0">
                <a:solidFill>
                  <a:srgbClr val="56B4E9"/>
                </a:solidFill>
                <a:latin typeface="Microsoft Sans Serif"/>
                <a:cs typeface="Microsoft Sans Serif"/>
              </a:rPr>
              <a:t>|</a:t>
            </a:r>
            <a:r>
              <a:rPr sz="700" spc="5" dirty="0">
                <a:solidFill>
                  <a:srgbClr val="56B4E9"/>
                </a:solidFill>
                <a:latin typeface="Microsoft Sans Serif"/>
                <a:cs typeface="Microsoft Sans Serif"/>
              </a:rPr>
              <a:t>|</a:t>
            </a:r>
            <a:r>
              <a:rPr sz="700" spc="-90" dirty="0">
                <a:solidFill>
                  <a:srgbClr val="56B4E9"/>
                </a:solidFill>
                <a:latin typeface="Microsoft Sans Serif"/>
                <a:cs typeface="Microsoft Sans Serif"/>
              </a:rPr>
              <a:t> </a:t>
            </a:r>
            <a:r>
              <a:rPr sz="700" spc="-10" dirty="0">
                <a:solidFill>
                  <a:srgbClr val="56B4E9"/>
                </a:solidFill>
                <a:latin typeface="Microsoft Sans Serif"/>
                <a:cs typeface="Microsoft Sans Serif"/>
              </a:rPr>
              <a:t>|</a:t>
            </a:r>
            <a:r>
              <a:rPr sz="700" spc="5" dirty="0">
                <a:solidFill>
                  <a:srgbClr val="56B4E9"/>
                </a:solidFill>
                <a:latin typeface="Microsoft Sans Serif"/>
                <a:cs typeface="Microsoft Sans Serif"/>
              </a:rPr>
              <a:t>|</a:t>
            </a:r>
            <a:r>
              <a:rPr sz="700" dirty="0">
                <a:solidFill>
                  <a:srgbClr val="56B4E9"/>
                </a:solidFill>
                <a:latin typeface="Microsoft Sans Serif"/>
                <a:cs typeface="Microsoft Sans Serif"/>
              </a:rPr>
              <a:t>   </a:t>
            </a:r>
            <a:r>
              <a:rPr sz="700" spc="5" dirty="0">
                <a:solidFill>
                  <a:srgbClr val="56B4E9"/>
                </a:solidFill>
                <a:latin typeface="Microsoft Sans Serif"/>
                <a:cs typeface="Microsoft Sans Serif"/>
              </a:rPr>
              <a:t> </a:t>
            </a:r>
            <a:r>
              <a:rPr sz="700" spc="-55" dirty="0">
                <a:solidFill>
                  <a:srgbClr val="56B4E9"/>
                </a:solidFill>
                <a:latin typeface="Microsoft Sans Serif"/>
                <a:cs typeface="Microsoft Sans Serif"/>
              </a:rPr>
              <a:t>|</a:t>
            </a:r>
            <a:r>
              <a:rPr sz="700" spc="5" dirty="0">
                <a:solidFill>
                  <a:srgbClr val="56B4E9"/>
                </a:solidFill>
                <a:latin typeface="Microsoft Sans Serif"/>
                <a:cs typeface="Microsoft Sans Serif"/>
              </a:rPr>
              <a:t>|</a:t>
            </a:r>
            <a:r>
              <a:rPr sz="700" spc="30" dirty="0">
                <a:solidFill>
                  <a:srgbClr val="56B4E9"/>
                </a:solidFill>
                <a:latin typeface="Microsoft Sans Serif"/>
                <a:cs typeface="Microsoft Sans Serif"/>
              </a:rPr>
              <a:t> </a:t>
            </a:r>
            <a:r>
              <a:rPr sz="700" spc="60" dirty="0">
                <a:solidFill>
                  <a:srgbClr val="56B4E9"/>
                </a:solidFill>
                <a:latin typeface="Microsoft Sans Serif"/>
                <a:cs typeface="Microsoft Sans Serif"/>
              </a:rPr>
              <a:t>|</a:t>
            </a:r>
            <a:r>
              <a:rPr sz="700" b="1" spc="45" dirty="0">
                <a:solidFill>
                  <a:srgbClr val="56B4E9"/>
                </a:solidFill>
                <a:latin typeface="Arial"/>
                <a:cs typeface="Arial"/>
              </a:rPr>
              <a:t>|</a:t>
            </a:r>
            <a:r>
              <a:rPr sz="700" spc="-40" dirty="0">
                <a:solidFill>
                  <a:srgbClr val="56B4E9"/>
                </a:solidFill>
                <a:latin typeface="Microsoft Sans Serif"/>
                <a:cs typeface="Microsoft Sans Serif"/>
              </a:rPr>
              <a:t>|</a:t>
            </a:r>
            <a:r>
              <a:rPr sz="700" spc="5" dirty="0">
                <a:solidFill>
                  <a:srgbClr val="56B4E9"/>
                </a:solidFill>
                <a:latin typeface="Microsoft Sans Serif"/>
                <a:cs typeface="Microsoft Sans Serif"/>
              </a:rPr>
              <a:t>|</a:t>
            </a:r>
            <a:r>
              <a:rPr sz="700" dirty="0">
                <a:solidFill>
                  <a:srgbClr val="56B4E9"/>
                </a:solidFill>
                <a:latin typeface="Microsoft Sans Serif"/>
                <a:cs typeface="Microsoft Sans Serif"/>
              </a:rPr>
              <a:t>   </a:t>
            </a:r>
            <a:r>
              <a:rPr sz="700" spc="-20" dirty="0">
                <a:solidFill>
                  <a:srgbClr val="56B4E9"/>
                </a:solidFill>
                <a:latin typeface="Microsoft Sans Serif"/>
                <a:cs typeface="Microsoft Sans Serif"/>
              </a:rPr>
              <a:t> </a:t>
            </a:r>
            <a:r>
              <a:rPr sz="700" spc="-40" dirty="0">
                <a:solidFill>
                  <a:srgbClr val="56B4E9"/>
                </a:solidFill>
                <a:latin typeface="Microsoft Sans Serif"/>
                <a:cs typeface="Microsoft Sans Serif"/>
              </a:rPr>
              <a:t>|</a:t>
            </a:r>
            <a:r>
              <a:rPr sz="700" spc="-20" dirty="0">
                <a:solidFill>
                  <a:srgbClr val="56B4E9"/>
                </a:solidFill>
                <a:latin typeface="Microsoft Sans Serif"/>
                <a:cs typeface="Microsoft Sans Serif"/>
              </a:rPr>
              <a:t>|</a:t>
            </a:r>
            <a:r>
              <a:rPr sz="700" spc="5" dirty="0">
                <a:solidFill>
                  <a:srgbClr val="56B4E9"/>
                </a:solidFill>
                <a:latin typeface="Microsoft Sans Serif"/>
                <a:cs typeface="Microsoft Sans Serif"/>
              </a:rPr>
              <a:t>|</a:t>
            </a:r>
            <a:r>
              <a:rPr sz="700" spc="-120" dirty="0">
                <a:solidFill>
                  <a:srgbClr val="56B4E9"/>
                </a:solidFill>
                <a:latin typeface="Microsoft Sans Serif"/>
                <a:cs typeface="Microsoft Sans Serif"/>
              </a:rPr>
              <a:t> </a:t>
            </a:r>
            <a:r>
              <a:rPr sz="700" spc="5" dirty="0">
                <a:solidFill>
                  <a:srgbClr val="56B4E9"/>
                </a:solidFill>
                <a:latin typeface="Microsoft Sans Serif"/>
                <a:cs typeface="Microsoft Sans Serif"/>
              </a:rPr>
              <a:t>|</a:t>
            </a:r>
            <a:r>
              <a:rPr sz="700" dirty="0">
                <a:solidFill>
                  <a:srgbClr val="56B4E9"/>
                </a:solidFill>
                <a:latin typeface="Microsoft Sans Serif"/>
                <a:cs typeface="Microsoft Sans Serif"/>
              </a:rPr>
              <a:t> </a:t>
            </a:r>
            <a:r>
              <a:rPr sz="700" b="1" spc="5" dirty="0">
                <a:solidFill>
                  <a:srgbClr val="56B4E9"/>
                </a:solidFill>
                <a:latin typeface="Arial"/>
                <a:cs typeface="Arial"/>
              </a:rPr>
              <a:t>|</a:t>
            </a:r>
            <a:r>
              <a:rPr sz="700" b="1" dirty="0">
                <a:solidFill>
                  <a:srgbClr val="56B4E9"/>
                </a:solidFill>
                <a:latin typeface="Arial"/>
                <a:cs typeface="Arial"/>
              </a:rPr>
              <a:t>  </a:t>
            </a:r>
            <a:r>
              <a:rPr sz="700" b="1" spc="-100" dirty="0">
                <a:solidFill>
                  <a:srgbClr val="56B4E9"/>
                </a:solidFill>
                <a:latin typeface="Arial"/>
                <a:cs typeface="Arial"/>
              </a:rPr>
              <a:t> </a:t>
            </a:r>
            <a:r>
              <a:rPr sz="700" spc="-75" dirty="0">
                <a:solidFill>
                  <a:srgbClr val="56B4E9"/>
                </a:solidFill>
                <a:latin typeface="Microsoft Sans Serif"/>
                <a:cs typeface="Microsoft Sans Serif"/>
              </a:rPr>
              <a:t>|</a:t>
            </a:r>
            <a:r>
              <a:rPr sz="700" spc="-40" dirty="0">
                <a:solidFill>
                  <a:srgbClr val="56B4E9"/>
                </a:solidFill>
                <a:latin typeface="Microsoft Sans Serif"/>
                <a:cs typeface="Microsoft Sans Serif"/>
              </a:rPr>
              <a:t>|</a:t>
            </a:r>
            <a:r>
              <a:rPr sz="700" spc="5" dirty="0">
                <a:solidFill>
                  <a:srgbClr val="56B4E9"/>
                </a:solidFill>
                <a:latin typeface="Microsoft Sans Serif"/>
                <a:cs typeface="Microsoft Sans Serif"/>
              </a:rPr>
              <a:t>|</a:t>
            </a:r>
            <a:r>
              <a:rPr sz="700" b="1" spc="60" dirty="0">
                <a:solidFill>
                  <a:srgbClr val="5EC6FF"/>
                </a:solidFill>
                <a:latin typeface="Arial"/>
                <a:cs typeface="Arial"/>
              </a:rPr>
              <a:t>|</a:t>
            </a:r>
            <a:r>
              <a:rPr sz="700" spc="-40" dirty="0">
                <a:solidFill>
                  <a:srgbClr val="56B4E9"/>
                </a:solidFill>
                <a:latin typeface="Microsoft Sans Serif"/>
                <a:cs typeface="Microsoft Sans Serif"/>
              </a:rPr>
              <a:t>|</a:t>
            </a:r>
            <a:r>
              <a:rPr sz="700" spc="-45" dirty="0">
                <a:solidFill>
                  <a:srgbClr val="56B4E9"/>
                </a:solidFill>
                <a:latin typeface="Microsoft Sans Serif"/>
                <a:cs typeface="Microsoft Sans Serif"/>
              </a:rPr>
              <a:t>|</a:t>
            </a:r>
            <a:r>
              <a:rPr sz="700" b="1" spc="5" dirty="0">
                <a:solidFill>
                  <a:srgbClr val="56B4E9"/>
                </a:solidFill>
                <a:latin typeface="Arial"/>
                <a:cs typeface="Arial"/>
              </a:rPr>
              <a:t>|</a:t>
            </a:r>
            <a:r>
              <a:rPr sz="700" b="1" dirty="0">
                <a:solidFill>
                  <a:srgbClr val="56B4E9"/>
                </a:solidFill>
                <a:latin typeface="Arial"/>
                <a:cs typeface="Arial"/>
              </a:rPr>
              <a:t>  </a:t>
            </a:r>
            <a:r>
              <a:rPr sz="700" b="1" spc="-45" dirty="0">
                <a:solidFill>
                  <a:srgbClr val="56B4E9"/>
                </a:solidFill>
                <a:latin typeface="Arial"/>
                <a:cs typeface="Arial"/>
              </a:rPr>
              <a:t> </a:t>
            </a:r>
            <a:r>
              <a:rPr sz="700" spc="40" dirty="0">
                <a:solidFill>
                  <a:srgbClr val="56B4E9"/>
                </a:solidFill>
                <a:latin typeface="Microsoft Sans Serif"/>
                <a:cs typeface="Microsoft Sans Serif"/>
              </a:rPr>
              <a:t>|</a:t>
            </a:r>
            <a:r>
              <a:rPr sz="700" b="1" spc="5" dirty="0">
                <a:solidFill>
                  <a:srgbClr val="56B4E9"/>
                </a:solidFill>
                <a:latin typeface="Arial"/>
                <a:cs typeface="Arial"/>
              </a:rPr>
              <a:t>|</a:t>
            </a:r>
            <a:r>
              <a:rPr sz="700" b="1" dirty="0">
                <a:solidFill>
                  <a:srgbClr val="56B4E9"/>
                </a:solidFill>
                <a:latin typeface="Arial"/>
                <a:cs typeface="Arial"/>
              </a:rPr>
              <a:t>  </a:t>
            </a:r>
            <a:r>
              <a:rPr sz="700" b="1" spc="40" dirty="0">
                <a:solidFill>
                  <a:srgbClr val="56B4E9"/>
                </a:solidFill>
                <a:latin typeface="Arial"/>
                <a:cs typeface="Arial"/>
              </a:rPr>
              <a:t> </a:t>
            </a:r>
            <a:r>
              <a:rPr sz="700" spc="-45" dirty="0">
                <a:solidFill>
                  <a:srgbClr val="56B4E9"/>
                </a:solidFill>
                <a:latin typeface="Microsoft Sans Serif"/>
                <a:cs typeface="Microsoft Sans Serif"/>
              </a:rPr>
              <a:t>|</a:t>
            </a:r>
            <a:r>
              <a:rPr sz="700" spc="5" dirty="0">
                <a:solidFill>
                  <a:srgbClr val="56B4E9"/>
                </a:solidFill>
                <a:latin typeface="Microsoft Sans Serif"/>
                <a:cs typeface="Microsoft Sans Serif"/>
              </a:rPr>
              <a:t>|</a:t>
            </a:r>
            <a:r>
              <a:rPr sz="700" dirty="0">
                <a:solidFill>
                  <a:srgbClr val="56B4E9"/>
                </a:solidFill>
                <a:latin typeface="Microsoft Sans Serif"/>
                <a:cs typeface="Microsoft Sans Serif"/>
              </a:rPr>
              <a:t> </a:t>
            </a:r>
            <a:r>
              <a:rPr sz="700" spc="-75" dirty="0">
                <a:solidFill>
                  <a:srgbClr val="56B4E9"/>
                </a:solidFill>
                <a:latin typeface="Microsoft Sans Serif"/>
                <a:cs typeface="Microsoft Sans Serif"/>
              </a:rPr>
              <a:t> </a:t>
            </a:r>
            <a:r>
              <a:rPr sz="700" spc="5" dirty="0">
                <a:solidFill>
                  <a:srgbClr val="56B4E9"/>
                </a:solidFill>
                <a:latin typeface="Microsoft Sans Serif"/>
                <a:cs typeface="Microsoft Sans Serif"/>
              </a:rPr>
              <a:t>|</a:t>
            </a:r>
            <a:r>
              <a:rPr sz="700" dirty="0">
                <a:solidFill>
                  <a:srgbClr val="56B4E9"/>
                </a:solidFill>
                <a:latin typeface="Microsoft Sans Serif"/>
                <a:cs typeface="Microsoft Sans Serif"/>
              </a:rPr>
              <a:t> </a:t>
            </a:r>
            <a:r>
              <a:rPr sz="700" spc="15" dirty="0">
                <a:solidFill>
                  <a:srgbClr val="56B4E9"/>
                </a:solidFill>
                <a:latin typeface="Microsoft Sans Serif"/>
                <a:cs typeface="Microsoft Sans Serif"/>
              </a:rPr>
              <a:t> </a:t>
            </a:r>
            <a:r>
              <a:rPr sz="700" spc="-85" dirty="0">
                <a:solidFill>
                  <a:srgbClr val="56B4E9"/>
                </a:solidFill>
                <a:latin typeface="Microsoft Sans Serif"/>
                <a:cs typeface="Microsoft Sans Serif"/>
              </a:rPr>
              <a:t>|</a:t>
            </a:r>
            <a:r>
              <a:rPr sz="700" spc="60" dirty="0">
                <a:solidFill>
                  <a:srgbClr val="56B4E9"/>
                </a:solidFill>
                <a:latin typeface="Microsoft Sans Serif"/>
                <a:cs typeface="Microsoft Sans Serif"/>
              </a:rPr>
              <a:t>|</a:t>
            </a:r>
            <a:r>
              <a:rPr sz="700" spc="-95" dirty="0">
                <a:solidFill>
                  <a:srgbClr val="56B4E9"/>
                </a:solidFill>
                <a:latin typeface="Microsoft Sans Serif"/>
                <a:cs typeface="Microsoft Sans Serif"/>
              </a:rPr>
              <a:t>|</a:t>
            </a:r>
            <a:r>
              <a:rPr sz="700" spc="5" dirty="0">
                <a:solidFill>
                  <a:srgbClr val="56B4E9"/>
                </a:solidFill>
                <a:latin typeface="Microsoft Sans Serif"/>
                <a:cs typeface="Microsoft Sans Serif"/>
              </a:rPr>
              <a:t>|</a:t>
            </a:r>
            <a:r>
              <a:rPr sz="700" dirty="0">
                <a:solidFill>
                  <a:srgbClr val="56B4E9"/>
                </a:solidFill>
                <a:latin typeface="Microsoft Sans Serif"/>
                <a:cs typeface="Microsoft Sans Serif"/>
              </a:rPr>
              <a:t>  </a:t>
            </a:r>
            <a:r>
              <a:rPr sz="700" spc="10" dirty="0">
                <a:solidFill>
                  <a:srgbClr val="56B4E9"/>
                </a:solidFill>
                <a:latin typeface="Microsoft Sans Serif"/>
                <a:cs typeface="Microsoft Sans Serif"/>
              </a:rPr>
              <a:t> </a:t>
            </a:r>
            <a:r>
              <a:rPr sz="700" spc="-60" dirty="0">
                <a:solidFill>
                  <a:srgbClr val="56B4E9"/>
                </a:solidFill>
                <a:latin typeface="Microsoft Sans Serif"/>
                <a:cs typeface="Microsoft Sans Serif"/>
              </a:rPr>
              <a:t>|</a:t>
            </a:r>
            <a:r>
              <a:rPr sz="700" spc="5" dirty="0">
                <a:solidFill>
                  <a:srgbClr val="56B4E9"/>
                </a:solidFill>
                <a:latin typeface="Microsoft Sans Serif"/>
                <a:cs typeface="Microsoft Sans Serif"/>
              </a:rPr>
              <a:t>|</a:t>
            </a:r>
            <a:r>
              <a:rPr sz="700" spc="70" dirty="0">
                <a:solidFill>
                  <a:srgbClr val="56B4E9"/>
                </a:solidFill>
                <a:latin typeface="Microsoft Sans Serif"/>
                <a:cs typeface="Microsoft Sans Serif"/>
              </a:rPr>
              <a:t> </a:t>
            </a:r>
            <a:r>
              <a:rPr sz="700" spc="5" dirty="0">
                <a:solidFill>
                  <a:srgbClr val="56B4E9"/>
                </a:solidFill>
                <a:latin typeface="Microsoft Sans Serif"/>
                <a:cs typeface="Microsoft Sans Serif"/>
              </a:rPr>
              <a:t>|</a:t>
            </a:r>
            <a:r>
              <a:rPr sz="700" spc="80" dirty="0">
                <a:solidFill>
                  <a:srgbClr val="56B4E9"/>
                </a:solidFill>
                <a:latin typeface="Microsoft Sans Serif"/>
                <a:cs typeface="Microsoft Sans Serif"/>
              </a:rPr>
              <a:t> </a:t>
            </a:r>
            <a:r>
              <a:rPr sz="700" spc="50" dirty="0">
                <a:solidFill>
                  <a:srgbClr val="56B4E9"/>
                </a:solidFill>
                <a:latin typeface="Microsoft Sans Serif"/>
                <a:cs typeface="Microsoft Sans Serif"/>
              </a:rPr>
              <a:t>|</a:t>
            </a:r>
            <a:r>
              <a:rPr sz="700" spc="5" dirty="0">
                <a:solidFill>
                  <a:srgbClr val="56B4E9"/>
                </a:solidFill>
                <a:latin typeface="Microsoft Sans Serif"/>
                <a:cs typeface="Microsoft Sans Serif"/>
              </a:rPr>
              <a:t>|</a:t>
            </a:r>
            <a:r>
              <a:rPr sz="700" dirty="0">
                <a:solidFill>
                  <a:srgbClr val="56B4E9"/>
                </a:solidFill>
                <a:latin typeface="Microsoft Sans Serif"/>
                <a:cs typeface="Microsoft Sans Serif"/>
              </a:rPr>
              <a:t> </a:t>
            </a:r>
            <a:r>
              <a:rPr sz="700" spc="5" dirty="0">
                <a:solidFill>
                  <a:srgbClr val="56B4E9"/>
                </a:solidFill>
                <a:latin typeface="Microsoft Sans Serif"/>
                <a:cs typeface="Microsoft Sans Serif"/>
              </a:rPr>
              <a:t>|</a:t>
            </a:r>
            <a:r>
              <a:rPr sz="700" dirty="0">
                <a:solidFill>
                  <a:srgbClr val="56B4E9"/>
                </a:solidFill>
                <a:latin typeface="Microsoft Sans Serif"/>
                <a:cs typeface="Microsoft Sans Serif"/>
              </a:rPr>
              <a:t>	</a:t>
            </a:r>
            <a:r>
              <a:rPr sz="700" spc="5" dirty="0">
                <a:solidFill>
                  <a:srgbClr val="56B4E9"/>
                </a:solidFill>
                <a:latin typeface="Microsoft Sans Serif"/>
                <a:cs typeface="Microsoft Sans Serif"/>
              </a:rPr>
              <a:t>|</a:t>
            </a:r>
            <a:endParaRPr sz="700">
              <a:latin typeface="Microsoft Sans Serif"/>
              <a:cs typeface="Microsoft Sans Serif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783014" y="754605"/>
            <a:ext cx="3258185" cy="1258570"/>
            <a:chOff x="783014" y="754605"/>
            <a:chExt cx="3258185" cy="1258570"/>
          </a:xfrm>
        </p:grpSpPr>
        <p:sp>
          <p:nvSpPr>
            <p:cNvPr id="6" name="object 6"/>
            <p:cNvSpPr/>
            <p:nvPr/>
          </p:nvSpPr>
          <p:spPr>
            <a:xfrm>
              <a:off x="783014" y="757498"/>
              <a:ext cx="3255010" cy="1255395"/>
            </a:xfrm>
            <a:custGeom>
              <a:avLst/>
              <a:gdLst/>
              <a:ahLst/>
              <a:cxnLst/>
              <a:rect l="l" t="t" r="r" b="b"/>
              <a:pathLst>
                <a:path w="3255010" h="1255395">
                  <a:moveTo>
                    <a:pt x="400844" y="1199757"/>
                  </a:moveTo>
                  <a:lnTo>
                    <a:pt x="3241396" y="1199757"/>
                  </a:lnTo>
                </a:path>
                <a:path w="3255010" h="1255395">
                  <a:moveTo>
                    <a:pt x="400844" y="1199757"/>
                  </a:moveTo>
                  <a:lnTo>
                    <a:pt x="400844" y="1255301"/>
                  </a:lnTo>
                </a:path>
                <a:path w="3255010" h="1255395">
                  <a:moveTo>
                    <a:pt x="1110963" y="1199757"/>
                  </a:moveTo>
                  <a:lnTo>
                    <a:pt x="1110963" y="1255301"/>
                  </a:lnTo>
                </a:path>
                <a:path w="3255010" h="1255395">
                  <a:moveTo>
                    <a:pt x="1821082" y="1199757"/>
                  </a:moveTo>
                  <a:lnTo>
                    <a:pt x="1821082" y="1255301"/>
                  </a:lnTo>
                </a:path>
                <a:path w="3255010" h="1255395">
                  <a:moveTo>
                    <a:pt x="2531277" y="1199757"/>
                  </a:moveTo>
                  <a:lnTo>
                    <a:pt x="2531277" y="1255301"/>
                  </a:lnTo>
                </a:path>
                <a:path w="3255010" h="1255395">
                  <a:moveTo>
                    <a:pt x="3241396" y="1199757"/>
                  </a:moveTo>
                  <a:lnTo>
                    <a:pt x="3241396" y="1255301"/>
                  </a:lnTo>
                </a:path>
                <a:path w="3255010" h="1255395">
                  <a:moveTo>
                    <a:pt x="55544" y="1155321"/>
                  </a:moveTo>
                  <a:lnTo>
                    <a:pt x="55544" y="44435"/>
                  </a:lnTo>
                </a:path>
                <a:path w="3255010" h="1255395">
                  <a:moveTo>
                    <a:pt x="55544" y="1155321"/>
                  </a:moveTo>
                  <a:lnTo>
                    <a:pt x="0" y="1155321"/>
                  </a:lnTo>
                </a:path>
                <a:path w="3255010" h="1255395">
                  <a:moveTo>
                    <a:pt x="55544" y="933144"/>
                  </a:moveTo>
                  <a:lnTo>
                    <a:pt x="0" y="933144"/>
                  </a:lnTo>
                </a:path>
                <a:path w="3255010" h="1255395">
                  <a:moveTo>
                    <a:pt x="55544" y="710967"/>
                  </a:moveTo>
                  <a:lnTo>
                    <a:pt x="0" y="710967"/>
                  </a:lnTo>
                </a:path>
                <a:path w="3255010" h="1255395">
                  <a:moveTo>
                    <a:pt x="55544" y="488789"/>
                  </a:moveTo>
                  <a:lnTo>
                    <a:pt x="0" y="488789"/>
                  </a:lnTo>
                </a:path>
                <a:path w="3255010" h="1255395">
                  <a:moveTo>
                    <a:pt x="55544" y="266612"/>
                  </a:moveTo>
                  <a:lnTo>
                    <a:pt x="0" y="266612"/>
                  </a:lnTo>
                </a:path>
                <a:path w="3255010" h="1255395">
                  <a:moveTo>
                    <a:pt x="55544" y="44435"/>
                  </a:moveTo>
                  <a:lnTo>
                    <a:pt x="0" y="44435"/>
                  </a:lnTo>
                </a:path>
                <a:path w="3255010" h="1255395">
                  <a:moveTo>
                    <a:pt x="55544" y="1199757"/>
                  </a:moveTo>
                  <a:lnTo>
                    <a:pt x="3254896" y="1199757"/>
                  </a:lnTo>
                  <a:lnTo>
                    <a:pt x="3254896" y="0"/>
                  </a:lnTo>
                  <a:lnTo>
                    <a:pt x="55544" y="0"/>
                  </a:lnTo>
                  <a:lnTo>
                    <a:pt x="55544" y="1199757"/>
                  </a:lnTo>
                </a:path>
              </a:pathLst>
            </a:custGeom>
            <a:ln w="578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314292" y="757498"/>
              <a:ext cx="0" cy="1200150"/>
            </a:xfrm>
            <a:custGeom>
              <a:avLst/>
              <a:gdLst/>
              <a:ahLst/>
              <a:cxnLst/>
              <a:rect l="l" t="t" r="r" b="b"/>
              <a:pathLst>
                <a:path h="1200150">
                  <a:moveTo>
                    <a:pt x="0" y="1199757"/>
                  </a:moveTo>
                  <a:lnTo>
                    <a:pt x="0" y="0"/>
                  </a:lnTo>
                </a:path>
              </a:pathLst>
            </a:custGeom>
            <a:ln w="5785">
              <a:solidFill>
                <a:srgbClr val="FF0000"/>
              </a:solidFill>
              <a:prstDash val="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118344" y="757498"/>
              <a:ext cx="330835" cy="1200150"/>
            </a:xfrm>
            <a:custGeom>
              <a:avLst/>
              <a:gdLst/>
              <a:ahLst/>
              <a:cxnLst/>
              <a:rect l="l" t="t" r="r" b="b"/>
              <a:pathLst>
                <a:path w="330835" h="1200150">
                  <a:moveTo>
                    <a:pt x="0" y="1199757"/>
                  </a:moveTo>
                  <a:lnTo>
                    <a:pt x="0" y="0"/>
                  </a:lnTo>
                </a:path>
                <a:path w="330835" h="1200150">
                  <a:moveTo>
                    <a:pt x="330720" y="1199757"/>
                  </a:moveTo>
                  <a:lnTo>
                    <a:pt x="330720" y="0"/>
                  </a:lnTo>
                </a:path>
              </a:pathLst>
            </a:custGeom>
            <a:ln w="5785">
              <a:solidFill>
                <a:srgbClr val="FF0000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957053" y="974738"/>
              <a:ext cx="2947670" cy="506730"/>
            </a:xfrm>
            <a:custGeom>
              <a:avLst/>
              <a:gdLst/>
              <a:ahLst/>
              <a:cxnLst/>
              <a:rect l="l" t="t" r="r" b="b"/>
              <a:pathLst>
                <a:path w="2947670" h="506730">
                  <a:moveTo>
                    <a:pt x="0" y="458086"/>
                  </a:moveTo>
                  <a:lnTo>
                    <a:pt x="35486" y="460092"/>
                  </a:lnTo>
                  <a:lnTo>
                    <a:pt x="71050" y="462020"/>
                  </a:lnTo>
                  <a:lnTo>
                    <a:pt x="106537" y="464026"/>
                  </a:lnTo>
                  <a:lnTo>
                    <a:pt x="142023" y="465955"/>
                  </a:lnTo>
                  <a:lnTo>
                    <a:pt x="177510" y="467960"/>
                  </a:lnTo>
                  <a:lnTo>
                    <a:pt x="213074" y="469889"/>
                  </a:lnTo>
                  <a:lnTo>
                    <a:pt x="248560" y="471818"/>
                  </a:lnTo>
                  <a:lnTo>
                    <a:pt x="284047" y="473823"/>
                  </a:lnTo>
                  <a:lnTo>
                    <a:pt x="319534" y="475752"/>
                  </a:lnTo>
                  <a:lnTo>
                    <a:pt x="355097" y="477758"/>
                  </a:lnTo>
                  <a:lnTo>
                    <a:pt x="390584" y="480149"/>
                  </a:lnTo>
                  <a:lnTo>
                    <a:pt x="426071" y="483004"/>
                  </a:lnTo>
                  <a:lnTo>
                    <a:pt x="461557" y="485781"/>
                  </a:lnTo>
                  <a:lnTo>
                    <a:pt x="497121" y="488635"/>
                  </a:lnTo>
                  <a:lnTo>
                    <a:pt x="532608" y="491412"/>
                  </a:lnTo>
                  <a:lnTo>
                    <a:pt x="568094" y="494267"/>
                  </a:lnTo>
                  <a:lnTo>
                    <a:pt x="603658" y="497044"/>
                  </a:lnTo>
                  <a:lnTo>
                    <a:pt x="639145" y="499821"/>
                  </a:lnTo>
                  <a:lnTo>
                    <a:pt x="674631" y="502598"/>
                  </a:lnTo>
                  <a:lnTo>
                    <a:pt x="710118" y="505376"/>
                  </a:lnTo>
                  <a:lnTo>
                    <a:pt x="745682" y="506224"/>
                  </a:lnTo>
                  <a:lnTo>
                    <a:pt x="781169" y="495578"/>
                  </a:lnTo>
                  <a:lnTo>
                    <a:pt x="852142" y="473900"/>
                  </a:lnTo>
                  <a:lnTo>
                    <a:pt x="923192" y="451991"/>
                  </a:lnTo>
                  <a:lnTo>
                    <a:pt x="994243" y="425762"/>
                  </a:lnTo>
                  <a:lnTo>
                    <a:pt x="1029729" y="412570"/>
                  </a:lnTo>
                  <a:lnTo>
                    <a:pt x="1065216" y="399301"/>
                  </a:lnTo>
                  <a:lnTo>
                    <a:pt x="1100703" y="385955"/>
                  </a:lnTo>
                  <a:lnTo>
                    <a:pt x="1136266" y="384412"/>
                  </a:lnTo>
                  <a:lnTo>
                    <a:pt x="1171753" y="387575"/>
                  </a:lnTo>
                  <a:lnTo>
                    <a:pt x="1207240" y="390738"/>
                  </a:lnTo>
                  <a:lnTo>
                    <a:pt x="1242726" y="393901"/>
                  </a:lnTo>
                  <a:lnTo>
                    <a:pt x="1278290" y="396987"/>
                  </a:lnTo>
                  <a:lnTo>
                    <a:pt x="1313777" y="403544"/>
                  </a:lnTo>
                  <a:lnTo>
                    <a:pt x="1349263" y="413419"/>
                  </a:lnTo>
                  <a:lnTo>
                    <a:pt x="1384750" y="423216"/>
                  </a:lnTo>
                  <a:lnTo>
                    <a:pt x="1420314" y="433014"/>
                  </a:lnTo>
                  <a:lnTo>
                    <a:pt x="1455801" y="442811"/>
                  </a:lnTo>
                  <a:lnTo>
                    <a:pt x="1491287" y="445203"/>
                  </a:lnTo>
                  <a:lnTo>
                    <a:pt x="1526851" y="429002"/>
                  </a:lnTo>
                  <a:lnTo>
                    <a:pt x="1562338" y="412725"/>
                  </a:lnTo>
                  <a:lnTo>
                    <a:pt x="1597824" y="396370"/>
                  </a:lnTo>
                  <a:lnTo>
                    <a:pt x="1633311" y="380092"/>
                  </a:lnTo>
                  <a:lnTo>
                    <a:pt x="1668875" y="363660"/>
                  </a:lnTo>
                  <a:lnTo>
                    <a:pt x="1704361" y="346611"/>
                  </a:lnTo>
                  <a:lnTo>
                    <a:pt x="1739848" y="329640"/>
                  </a:lnTo>
                  <a:lnTo>
                    <a:pt x="1775335" y="312745"/>
                  </a:lnTo>
                  <a:lnTo>
                    <a:pt x="1810898" y="296004"/>
                  </a:lnTo>
                  <a:lnTo>
                    <a:pt x="1846385" y="279418"/>
                  </a:lnTo>
                  <a:lnTo>
                    <a:pt x="1917435" y="258049"/>
                  </a:lnTo>
                  <a:lnTo>
                    <a:pt x="1988409" y="237914"/>
                  </a:lnTo>
                  <a:lnTo>
                    <a:pt x="2059459" y="220248"/>
                  </a:lnTo>
                  <a:lnTo>
                    <a:pt x="2130432" y="207288"/>
                  </a:lnTo>
                  <a:lnTo>
                    <a:pt x="2201483" y="194482"/>
                  </a:lnTo>
                  <a:lnTo>
                    <a:pt x="2236970" y="183064"/>
                  </a:lnTo>
                  <a:lnTo>
                    <a:pt x="2272456" y="165167"/>
                  </a:lnTo>
                  <a:lnTo>
                    <a:pt x="2307943" y="147732"/>
                  </a:lnTo>
                  <a:lnTo>
                    <a:pt x="2343507" y="130837"/>
                  </a:lnTo>
                  <a:lnTo>
                    <a:pt x="2378993" y="114560"/>
                  </a:lnTo>
                  <a:lnTo>
                    <a:pt x="2414480" y="99208"/>
                  </a:lnTo>
                  <a:lnTo>
                    <a:pt x="2485530" y="72361"/>
                  </a:lnTo>
                  <a:lnTo>
                    <a:pt x="2556504" y="47444"/>
                  </a:lnTo>
                  <a:lnTo>
                    <a:pt x="2627554" y="31937"/>
                  </a:lnTo>
                  <a:lnTo>
                    <a:pt x="2698527" y="24454"/>
                  </a:lnTo>
                  <a:lnTo>
                    <a:pt x="2734091" y="20829"/>
                  </a:lnTo>
                  <a:lnTo>
                    <a:pt x="2769578" y="17203"/>
                  </a:lnTo>
                  <a:lnTo>
                    <a:pt x="2805064" y="13654"/>
                  </a:lnTo>
                  <a:lnTo>
                    <a:pt x="2840628" y="10183"/>
                  </a:lnTo>
                  <a:lnTo>
                    <a:pt x="2876115" y="6711"/>
                  </a:lnTo>
                  <a:lnTo>
                    <a:pt x="2911602" y="3317"/>
                  </a:lnTo>
                  <a:lnTo>
                    <a:pt x="2947088" y="0"/>
                  </a:lnTo>
                </a:path>
              </a:pathLst>
            </a:custGeom>
            <a:ln w="5785">
              <a:solidFill>
                <a:srgbClr val="0064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243241" y="1075258"/>
              <a:ext cx="0" cy="30480"/>
            </a:xfrm>
            <a:custGeom>
              <a:avLst/>
              <a:gdLst/>
              <a:ahLst/>
              <a:cxnLst/>
              <a:rect l="l" t="t" r="r" b="b"/>
              <a:pathLst>
                <a:path h="30480">
                  <a:moveTo>
                    <a:pt x="-11571" y="15158"/>
                  </a:moveTo>
                  <a:lnTo>
                    <a:pt x="11571" y="15158"/>
                  </a:lnTo>
                </a:path>
              </a:pathLst>
            </a:custGeom>
            <a:ln w="30317">
              <a:solidFill>
                <a:srgbClr val="E69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292923" y="1024882"/>
              <a:ext cx="0" cy="81280"/>
            </a:xfrm>
            <a:custGeom>
              <a:avLst/>
              <a:gdLst/>
              <a:ahLst/>
              <a:cxnLst/>
              <a:rect l="l" t="t" r="r" b="b"/>
              <a:pathLst>
                <a:path h="81280">
                  <a:moveTo>
                    <a:pt x="0" y="80693"/>
                  </a:moveTo>
                  <a:lnTo>
                    <a:pt x="0" y="0"/>
                  </a:lnTo>
                </a:path>
              </a:pathLst>
            </a:custGeom>
            <a:ln w="23143">
              <a:solidFill>
                <a:srgbClr val="56B4E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1145392" y="2051941"/>
            <a:ext cx="77470" cy="1365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700" spc="15" dirty="0">
                <a:latin typeface="Microsoft Sans Serif"/>
                <a:cs typeface="Microsoft Sans Serif"/>
              </a:rPr>
              <a:t>2</a:t>
            </a:r>
            <a:endParaRPr sz="700">
              <a:latin typeface="Microsoft Sans Serif"/>
              <a:cs typeface="Microsoft Sans Serif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214215" y="3342078"/>
            <a:ext cx="352425" cy="101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70"/>
              </a:lnSpc>
            </a:pPr>
            <a:fld id="{81D60167-4931-47E6-BA6A-407CBD079E47}" type="slidenum">
              <a:rPr sz="600" dirty="0">
                <a:solidFill>
                  <a:srgbClr val="7F7F7F"/>
                </a:solidFill>
                <a:latin typeface="Lucida Console"/>
                <a:cs typeface="Lucida Console"/>
              </a:rPr>
              <a:t>48</a:t>
            </a:fld>
            <a:r>
              <a:rPr sz="600" spc="-240" dirty="0">
                <a:solidFill>
                  <a:srgbClr val="7F7F7F"/>
                </a:solidFill>
                <a:latin typeface="Lucida Console"/>
                <a:cs typeface="Lucida Console"/>
              </a:rPr>
              <a:t> </a:t>
            </a:r>
            <a:r>
              <a:rPr sz="600" dirty="0">
                <a:solidFill>
                  <a:srgbClr val="7F7F7F"/>
                </a:solidFill>
                <a:latin typeface="Lucida Console"/>
                <a:cs typeface="Lucida Console"/>
              </a:rPr>
              <a:t>/</a:t>
            </a:r>
            <a:r>
              <a:rPr sz="600" spc="-240" dirty="0">
                <a:solidFill>
                  <a:srgbClr val="7F7F7F"/>
                </a:solidFill>
                <a:latin typeface="Lucida Console"/>
                <a:cs typeface="Lucida Console"/>
              </a:rPr>
              <a:t> </a:t>
            </a:r>
            <a:r>
              <a:rPr sz="600" dirty="0">
                <a:solidFill>
                  <a:srgbClr val="7F7F7F"/>
                </a:solidFill>
                <a:latin typeface="Lucida Console"/>
                <a:cs typeface="Lucida Console"/>
              </a:rPr>
              <a:t>30</a:t>
            </a:r>
            <a:endParaRPr sz="600">
              <a:latin typeface="Lucida Console"/>
              <a:cs typeface="Lucida Console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855511" y="2051941"/>
            <a:ext cx="77470" cy="1365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700" spc="15" dirty="0">
                <a:latin typeface="Microsoft Sans Serif"/>
                <a:cs typeface="Microsoft Sans Serif"/>
              </a:rPr>
              <a:t>3</a:t>
            </a:r>
            <a:endParaRPr sz="700">
              <a:latin typeface="Microsoft Sans Serif"/>
              <a:cs typeface="Microsoft Sans Serif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565707" y="2051941"/>
            <a:ext cx="77470" cy="1365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700" spc="15" dirty="0">
                <a:latin typeface="Microsoft Sans Serif"/>
                <a:cs typeface="Microsoft Sans Serif"/>
              </a:rPr>
              <a:t>4</a:t>
            </a:r>
            <a:endParaRPr sz="700">
              <a:latin typeface="Microsoft Sans Serif"/>
              <a:cs typeface="Microsoft Sans Serif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275826" y="2051941"/>
            <a:ext cx="77470" cy="1365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700" spc="15" dirty="0">
                <a:latin typeface="Microsoft Sans Serif"/>
                <a:cs typeface="Microsoft Sans Serif"/>
              </a:rPr>
              <a:t>5</a:t>
            </a:r>
            <a:endParaRPr sz="700">
              <a:latin typeface="Microsoft Sans Serif"/>
              <a:cs typeface="Microsoft Sans Serif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985944" y="2051941"/>
            <a:ext cx="77470" cy="1365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700" spc="15" dirty="0">
                <a:latin typeface="Microsoft Sans Serif"/>
                <a:cs typeface="Microsoft Sans Serif"/>
              </a:rPr>
              <a:t>6</a:t>
            </a:r>
            <a:endParaRPr sz="700">
              <a:latin typeface="Microsoft Sans Serif"/>
              <a:cs typeface="Microsoft Sans Serif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08747" y="724882"/>
            <a:ext cx="128905" cy="1265555"/>
          </a:xfrm>
          <a:prstGeom prst="rect">
            <a:avLst/>
          </a:prstGeom>
        </p:spPr>
        <p:txBody>
          <a:bodyPr vert="vert270" wrap="square" lIns="0" tIns="76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sz="700" spc="10" dirty="0">
                <a:latin typeface="Microsoft Sans Serif"/>
                <a:cs typeface="Microsoft Sans Serif"/>
              </a:rPr>
              <a:t>0.0  </a:t>
            </a:r>
            <a:r>
              <a:rPr sz="700" spc="145" dirty="0">
                <a:latin typeface="Microsoft Sans Serif"/>
                <a:cs typeface="Microsoft Sans Serif"/>
              </a:rPr>
              <a:t> </a:t>
            </a:r>
            <a:r>
              <a:rPr sz="700" spc="10" dirty="0">
                <a:latin typeface="Microsoft Sans Serif"/>
                <a:cs typeface="Microsoft Sans Serif"/>
              </a:rPr>
              <a:t>0.2  </a:t>
            </a:r>
            <a:r>
              <a:rPr sz="700" spc="150" dirty="0">
                <a:latin typeface="Microsoft Sans Serif"/>
                <a:cs typeface="Microsoft Sans Serif"/>
              </a:rPr>
              <a:t> </a:t>
            </a:r>
            <a:r>
              <a:rPr sz="700" spc="10" dirty="0">
                <a:latin typeface="Microsoft Sans Serif"/>
                <a:cs typeface="Microsoft Sans Serif"/>
              </a:rPr>
              <a:t>0.4  </a:t>
            </a:r>
            <a:r>
              <a:rPr sz="700" spc="150" dirty="0">
                <a:latin typeface="Microsoft Sans Serif"/>
                <a:cs typeface="Microsoft Sans Serif"/>
              </a:rPr>
              <a:t> </a:t>
            </a:r>
            <a:r>
              <a:rPr sz="700" spc="10" dirty="0">
                <a:latin typeface="Microsoft Sans Serif"/>
                <a:cs typeface="Microsoft Sans Serif"/>
              </a:rPr>
              <a:t>0.6  </a:t>
            </a:r>
            <a:r>
              <a:rPr sz="700" spc="145" dirty="0">
                <a:latin typeface="Microsoft Sans Serif"/>
                <a:cs typeface="Microsoft Sans Serif"/>
              </a:rPr>
              <a:t> </a:t>
            </a:r>
            <a:r>
              <a:rPr sz="700" spc="10" dirty="0">
                <a:latin typeface="Microsoft Sans Serif"/>
                <a:cs typeface="Microsoft Sans Serif"/>
              </a:rPr>
              <a:t>0.8  </a:t>
            </a:r>
            <a:r>
              <a:rPr sz="700" spc="150" dirty="0">
                <a:latin typeface="Microsoft Sans Serif"/>
                <a:cs typeface="Microsoft Sans Serif"/>
              </a:rPr>
              <a:t> </a:t>
            </a:r>
            <a:r>
              <a:rPr sz="700" spc="10" dirty="0">
                <a:latin typeface="Microsoft Sans Serif"/>
                <a:cs typeface="Microsoft Sans Serif"/>
              </a:rPr>
              <a:t>1.0</a:t>
            </a:r>
            <a:endParaRPr sz="700">
              <a:latin typeface="Microsoft Sans Serif"/>
              <a:cs typeface="Microsoft Sans Serif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09194" y="2274118"/>
            <a:ext cx="3928110" cy="8064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29565" algn="ctr">
              <a:lnSpc>
                <a:spcPct val="100000"/>
              </a:lnSpc>
              <a:spcBef>
                <a:spcPts val="125"/>
              </a:spcBef>
            </a:pPr>
            <a:r>
              <a:rPr sz="700" spc="10" dirty="0">
                <a:latin typeface="Microsoft Sans Serif"/>
                <a:cs typeface="Microsoft Sans Serif"/>
              </a:rPr>
              <a:t>x</a:t>
            </a:r>
            <a:endParaRPr sz="7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100">
              <a:latin typeface="Microsoft Sans Serif"/>
              <a:cs typeface="Microsoft Sans Serif"/>
            </a:endParaRPr>
          </a:p>
          <a:p>
            <a:pPr marL="50800">
              <a:lnSpc>
                <a:spcPct val="100000"/>
              </a:lnSpc>
            </a:pPr>
            <a:r>
              <a:rPr sz="1100" spc="10" dirty="0">
                <a:latin typeface="Calibri"/>
                <a:cs typeface="Calibri"/>
              </a:rPr>
              <a:t>Nearest-neighbor</a:t>
            </a:r>
            <a:r>
              <a:rPr sz="1100" spc="114" dirty="0">
                <a:latin typeface="Calibri"/>
                <a:cs typeface="Calibri"/>
              </a:rPr>
              <a:t> </a:t>
            </a:r>
            <a:r>
              <a:rPr sz="1100" spc="15" dirty="0">
                <a:latin typeface="Calibri"/>
                <a:cs typeface="Calibri"/>
              </a:rPr>
              <a:t>averaging</a:t>
            </a:r>
            <a:r>
              <a:rPr sz="1100" spc="125" dirty="0">
                <a:latin typeface="Calibri"/>
                <a:cs typeface="Calibri"/>
              </a:rPr>
              <a:t> </a:t>
            </a:r>
            <a:r>
              <a:rPr sz="1100" spc="20" dirty="0">
                <a:latin typeface="Calibri"/>
                <a:cs typeface="Calibri"/>
              </a:rPr>
              <a:t>can</a:t>
            </a:r>
            <a:r>
              <a:rPr sz="1100" spc="12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be</a:t>
            </a:r>
            <a:r>
              <a:rPr sz="1100" spc="12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used</a:t>
            </a:r>
            <a:r>
              <a:rPr sz="1100" spc="120" dirty="0">
                <a:latin typeface="Calibri"/>
                <a:cs typeface="Calibri"/>
              </a:rPr>
              <a:t> </a:t>
            </a:r>
            <a:r>
              <a:rPr sz="1100" spc="5" dirty="0">
                <a:latin typeface="Calibri"/>
                <a:cs typeface="Calibri"/>
              </a:rPr>
              <a:t>as</a:t>
            </a:r>
            <a:r>
              <a:rPr sz="1100" spc="120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before.</a:t>
            </a:r>
            <a:endParaRPr sz="1100">
              <a:latin typeface="Calibri"/>
              <a:cs typeface="Calibri"/>
            </a:endParaRPr>
          </a:p>
          <a:p>
            <a:pPr marL="50800">
              <a:lnSpc>
                <a:spcPct val="100000"/>
              </a:lnSpc>
              <a:spcBef>
                <a:spcPts val="35"/>
              </a:spcBef>
            </a:pPr>
            <a:r>
              <a:rPr sz="1100" spc="45" dirty="0">
                <a:latin typeface="Calibri"/>
                <a:cs typeface="Calibri"/>
              </a:rPr>
              <a:t>Also</a:t>
            </a:r>
            <a:r>
              <a:rPr sz="1100" spc="110" dirty="0">
                <a:latin typeface="Calibri"/>
                <a:cs typeface="Calibri"/>
              </a:rPr>
              <a:t> </a:t>
            </a:r>
            <a:r>
              <a:rPr sz="1100" spc="15" dirty="0">
                <a:latin typeface="Calibri"/>
                <a:cs typeface="Calibri"/>
              </a:rPr>
              <a:t>breaks</a:t>
            </a:r>
            <a:r>
              <a:rPr sz="1100" spc="12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down</a:t>
            </a:r>
            <a:r>
              <a:rPr sz="1100" spc="114" dirty="0">
                <a:latin typeface="Calibri"/>
                <a:cs typeface="Calibri"/>
              </a:rPr>
              <a:t> </a:t>
            </a:r>
            <a:r>
              <a:rPr sz="1100" spc="5" dirty="0">
                <a:latin typeface="Calibri"/>
                <a:cs typeface="Calibri"/>
              </a:rPr>
              <a:t>as</a:t>
            </a:r>
            <a:r>
              <a:rPr sz="1100" spc="120" dirty="0">
                <a:latin typeface="Calibri"/>
                <a:cs typeface="Calibri"/>
              </a:rPr>
              <a:t> </a:t>
            </a:r>
            <a:r>
              <a:rPr sz="1100" spc="10" dirty="0">
                <a:latin typeface="Calibri"/>
                <a:cs typeface="Calibri"/>
              </a:rPr>
              <a:t>dimension</a:t>
            </a:r>
            <a:r>
              <a:rPr sz="1100" spc="1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grows.</a:t>
            </a:r>
            <a:r>
              <a:rPr sz="1100" spc="2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However,</a:t>
            </a:r>
            <a:r>
              <a:rPr sz="1100" spc="120" dirty="0">
                <a:latin typeface="Calibri"/>
                <a:cs typeface="Calibri"/>
              </a:rPr>
              <a:t> </a:t>
            </a:r>
            <a:r>
              <a:rPr sz="1100" spc="5" dirty="0">
                <a:latin typeface="Calibri"/>
                <a:cs typeface="Calibri"/>
              </a:rPr>
              <a:t>the</a:t>
            </a:r>
            <a:r>
              <a:rPr sz="1100" spc="120" dirty="0">
                <a:latin typeface="Calibri"/>
                <a:cs typeface="Calibri"/>
              </a:rPr>
              <a:t> </a:t>
            </a:r>
            <a:r>
              <a:rPr sz="1100" spc="30" dirty="0">
                <a:latin typeface="Calibri"/>
                <a:cs typeface="Calibri"/>
              </a:rPr>
              <a:t>impact</a:t>
            </a:r>
            <a:r>
              <a:rPr sz="1100" spc="12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on</a:t>
            </a:r>
            <a:endParaRPr sz="1100">
              <a:latin typeface="Calibri"/>
              <a:cs typeface="Calibri"/>
            </a:endParaRPr>
          </a:p>
          <a:p>
            <a:pPr marL="50800">
              <a:lnSpc>
                <a:spcPct val="100000"/>
              </a:lnSpc>
              <a:spcBef>
                <a:spcPts val="35"/>
              </a:spcBef>
            </a:pPr>
            <a:r>
              <a:rPr sz="1100" i="1" spc="-335" dirty="0">
                <a:latin typeface="Calibri"/>
                <a:cs typeface="Calibri"/>
              </a:rPr>
              <a:t>C</a:t>
            </a:r>
            <a:r>
              <a:rPr sz="1650" spc="262" baseline="15151" dirty="0">
                <a:latin typeface="Calibri"/>
                <a:cs typeface="Calibri"/>
              </a:rPr>
              <a:t>ˆ</a:t>
            </a:r>
            <a:r>
              <a:rPr sz="1100" spc="85" dirty="0">
                <a:latin typeface="Calibri"/>
                <a:cs typeface="Calibri"/>
              </a:rPr>
              <a:t>(</a:t>
            </a:r>
            <a:r>
              <a:rPr sz="1100" i="1" spc="145" dirty="0">
                <a:latin typeface="Calibri"/>
                <a:cs typeface="Calibri"/>
              </a:rPr>
              <a:t>x</a:t>
            </a:r>
            <a:r>
              <a:rPr sz="1100" spc="85" dirty="0">
                <a:latin typeface="Calibri"/>
                <a:cs typeface="Calibri"/>
              </a:rPr>
              <a:t>)</a:t>
            </a:r>
            <a:r>
              <a:rPr sz="1100" spc="114" dirty="0">
                <a:latin typeface="Calibri"/>
                <a:cs typeface="Calibri"/>
              </a:rPr>
              <a:t> </a:t>
            </a:r>
            <a:r>
              <a:rPr sz="1100" spc="20" dirty="0">
                <a:latin typeface="Calibri"/>
                <a:cs typeface="Calibri"/>
              </a:rPr>
              <a:t>is</a:t>
            </a:r>
            <a:r>
              <a:rPr sz="1100" spc="114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less</a:t>
            </a:r>
            <a:r>
              <a:rPr sz="1100" spc="114" dirty="0">
                <a:latin typeface="Calibri"/>
                <a:cs typeface="Calibri"/>
              </a:rPr>
              <a:t> </a:t>
            </a:r>
            <a:r>
              <a:rPr sz="1100" spc="30" dirty="0">
                <a:latin typeface="Calibri"/>
                <a:cs typeface="Calibri"/>
              </a:rPr>
              <a:t>than</a:t>
            </a:r>
            <a:r>
              <a:rPr sz="1100" spc="114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on</a:t>
            </a:r>
            <a:r>
              <a:rPr sz="1100" spc="110" dirty="0">
                <a:latin typeface="Calibri"/>
                <a:cs typeface="Calibri"/>
              </a:rPr>
              <a:t> </a:t>
            </a:r>
            <a:r>
              <a:rPr sz="1100" i="1" spc="-475" dirty="0">
                <a:latin typeface="Calibri"/>
                <a:cs typeface="Calibri"/>
              </a:rPr>
              <a:t>p</a:t>
            </a:r>
            <a:r>
              <a:rPr sz="1100" spc="15" dirty="0">
                <a:latin typeface="Calibri"/>
                <a:cs typeface="Calibri"/>
              </a:rPr>
              <a:t>ˆ</a:t>
            </a:r>
            <a:r>
              <a:rPr sz="1200" i="1" spc="217" baseline="-13888" dirty="0">
                <a:latin typeface="Calibri"/>
                <a:cs typeface="Calibri"/>
              </a:rPr>
              <a:t>k</a:t>
            </a:r>
            <a:r>
              <a:rPr sz="1100" spc="85" dirty="0">
                <a:latin typeface="Calibri"/>
                <a:cs typeface="Calibri"/>
              </a:rPr>
              <a:t>(</a:t>
            </a:r>
            <a:r>
              <a:rPr sz="1100" i="1" spc="145" dirty="0">
                <a:latin typeface="Calibri"/>
                <a:cs typeface="Calibri"/>
              </a:rPr>
              <a:t>x</a:t>
            </a:r>
            <a:r>
              <a:rPr sz="1100" spc="85" dirty="0">
                <a:latin typeface="Calibri"/>
                <a:cs typeface="Calibri"/>
              </a:rPr>
              <a:t>)</a:t>
            </a:r>
            <a:r>
              <a:rPr sz="1100" i="1" spc="25" dirty="0">
                <a:latin typeface="Calibri"/>
                <a:cs typeface="Calibri"/>
              </a:rPr>
              <a:t>,</a:t>
            </a:r>
            <a:r>
              <a:rPr sz="1100" i="1" dirty="0">
                <a:latin typeface="Calibri"/>
                <a:cs typeface="Calibri"/>
              </a:rPr>
              <a:t> </a:t>
            </a:r>
            <a:r>
              <a:rPr sz="1100" i="1" spc="-15" dirty="0">
                <a:latin typeface="Calibri"/>
                <a:cs typeface="Calibri"/>
              </a:rPr>
              <a:t> </a:t>
            </a:r>
            <a:r>
              <a:rPr sz="1100" i="1" spc="65" dirty="0">
                <a:latin typeface="Calibri"/>
                <a:cs typeface="Calibri"/>
              </a:rPr>
              <a:t>k</a:t>
            </a:r>
            <a:r>
              <a:rPr sz="1100" i="1" spc="85" dirty="0">
                <a:latin typeface="Calibri"/>
                <a:cs typeface="Calibri"/>
              </a:rPr>
              <a:t> </a:t>
            </a:r>
            <a:r>
              <a:rPr sz="1100" spc="295" dirty="0">
                <a:latin typeface="Calibri"/>
                <a:cs typeface="Calibri"/>
              </a:rPr>
              <a:t>=</a:t>
            </a:r>
            <a:r>
              <a:rPr sz="1100" spc="55" dirty="0">
                <a:latin typeface="Calibri"/>
                <a:cs typeface="Calibri"/>
              </a:rPr>
              <a:t> </a:t>
            </a:r>
            <a:r>
              <a:rPr sz="1100" spc="-20" dirty="0">
                <a:latin typeface="Calibri"/>
                <a:cs typeface="Calibri"/>
              </a:rPr>
              <a:t>1</a:t>
            </a:r>
            <a:r>
              <a:rPr sz="1100" i="1" spc="25" dirty="0">
                <a:latin typeface="Calibri"/>
                <a:cs typeface="Calibri"/>
              </a:rPr>
              <a:t>,</a:t>
            </a:r>
            <a:r>
              <a:rPr sz="1100" i="1" spc="-70" dirty="0">
                <a:latin typeface="Calibri"/>
                <a:cs typeface="Calibri"/>
              </a:rPr>
              <a:t> </a:t>
            </a:r>
            <a:r>
              <a:rPr sz="1100" i="1" spc="20" dirty="0">
                <a:latin typeface="Calibri"/>
                <a:cs typeface="Calibri"/>
              </a:rPr>
              <a:t>.</a:t>
            </a:r>
            <a:r>
              <a:rPr sz="1100" i="1" spc="-70" dirty="0">
                <a:latin typeface="Calibri"/>
                <a:cs typeface="Calibri"/>
              </a:rPr>
              <a:t> </a:t>
            </a:r>
            <a:r>
              <a:rPr sz="1100" i="1" spc="20" dirty="0">
                <a:latin typeface="Calibri"/>
                <a:cs typeface="Calibri"/>
              </a:rPr>
              <a:t>.</a:t>
            </a:r>
            <a:r>
              <a:rPr sz="1100" i="1" spc="-70" dirty="0">
                <a:latin typeface="Calibri"/>
                <a:cs typeface="Calibri"/>
              </a:rPr>
              <a:t> </a:t>
            </a:r>
            <a:r>
              <a:rPr sz="1100" i="1" spc="20" dirty="0">
                <a:latin typeface="Calibri"/>
                <a:cs typeface="Calibri"/>
              </a:rPr>
              <a:t>.</a:t>
            </a:r>
            <a:r>
              <a:rPr sz="1100" i="1" spc="-70" dirty="0">
                <a:latin typeface="Calibri"/>
                <a:cs typeface="Calibri"/>
              </a:rPr>
              <a:t> </a:t>
            </a:r>
            <a:r>
              <a:rPr sz="1100" i="1" spc="25" dirty="0">
                <a:latin typeface="Calibri"/>
                <a:cs typeface="Calibri"/>
              </a:rPr>
              <a:t>,</a:t>
            </a:r>
            <a:r>
              <a:rPr sz="1100" i="1" spc="-70" dirty="0">
                <a:latin typeface="Calibri"/>
                <a:cs typeface="Calibri"/>
              </a:rPr>
              <a:t> </a:t>
            </a:r>
            <a:r>
              <a:rPr sz="1100" i="1" spc="425" dirty="0">
                <a:latin typeface="Calibri"/>
                <a:cs typeface="Calibri"/>
              </a:rPr>
              <a:t>K</a:t>
            </a:r>
            <a:r>
              <a:rPr sz="1100" spc="20" dirty="0">
                <a:latin typeface="Calibri"/>
                <a:cs typeface="Calibri"/>
              </a:rPr>
              <a:t>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86570" y="1321533"/>
            <a:ext cx="128905" cy="71755"/>
          </a:xfrm>
          <a:prstGeom prst="rect">
            <a:avLst/>
          </a:prstGeom>
        </p:spPr>
        <p:txBody>
          <a:bodyPr vert="vert270" wrap="square" lIns="0" tIns="76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sz="700" dirty="0">
                <a:latin typeface="Microsoft Sans Serif"/>
                <a:cs typeface="Microsoft Sans Serif"/>
              </a:rPr>
              <a:t>y</a:t>
            </a:r>
            <a:endParaRPr sz="700">
              <a:latin typeface="Microsoft Sans Serif"/>
              <a:cs typeface="Microsoft Sans Serif"/>
            </a:endParaRPr>
          </a:p>
        </p:txBody>
      </p: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F0BB81AB-5AF0-2695-6885-EB11466ABE97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r>
              <a:rPr lang="en-US"/>
              <a:t>Instructor: Dr. Malak Abdullah</a:t>
            </a:r>
            <a:endParaRPr lang="en-US" dirty="0"/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F420A428-08EB-AE83-D2CF-9797B7AD66E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670"/>
              </a:lnSpc>
            </a:pPr>
            <a:fld id="{81D60167-4931-47E6-BA6A-407CBD079E47}" type="slidenum">
              <a:rPr lang="en-JO" smtClean="0"/>
              <a:t>48</a:t>
            </a:fld>
            <a:r>
              <a:rPr lang="en-JO" spc="-240"/>
              <a:t> </a:t>
            </a:r>
            <a:r>
              <a:rPr lang="en-JO"/>
              <a:t>/</a:t>
            </a:r>
            <a:r>
              <a:rPr lang="en-JO" spc="-245"/>
              <a:t> </a:t>
            </a:r>
            <a:r>
              <a:rPr lang="en-JO"/>
              <a:t>29</a:t>
            </a:r>
            <a:endParaRPr lang="en-JO" dirty="0"/>
          </a:p>
        </p:txBody>
      </p:sp>
    </p:spTree>
  </p:cSld>
  <p:clrMapOvr>
    <a:masterClrMapping/>
  </p:clrMapOvr>
  <p:transition>
    <p:cut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33792" y="211465"/>
            <a:ext cx="213995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45" dirty="0"/>
              <a:t>Classification:</a:t>
            </a:r>
            <a:r>
              <a:rPr spc="275" dirty="0"/>
              <a:t> </a:t>
            </a:r>
            <a:r>
              <a:rPr spc="-15" dirty="0"/>
              <a:t>some</a:t>
            </a:r>
            <a:r>
              <a:rPr spc="130" dirty="0"/>
              <a:t> </a:t>
            </a:r>
            <a:r>
              <a:rPr spc="30" dirty="0"/>
              <a:t>details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214215" y="3342078"/>
            <a:ext cx="352425" cy="101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70"/>
              </a:lnSpc>
            </a:pPr>
            <a:fld id="{81D60167-4931-47E6-BA6A-407CBD079E47}" type="slidenum">
              <a:rPr sz="600" dirty="0">
                <a:solidFill>
                  <a:srgbClr val="7F7F7F"/>
                </a:solidFill>
                <a:latin typeface="Lucida Console"/>
                <a:cs typeface="Lucida Console"/>
              </a:rPr>
              <a:t>49</a:t>
            </a:fld>
            <a:r>
              <a:rPr sz="600" spc="-240" dirty="0">
                <a:solidFill>
                  <a:srgbClr val="7F7F7F"/>
                </a:solidFill>
                <a:latin typeface="Lucida Console"/>
                <a:cs typeface="Lucida Console"/>
              </a:rPr>
              <a:t> </a:t>
            </a:r>
            <a:r>
              <a:rPr sz="600" dirty="0">
                <a:solidFill>
                  <a:srgbClr val="7F7F7F"/>
                </a:solidFill>
                <a:latin typeface="Lucida Console"/>
                <a:cs typeface="Lucida Console"/>
              </a:rPr>
              <a:t>/</a:t>
            </a:r>
            <a:r>
              <a:rPr sz="600" spc="-240" dirty="0">
                <a:solidFill>
                  <a:srgbClr val="7F7F7F"/>
                </a:solidFill>
                <a:latin typeface="Lucida Console"/>
                <a:cs typeface="Lucida Console"/>
              </a:rPr>
              <a:t> </a:t>
            </a:r>
            <a:r>
              <a:rPr sz="600" dirty="0">
                <a:solidFill>
                  <a:srgbClr val="7F7F7F"/>
                </a:solidFill>
                <a:latin typeface="Lucida Console"/>
                <a:cs typeface="Lucida Console"/>
              </a:rPr>
              <a:t>30</a:t>
            </a:r>
            <a:endParaRPr sz="600">
              <a:latin typeface="Lucida Console"/>
              <a:cs typeface="Lucida Consol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77558" y="874571"/>
            <a:ext cx="3904615" cy="1839595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259079" marR="193675" indent="-132715">
              <a:lnSpc>
                <a:spcPct val="102699"/>
              </a:lnSpc>
              <a:spcBef>
                <a:spcPts val="55"/>
              </a:spcBef>
              <a:buClr>
                <a:srgbClr val="3333B2"/>
              </a:buClr>
              <a:buSzPct val="90909"/>
              <a:buFont typeface="Lucida Sans Unicode"/>
              <a:buChar char="•"/>
              <a:tabLst>
                <a:tab pos="259715" algn="l"/>
              </a:tabLst>
            </a:pPr>
            <a:r>
              <a:rPr sz="1100" spc="65" dirty="0">
                <a:latin typeface="Calibri"/>
                <a:cs typeface="Calibri"/>
              </a:rPr>
              <a:t>Typically</a:t>
            </a:r>
            <a:r>
              <a:rPr sz="1100" spc="110" dirty="0">
                <a:latin typeface="Calibri"/>
                <a:cs typeface="Calibri"/>
              </a:rPr>
              <a:t> </a:t>
            </a:r>
            <a:r>
              <a:rPr sz="1100" spc="-50" dirty="0">
                <a:latin typeface="Calibri"/>
                <a:cs typeface="Calibri"/>
              </a:rPr>
              <a:t>we</a:t>
            </a:r>
            <a:r>
              <a:rPr sz="1100" spc="114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measure</a:t>
            </a:r>
            <a:r>
              <a:rPr sz="1100" spc="105" dirty="0">
                <a:latin typeface="Calibri"/>
                <a:cs typeface="Calibri"/>
              </a:rPr>
              <a:t> </a:t>
            </a:r>
            <a:r>
              <a:rPr sz="1100" spc="5" dirty="0">
                <a:latin typeface="Calibri"/>
                <a:cs typeface="Calibri"/>
              </a:rPr>
              <a:t>the</a:t>
            </a:r>
            <a:r>
              <a:rPr sz="1100" spc="114" dirty="0">
                <a:latin typeface="Calibri"/>
                <a:cs typeface="Calibri"/>
              </a:rPr>
              <a:t> </a:t>
            </a:r>
            <a:r>
              <a:rPr sz="1100" spc="5" dirty="0">
                <a:latin typeface="Calibri"/>
                <a:cs typeface="Calibri"/>
              </a:rPr>
              <a:t>performance</a:t>
            </a:r>
            <a:r>
              <a:rPr sz="1100" spc="114" dirty="0">
                <a:latin typeface="Calibri"/>
                <a:cs typeface="Calibri"/>
              </a:rPr>
              <a:t> </a:t>
            </a:r>
            <a:r>
              <a:rPr sz="1100" spc="-20" dirty="0">
                <a:latin typeface="Calibri"/>
                <a:cs typeface="Calibri"/>
              </a:rPr>
              <a:t>of</a:t>
            </a:r>
            <a:r>
              <a:rPr sz="1100" spc="105" dirty="0">
                <a:latin typeface="Calibri"/>
                <a:cs typeface="Calibri"/>
              </a:rPr>
              <a:t> </a:t>
            </a:r>
            <a:r>
              <a:rPr sz="1100" i="1" spc="30" dirty="0">
                <a:latin typeface="Calibri"/>
                <a:cs typeface="Calibri"/>
              </a:rPr>
              <a:t>C</a:t>
            </a:r>
            <a:r>
              <a:rPr sz="1650" spc="44" baseline="15151" dirty="0">
                <a:latin typeface="Calibri"/>
                <a:cs typeface="Calibri"/>
              </a:rPr>
              <a:t>ˆ</a:t>
            </a:r>
            <a:r>
              <a:rPr sz="1100" spc="30" dirty="0">
                <a:latin typeface="Calibri"/>
                <a:cs typeface="Calibri"/>
              </a:rPr>
              <a:t>(</a:t>
            </a:r>
            <a:r>
              <a:rPr sz="1100" i="1" spc="30" dirty="0">
                <a:latin typeface="Calibri"/>
                <a:cs typeface="Calibri"/>
              </a:rPr>
              <a:t>x</a:t>
            </a:r>
            <a:r>
              <a:rPr sz="1100" spc="30" dirty="0">
                <a:latin typeface="Calibri"/>
                <a:cs typeface="Calibri"/>
              </a:rPr>
              <a:t>)</a:t>
            </a:r>
            <a:r>
              <a:rPr sz="1100" spc="114" dirty="0">
                <a:latin typeface="Calibri"/>
                <a:cs typeface="Calibri"/>
              </a:rPr>
              <a:t> </a:t>
            </a:r>
            <a:r>
              <a:rPr sz="1100" spc="25" dirty="0">
                <a:latin typeface="Calibri"/>
                <a:cs typeface="Calibri"/>
              </a:rPr>
              <a:t>using</a:t>
            </a:r>
            <a:r>
              <a:rPr sz="1100" spc="114" dirty="0">
                <a:latin typeface="Calibri"/>
                <a:cs typeface="Calibri"/>
              </a:rPr>
              <a:t> </a:t>
            </a:r>
            <a:r>
              <a:rPr sz="1100" spc="5" dirty="0">
                <a:latin typeface="Calibri"/>
                <a:cs typeface="Calibri"/>
              </a:rPr>
              <a:t>the </a:t>
            </a:r>
            <a:r>
              <a:rPr sz="1100" spc="-235" dirty="0">
                <a:latin typeface="Calibri"/>
                <a:cs typeface="Calibri"/>
              </a:rPr>
              <a:t> </a:t>
            </a:r>
            <a:r>
              <a:rPr sz="1100" spc="20" dirty="0">
                <a:latin typeface="Calibri"/>
                <a:cs typeface="Calibri"/>
              </a:rPr>
              <a:t>misclassification</a:t>
            </a:r>
            <a:r>
              <a:rPr sz="1100" spc="105" dirty="0">
                <a:latin typeface="Calibri"/>
                <a:cs typeface="Calibri"/>
              </a:rPr>
              <a:t> </a:t>
            </a:r>
            <a:r>
              <a:rPr sz="1100" spc="5" dirty="0">
                <a:latin typeface="Calibri"/>
                <a:cs typeface="Calibri"/>
              </a:rPr>
              <a:t>error</a:t>
            </a:r>
            <a:r>
              <a:rPr sz="1100" spc="114" dirty="0">
                <a:latin typeface="Calibri"/>
                <a:cs typeface="Calibri"/>
              </a:rPr>
              <a:t> </a:t>
            </a:r>
            <a:r>
              <a:rPr sz="1100" spc="10" dirty="0">
                <a:latin typeface="Calibri"/>
                <a:cs typeface="Calibri"/>
              </a:rPr>
              <a:t>rate:</a:t>
            </a: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lr>
                <a:srgbClr val="3333B2"/>
              </a:buClr>
              <a:buFont typeface="Lucida Sans Unicode"/>
              <a:buChar char="•"/>
            </a:pPr>
            <a:endParaRPr sz="900">
              <a:latin typeface="Calibri"/>
              <a:cs typeface="Calibri"/>
            </a:endParaRPr>
          </a:p>
          <a:p>
            <a:pPr marL="225425" algn="ctr">
              <a:lnSpc>
                <a:spcPct val="100000"/>
              </a:lnSpc>
            </a:pPr>
            <a:r>
              <a:rPr sz="1100" spc="40" dirty="0">
                <a:latin typeface="Calibri"/>
                <a:cs typeface="Calibri"/>
              </a:rPr>
              <a:t>Err</a:t>
            </a:r>
            <a:r>
              <a:rPr sz="1200" spc="60" baseline="-13888" dirty="0">
                <a:latin typeface="Lucida Sans Unicode"/>
                <a:cs typeface="Lucida Sans Unicode"/>
              </a:rPr>
              <a:t>Te</a:t>
            </a:r>
            <a:r>
              <a:rPr sz="1200" spc="135" baseline="-13888" dirty="0">
                <a:latin typeface="Lucida Sans Unicode"/>
                <a:cs typeface="Lucida Sans Unicode"/>
              </a:rPr>
              <a:t> </a:t>
            </a:r>
            <a:r>
              <a:rPr sz="1100" spc="295" dirty="0">
                <a:latin typeface="Calibri"/>
                <a:cs typeface="Calibri"/>
              </a:rPr>
              <a:t>=</a:t>
            </a:r>
            <a:r>
              <a:rPr sz="1100" spc="45" dirty="0">
                <a:latin typeface="Calibri"/>
                <a:cs typeface="Calibri"/>
              </a:rPr>
              <a:t> </a:t>
            </a:r>
            <a:r>
              <a:rPr sz="1100" spc="50" dirty="0">
                <a:latin typeface="Calibri"/>
                <a:cs typeface="Calibri"/>
              </a:rPr>
              <a:t>Ave</a:t>
            </a:r>
            <a:r>
              <a:rPr sz="1200" i="1" spc="75" baseline="-13888" dirty="0">
                <a:latin typeface="Calibri"/>
                <a:cs typeface="Calibri"/>
              </a:rPr>
              <a:t>i</a:t>
            </a:r>
            <a:r>
              <a:rPr sz="1200" spc="75" baseline="-13888" dirty="0">
                <a:latin typeface="Lucida Sans Unicode"/>
                <a:cs typeface="Lucida Sans Unicode"/>
              </a:rPr>
              <a:t>∈Te</a:t>
            </a:r>
            <a:r>
              <a:rPr sz="1100" i="1" spc="50" dirty="0">
                <a:latin typeface="Calibri"/>
                <a:cs typeface="Calibri"/>
              </a:rPr>
              <a:t>I</a:t>
            </a:r>
            <a:r>
              <a:rPr sz="1100" spc="50" dirty="0">
                <a:latin typeface="Calibri"/>
                <a:cs typeface="Calibri"/>
              </a:rPr>
              <a:t>[</a:t>
            </a:r>
            <a:r>
              <a:rPr sz="1100" i="1" spc="50" dirty="0">
                <a:latin typeface="Calibri"/>
                <a:cs typeface="Calibri"/>
              </a:rPr>
              <a:t>y</a:t>
            </a:r>
            <a:r>
              <a:rPr sz="1200" i="1" spc="75" baseline="-10416" dirty="0">
                <a:latin typeface="Calibri"/>
                <a:cs typeface="Calibri"/>
              </a:rPr>
              <a:t>i</a:t>
            </a:r>
            <a:r>
              <a:rPr sz="1200" i="1" spc="247" baseline="-10416" dirty="0">
                <a:latin typeface="Calibri"/>
                <a:cs typeface="Calibri"/>
              </a:rPr>
              <a:t> </a:t>
            </a:r>
            <a:r>
              <a:rPr sz="1100" spc="145" dirty="0">
                <a:latin typeface="Lucida Sans Unicode"/>
                <a:cs typeface="Lucida Sans Unicode"/>
              </a:rPr>
              <a:t>/</a:t>
            </a:r>
            <a:r>
              <a:rPr sz="1100" spc="145" dirty="0">
                <a:latin typeface="Calibri"/>
                <a:cs typeface="Calibri"/>
              </a:rPr>
              <a:t>=</a:t>
            </a:r>
            <a:r>
              <a:rPr sz="1100" spc="45" dirty="0">
                <a:latin typeface="Calibri"/>
                <a:cs typeface="Calibri"/>
              </a:rPr>
              <a:t> </a:t>
            </a:r>
            <a:r>
              <a:rPr sz="1100" i="1" spc="40" dirty="0">
                <a:latin typeface="Calibri"/>
                <a:cs typeface="Calibri"/>
              </a:rPr>
              <a:t>C</a:t>
            </a:r>
            <a:r>
              <a:rPr sz="1650" spc="60" baseline="15151" dirty="0">
                <a:latin typeface="Calibri"/>
                <a:cs typeface="Calibri"/>
              </a:rPr>
              <a:t>ˆ</a:t>
            </a:r>
            <a:r>
              <a:rPr sz="1100" spc="40" dirty="0">
                <a:latin typeface="Calibri"/>
                <a:cs typeface="Calibri"/>
              </a:rPr>
              <a:t>(</a:t>
            </a:r>
            <a:r>
              <a:rPr sz="1100" i="1" spc="40" dirty="0">
                <a:latin typeface="Calibri"/>
                <a:cs typeface="Calibri"/>
              </a:rPr>
              <a:t>x</a:t>
            </a:r>
            <a:r>
              <a:rPr sz="1200" i="1" spc="60" baseline="-10416" dirty="0">
                <a:latin typeface="Calibri"/>
                <a:cs typeface="Calibri"/>
              </a:rPr>
              <a:t>i</a:t>
            </a:r>
            <a:r>
              <a:rPr sz="1100" spc="40" dirty="0">
                <a:latin typeface="Calibri"/>
                <a:cs typeface="Calibri"/>
              </a:rPr>
              <a:t>)]</a:t>
            </a:r>
            <a:endParaRPr sz="1100">
              <a:latin typeface="Calibri"/>
              <a:cs typeface="Calibri"/>
            </a:endParaRPr>
          </a:p>
          <a:p>
            <a:pPr marL="259079" marR="297180" indent="-132715">
              <a:lnSpc>
                <a:spcPct val="102600"/>
              </a:lnSpc>
              <a:spcBef>
                <a:spcPts val="1095"/>
              </a:spcBef>
              <a:buClr>
                <a:srgbClr val="3333B2"/>
              </a:buClr>
              <a:buSzPct val="90909"/>
              <a:buFont typeface="Lucida Sans Unicode"/>
              <a:buChar char="•"/>
              <a:tabLst>
                <a:tab pos="259715" algn="l"/>
              </a:tabLst>
            </a:pPr>
            <a:r>
              <a:rPr sz="1100" spc="70" dirty="0">
                <a:latin typeface="Calibri"/>
                <a:cs typeface="Calibri"/>
              </a:rPr>
              <a:t>The</a:t>
            </a:r>
            <a:r>
              <a:rPr sz="1100" spc="110" dirty="0">
                <a:latin typeface="Calibri"/>
                <a:cs typeface="Calibri"/>
              </a:rPr>
              <a:t> </a:t>
            </a:r>
            <a:r>
              <a:rPr sz="1100" spc="25" dirty="0">
                <a:latin typeface="Calibri"/>
                <a:cs typeface="Calibri"/>
              </a:rPr>
              <a:t>Bayes</a:t>
            </a:r>
            <a:r>
              <a:rPr sz="1100" spc="114" dirty="0">
                <a:latin typeface="Calibri"/>
                <a:cs typeface="Calibri"/>
              </a:rPr>
              <a:t> </a:t>
            </a:r>
            <a:r>
              <a:rPr sz="1100" spc="10" dirty="0">
                <a:latin typeface="Calibri"/>
                <a:cs typeface="Calibri"/>
              </a:rPr>
              <a:t>classifier</a:t>
            </a:r>
            <a:r>
              <a:rPr sz="1100" spc="114" dirty="0">
                <a:latin typeface="Calibri"/>
                <a:cs typeface="Calibri"/>
              </a:rPr>
              <a:t> </a:t>
            </a:r>
            <a:r>
              <a:rPr sz="1100" spc="35" dirty="0">
                <a:latin typeface="Calibri"/>
                <a:cs typeface="Calibri"/>
              </a:rPr>
              <a:t>(using</a:t>
            </a:r>
            <a:r>
              <a:rPr sz="1100" spc="114" dirty="0">
                <a:latin typeface="Calibri"/>
                <a:cs typeface="Calibri"/>
              </a:rPr>
              <a:t> </a:t>
            </a:r>
            <a:r>
              <a:rPr sz="1100" spc="5" dirty="0">
                <a:latin typeface="Calibri"/>
                <a:cs typeface="Calibri"/>
              </a:rPr>
              <a:t>the</a:t>
            </a:r>
            <a:r>
              <a:rPr sz="1100" spc="114" dirty="0">
                <a:latin typeface="Calibri"/>
                <a:cs typeface="Calibri"/>
              </a:rPr>
              <a:t> </a:t>
            </a:r>
            <a:r>
              <a:rPr sz="1100" spc="15" dirty="0">
                <a:latin typeface="Calibri"/>
                <a:cs typeface="Calibri"/>
              </a:rPr>
              <a:t>true</a:t>
            </a:r>
            <a:r>
              <a:rPr sz="1100" spc="110" dirty="0">
                <a:latin typeface="Calibri"/>
                <a:cs typeface="Calibri"/>
              </a:rPr>
              <a:t> </a:t>
            </a:r>
            <a:r>
              <a:rPr sz="1100" i="1" spc="90" dirty="0">
                <a:latin typeface="Calibri"/>
                <a:cs typeface="Calibri"/>
              </a:rPr>
              <a:t>p</a:t>
            </a:r>
            <a:r>
              <a:rPr sz="1200" i="1" spc="135" baseline="-13888" dirty="0">
                <a:latin typeface="Calibri"/>
                <a:cs typeface="Calibri"/>
              </a:rPr>
              <a:t>k</a:t>
            </a:r>
            <a:r>
              <a:rPr sz="1100" spc="90" dirty="0">
                <a:latin typeface="Calibri"/>
                <a:cs typeface="Calibri"/>
              </a:rPr>
              <a:t>(</a:t>
            </a:r>
            <a:r>
              <a:rPr sz="1100" i="1" spc="90" dirty="0">
                <a:latin typeface="Calibri"/>
                <a:cs typeface="Calibri"/>
              </a:rPr>
              <a:t>x</a:t>
            </a:r>
            <a:r>
              <a:rPr sz="1100" spc="90" dirty="0">
                <a:latin typeface="Calibri"/>
                <a:cs typeface="Calibri"/>
              </a:rPr>
              <a:t>))</a:t>
            </a:r>
            <a:r>
              <a:rPr sz="1100" spc="114" dirty="0">
                <a:latin typeface="Calibri"/>
                <a:cs typeface="Calibri"/>
              </a:rPr>
              <a:t> </a:t>
            </a:r>
            <a:r>
              <a:rPr sz="1100" spc="15" dirty="0">
                <a:latin typeface="Calibri"/>
                <a:cs typeface="Calibri"/>
              </a:rPr>
              <a:t>has</a:t>
            </a:r>
            <a:r>
              <a:rPr sz="1100" spc="120" dirty="0">
                <a:latin typeface="Calibri"/>
                <a:cs typeface="Calibri"/>
              </a:rPr>
              <a:t> </a:t>
            </a:r>
            <a:r>
              <a:rPr sz="1100" spc="15" dirty="0">
                <a:latin typeface="Calibri"/>
                <a:cs typeface="Calibri"/>
              </a:rPr>
              <a:t>smallest </a:t>
            </a:r>
            <a:r>
              <a:rPr sz="1100" spc="-235" dirty="0">
                <a:latin typeface="Calibri"/>
                <a:cs typeface="Calibri"/>
              </a:rPr>
              <a:t> </a:t>
            </a:r>
            <a:r>
              <a:rPr sz="1100" spc="5" dirty="0">
                <a:latin typeface="Calibri"/>
                <a:cs typeface="Calibri"/>
              </a:rPr>
              <a:t>error</a:t>
            </a:r>
            <a:r>
              <a:rPr sz="1100" spc="110" dirty="0">
                <a:latin typeface="Calibri"/>
                <a:cs typeface="Calibri"/>
              </a:rPr>
              <a:t> </a:t>
            </a:r>
            <a:r>
              <a:rPr sz="1100" spc="55" dirty="0">
                <a:latin typeface="Calibri"/>
                <a:cs typeface="Calibri"/>
              </a:rPr>
              <a:t>(in</a:t>
            </a:r>
            <a:r>
              <a:rPr sz="1100" spc="114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114" dirty="0">
                <a:latin typeface="Calibri"/>
                <a:cs typeface="Calibri"/>
              </a:rPr>
              <a:t> </a:t>
            </a:r>
            <a:r>
              <a:rPr sz="1100" spc="25" dirty="0">
                <a:latin typeface="Calibri"/>
                <a:cs typeface="Calibri"/>
              </a:rPr>
              <a:t>population).</a:t>
            </a: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Clr>
                <a:srgbClr val="3333B2"/>
              </a:buClr>
              <a:buFont typeface="Lucida Sans Unicode"/>
              <a:buChar char="•"/>
            </a:pPr>
            <a:endParaRPr sz="800">
              <a:latin typeface="Calibri"/>
              <a:cs typeface="Calibri"/>
            </a:endParaRPr>
          </a:p>
          <a:p>
            <a:pPr marL="259079" indent="-132715">
              <a:lnSpc>
                <a:spcPct val="100000"/>
              </a:lnSpc>
              <a:buClr>
                <a:srgbClr val="3333B2"/>
              </a:buClr>
              <a:buSzPct val="90909"/>
              <a:buFont typeface="Lucida Sans Unicode"/>
              <a:buChar char="•"/>
              <a:tabLst>
                <a:tab pos="259715" algn="l"/>
              </a:tabLst>
            </a:pPr>
            <a:r>
              <a:rPr sz="1100" spc="25" dirty="0">
                <a:latin typeface="Calibri"/>
                <a:cs typeface="Calibri"/>
              </a:rPr>
              <a:t>Support-vector</a:t>
            </a:r>
            <a:r>
              <a:rPr sz="1100" spc="114" dirty="0">
                <a:latin typeface="Calibri"/>
                <a:cs typeface="Calibri"/>
              </a:rPr>
              <a:t> </a:t>
            </a:r>
            <a:r>
              <a:rPr sz="1100" spc="5" dirty="0">
                <a:latin typeface="Calibri"/>
                <a:cs typeface="Calibri"/>
              </a:rPr>
              <a:t>machines</a:t>
            </a:r>
            <a:r>
              <a:rPr sz="1100" spc="114" dirty="0">
                <a:latin typeface="Calibri"/>
                <a:cs typeface="Calibri"/>
              </a:rPr>
              <a:t> </a:t>
            </a:r>
            <a:r>
              <a:rPr sz="1100" spc="35" dirty="0">
                <a:latin typeface="Calibri"/>
                <a:cs typeface="Calibri"/>
              </a:rPr>
              <a:t>build</a:t>
            </a:r>
            <a:r>
              <a:rPr sz="1100" spc="114" dirty="0">
                <a:latin typeface="Calibri"/>
                <a:cs typeface="Calibri"/>
              </a:rPr>
              <a:t> </a:t>
            </a:r>
            <a:r>
              <a:rPr sz="1100" spc="20" dirty="0">
                <a:latin typeface="Calibri"/>
                <a:cs typeface="Calibri"/>
              </a:rPr>
              <a:t>structured</a:t>
            </a:r>
            <a:r>
              <a:rPr sz="1100" spc="120" dirty="0">
                <a:latin typeface="Calibri"/>
                <a:cs typeface="Calibri"/>
              </a:rPr>
              <a:t> </a:t>
            </a:r>
            <a:r>
              <a:rPr sz="1100" spc="5" dirty="0">
                <a:latin typeface="Calibri"/>
                <a:cs typeface="Calibri"/>
              </a:rPr>
              <a:t>models</a:t>
            </a:r>
            <a:r>
              <a:rPr sz="1100" spc="114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for</a:t>
            </a:r>
            <a:r>
              <a:rPr sz="1100" spc="120" dirty="0">
                <a:latin typeface="Calibri"/>
                <a:cs typeface="Calibri"/>
              </a:rPr>
              <a:t> </a:t>
            </a:r>
            <a:r>
              <a:rPr sz="1100" i="1" spc="125" dirty="0">
                <a:latin typeface="Calibri"/>
                <a:cs typeface="Calibri"/>
              </a:rPr>
              <a:t>C</a:t>
            </a:r>
            <a:r>
              <a:rPr sz="1100" spc="125" dirty="0">
                <a:latin typeface="Calibri"/>
                <a:cs typeface="Calibri"/>
              </a:rPr>
              <a:t>(</a:t>
            </a:r>
            <a:r>
              <a:rPr sz="1100" i="1" spc="125" dirty="0">
                <a:latin typeface="Calibri"/>
                <a:cs typeface="Calibri"/>
              </a:rPr>
              <a:t>x</a:t>
            </a:r>
            <a:r>
              <a:rPr sz="1100" spc="125" dirty="0">
                <a:latin typeface="Calibri"/>
                <a:cs typeface="Calibri"/>
              </a:rPr>
              <a:t>).</a:t>
            </a:r>
            <a:endParaRPr sz="1100">
              <a:latin typeface="Calibri"/>
              <a:cs typeface="Calibri"/>
            </a:endParaRPr>
          </a:p>
          <a:p>
            <a:pPr marL="259079" indent="-133350">
              <a:lnSpc>
                <a:spcPct val="100000"/>
              </a:lnSpc>
              <a:spcBef>
                <a:spcPts val="335"/>
              </a:spcBef>
              <a:buClr>
                <a:srgbClr val="3333B2"/>
              </a:buClr>
              <a:buSzPct val="90909"/>
              <a:buFont typeface="Lucida Sans Unicode"/>
              <a:buChar char="•"/>
              <a:tabLst>
                <a:tab pos="259715" algn="l"/>
              </a:tabLst>
            </a:pPr>
            <a:r>
              <a:rPr sz="1100" spc="-10" dirty="0">
                <a:latin typeface="Calibri"/>
                <a:cs typeface="Calibri"/>
              </a:rPr>
              <a:t>We</a:t>
            </a:r>
            <a:r>
              <a:rPr sz="1100" spc="114" dirty="0">
                <a:latin typeface="Calibri"/>
                <a:cs typeface="Calibri"/>
              </a:rPr>
              <a:t> </a:t>
            </a:r>
            <a:r>
              <a:rPr sz="1100" spc="35" dirty="0">
                <a:latin typeface="Calibri"/>
                <a:cs typeface="Calibri"/>
              </a:rPr>
              <a:t>will</a:t>
            </a:r>
            <a:r>
              <a:rPr sz="1100" spc="110" dirty="0">
                <a:latin typeface="Calibri"/>
                <a:cs typeface="Calibri"/>
              </a:rPr>
              <a:t> </a:t>
            </a:r>
            <a:r>
              <a:rPr sz="1100" spc="5" dirty="0">
                <a:latin typeface="Calibri"/>
                <a:cs typeface="Calibri"/>
              </a:rPr>
              <a:t>also</a:t>
            </a:r>
            <a:r>
              <a:rPr sz="1100" spc="114" dirty="0">
                <a:latin typeface="Calibri"/>
                <a:cs typeface="Calibri"/>
              </a:rPr>
              <a:t> </a:t>
            </a:r>
            <a:r>
              <a:rPr sz="1100" spc="35" dirty="0">
                <a:latin typeface="Calibri"/>
                <a:cs typeface="Calibri"/>
              </a:rPr>
              <a:t>build</a:t>
            </a:r>
            <a:r>
              <a:rPr sz="1100" spc="114" dirty="0">
                <a:latin typeface="Calibri"/>
                <a:cs typeface="Calibri"/>
              </a:rPr>
              <a:t> </a:t>
            </a:r>
            <a:r>
              <a:rPr sz="1100" spc="20" dirty="0">
                <a:latin typeface="Calibri"/>
                <a:cs typeface="Calibri"/>
              </a:rPr>
              <a:t>structured</a:t>
            </a:r>
            <a:r>
              <a:rPr sz="1100" spc="120" dirty="0">
                <a:latin typeface="Calibri"/>
                <a:cs typeface="Calibri"/>
              </a:rPr>
              <a:t> </a:t>
            </a:r>
            <a:r>
              <a:rPr sz="1100" spc="5" dirty="0">
                <a:latin typeface="Calibri"/>
                <a:cs typeface="Calibri"/>
              </a:rPr>
              <a:t>models</a:t>
            </a:r>
            <a:r>
              <a:rPr sz="1100" spc="114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for</a:t>
            </a:r>
            <a:r>
              <a:rPr sz="1100" spc="114" dirty="0">
                <a:latin typeface="Calibri"/>
                <a:cs typeface="Calibri"/>
              </a:rPr>
              <a:t> </a:t>
            </a:r>
            <a:r>
              <a:rPr sz="1100" spc="5" dirty="0">
                <a:latin typeface="Calibri"/>
                <a:cs typeface="Calibri"/>
              </a:rPr>
              <a:t>representing</a:t>
            </a:r>
            <a:r>
              <a:rPr sz="1100" spc="114" dirty="0">
                <a:latin typeface="Calibri"/>
                <a:cs typeface="Calibri"/>
              </a:rPr>
              <a:t> </a:t>
            </a:r>
            <a:r>
              <a:rPr sz="1100" spc="5" dirty="0">
                <a:latin typeface="Calibri"/>
                <a:cs typeface="Calibri"/>
              </a:rPr>
              <a:t>the</a:t>
            </a:r>
            <a:endParaRPr sz="1100">
              <a:latin typeface="Calibri"/>
              <a:cs typeface="Calibri"/>
            </a:endParaRPr>
          </a:p>
          <a:p>
            <a:pPr marL="208279" algn="ctr">
              <a:lnSpc>
                <a:spcPct val="100000"/>
              </a:lnSpc>
              <a:spcBef>
                <a:spcPts val="35"/>
              </a:spcBef>
            </a:pPr>
            <a:r>
              <a:rPr sz="1100" i="1" spc="80" dirty="0">
                <a:latin typeface="Calibri"/>
                <a:cs typeface="Calibri"/>
              </a:rPr>
              <a:t>p</a:t>
            </a:r>
            <a:r>
              <a:rPr sz="1200" i="1" spc="120" baseline="-13888" dirty="0">
                <a:latin typeface="Calibri"/>
                <a:cs typeface="Calibri"/>
              </a:rPr>
              <a:t>k</a:t>
            </a:r>
            <a:r>
              <a:rPr sz="1100" spc="80" dirty="0">
                <a:latin typeface="Calibri"/>
                <a:cs typeface="Calibri"/>
              </a:rPr>
              <a:t>(</a:t>
            </a:r>
            <a:r>
              <a:rPr sz="1100" i="1" spc="80" dirty="0">
                <a:latin typeface="Calibri"/>
                <a:cs typeface="Calibri"/>
              </a:rPr>
              <a:t>x</a:t>
            </a:r>
            <a:r>
              <a:rPr sz="1100" spc="80" dirty="0">
                <a:latin typeface="Calibri"/>
                <a:cs typeface="Calibri"/>
              </a:rPr>
              <a:t>).</a:t>
            </a:r>
            <a:r>
              <a:rPr sz="1100" spc="2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e.g.</a:t>
            </a:r>
            <a:r>
              <a:rPr sz="1100" spc="240" dirty="0">
                <a:latin typeface="Calibri"/>
                <a:cs typeface="Calibri"/>
              </a:rPr>
              <a:t> </a:t>
            </a:r>
            <a:r>
              <a:rPr sz="1100" spc="45" dirty="0">
                <a:latin typeface="Calibri"/>
                <a:cs typeface="Calibri"/>
              </a:rPr>
              <a:t>Logistic</a:t>
            </a:r>
            <a:r>
              <a:rPr sz="1100" spc="114" dirty="0">
                <a:latin typeface="Calibri"/>
                <a:cs typeface="Calibri"/>
              </a:rPr>
              <a:t> </a:t>
            </a:r>
            <a:r>
              <a:rPr sz="1100" spc="5" dirty="0">
                <a:latin typeface="Calibri"/>
                <a:cs typeface="Calibri"/>
              </a:rPr>
              <a:t>regression,</a:t>
            </a:r>
            <a:r>
              <a:rPr sz="1100" spc="120" dirty="0">
                <a:latin typeface="Calibri"/>
                <a:cs typeface="Calibri"/>
              </a:rPr>
              <a:t> </a:t>
            </a:r>
            <a:r>
              <a:rPr sz="1100" spc="5" dirty="0">
                <a:latin typeface="Calibri"/>
                <a:cs typeface="Calibri"/>
              </a:rPr>
              <a:t>generalized</a:t>
            </a:r>
            <a:r>
              <a:rPr sz="1100" spc="110" dirty="0">
                <a:latin typeface="Calibri"/>
                <a:cs typeface="Calibri"/>
              </a:rPr>
              <a:t> </a:t>
            </a:r>
            <a:r>
              <a:rPr sz="1100" spc="25" dirty="0">
                <a:latin typeface="Calibri"/>
                <a:cs typeface="Calibri"/>
              </a:rPr>
              <a:t>additive</a:t>
            </a:r>
            <a:r>
              <a:rPr sz="1100" spc="120" dirty="0">
                <a:latin typeface="Calibri"/>
                <a:cs typeface="Calibri"/>
              </a:rPr>
              <a:t> </a:t>
            </a:r>
            <a:r>
              <a:rPr sz="1100" spc="5" dirty="0">
                <a:latin typeface="Calibri"/>
                <a:cs typeface="Calibri"/>
              </a:rPr>
              <a:t>models.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A87406-11E7-CFB3-C9EE-24CE15918B69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r>
              <a:rPr lang="en-US"/>
              <a:t>Instructor: Dr. Malak Abdullah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E09CF4-C24D-D162-318A-0DCAD2EADAB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670"/>
              </a:lnSpc>
            </a:pPr>
            <a:fld id="{81D60167-4931-47E6-BA6A-407CBD079E47}" type="slidenum">
              <a:rPr lang="en-JO" smtClean="0"/>
              <a:t>49</a:t>
            </a:fld>
            <a:r>
              <a:rPr lang="en-JO" spc="-240"/>
              <a:t> </a:t>
            </a:r>
            <a:r>
              <a:rPr lang="en-JO"/>
              <a:t>/</a:t>
            </a:r>
            <a:r>
              <a:rPr lang="en-JO" spc="-245"/>
              <a:t> </a:t>
            </a:r>
            <a:r>
              <a:rPr lang="en-JO"/>
              <a:t>29</a:t>
            </a:r>
            <a:endParaRPr lang="en-JO" dirty="0"/>
          </a:p>
        </p:txBody>
      </p:sp>
    </p:spTree>
  </p:cSld>
  <p:clrMapOvr>
    <a:masterClrMapping/>
  </p:clrMapOvr>
  <p:transition>
    <p:cut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8E5325-2470-9D46-9304-431DF6ADD4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58" y="289719"/>
            <a:ext cx="3803066" cy="215444"/>
          </a:xfrm>
        </p:spPr>
        <p:txBody>
          <a:bodyPr/>
          <a:lstStyle/>
          <a:p>
            <a:r>
              <a:rPr lang="en-US" dirty="0"/>
              <a:t>What is Regression?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278BB9-69BB-904A-9ADC-60E56DC532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058" y="879321"/>
            <a:ext cx="4257940" cy="1702109"/>
          </a:xfrm>
        </p:spPr>
        <p:txBody>
          <a:bodyPr>
            <a:normAutofit/>
          </a:bodyPr>
          <a:lstStyle/>
          <a:p>
            <a:r>
              <a:rPr lang="en-US" sz="907" dirty="0"/>
              <a:t>Regression is usually termed as </a:t>
            </a:r>
            <a:r>
              <a:rPr lang="en-US" sz="907" dirty="0">
                <a:solidFill>
                  <a:srgbClr val="FF0000"/>
                </a:solidFill>
              </a:rPr>
              <a:t>determining relationship(s) </a:t>
            </a:r>
            <a:r>
              <a:rPr lang="en-US" sz="907" dirty="0"/>
              <a:t>between two or more variables. </a:t>
            </a:r>
          </a:p>
          <a:p>
            <a:endParaRPr lang="en-US" sz="907" dirty="0"/>
          </a:p>
          <a:p>
            <a:endParaRPr lang="en-US" sz="907" dirty="0"/>
          </a:p>
          <a:p>
            <a:r>
              <a:rPr lang="en-US" sz="907" dirty="0"/>
              <a:t>X and Y are the variables, X is termed as the</a:t>
            </a:r>
            <a:r>
              <a:rPr lang="en-US" sz="907" i="1" dirty="0"/>
              <a:t> </a:t>
            </a:r>
            <a:r>
              <a:rPr lang="en-US" sz="907" i="1" dirty="0">
                <a:solidFill>
                  <a:srgbClr val="FF0000"/>
                </a:solidFill>
              </a:rPr>
              <a:t>independent</a:t>
            </a:r>
            <a:r>
              <a:rPr lang="en-US" sz="907" i="1" dirty="0"/>
              <a:t> variable</a:t>
            </a:r>
            <a:r>
              <a:rPr lang="en-US" sz="907" dirty="0"/>
              <a:t> and Y is termed as the </a:t>
            </a:r>
            <a:r>
              <a:rPr lang="en-US" sz="907" i="1" dirty="0">
                <a:solidFill>
                  <a:srgbClr val="FF0000"/>
                </a:solidFill>
              </a:rPr>
              <a:t>dependent </a:t>
            </a:r>
            <a:r>
              <a:rPr lang="en-US" sz="907" i="1" dirty="0"/>
              <a:t>variable and </a:t>
            </a:r>
            <a:r>
              <a:rPr lang="en-US" sz="907" dirty="0">
                <a:solidFill>
                  <a:srgbClr val="0070C0"/>
                </a:solidFill>
              </a:rPr>
              <a:t>Y</a:t>
            </a:r>
            <a:r>
              <a:rPr lang="en-US" sz="907" i="1" dirty="0">
                <a:solidFill>
                  <a:srgbClr val="0070C0"/>
                </a:solidFill>
              </a:rPr>
              <a:t> has a continuous range </a:t>
            </a:r>
            <a:r>
              <a:rPr lang="en-US" sz="907" i="1" dirty="0"/>
              <a:t>(unlike classification where Y is discrete)</a:t>
            </a:r>
            <a:r>
              <a:rPr lang="en-US" sz="907" dirty="0"/>
              <a:t>.</a:t>
            </a:r>
          </a:p>
          <a:p>
            <a:endParaRPr lang="en-US" sz="907" dirty="0"/>
          </a:p>
          <a:p>
            <a:r>
              <a:rPr lang="en-US" sz="907" dirty="0"/>
              <a:t>If we had multiple input attributes (e.g. x1, x2, x3, etc.) This would be called multiple linear regression. 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A20599-BDD6-006C-CD24-8C033D3707AD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r>
              <a:rPr lang="en-US"/>
              <a:t>Instructor: Dr. Malak Abdullah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4C1983-3695-2EB2-0E7A-5EB0CCFF9F5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670"/>
              </a:lnSpc>
            </a:pPr>
            <a:fld id="{81D60167-4931-47E6-BA6A-407CBD079E47}" type="slidenum">
              <a:rPr lang="en-JO" smtClean="0"/>
              <a:t>5</a:t>
            </a:fld>
            <a:r>
              <a:rPr lang="en-JO" spc="-240"/>
              <a:t> </a:t>
            </a:r>
            <a:r>
              <a:rPr lang="en-JO"/>
              <a:t>/</a:t>
            </a:r>
            <a:r>
              <a:rPr lang="en-JO" spc="-245"/>
              <a:t> </a:t>
            </a:r>
            <a:r>
              <a:rPr lang="en-JO"/>
              <a:t>29</a:t>
            </a:r>
            <a:endParaRPr lang="en-JO" dirty="0"/>
          </a:p>
        </p:txBody>
      </p:sp>
    </p:spTree>
    <p:extLst>
      <p:ext uri="{BB962C8B-B14F-4D97-AF65-F5344CB8AC3E}">
        <p14:creationId xmlns:p14="http://schemas.microsoft.com/office/powerpoint/2010/main" val="43817756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7774" y="211465"/>
            <a:ext cx="3852545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65" dirty="0"/>
              <a:t>Example:</a:t>
            </a:r>
            <a:r>
              <a:rPr spc="300" dirty="0"/>
              <a:t> </a:t>
            </a:r>
            <a:r>
              <a:rPr spc="50" dirty="0"/>
              <a:t>K-nearest</a:t>
            </a:r>
            <a:r>
              <a:rPr spc="145" dirty="0"/>
              <a:t> </a:t>
            </a:r>
            <a:r>
              <a:rPr spc="20" dirty="0"/>
              <a:t>neighbors</a:t>
            </a:r>
            <a:r>
              <a:rPr spc="145" dirty="0"/>
              <a:t> </a:t>
            </a:r>
            <a:r>
              <a:rPr spc="55" dirty="0"/>
              <a:t>in</a:t>
            </a:r>
            <a:r>
              <a:rPr spc="150" dirty="0"/>
              <a:t> </a:t>
            </a:r>
            <a:r>
              <a:rPr spc="-10" dirty="0"/>
              <a:t>two</a:t>
            </a:r>
            <a:r>
              <a:rPr spc="145" dirty="0"/>
              <a:t> </a:t>
            </a:r>
            <a:r>
              <a:rPr spc="20" dirty="0"/>
              <a:t>dimensions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949644" y="488237"/>
            <a:ext cx="2862580" cy="2575560"/>
            <a:chOff x="949644" y="488237"/>
            <a:chExt cx="2862580" cy="2575560"/>
          </a:xfrm>
        </p:grpSpPr>
        <p:sp>
          <p:nvSpPr>
            <p:cNvPr id="4" name="object 4"/>
            <p:cNvSpPr/>
            <p:nvPr/>
          </p:nvSpPr>
          <p:spPr>
            <a:xfrm>
              <a:off x="951232" y="489825"/>
              <a:ext cx="2859405" cy="2572385"/>
            </a:xfrm>
            <a:custGeom>
              <a:avLst/>
              <a:gdLst/>
              <a:ahLst/>
              <a:cxnLst/>
              <a:rect l="l" t="t" r="r" b="b"/>
              <a:pathLst>
                <a:path w="2859404" h="2572385">
                  <a:moveTo>
                    <a:pt x="0" y="2571907"/>
                  </a:moveTo>
                  <a:lnTo>
                    <a:pt x="2859272" y="2571907"/>
                  </a:lnTo>
                  <a:lnTo>
                    <a:pt x="2859272" y="0"/>
                  </a:lnTo>
                  <a:lnTo>
                    <a:pt x="0" y="0"/>
                  </a:lnTo>
                  <a:lnTo>
                    <a:pt x="0" y="2571907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053376" y="2914116"/>
              <a:ext cx="2655570" cy="56515"/>
            </a:xfrm>
            <a:custGeom>
              <a:avLst/>
              <a:gdLst/>
              <a:ahLst/>
              <a:cxnLst/>
              <a:rect l="l" t="t" r="r" b="b"/>
              <a:pathLst>
                <a:path w="2655570" h="56514">
                  <a:moveTo>
                    <a:pt x="7543" y="48602"/>
                  </a:moveTo>
                  <a:lnTo>
                    <a:pt x="0" y="48602"/>
                  </a:lnTo>
                  <a:lnTo>
                    <a:pt x="0" y="56134"/>
                  </a:lnTo>
                  <a:lnTo>
                    <a:pt x="7543" y="56134"/>
                  </a:lnTo>
                  <a:lnTo>
                    <a:pt x="7543" y="48602"/>
                  </a:lnTo>
                  <a:close/>
                </a:path>
                <a:path w="2655570" h="56514">
                  <a:moveTo>
                    <a:pt x="7543" y="0"/>
                  </a:moveTo>
                  <a:lnTo>
                    <a:pt x="0" y="0"/>
                  </a:lnTo>
                  <a:lnTo>
                    <a:pt x="0" y="7531"/>
                  </a:lnTo>
                  <a:lnTo>
                    <a:pt x="7543" y="7531"/>
                  </a:lnTo>
                  <a:lnTo>
                    <a:pt x="7543" y="0"/>
                  </a:lnTo>
                  <a:close/>
                </a:path>
                <a:path w="2655570" h="56514">
                  <a:moveTo>
                    <a:pt x="61569" y="48602"/>
                  </a:moveTo>
                  <a:lnTo>
                    <a:pt x="54025" y="48602"/>
                  </a:lnTo>
                  <a:lnTo>
                    <a:pt x="54025" y="56134"/>
                  </a:lnTo>
                  <a:lnTo>
                    <a:pt x="61569" y="56134"/>
                  </a:lnTo>
                  <a:lnTo>
                    <a:pt x="61569" y="48602"/>
                  </a:lnTo>
                  <a:close/>
                </a:path>
                <a:path w="2655570" h="56514">
                  <a:moveTo>
                    <a:pt x="61569" y="0"/>
                  </a:moveTo>
                  <a:lnTo>
                    <a:pt x="54025" y="0"/>
                  </a:lnTo>
                  <a:lnTo>
                    <a:pt x="54025" y="7531"/>
                  </a:lnTo>
                  <a:lnTo>
                    <a:pt x="61569" y="7531"/>
                  </a:lnTo>
                  <a:lnTo>
                    <a:pt x="61569" y="0"/>
                  </a:lnTo>
                  <a:close/>
                </a:path>
                <a:path w="2655570" h="56514">
                  <a:moveTo>
                    <a:pt x="115570" y="48602"/>
                  </a:moveTo>
                  <a:lnTo>
                    <a:pt x="108038" y="48602"/>
                  </a:lnTo>
                  <a:lnTo>
                    <a:pt x="108038" y="56134"/>
                  </a:lnTo>
                  <a:lnTo>
                    <a:pt x="115570" y="56134"/>
                  </a:lnTo>
                  <a:lnTo>
                    <a:pt x="115570" y="48602"/>
                  </a:lnTo>
                  <a:close/>
                </a:path>
                <a:path w="2655570" h="56514">
                  <a:moveTo>
                    <a:pt x="115570" y="0"/>
                  </a:moveTo>
                  <a:lnTo>
                    <a:pt x="108038" y="0"/>
                  </a:lnTo>
                  <a:lnTo>
                    <a:pt x="108038" y="7531"/>
                  </a:lnTo>
                  <a:lnTo>
                    <a:pt x="115570" y="7531"/>
                  </a:lnTo>
                  <a:lnTo>
                    <a:pt x="115570" y="0"/>
                  </a:lnTo>
                  <a:close/>
                </a:path>
                <a:path w="2655570" h="56514">
                  <a:moveTo>
                    <a:pt x="169621" y="48602"/>
                  </a:moveTo>
                  <a:lnTo>
                    <a:pt x="162077" y="48602"/>
                  </a:lnTo>
                  <a:lnTo>
                    <a:pt x="162077" y="56134"/>
                  </a:lnTo>
                  <a:lnTo>
                    <a:pt x="169621" y="56134"/>
                  </a:lnTo>
                  <a:lnTo>
                    <a:pt x="169621" y="48602"/>
                  </a:lnTo>
                  <a:close/>
                </a:path>
                <a:path w="2655570" h="56514">
                  <a:moveTo>
                    <a:pt x="169621" y="0"/>
                  </a:moveTo>
                  <a:lnTo>
                    <a:pt x="162077" y="0"/>
                  </a:lnTo>
                  <a:lnTo>
                    <a:pt x="162077" y="7531"/>
                  </a:lnTo>
                  <a:lnTo>
                    <a:pt x="169621" y="7531"/>
                  </a:lnTo>
                  <a:lnTo>
                    <a:pt x="169621" y="0"/>
                  </a:lnTo>
                  <a:close/>
                </a:path>
                <a:path w="2655570" h="56514">
                  <a:moveTo>
                    <a:pt x="223647" y="48602"/>
                  </a:moveTo>
                  <a:lnTo>
                    <a:pt x="216103" y="48602"/>
                  </a:lnTo>
                  <a:lnTo>
                    <a:pt x="216103" y="56134"/>
                  </a:lnTo>
                  <a:lnTo>
                    <a:pt x="223647" y="56134"/>
                  </a:lnTo>
                  <a:lnTo>
                    <a:pt x="223647" y="48602"/>
                  </a:lnTo>
                  <a:close/>
                </a:path>
                <a:path w="2655570" h="56514">
                  <a:moveTo>
                    <a:pt x="223647" y="0"/>
                  </a:moveTo>
                  <a:lnTo>
                    <a:pt x="216103" y="0"/>
                  </a:lnTo>
                  <a:lnTo>
                    <a:pt x="216103" y="7531"/>
                  </a:lnTo>
                  <a:lnTo>
                    <a:pt x="223647" y="7531"/>
                  </a:lnTo>
                  <a:lnTo>
                    <a:pt x="223647" y="0"/>
                  </a:lnTo>
                  <a:close/>
                </a:path>
                <a:path w="2655570" h="56514">
                  <a:moveTo>
                    <a:pt x="277698" y="48602"/>
                  </a:moveTo>
                  <a:lnTo>
                    <a:pt x="270154" y="48602"/>
                  </a:lnTo>
                  <a:lnTo>
                    <a:pt x="270154" y="56134"/>
                  </a:lnTo>
                  <a:lnTo>
                    <a:pt x="277698" y="56134"/>
                  </a:lnTo>
                  <a:lnTo>
                    <a:pt x="277698" y="48602"/>
                  </a:lnTo>
                  <a:close/>
                </a:path>
                <a:path w="2655570" h="56514">
                  <a:moveTo>
                    <a:pt x="277698" y="0"/>
                  </a:moveTo>
                  <a:lnTo>
                    <a:pt x="270154" y="0"/>
                  </a:lnTo>
                  <a:lnTo>
                    <a:pt x="270154" y="7531"/>
                  </a:lnTo>
                  <a:lnTo>
                    <a:pt x="277698" y="7531"/>
                  </a:lnTo>
                  <a:lnTo>
                    <a:pt x="277698" y="0"/>
                  </a:lnTo>
                  <a:close/>
                </a:path>
                <a:path w="2655570" h="56514">
                  <a:moveTo>
                    <a:pt x="331698" y="48602"/>
                  </a:moveTo>
                  <a:lnTo>
                    <a:pt x="324154" y="48602"/>
                  </a:lnTo>
                  <a:lnTo>
                    <a:pt x="324154" y="56134"/>
                  </a:lnTo>
                  <a:lnTo>
                    <a:pt x="331698" y="56134"/>
                  </a:lnTo>
                  <a:lnTo>
                    <a:pt x="331698" y="48602"/>
                  </a:lnTo>
                  <a:close/>
                </a:path>
                <a:path w="2655570" h="56514">
                  <a:moveTo>
                    <a:pt x="331698" y="0"/>
                  </a:moveTo>
                  <a:lnTo>
                    <a:pt x="324154" y="0"/>
                  </a:lnTo>
                  <a:lnTo>
                    <a:pt x="324154" y="7531"/>
                  </a:lnTo>
                  <a:lnTo>
                    <a:pt x="331698" y="7531"/>
                  </a:lnTo>
                  <a:lnTo>
                    <a:pt x="331698" y="0"/>
                  </a:lnTo>
                  <a:close/>
                </a:path>
                <a:path w="2655570" h="56514">
                  <a:moveTo>
                    <a:pt x="385724" y="48602"/>
                  </a:moveTo>
                  <a:lnTo>
                    <a:pt x="378193" y="48602"/>
                  </a:lnTo>
                  <a:lnTo>
                    <a:pt x="378193" y="56134"/>
                  </a:lnTo>
                  <a:lnTo>
                    <a:pt x="385724" y="56134"/>
                  </a:lnTo>
                  <a:lnTo>
                    <a:pt x="385724" y="48602"/>
                  </a:lnTo>
                  <a:close/>
                </a:path>
                <a:path w="2655570" h="56514">
                  <a:moveTo>
                    <a:pt x="385724" y="0"/>
                  </a:moveTo>
                  <a:lnTo>
                    <a:pt x="378193" y="0"/>
                  </a:lnTo>
                  <a:lnTo>
                    <a:pt x="378193" y="7531"/>
                  </a:lnTo>
                  <a:lnTo>
                    <a:pt x="385724" y="7531"/>
                  </a:lnTo>
                  <a:lnTo>
                    <a:pt x="385724" y="0"/>
                  </a:lnTo>
                  <a:close/>
                </a:path>
                <a:path w="2655570" h="56514">
                  <a:moveTo>
                    <a:pt x="439775" y="48602"/>
                  </a:moveTo>
                  <a:lnTo>
                    <a:pt x="432231" y="48602"/>
                  </a:lnTo>
                  <a:lnTo>
                    <a:pt x="432231" y="56134"/>
                  </a:lnTo>
                  <a:lnTo>
                    <a:pt x="439775" y="56134"/>
                  </a:lnTo>
                  <a:lnTo>
                    <a:pt x="439775" y="48602"/>
                  </a:lnTo>
                  <a:close/>
                </a:path>
                <a:path w="2655570" h="56514">
                  <a:moveTo>
                    <a:pt x="439775" y="0"/>
                  </a:moveTo>
                  <a:lnTo>
                    <a:pt x="432231" y="0"/>
                  </a:lnTo>
                  <a:lnTo>
                    <a:pt x="432231" y="7531"/>
                  </a:lnTo>
                  <a:lnTo>
                    <a:pt x="439775" y="7531"/>
                  </a:lnTo>
                  <a:lnTo>
                    <a:pt x="439775" y="0"/>
                  </a:lnTo>
                  <a:close/>
                </a:path>
                <a:path w="2655570" h="56514">
                  <a:moveTo>
                    <a:pt x="493814" y="48602"/>
                  </a:moveTo>
                  <a:lnTo>
                    <a:pt x="486283" y="48602"/>
                  </a:lnTo>
                  <a:lnTo>
                    <a:pt x="486283" y="56134"/>
                  </a:lnTo>
                  <a:lnTo>
                    <a:pt x="493814" y="56134"/>
                  </a:lnTo>
                  <a:lnTo>
                    <a:pt x="493814" y="48602"/>
                  </a:lnTo>
                  <a:close/>
                </a:path>
                <a:path w="2655570" h="56514">
                  <a:moveTo>
                    <a:pt x="493814" y="0"/>
                  </a:moveTo>
                  <a:lnTo>
                    <a:pt x="486283" y="0"/>
                  </a:lnTo>
                  <a:lnTo>
                    <a:pt x="486283" y="7531"/>
                  </a:lnTo>
                  <a:lnTo>
                    <a:pt x="493814" y="7531"/>
                  </a:lnTo>
                  <a:lnTo>
                    <a:pt x="493814" y="0"/>
                  </a:lnTo>
                  <a:close/>
                </a:path>
                <a:path w="2655570" h="56514">
                  <a:moveTo>
                    <a:pt x="547814" y="48602"/>
                  </a:moveTo>
                  <a:lnTo>
                    <a:pt x="540270" y="48602"/>
                  </a:lnTo>
                  <a:lnTo>
                    <a:pt x="540270" y="56134"/>
                  </a:lnTo>
                  <a:lnTo>
                    <a:pt x="547814" y="56134"/>
                  </a:lnTo>
                  <a:lnTo>
                    <a:pt x="547814" y="48602"/>
                  </a:lnTo>
                  <a:close/>
                </a:path>
                <a:path w="2655570" h="56514">
                  <a:moveTo>
                    <a:pt x="547814" y="0"/>
                  </a:moveTo>
                  <a:lnTo>
                    <a:pt x="540270" y="0"/>
                  </a:lnTo>
                  <a:lnTo>
                    <a:pt x="540270" y="7531"/>
                  </a:lnTo>
                  <a:lnTo>
                    <a:pt x="547814" y="7531"/>
                  </a:lnTo>
                  <a:lnTo>
                    <a:pt x="547814" y="0"/>
                  </a:lnTo>
                  <a:close/>
                </a:path>
                <a:path w="2655570" h="56514">
                  <a:moveTo>
                    <a:pt x="601853" y="48602"/>
                  </a:moveTo>
                  <a:lnTo>
                    <a:pt x="594321" y="48602"/>
                  </a:lnTo>
                  <a:lnTo>
                    <a:pt x="594321" y="56134"/>
                  </a:lnTo>
                  <a:lnTo>
                    <a:pt x="601853" y="56134"/>
                  </a:lnTo>
                  <a:lnTo>
                    <a:pt x="601853" y="48602"/>
                  </a:lnTo>
                  <a:close/>
                </a:path>
                <a:path w="2655570" h="56514">
                  <a:moveTo>
                    <a:pt x="601853" y="0"/>
                  </a:moveTo>
                  <a:lnTo>
                    <a:pt x="594321" y="0"/>
                  </a:lnTo>
                  <a:lnTo>
                    <a:pt x="594321" y="7531"/>
                  </a:lnTo>
                  <a:lnTo>
                    <a:pt x="601853" y="7531"/>
                  </a:lnTo>
                  <a:lnTo>
                    <a:pt x="601853" y="0"/>
                  </a:lnTo>
                  <a:close/>
                </a:path>
                <a:path w="2655570" h="56514">
                  <a:moveTo>
                    <a:pt x="655904" y="48602"/>
                  </a:moveTo>
                  <a:lnTo>
                    <a:pt x="648360" y="48602"/>
                  </a:lnTo>
                  <a:lnTo>
                    <a:pt x="648360" y="56134"/>
                  </a:lnTo>
                  <a:lnTo>
                    <a:pt x="655904" y="56134"/>
                  </a:lnTo>
                  <a:lnTo>
                    <a:pt x="655904" y="48602"/>
                  </a:lnTo>
                  <a:close/>
                </a:path>
                <a:path w="2655570" h="56514">
                  <a:moveTo>
                    <a:pt x="655904" y="0"/>
                  </a:moveTo>
                  <a:lnTo>
                    <a:pt x="648360" y="0"/>
                  </a:lnTo>
                  <a:lnTo>
                    <a:pt x="648360" y="7531"/>
                  </a:lnTo>
                  <a:lnTo>
                    <a:pt x="655904" y="7531"/>
                  </a:lnTo>
                  <a:lnTo>
                    <a:pt x="655904" y="0"/>
                  </a:lnTo>
                  <a:close/>
                </a:path>
                <a:path w="2655570" h="56514">
                  <a:moveTo>
                    <a:pt x="709904" y="48602"/>
                  </a:moveTo>
                  <a:lnTo>
                    <a:pt x="702360" y="48602"/>
                  </a:lnTo>
                  <a:lnTo>
                    <a:pt x="702360" y="56134"/>
                  </a:lnTo>
                  <a:lnTo>
                    <a:pt x="709904" y="56134"/>
                  </a:lnTo>
                  <a:lnTo>
                    <a:pt x="709904" y="48602"/>
                  </a:lnTo>
                  <a:close/>
                </a:path>
                <a:path w="2655570" h="56514">
                  <a:moveTo>
                    <a:pt x="709904" y="0"/>
                  </a:moveTo>
                  <a:lnTo>
                    <a:pt x="702360" y="0"/>
                  </a:lnTo>
                  <a:lnTo>
                    <a:pt x="702360" y="7531"/>
                  </a:lnTo>
                  <a:lnTo>
                    <a:pt x="709904" y="7531"/>
                  </a:lnTo>
                  <a:lnTo>
                    <a:pt x="709904" y="0"/>
                  </a:lnTo>
                  <a:close/>
                </a:path>
                <a:path w="2655570" h="56514">
                  <a:moveTo>
                    <a:pt x="763943" y="48602"/>
                  </a:moveTo>
                  <a:lnTo>
                    <a:pt x="756399" y="48602"/>
                  </a:lnTo>
                  <a:lnTo>
                    <a:pt x="756399" y="56134"/>
                  </a:lnTo>
                  <a:lnTo>
                    <a:pt x="763943" y="56134"/>
                  </a:lnTo>
                  <a:lnTo>
                    <a:pt x="763943" y="48602"/>
                  </a:lnTo>
                  <a:close/>
                </a:path>
                <a:path w="2655570" h="56514">
                  <a:moveTo>
                    <a:pt x="763943" y="0"/>
                  </a:moveTo>
                  <a:lnTo>
                    <a:pt x="756399" y="0"/>
                  </a:lnTo>
                  <a:lnTo>
                    <a:pt x="756399" y="7531"/>
                  </a:lnTo>
                  <a:lnTo>
                    <a:pt x="763943" y="7531"/>
                  </a:lnTo>
                  <a:lnTo>
                    <a:pt x="763943" y="0"/>
                  </a:lnTo>
                  <a:close/>
                </a:path>
                <a:path w="2655570" h="56514">
                  <a:moveTo>
                    <a:pt x="817968" y="48602"/>
                  </a:moveTo>
                  <a:lnTo>
                    <a:pt x="810425" y="48602"/>
                  </a:lnTo>
                  <a:lnTo>
                    <a:pt x="810425" y="56134"/>
                  </a:lnTo>
                  <a:lnTo>
                    <a:pt x="817968" y="56134"/>
                  </a:lnTo>
                  <a:lnTo>
                    <a:pt x="817968" y="48602"/>
                  </a:lnTo>
                  <a:close/>
                </a:path>
                <a:path w="2655570" h="56514">
                  <a:moveTo>
                    <a:pt x="817968" y="0"/>
                  </a:moveTo>
                  <a:lnTo>
                    <a:pt x="810425" y="0"/>
                  </a:lnTo>
                  <a:lnTo>
                    <a:pt x="810425" y="7531"/>
                  </a:lnTo>
                  <a:lnTo>
                    <a:pt x="817968" y="7531"/>
                  </a:lnTo>
                  <a:lnTo>
                    <a:pt x="817968" y="0"/>
                  </a:lnTo>
                  <a:close/>
                </a:path>
                <a:path w="2655570" h="56514">
                  <a:moveTo>
                    <a:pt x="872020" y="48602"/>
                  </a:moveTo>
                  <a:lnTo>
                    <a:pt x="864476" y="48602"/>
                  </a:lnTo>
                  <a:lnTo>
                    <a:pt x="864476" y="56134"/>
                  </a:lnTo>
                  <a:lnTo>
                    <a:pt x="872020" y="56134"/>
                  </a:lnTo>
                  <a:lnTo>
                    <a:pt x="872020" y="48602"/>
                  </a:lnTo>
                  <a:close/>
                </a:path>
                <a:path w="2655570" h="56514">
                  <a:moveTo>
                    <a:pt x="872020" y="0"/>
                  </a:moveTo>
                  <a:lnTo>
                    <a:pt x="864476" y="0"/>
                  </a:lnTo>
                  <a:lnTo>
                    <a:pt x="864476" y="7531"/>
                  </a:lnTo>
                  <a:lnTo>
                    <a:pt x="872020" y="7531"/>
                  </a:lnTo>
                  <a:lnTo>
                    <a:pt x="872020" y="0"/>
                  </a:lnTo>
                  <a:close/>
                </a:path>
                <a:path w="2655570" h="56514">
                  <a:moveTo>
                    <a:pt x="926033" y="48602"/>
                  </a:moveTo>
                  <a:lnTo>
                    <a:pt x="918476" y="48602"/>
                  </a:lnTo>
                  <a:lnTo>
                    <a:pt x="918476" y="56134"/>
                  </a:lnTo>
                  <a:lnTo>
                    <a:pt x="926033" y="56134"/>
                  </a:lnTo>
                  <a:lnTo>
                    <a:pt x="926033" y="48602"/>
                  </a:lnTo>
                  <a:close/>
                </a:path>
                <a:path w="2655570" h="56514">
                  <a:moveTo>
                    <a:pt x="926033" y="0"/>
                  </a:moveTo>
                  <a:lnTo>
                    <a:pt x="918476" y="0"/>
                  </a:lnTo>
                  <a:lnTo>
                    <a:pt x="918476" y="7531"/>
                  </a:lnTo>
                  <a:lnTo>
                    <a:pt x="926033" y="7531"/>
                  </a:lnTo>
                  <a:lnTo>
                    <a:pt x="926033" y="0"/>
                  </a:lnTo>
                  <a:close/>
                </a:path>
                <a:path w="2655570" h="56514">
                  <a:moveTo>
                    <a:pt x="980059" y="48602"/>
                  </a:moveTo>
                  <a:lnTo>
                    <a:pt x="972515" y="48602"/>
                  </a:lnTo>
                  <a:lnTo>
                    <a:pt x="972515" y="56134"/>
                  </a:lnTo>
                  <a:lnTo>
                    <a:pt x="980059" y="56134"/>
                  </a:lnTo>
                  <a:lnTo>
                    <a:pt x="980059" y="48602"/>
                  </a:lnTo>
                  <a:close/>
                </a:path>
                <a:path w="2655570" h="56514">
                  <a:moveTo>
                    <a:pt x="980059" y="0"/>
                  </a:moveTo>
                  <a:lnTo>
                    <a:pt x="972515" y="0"/>
                  </a:lnTo>
                  <a:lnTo>
                    <a:pt x="972515" y="7531"/>
                  </a:lnTo>
                  <a:lnTo>
                    <a:pt x="980059" y="7531"/>
                  </a:lnTo>
                  <a:lnTo>
                    <a:pt x="980059" y="0"/>
                  </a:lnTo>
                  <a:close/>
                </a:path>
                <a:path w="2655570" h="56514">
                  <a:moveTo>
                    <a:pt x="1034097" y="48602"/>
                  </a:moveTo>
                  <a:lnTo>
                    <a:pt x="1026553" y="48602"/>
                  </a:lnTo>
                  <a:lnTo>
                    <a:pt x="1026553" y="56134"/>
                  </a:lnTo>
                  <a:lnTo>
                    <a:pt x="1034097" y="56134"/>
                  </a:lnTo>
                  <a:lnTo>
                    <a:pt x="1034097" y="48602"/>
                  </a:lnTo>
                  <a:close/>
                </a:path>
                <a:path w="2655570" h="56514">
                  <a:moveTo>
                    <a:pt x="1034097" y="0"/>
                  </a:moveTo>
                  <a:lnTo>
                    <a:pt x="1026553" y="0"/>
                  </a:lnTo>
                  <a:lnTo>
                    <a:pt x="1026553" y="7531"/>
                  </a:lnTo>
                  <a:lnTo>
                    <a:pt x="1034097" y="7531"/>
                  </a:lnTo>
                  <a:lnTo>
                    <a:pt x="1034097" y="0"/>
                  </a:lnTo>
                  <a:close/>
                </a:path>
                <a:path w="2655570" h="56514">
                  <a:moveTo>
                    <a:pt x="1088148" y="48602"/>
                  </a:moveTo>
                  <a:lnTo>
                    <a:pt x="1080592" y="48602"/>
                  </a:lnTo>
                  <a:lnTo>
                    <a:pt x="1080592" y="56134"/>
                  </a:lnTo>
                  <a:lnTo>
                    <a:pt x="1088148" y="56134"/>
                  </a:lnTo>
                  <a:lnTo>
                    <a:pt x="1088148" y="48602"/>
                  </a:lnTo>
                  <a:close/>
                </a:path>
                <a:path w="2655570" h="56514">
                  <a:moveTo>
                    <a:pt x="1088148" y="0"/>
                  </a:moveTo>
                  <a:lnTo>
                    <a:pt x="1080592" y="0"/>
                  </a:lnTo>
                  <a:lnTo>
                    <a:pt x="1080592" y="7531"/>
                  </a:lnTo>
                  <a:lnTo>
                    <a:pt x="1088148" y="7531"/>
                  </a:lnTo>
                  <a:lnTo>
                    <a:pt x="1088148" y="0"/>
                  </a:lnTo>
                  <a:close/>
                </a:path>
                <a:path w="2655570" h="56514">
                  <a:moveTo>
                    <a:pt x="1142136" y="48602"/>
                  </a:moveTo>
                  <a:lnTo>
                    <a:pt x="1134592" y="48602"/>
                  </a:lnTo>
                  <a:lnTo>
                    <a:pt x="1134592" y="56134"/>
                  </a:lnTo>
                  <a:lnTo>
                    <a:pt x="1142136" y="56134"/>
                  </a:lnTo>
                  <a:lnTo>
                    <a:pt x="1142136" y="48602"/>
                  </a:lnTo>
                  <a:close/>
                </a:path>
                <a:path w="2655570" h="56514">
                  <a:moveTo>
                    <a:pt x="1196187" y="48602"/>
                  </a:moveTo>
                  <a:lnTo>
                    <a:pt x="1188631" y="48602"/>
                  </a:lnTo>
                  <a:lnTo>
                    <a:pt x="1188631" y="56134"/>
                  </a:lnTo>
                  <a:lnTo>
                    <a:pt x="1196187" y="56134"/>
                  </a:lnTo>
                  <a:lnTo>
                    <a:pt x="1196187" y="48602"/>
                  </a:lnTo>
                  <a:close/>
                </a:path>
                <a:path w="2655570" h="56514">
                  <a:moveTo>
                    <a:pt x="1250226" y="48602"/>
                  </a:moveTo>
                  <a:lnTo>
                    <a:pt x="1242682" y="48602"/>
                  </a:lnTo>
                  <a:lnTo>
                    <a:pt x="1242682" y="56134"/>
                  </a:lnTo>
                  <a:lnTo>
                    <a:pt x="1250226" y="56134"/>
                  </a:lnTo>
                  <a:lnTo>
                    <a:pt x="1250226" y="48602"/>
                  </a:lnTo>
                  <a:close/>
                </a:path>
                <a:path w="2655570" h="56514">
                  <a:moveTo>
                    <a:pt x="1304264" y="48602"/>
                  </a:moveTo>
                  <a:lnTo>
                    <a:pt x="1296720" y="48602"/>
                  </a:lnTo>
                  <a:lnTo>
                    <a:pt x="1296720" y="56134"/>
                  </a:lnTo>
                  <a:lnTo>
                    <a:pt x="1304264" y="56134"/>
                  </a:lnTo>
                  <a:lnTo>
                    <a:pt x="1304264" y="48602"/>
                  </a:lnTo>
                  <a:close/>
                </a:path>
                <a:path w="2655570" h="56514">
                  <a:moveTo>
                    <a:pt x="1358265" y="48602"/>
                  </a:moveTo>
                  <a:lnTo>
                    <a:pt x="1350721" y="48602"/>
                  </a:lnTo>
                  <a:lnTo>
                    <a:pt x="1350721" y="56134"/>
                  </a:lnTo>
                  <a:lnTo>
                    <a:pt x="1358265" y="56134"/>
                  </a:lnTo>
                  <a:lnTo>
                    <a:pt x="1358265" y="48602"/>
                  </a:lnTo>
                  <a:close/>
                </a:path>
                <a:path w="2655570" h="56514">
                  <a:moveTo>
                    <a:pt x="1412303" y="48602"/>
                  </a:moveTo>
                  <a:lnTo>
                    <a:pt x="1404759" y="48602"/>
                  </a:lnTo>
                  <a:lnTo>
                    <a:pt x="1404759" y="56134"/>
                  </a:lnTo>
                  <a:lnTo>
                    <a:pt x="1412303" y="56134"/>
                  </a:lnTo>
                  <a:lnTo>
                    <a:pt x="1412303" y="48602"/>
                  </a:lnTo>
                  <a:close/>
                </a:path>
                <a:path w="2655570" h="56514">
                  <a:moveTo>
                    <a:pt x="1466354" y="48602"/>
                  </a:moveTo>
                  <a:lnTo>
                    <a:pt x="1458810" y="48602"/>
                  </a:lnTo>
                  <a:lnTo>
                    <a:pt x="1458810" y="56134"/>
                  </a:lnTo>
                  <a:lnTo>
                    <a:pt x="1466354" y="56134"/>
                  </a:lnTo>
                  <a:lnTo>
                    <a:pt x="1466354" y="48602"/>
                  </a:lnTo>
                  <a:close/>
                </a:path>
                <a:path w="2655570" h="56514">
                  <a:moveTo>
                    <a:pt x="1520380" y="48602"/>
                  </a:moveTo>
                  <a:lnTo>
                    <a:pt x="1512836" y="48602"/>
                  </a:lnTo>
                  <a:lnTo>
                    <a:pt x="1512836" y="56134"/>
                  </a:lnTo>
                  <a:lnTo>
                    <a:pt x="1520380" y="56134"/>
                  </a:lnTo>
                  <a:lnTo>
                    <a:pt x="1520380" y="48602"/>
                  </a:lnTo>
                  <a:close/>
                </a:path>
                <a:path w="2655570" h="56514">
                  <a:moveTo>
                    <a:pt x="1574380" y="48602"/>
                  </a:moveTo>
                  <a:lnTo>
                    <a:pt x="1566849" y="48602"/>
                  </a:lnTo>
                  <a:lnTo>
                    <a:pt x="1566849" y="56134"/>
                  </a:lnTo>
                  <a:lnTo>
                    <a:pt x="1574380" y="56134"/>
                  </a:lnTo>
                  <a:lnTo>
                    <a:pt x="1574380" y="48602"/>
                  </a:lnTo>
                  <a:close/>
                </a:path>
                <a:path w="2655570" h="56514">
                  <a:moveTo>
                    <a:pt x="1628419" y="48602"/>
                  </a:moveTo>
                  <a:lnTo>
                    <a:pt x="1620875" y="48602"/>
                  </a:lnTo>
                  <a:lnTo>
                    <a:pt x="1620875" y="56134"/>
                  </a:lnTo>
                  <a:lnTo>
                    <a:pt x="1628419" y="56134"/>
                  </a:lnTo>
                  <a:lnTo>
                    <a:pt x="1628419" y="48602"/>
                  </a:lnTo>
                  <a:close/>
                </a:path>
                <a:path w="2655570" h="56514">
                  <a:moveTo>
                    <a:pt x="1682457" y="48602"/>
                  </a:moveTo>
                  <a:lnTo>
                    <a:pt x="1674914" y="48602"/>
                  </a:lnTo>
                  <a:lnTo>
                    <a:pt x="1674914" y="56134"/>
                  </a:lnTo>
                  <a:lnTo>
                    <a:pt x="1682457" y="56134"/>
                  </a:lnTo>
                  <a:lnTo>
                    <a:pt x="1682457" y="48602"/>
                  </a:lnTo>
                  <a:close/>
                </a:path>
                <a:path w="2655570" h="56514">
                  <a:moveTo>
                    <a:pt x="1736509" y="48602"/>
                  </a:moveTo>
                  <a:lnTo>
                    <a:pt x="1728965" y="48602"/>
                  </a:lnTo>
                  <a:lnTo>
                    <a:pt x="1728965" y="56134"/>
                  </a:lnTo>
                  <a:lnTo>
                    <a:pt x="1736509" y="56134"/>
                  </a:lnTo>
                  <a:lnTo>
                    <a:pt x="1736509" y="48602"/>
                  </a:lnTo>
                  <a:close/>
                </a:path>
                <a:path w="2655570" h="56514">
                  <a:moveTo>
                    <a:pt x="1790496" y="48602"/>
                  </a:moveTo>
                  <a:lnTo>
                    <a:pt x="1782953" y="48602"/>
                  </a:lnTo>
                  <a:lnTo>
                    <a:pt x="1782953" y="56134"/>
                  </a:lnTo>
                  <a:lnTo>
                    <a:pt x="1790496" y="56134"/>
                  </a:lnTo>
                  <a:lnTo>
                    <a:pt x="1790496" y="48602"/>
                  </a:lnTo>
                  <a:close/>
                </a:path>
                <a:path w="2655570" h="56514">
                  <a:moveTo>
                    <a:pt x="1844535" y="48602"/>
                  </a:moveTo>
                  <a:lnTo>
                    <a:pt x="1837004" y="48602"/>
                  </a:lnTo>
                  <a:lnTo>
                    <a:pt x="1837004" y="56134"/>
                  </a:lnTo>
                  <a:lnTo>
                    <a:pt x="1844535" y="56134"/>
                  </a:lnTo>
                  <a:lnTo>
                    <a:pt x="1844535" y="48602"/>
                  </a:lnTo>
                  <a:close/>
                </a:path>
                <a:path w="2655570" h="56514">
                  <a:moveTo>
                    <a:pt x="1898586" y="48602"/>
                  </a:moveTo>
                  <a:lnTo>
                    <a:pt x="1891042" y="48602"/>
                  </a:lnTo>
                  <a:lnTo>
                    <a:pt x="1891042" y="56134"/>
                  </a:lnTo>
                  <a:lnTo>
                    <a:pt x="1898586" y="56134"/>
                  </a:lnTo>
                  <a:lnTo>
                    <a:pt x="1898586" y="48602"/>
                  </a:lnTo>
                  <a:close/>
                </a:path>
                <a:path w="2655570" h="56514">
                  <a:moveTo>
                    <a:pt x="1952625" y="48602"/>
                  </a:moveTo>
                  <a:lnTo>
                    <a:pt x="1945093" y="48602"/>
                  </a:lnTo>
                  <a:lnTo>
                    <a:pt x="1945093" y="56134"/>
                  </a:lnTo>
                  <a:lnTo>
                    <a:pt x="1952625" y="56134"/>
                  </a:lnTo>
                  <a:lnTo>
                    <a:pt x="1952625" y="48602"/>
                  </a:lnTo>
                  <a:close/>
                </a:path>
                <a:path w="2655570" h="56514">
                  <a:moveTo>
                    <a:pt x="2006625" y="48602"/>
                  </a:moveTo>
                  <a:lnTo>
                    <a:pt x="1999081" y="48602"/>
                  </a:lnTo>
                  <a:lnTo>
                    <a:pt x="1999081" y="56134"/>
                  </a:lnTo>
                  <a:lnTo>
                    <a:pt x="2006625" y="56134"/>
                  </a:lnTo>
                  <a:lnTo>
                    <a:pt x="2006625" y="48602"/>
                  </a:lnTo>
                  <a:close/>
                </a:path>
                <a:path w="2655570" h="56514">
                  <a:moveTo>
                    <a:pt x="2060663" y="48602"/>
                  </a:moveTo>
                  <a:lnTo>
                    <a:pt x="2053132" y="48602"/>
                  </a:lnTo>
                  <a:lnTo>
                    <a:pt x="2053132" y="56134"/>
                  </a:lnTo>
                  <a:lnTo>
                    <a:pt x="2060663" y="56134"/>
                  </a:lnTo>
                  <a:lnTo>
                    <a:pt x="2060663" y="48602"/>
                  </a:lnTo>
                  <a:close/>
                </a:path>
                <a:path w="2655570" h="56514">
                  <a:moveTo>
                    <a:pt x="2114715" y="48602"/>
                  </a:moveTo>
                  <a:lnTo>
                    <a:pt x="2107171" y="48602"/>
                  </a:lnTo>
                  <a:lnTo>
                    <a:pt x="2107171" y="56134"/>
                  </a:lnTo>
                  <a:lnTo>
                    <a:pt x="2114715" y="56134"/>
                  </a:lnTo>
                  <a:lnTo>
                    <a:pt x="2114715" y="48602"/>
                  </a:lnTo>
                  <a:close/>
                </a:path>
                <a:path w="2655570" h="56514">
                  <a:moveTo>
                    <a:pt x="2168715" y="48602"/>
                  </a:moveTo>
                  <a:lnTo>
                    <a:pt x="2161171" y="48602"/>
                  </a:lnTo>
                  <a:lnTo>
                    <a:pt x="2161171" y="56134"/>
                  </a:lnTo>
                  <a:lnTo>
                    <a:pt x="2168715" y="56134"/>
                  </a:lnTo>
                  <a:lnTo>
                    <a:pt x="2168715" y="48602"/>
                  </a:lnTo>
                  <a:close/>
                </a:path>
                <a:path w="2655570" h="56514">
                  <a:moveTo>
                    <a:pt x="2222741" y="48602"/>
                  </a:moveTo>
                  <a:lnTo>
                    <a:pt x="2215197" y="48602"/>
                  </a:lnTo>
                  <a:lnTo>
                    <a:pt x="2215197" y="56134"/>
                  </a:lnTo>
                  <a:lnTo>
                    <a:pt x="2222741" y="56134"/>
                  </a:lnTo>
                  <a:lnTo>
                    <a:pt x="2222741" y="48602"/>
                  </a:lnTo>
                  <a:close/>
                </a:path>
                <a:path w="2655570" h="56514">
                  <a:moveTo>
                    <a:pt x="2276779" y="48602"/>
                  </a:moveTo>
                  <a:lnTo>
                    <a:pt x="2269236" y="48602"/>
                  </a:lnTo>
                  <a:lnTo>
                    <a:pt x="2269236" y="56134"/>
                  </a:lnTo>
                  <a:lnTo>
                    <a:pt x="2276779" y="56134"/>
                  </a:lnTo>
                  <a:lnTo>
                    <a:pt x="2276779" y="48602"/>
                  </a:lnTo>
                  <a:close/>
                </a:path>
                <a:path w="2655570" h="56514">
                  <a:moveTo>
                    <a:pt x="2330831" y="48602"/>
                  </a:moveTo>
                  <a:lnTo>
                    <a:pt x="2323287" y="48602"/>
                  </a:lnTo>
                  <a:lnTo>
                    <a:pt x="2323287" y="56134"/>
                  </a:lnTo>
                  <a:lnTo>
                    <a:pt x="2330831" y="56134"/>
                  </a:lnTo>
                  <a:lnTo>
                    <a:pt x="2330831" y="48602"/>
                  </a:lnTo>
                  <a:close/>
                </a:path>
                <a:path w="2655570" h="56514">
                  <a:moveTo>
                    <a:pt x="2384818" y="48602"/>
                  </a:moveTo>
                  <a:lnTo>
                    <a:pt x="2377275" y="48602"/>
                  </a:lnTo>
                  <a:lnTo>
                    <a:pt x="2377275" y="56134"/>
                  </a:lnTo>
                  <a:lnTo>
                    <a:pt x="2384818" y="56134"/>
                  </a:lnTo>
                  <a:lnTo>
                    <a:pt x="2384818" y="48602"/>
                  </a:lnTo>
                  <a:close/>
                </a:path>
                <a:path w="2655570" h="56514">
                  <a:moveTo>
                    <a:pt x="2438870" y="48602"/>
                  </a:moveTo>
                  <a:lnTo>
                    <a:pt x="2431326" y="48602"/>
                  </a:lnTo>
                  <a:lnTo>
                    <a:pt x="2431326" y="56134"/>
                  </a:lnTo>
                  <a:lnTo>
                    <a:pt x="2438870" y="56134"/>
                  </a:lnTo>
                  <a:lnTo>
                    <a:pt x="2438870" y="48602"/>
                  </a:lnTo>
                  <a:close/>
                </a:path>
                <a:path w="2655570" h="56514">
                  <a:moveTo>
                    <a:pt x="2492908" y="48602"/>
                  </a:moveTo>
                  <a:lnTo>
                    <a:pt x="2485364" y="48602"/>
                  </a:lnTo>
                  <a:lnTo>
                    <a:pt x="2485364" y="56134"/>
                  </a:lnTo>
                  <a:lnTo>
                    <a:pt x="2492908" y="56134"/>
                  </a:lnTo>
                  <a:lnTo>
                    <a:pt x="2492908" y="48602"/>
                  </a:lnTo>
                  <a:close/>
                </a:path>
                <a:path w="2655570" h="56514">
                  <a:moveTo>
                    <a:pt x="2546959" y="48602"/>
                  </a:moveTo>
                  <a:lnTo>
                    <a:pt x="2539415" y="48602"/>
                  </a:lnTo>
                  <a:lnTo>
                    <a:pt x="2539415" y="56134"/>
                  </a:lnTo>
                  <a:lnTo>
                    <a:pt x="2546959" y="56134"/>
                  </a:lnTo>
                  <a:lnTo>
                    <a:pt x="2546959" y="48602"/>
                  </a:lnTo>
                  <a:close/>
                </a:path>
                <a:path w="2655570" h="56514">
                  <a:moveTo>
                    <a:pt x="2600947" y="48602"/>
                  </a:moveTo>
                  <a:lnTo>
                    <a:pt x="2593403" y="48602"/>
                  </a:lnTo>
                  <a:lnTo>
                    <a:pt x="2593403" y="56134"/>
                  </a:lnTo>
                  <a:lnTo>
                    <a:pt x="2600947" y="56134"/>
                  </a:lnTo>
                  <a:lnTo>
                    <a:pt x="2600947" y="48602"/>
                  </a:lnTo>
                  <a:close/>
                </a:path>
                <a:path w="2655570" h="56514">
                  <a:moveTo>
                    <a:pt x="2654998" y="48602"/>
                  </a:moveTo>
                  <a:lnTo>
                    <a:pt x="2647454" y="48602"/>
                  </a:lnTo>
                  <a:lnTo>
                    <a:pt x="2647454" y="56134"/>
                  </a:lnTo>
                  <a:lnTo>
                    <a:pt x="2654998" y="56134"/>
                  </a:lnTo>
                  <a:lnTo>
                    <a:pt x="2654998" y="48602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053376" y="2865488"/>
              <a:ext cx="2655570" cy="56515"/>
            </a:xfrm>
            <a:custGeom>
              <a:avLst/>
              <a:gdLst/>
              <a:ahLst/>
              <a:cxnLst/>
              <a:rect l="l" t="t" r="r" b="b"/>
              <a:pathLst>
                <a:path w="2655570" h="56514">
                  <a:moveTo>
                    <a:pt x="7543" y="0"/>
                  </a:moveTo>
                  <a:lnTo>
                    <a:pt x="0" y="0"/>
                  </a:lnTo>
                  <a:lnTo>
                    <a:pt x="0" y="7543"/>
                  </a:lnTo>
                  <a:lnTo>
                    <a:pt x="7543" y="7543"/>
                  </a:lnTo>
                  <a:lnTo>
                    <a:pt x="7543" y="0"/>
                  </a:lnTo>
                  <a:close/>
                </a:path>
                <a:path w="2655570" h="56514">
                  <a:moveTo>
                    <a:pt x="61569" y="0"/>
                  </a:moveTo>
                  <a:lnTo>
                    <a:pt x="54025" y="0"/>
                  </a:lnTo>
                  <a:lnTo>
                    <a:pt x="54025" y="7543"/>
                  </a:lnTo>
                  <a:lnTo>
                    <a:pt x="61569" y="7543"/>
                  </a:lnTo>
                  <a:lnTo>
                    <a:pt x="61569" y="0"/>
                  </a:lnTo>
                  <a:close/>
                </a:path>
                <a:path w="2655570" h="56514">
                  <a:moveTo>
                    <a:pt x="115570" y="0"/>
                  </a:moveTo>
                  <a:lnTo>
                    <a:pt x="108038" y="0"/>
                  </a:lnTo>
                  <a:lnTo>
                    <a:pt x="108038" y="7543"/>
                  </a:lnTo>
                  <a:lnTo>
                    <a:pt x="115570" y="7543"/>
                  </a:lnTo>
                  <a:lnTo>
                    <a:pt x="115570" y="0"/>
                  </a:lnTo>
                  <a:close/>
                </a:path>
                <a:path w="2655570" h="56514">
                  <a:moveTo>
                    <a:pt x="169621" y="0"/>
                  </a:moveTo>
                  <a:lnTo>
                    <a:pt x="162077" y="0"/>
                  </a:lnTo>
                  <a:lnTo>
                    <a:pt x="162077" y="7543"/>
                  </a:lnTo>
                  <a:lnTo>
                    <a:pt x="169621" y="7543"/>
                  </a:lnTo>
                  <a:lnTo>
                    <a:pt x="169621" y="0"/>
                  </a:lnTo>
                  <a:close/>
                </a:path>
                <a:path w="2655570" h="56514">
                  <a:moveTo>
                    <a:pt x="223647" y="0"/>
                  </a:moveTo>
                  <a:lnTo>
                    <a:pt x="216103" y="0"/>
                  </a:lnTo>
                  <a:lnTo>
                    <a:pt x="216103" y="7543"/>
                  </a:lnTo>
                  <a:lnTo>
                    <a:pt x="223647" y="7543"/>
                  </a:lnTo>
                  <a:lnTo>
                    <a:pt x="223647" y="0"/>
                  </a:lnTo>
                  <a:close/>
                </a:path>
                <a:path w="2655570" h="56514">
                  <a:moveTo>
                    <a:pt x="277698" y="0"/>
                  </a:moveTo>
                  <a:lnTo>
                    <a:pt x="270154" y="0"/>
                  </a:lnTo>
                  <a:lnTo>
                    <a:pt x="270154" y="7543"/>
                  </a:lnTo>
                  <a:lnTo>
                    <a:pt x="277698" y="7543"/>
                  </a:lnTo>
                  <a:lnTo>
                    <a:pt x="277698" y="0"/>
                  </a:lnTo>
                  <a:close/>
                </a:path>
                <a:path w="2655570" h="56514">
                  <a:moveTo>
                    <a:pt x="331698" y="0"/>
                  </a:moveTo>
                  <a:lnTo>
                    <a:pt x="324154" y="0"/>
                  </a:lnTo>
                  <a:lnTo>
                    <a:pt x="324154" y="7543"/>
                  </a:lnTo>
                  <a:lnTo>
                    <a:pt x="331698" y="7543"/>
                  </a:lnTo>
                  <a:lnTo>
                    <a:pt x="331698" y="0"/>
                  </a:lnTo>
                  <a:close/>
                </a:path>
                <a:path w="2655570" h="56514">
                  <a:moveTo>
                    <a:pt x="385724" y="0"/>
                  </a:moveTo>
                  <a:lnTo>
                    <a:pt x="378193" y="0"/>
                  </a:lnTo>
                  <a:lnTo>
                    <a:pt x="378193" y="7543"/>
                  </a:lnTo>
                  <a:lnTo>
                    <a:pt x="385724" y="7543"/>
                  </a:lnTo>
                  <a:lnTo>
                    <a:pt x="385724" y="0"/>
                  </a:lnTo>
                  <a:close/>
                </a:path>
                <a:path w="2655570" h="56514">
                  <a:moveTo>
                    <a:pt x="439775" y="0"/>
                  </a:moveTo>
                  <a:lnTo>
                    <a:pt x="432231" y="0"/>
                  </a:lnTo>
                  <a:lnTo>
                    <a:pt x="432231" y="7543"/>
                  </a:lnTo>
                  <a:lnTo>
                    <a:pt x="439775" y="7543"/>
                  </a:lnTo>
                  <a:lnTo>
                    <a:pt x="439775" y="0"/>
                  </a:lnTo>
                  <a:close/>
                </a:path>
                <a:path w="2655570" h="56514">
                  <a:moveTo>
                    <a:pt x="493814" y="0"/>
                  </a:moveTo>
                  <a:lnTo>
                    <a:pt x="486283" y="0"/>
                  </a:lnTo>
                  <a:lnTo>
                    <a:pt x="486283" y="7543"/>
                  </a:lnTo>
                  <a:lnTo>
                    <a:pt x="493814" y="7543"/>
                  </a:lnTo>
                  <a:lnTo>
                    <a:pt x="493814" y="0"/>
                  </a:lnTo>
                  <a:close/>
                </a:path>
                <a:path w="2655570" h="56514">
                  <a:moveTo>
                    <a:pt x="547814" y="0"/>
                  </a:moveTo>
                  <a:lnTo>
                    <a:pt x="540270" y="0"/>
                  </a:lnTo>
                  <a:lnTo>
                    <a:pt x="540270" y="7543"/>
                  </a:lnTo>
                  <a:lnTo>
                    <a:pt x="547814" y="7543"/>
                  </a:lnTo>
                  <a:lnTo>
                    <a:pt x="547814" y="0"/>
                  </a:lnTo>
                  <a:close/>
                </a:path>
                <a:path w="2655570" h="56514">
                  <a:moveTo>
                    <a:pt x="601853" y="0"/>
                  </a:moveTo>
                  <a:lnTo>
                    <a:pt x="594321" y="0"/>
                  </a:lnTo>
                  <a:lnTo>
                    <a:pt x="594321" y="7543"/>
                  </a:lnTo>
                  <a:lnTo>
                    <a:pt x="601853" y="7543"/>
                  </a:lnTo>
                  <a:lnTo>
                    <a:pt x="601853" y="0"/>
                  </a:lnTo>
                  <a:close/>
                </a:path>
                <a:path w="2655570" h="56514">
                  <a:moveTo>
                    <a:pt x="655904" y="0"/>
                  </a:moveTo>
                  <a:lnTo>
                    <a:pt x="648360" y="0"/>
                  </a:lnTo>
                  <a:lnTo>
                    <a:pt x="648360" y="7543"/>
                  </a:lnTo>
                  <a:lnTo>
                    <a:pt x="655904" y="7543"/>
                  </a:lnTo>
                  <a:lnTo>
                    <a:pt x="655904" y="0"/>
                  </a:lnTo>
                  <a:close/>
                </a:path>
                <a:path w="2655570" h="56514">
                  <a:moveTo>
                    <a:pt x="709904" y="0"/>
                  </a:moveTo>
                  <a:lnTo>
                    <a:pt x="702360" y="0"/>
                  </a:lnTo>
                  <a:lnTo>
                    <a:pt x="702360" y="7543"/>
                  </a:lnTo>
                  <a:lnTo>
                    <a:pt x="709904" y="7543"/>
                  </a:lnTo>
                  <a:lnTo>
                    <a:pt x="709904" y="0"/>
                  </a:lnTo>
                  <a:close/>
                </a:path>
                <a:path w="2655570" h="56514">
                  <a:moveTo>
                    <a:pt x="763943" y="0"/>
                  </a:moveTo>
                  <a:lnTo>
                    <a:pt x="756399" y="0"/>
                  </a:lnTo>
                  <a:lnTo>
                    <a:pt x="756399" y="7543"/>
                  </a:lnTo>
                  <a:lnTo>
                    <a:pt x="763943" y="7543"/>
                  </a:lnTo>
                  <a:lnTo>
                    <a:pt x="763943" y="0"/>
                  </a:lnTo>
                  <a:close/>
                </a:path>
                <a:path w="2655570" h="56514">
                  <a:moveTo>
                    <a:pt x="817968" y="0"/>
                  </a:moveTo>
                  <a:lnTo>
                    <a:pt x="810425" y="0"/>
                  </a:lnTo>
                  <a:lnTo>
                    <a:pt x="810425" y="7543"/>
                  </a:lnTo>
                  <a:lnTo>
                    <a:pt x="817968" y="7543"/>
                  </a:lnTo>
                  <a:lnTo>
                    <a:pt x="817968" y="0"/>
                  </a:lnTo>
                  <a:close/>
                </a:path>
                <a:path w="2655570" h="56514">
                  <a:moveTo>
                    <a:pt x="872020" y="0"/>
                  </a:moveTo>
                  <a:lnTo>
                    <a:pt x="864476" y="0"/>
                  </a:lnTo>
                  <a:lnTo>
                    <a:pt x="864476" y="7543"/>
                  </a:lnTo>
                  <a:lnTo>
                    <a:pt x="872020" y="7543"/>
                  </a:lnTo>
                  <a:lnTo>
                    <a:pt x="872020" y="0"/>
                  </a:lnTo>
                  <a:close/>
                </a:path>
                <a:path w="2655570" h="56514">
                  <a:moveTo>
                    <a:pt x="926033" y="0"/>
                  </a:moveTo>
                  <a:lnTo>
                    <a:pt x="918476" y="0"/>
                  </a:lnTo>
                  <a:lnTo>
                    <a:pt x="918476" y="7543"/>
                  </a:lnTo>
                  <a:lnTo>
                    <a:pt x="926033" y="7543"/>
                  </a:lnTo>
                  <a:lnTo>
                    <a:pt x="926033" y="0"/>
                  </a:lnTo>
                  <a:close/>
                </a:path>
                <a:path w="2655570" h="56514">
                  <a:moveTo>
                    <a:pt x="980059" y="0"/>
                  </a:moveTo>
                  <a:lnTo>
                    <a:pt x="972515" y="0"/>
                  </a:lnTo>
                  <a:lnTo>
                    <a:pt x="972515" y="7543"/>
                  </a:lnTo>
                  <a:lnTo>
                    <a:pt x="980059" y="7543"/>
                  </a:lnTo>
                  <a:lnTo>
                    <a:pt x="980059" y="0"/>
                  </a:lnTo>
                  <a:close/>
                </a:path>
                <a:path w="2655570" h="56514">
                  <a:moveTo>
                    <a:pt x="1034097" y="0"/>
                  </a:moveTo>
                  <a:lnTo>
                    <a:pt x="1026553" y="0"/>
                  </a:lnTo>
                  <a:lnTo>
                    <a:pt x="1026553" y="7543"/>
                  </a:lnTo>
                  <a:lnTo>
                    <a:pt x="1034097" y="7543"/>
                  </a:lnTo>
                  <a:lnTo>
                    <a:pt x="1034097" y="0"/>
                  </a:lnTo>
                  <a:close/>
                </a:path>
                <a:path w="2655570" h="56514">
                  <a:moveTo>
                    <a:pt x="1088148" y="48628"/>
                  </a:moveTo>
                  <a:lnTo>
                    <a:pt x="1080592" y="48628"/>
                  </a:lnTo>
                  <a:lnTo>
                    <a:pt x="1080592" y="56159"/>
                  </a:lnTo>
                  <a:lnTo>
                    <a:pt x="1088148" y="56159"/>
                  </a:lnTo>
                  <a:lnTo>
                    <a:pt x="1088148" y="48628"/>
                  </a:lnTo>
                  <a:close/>
                </a:path>
                <a:path w="2655570" h="56514">
                  <a:moveTo>
                    <a:pt x="1088148" y="0"/>
                  </a:moveTo>
                  <a:lnTo>
                    <a:pt x="1080592" y="0"/>
                  </a:lnTo>
                  <a:lnTo>
                    <a:pt x="1080592" y="7543"/>
                  </a:lnTo>
                  <a:lnTo>
                    <a:pt x="1088148" y="7543"/>
                  </a:lnTo>
                  <a:lnTo>
                    <a:pt x="1088148" y="0"/>
                  </a:lnTo>
                  <a:close/>
                </a:path>
                <a:path w="2655570" h="56514">
                  <a:moveTo>
                    <a:pt x="1142136" y="48628"/>
                  </a:moveTo>
                  <a:lnTo>
                    <a:pt x="1134592" y="48628"/>
                  </a:lnTo>
                  <a:lnTo>
                    <a:pt x="1134592" y="56159"/>
                  </a:lnTo>
                  <a:lnTo>
                    <a:pt x="1142136" y="56159"/>
                  </a:lnTo>
                  <a:lnTo>
                    <a:pt x="1142136" y="48628"/>
                  </a:lnTo>
                  <a:close/>
                </a:path>
                <a:path w="2655570" h="56514">
                  <a:moveTo>
                    <a:pt x="1142136" y="0"/>
                  </a:moveTo>
                  <a:lnTo>
                    <a:pt x="1134592" y="0"/>
                  </a:lnTo>
                  <a:lnTo>
                    <a:pt x="1134592" y="7543"/>
                  </a:lnTo>
                  <a:lnTo>
                    <a:pt x="1142136" y="7543"/>
                  </a:lnTo>
                  <a:lnTo>
                    <a:pt x="1142136" y="0"/>
                  </a:lnTo>
                  <a:close/>
                </a:path>
                <a:path w="2655570" h="56514">
                  <a:moveTo>
                    <a:pt x="1196187" y="48628"/>
                  </a:moveTo>
                  <a:lnTo>
                    <a:pt x="1188631" y="48628"/>
                  </a:lnTo>
                  <a:lnTo>
                    <a:pt x="1188631" y="56159"/>
                  </a:lnTo>
                  <a:lnTo>
                    <a:pt x="1196187" y="56159"/>
                  </a:lnTo>
                  <a:lnTo>
                    <a:pt x="1196187" y="48628"/>
                  </a:lnTo>
                  <a:close/>
                </a:path>
                <a:path w="2655570" h="56514">
                  <a:moveTo>
                    <a:pt x="1196187" y="0"/>
                  </a:moveTo>
                  <a:lnTo>
                    <a:pt x="1188631" y="0"/>
                  </a:lnTo>
                  <a:lnTo>
                    <a:pt x="1188631" y="7543"/>
                  </a:lnTo>
                  <a:lnTo>
                    <a:pt x="1196187" y="7543"/>
                  </a:lnTo>
                  <a:lnTo>
                    <a:pt x="1196187" y="0"/>
                  </a:lnTo>
                  <a:close/>
                </a:path>
                <a:path w="2655570" h="56514">
                  <a:moveTo>
                    <a:pt x="1250226" y="48628"/>
                  </a:moveTo>
                  <a:lnTo>
                    <a:pt x="1242682" y="48628"/>
                  </a:lnTo>
                  <a:lnTo>
                    <a:pt x="1242682" y="56159"/>
                  </a:lnTo>
                  <a:lnTo>
                    <a:pt x="1250226" y="56159"/>
                  </a:lnTo>
                  <a:lnTo>
                    <a:pt x="1250226" y="48628"/>
                  </a:lnTo>
                  <a:close/>
                </a:path>
                <a:path w="2655570" h="56514">
                  <a:moveTo>
                    <a:pt x="1250226" y="0"/>
                  </a:moveTo>
                  <a:lnTo>
                    <a:pt x="1242682" y="0"/>
                  </a:lnTo>
                  <a:lnTo>
                    <a:pt x="1242682" y="7543"/>
                  </a:lnTo>
                  <a:lnTo>
                    <a:pt x="1250226" y="7543"/>
                  </a:lnTo>
                  <a:lnTo>
                    <a:pt x="1250226" y="0"/>
                  </a:lnTo>
                  <a:close/>
                </a:path>
                <a:path w="2655570" h="56514">
                  <a:moveTo>
                    <a:pt x="1304264" y="48628"/>
                  </a:moveTo>
                  <a:lnTo>
                    <a:pt x="1296720" y="48628"/>
                  </a:lnTo>
                  <a:lnTo>
                    <a:pt x="1296720" y="56159"/>
                  </a:lnTo>
                  <a:lnTo>
                    <a:pt x="1304264" y="56159"/>
                  </a:lnTo>
                  <a:lnTo>
                    <a:pt x="1304264" y="48628"/>
                  </a:lnTo>
                  <a:close/>
                </a:path>
                <a:path w="2655570" h="56514">
                  <a:moveTo>
                    <a:pt x="1304264" y="0"/>
                  </a:moveTo>
                  <a:lnTo>
                    <a:pt x="1296720" y="0"/>
                  </a:lnTo>
                  <a:lnTo>
                    <a:pt x="1296720" y="7543"/>
                  </a:lnTo>
                  <a:lnTo>
                    <a:pt x="1304264" y="7543"/>
                  </a:lnTo>
                  <a:lnTo>
                    <a:pt x="1304264" y="0"/>
                  </a:lnTo>
                  <a:close/>
                </a:path>
                <a:path w="2655570" h="56514">
                  <a:moveTo>
                    <a:pt x="1358265" y="48628"/>
                  </a:moveTo>
                  <a:lnTo>
                    <a:pt x="1350721" y="48628"/>
                  </a:lnTo>
                  <a:lnTo>
                    <a:pt x="1350721" y="56159"/>
                  </a:lnTo>
                  <a:lnTo>
                    <a:pt x="1358265" y="56159"/>
                  </a:lnTo>
                  <a:lnTo>
                    <a:pt x="1358265" y="48628"/>
                  </a:lnTo>
                  <a:close/>
                </a:path>
                <a:path w="2655570" h="56514">
                  <a:moveTo>
                    <a:pt x="1358265" y="0"/>
                  </a:moveTo>
                  <a:lnTo>
                    <a:pt x="1350721" y="0"/>
                  </a:lnTo>
                  <a:lnTo>
                    <a:pt x="1350721" y="7543"/>
                  </a:lnTo>
                  <a:lnTo>
                    <a:pt x="1358265" y="7543"/>
                  </a:lnTo>
                  <a:lnTo>
                    <a:pt x="1358265" y="0"/>
                  </a:lnTo>
                  <a:close/>
                </a:path>
                <a:path w="2655570" h="56514">
                  <a:moveTo>
                    <a:pt x="1412303" y="48628"/>
                  </a:moveTo>
                  <a:lnTo>
                    <a:pt x="1404759" y="48628"/>
                  </a:lnTo>
                  <a:lnTo>
                    <a:pt x="1404759" y="56159"/>
                  </a:lnTo>
                  <a:lnTo>
                    <a:pt x="1412303" y="56159"/>
                  </a:lnTo>
                  <a:lnTo>
                    <a:pt x="1412303" y="48628"/>
                  </a:lnTo>
                  <a:close/>
                </a:path>
                <a:path w="2655570" h="56514">
                  <a:moveTo>
                    <a:pt x="1412303" y="0"/>
                  </a:moveTo>
                  <a:lnTo>
                    <a:pt x="1404759" y="0"/>
                  </a:lnTo>
                  <a:lnTo>
                    <a:pt x="1404759" y="7543"/>
                  </a:lnTo>
                  <a:lnTo>
                    <a:pt x="1412303" y="7543"/>
                  </a:lnTo>
                  <a:lnTo>
                    <a:pt x="1412303" y="0"/>
                  </a:lnTo>
                  <a:close/>
                </a:path>
                <a:path w="2655570" h="56514">
                  <a:moveTo>
                    <a:pt x="1466354" y="48628"/>
                  </a:moveTo>
                  <a:lnTo>
                    <a:pt x="1458810" y="48628"/>
                  </a:lnTo>
                  <a:lnTo>
                    <a:pt x="1458810" y="56159"/>
                  </a:lnTo>
                  <a:lnTo>
                    <a:pt x="1466354" y="56159"/>
                  </a:lnTo>
                  <a:lnTo>
                    <a:pt x="1466354" y="48628"/>
                  </a:lnTo>
                  <a:close/>
                </a:path>
                <a:path w="2655570" h="56514">
                  <a:moveTo>
                    <a:pt x="1466354" y="0"/>
                  </a:moveTo>
                  <a:lnTo>
                    <a:pt x="1458810" y="0"/>
                  </a:lnTo>
                  <a:lnTo>
                    <a:pt x="1458810" y="7543"/>
                  </a:lnTo>
                  <a:lnTo>
                    <a:pt x="1466354" y="7543"/>
                  </a:lnTo>
                  <a:lnTo>
                    <a:pt x="1466354" y="0"/>
                  </a:lnTo>
                  <a:close/>
                </a:path>
                <a:path w="2655570" h="56514">
                  <a:moveTo>
                    <a:pt x="1520380" y="48628"/>
                  </a:moveTo>
                  <a:lnTo>
                    <a:pt x="1512836" y="48628"/>
                  </a:lnTo>
                  <a:lnTo>
                    <a:pt x="1512836" y="56159"/>
                  </a:lnTo>
                  <a:lnTo>
                    <a:pt x="1520380" y="56159"/>
                  </a:lnTo>
                  <a:lnTo>
                    <a:pt x="1520380" y="48628"/>
                  </a:lnTo>
                  <a:close/>
                </a:path>
                <a:path w="2655570" h="56514">
                  <a:moveTo>
                    <a:pt x="1520380" y="0"/>
                  </a:moveTo>
                  <a:lnTo>
                    <a:pt x="1512836" y="0"/>
                  </a:lnTo>
                  <a:lnTo>
                    <a:pt x="1512836" y="7543"/>
                  </a:lnTo>
                  <a:lnTo>
                    <a:pt x="1520380" y="7543"/>
                  </a:lnTo>
                  <a:lnTo>
                    <a:pt x="1520380" y="0"/>
                  </a:lnTo>
                  <a:close/>
                </a:path>
                <a:path w="2655570" h="56514">
                  <a:moveTo>
                    <a:pt x="1574380" y="48628"/>
                  </a:moveTo>
                  <a:lnTo>
                    <a:pt x="1566849" y="48628"/>
                  </a:lnTo>
                  <a:lnTo>
                    <a:pt x="1566849" y="56159"/>
                  </a:lnTo>
                  <a:lnTo>
                    <a:pt x="1574380" y="56159"/>
                  </a:lnTo>
                  <a:lnTo>
                    <a:pt x="1574380" y="48628"/>
                  </a:lnTo>
                  <a:close/>
                </a:path>
                <a:path w="2655570" h="56514">
                  <a:moveTo>
                    <a:pt x="1574380" y="0"/>
                  </a:moveTo>
                  <a:lnTo>
                    <a:pt x="1566849" y="0"/>
                  </a:lnTo>
                  <a:lnTo>
                    <a:pt x="1566849" y="7543"/>
                  </a:lnTo>
                  <a:lnTo>
                    <a:pt x="1574380" y="7543"/>
                  </a:lnTo>
                  <a:lnTo>
                    <a:pt x="1574380" y="0"/>
                  </a:lnTo>
                  <a:close/>
                </a:path>
                <a:path w="2655570" h="56514">
                  <a:moveTo>
                    <a:pt x="1628419" y="48628"/>
                  </a:moveTo>
                  <a:lnTo>
                    <a:pt x="1620875" y="48628"/>
                  </a:lnTo>
                  <a:lnTo>
                    <a:pt x="1620875" y="56159"/>
                  </a:lnTo>
                  <a:lnTo>
                    <a:pt x="1628419" y="56159"/>
                  </a:lnTo>
                  <a:lnTo>
                    <a:pt x="1628419" y="48628"/>
                  </a:lnTo>
                  <a:close/>
                </a:path>
                <a:path w="2655570" h="56514">
                  <a:moveTo>
                    <a:pt x="1628419" y="0"/>
                  </a:moveTo>
                  <a:lnTo>
                    <a:pt x="1620875" y="0"/>
                  </a:lnTo>
                  <a:lnTo>
                    <a:pt x="1620875" y="7543"/>
                  </a:lnTo>
                  <a:lnTo>
                    <a:pt x="1628419" y="7543"/>
                  </a:lnTo>
                  <a:lnTo>
                    <a:pt x="1628419" y="0"/>
                  </a:lnTo>
                  <a:close/>
                </a:path>
                <a:path w="2655570" h="56514">
                  <a:moveTo>
                    <a:pt x="1682457" y="48628"/>
                  </a:moveTo>
                  <a:lnTo>
                    <a:pt x="1674914" y="48628"/>
                  </a:lnTo>
                  <a:lnTo>
                    <a:pt x="1674914" y="56159"/>
                  </a:lnTo>
                  <a:lnTo>
                    <a:pt x="1682457" y="56159"/>
                  </a:lnTo>
                  <a:lnTo>
                    <a:pt x="1682457" y="48628"/>
                  </a:lnTo>
                  <a:close/>
                </a:path>
                <a:path w="2655570" h="56514">
                  <a:moveTo>
                    <a:pt x="1682457" y="0"/>
                  </a:moveTo>
                  <a:lnTo>
                    <a:pt x="1674914" y="0"/>
                  </a:lnTo>
                  <a:lnTo>
                    <a:pt x="1674914" y="7543"/>
                  </a:lnTo>
                  <a:lnTo>
                    <a:pt x="1682457" y="7543"/>
                  </a:lnTo>
                  <a:lnTo>
                    <a:pt x="1682457" y="0"/>
                  </a:lnTo>
                  <a:close/>
                </a:path>
                <a:path w="2655570" h="56514">
                  <a:moveTo>
                    <a:pt x="1736509" y="48628"/>
                  </a:moveTo>
                  <a:lnTo>
                    <a:pt x="1728965" y="48628"/>
                  </a:lnTo>
                  <a:lnTo>
                    <a:pt x="1728965" y="56159"/>
                  </a:lnTo>
                  <a:lnTo>
                    <a:pt x="1736509" y="56159"/>
                  </a:lnTo>
                  <a:lnTo>
                    <a:pt x="1736509" y="48628"/>
                  </a:lnTo>
                  <a:close/>
                </a:path>
                <a:path w="2655570" h="56514">
                  <a:moveTo>
                    <a:pt x="1736509" y="0"/>
                  </a:moveTo>
                  <a:lnTo>
                    <a:pt x="1728965" y="0"/>
                  </a:lnTo>
                  <a:lnTo>
                    <a:pt x="1728965" y="7543"/>
                  </a:lnTo>
                  <a:lnTo>
                    <a:pt x="1736509" y="7543"/>
                  </a:lnTo>
                  <a:lnTo>
                    <a:pt x="1736509" y="0"/>
                  </a:lnTo>
                  <a:close/>
                </a:path>
                <a:path w="2655570" h="56514">
                  <a:moveTo>
                    <a:pt x="1790496" y="48628"/>
                  </a:moveTo>
                  <a:lnTo>
                    <a:pt x="1782953" y="48628"/>
                  </a:lnTo>
                  <a:lnTo>
                    <a:pt x="1782953" y="56159"/>
                  </a:lnTo>
                  <a:lnTo>
                    <a:pt x="1790496" y="56159"/>
                  </a:lnTo>
                  <a:lnTo>
                    <a:pt x="1790496" y="48628"/>
                  </a:lnTo>
                  <a:close/>
                </a:path>
                <a:path w="2655570" h="56514">
                  <a:moveTo>
                    <a:pt x="1790496" y="0"/>
                  </a:moveTo>
                  <a:lnTo>
                    <a:pt x="1782953" y="0"/>
                  </a:lnTo>
                  <a:lnTo>
                    <a:pt x="1782953" y="7543"/>
                  </a:lnTo>
                  <a:lnTo>
                    <a:pt x="1790496" y="7543"/>
                  </a:lnTo>
                  <a:lnTo>
                    <a:pt x="1790496" y="0"/>
                  </a:lnTo>
                  <a:close/>
                </a:path>
                <a:path w="2655570" h="56514">
                  <a:moveTo>
                    <a:pt x="1844535" y="48628"/>
                  </a:moveTo>
                  <a:lnTo>
                    <a:pt x="1837004" y="48628"/>
                  </a:lnTo>
                  <a:lnTo>
                    <a:pt x="1837004" y="56159"/>
                  </a:lnTo>
                  <a:lnTo>
                    <a:pt x="1844535" y="56159"/>
                  </a:lnTo>
                  <a:lnTo>
                    <a:pt x="1844535" y="48628"/>
                  </a:lnTo>
                  <a:close/>
                </a:path>
                <a:path w="2655570" h="56514">
                  <a:moveTo>
                    <a:pt x="1844535" y="0"/>
                  </a:moveTo>
                  <a:lnTo>
                    <a:pt x="1837004" y="0"/>
                  </a:lnTo>
                  <a:lnTo>
                    <a:pt x="1837004" y="7543"/>
                  </a:lnTo>
                  <a:lnTo>
                    <a:pt x="1844535" y="7543"/>
                  </a:lnTo>
                  <a:lnTo>
                    <a:pt x="1844535" y="0"/>
                  </a:lnTo>
                  <a:close/>
                </a:path>
                <a:path w="2655570" h="56514">
                  <a:moveTo>
                    <a:pt x="1898586" y="48628"/>
                  </a:moveTo>
                  <a:lnTo>
                    <a:pt x="1891042" y="48628"/>
                  </a:lnTo>
                  <a:lnTo>
                    <a:pt x="1891042" y="56159"/>
                  </a:lnTo>
                  <a:lnTo>
                    <a:pt x="1898586" y="56159"/>
                  </a:lnTo>
                  <a:lnTo>
                    <a:pt x="1898586" y="48628"/>
                  </a:lnTo>
                  <a:close/>
                </a:path>
                <a:path w="2655570" h="56514">
                  <a:moveTo>
                    <a:pt x="1898586" y="0"/>
                  </a:moveTo>
                  <a:lnTo>
                    <a:pt x="1891042" y="0"/>
                  </a:lnTo>
                  <a:lnTo>
                    <a:pt x="1891042" y="7543"/>
                  </a:lnTo>
                  <a:lnTo>
                    <a:pt x="1898586" y="7543"/>
                  </a:lnTo>
                  <a:lnTo>
                    <a:pt x="1898586" y="0"/>
                  </a:lnTo>
                  <a:close/>
                </a:path>
                <a:path w="2655570" h="56514">
                  <a:moveTo>
                    <a:pt x="1952625" y="48628"/>
                  </a:moveTo>
                  <a:lnTo>
                    <a:pt x="1945093" y="48628"/>
                  </a:lnTo>
                  <a:lnTo>
                    <a:pt x="1945093" y="56159"/>
                  </a:lnTo>
                  <a:lnTo>
                    <a:pt x="1952625" y="56159"/>
                  </a:lnTo>
                  <a:lnTo>
                    <a:pt x="1952625" y="48628"/>
                  </a:lnTo>
                  <a:close/>
                </a:path>
                <a:path w="2655570" h="56514">
                  <a:moveTo>
                    <a:pt x="1952625" y="0"/>
                  </a:moveTo>
                  <a:lnTo>
                    <a:pt x="1945093" y="0"/>
                  </a:lnTo>
                  <a:lnTo>
                    <a:pt x="1945093" y="7543"/>
                  </a:lnTo>
                  <a:lnTo>
                    <a:pt x="1952625" y="7543"/>
                  </a:lnTo>
                  <a:lnTo>
                    <a:pt x="1952625" y="0"/>
                  </a:lnTo>
                  <a:close/>
                </a:path>
                <a:path w="2655570" h="56514">
                  <a:moveTo>
                    <a:pt x="2006625" y="48628"/>
                  </a:moveTo>
                  <a:lnTo>
                    <a:pt x="1999081" y="48628"/>
                  </a:lnTo>
                  <a:lnTo>
                    <a:pt x="1999081" y="56159"/>
                  </a:lnTo>
                  <a:lnTo>
                    <a:pt x="2006625" y="56159"/>
                  </a:lnTo>
                  <a:lnTo>
                    <a:pt x="2006625" y="48628"/>
                  </a:lnTo>
                  <a:close/>
                </a:path>
                <a:path w="2655570" h="56514">
                  <a:moveTo>
                    <a:pt x="2006625" y="0"/>
                  </a:moveTo>
                  <a:lnTo>
                    <a:pt x="1999081" y="0"/>
                  </a:lnTo>
                  <a:lnTo>
                    <a:pt x="1999081" y="7543"/>
                  </a:lnTo>
                  <a:lnTo>
                    <a:pt x="2006625" y="7543"/>
                  </a:lnTo>
                  <a:lnTo>
                    <a:pt x="2006625" y="0"/>
                  </a:lnTo>
                  <a:close/>
                </a:path>
                <a:path w="2655570" h="56514">
                  <a:moveTo>
                    <a:pt x="2060663" y="48628"/>
                  </a:moveTo>
                  <a:lnTo>
                    <a:pt x="2053132" y="48628"/>
                  </a:lnTo>
                  <a:lnTo>
                    <a:pt x="2053132" y="56159"/>
                  </a:lnTo>
                  <a:lnTo>
                    <a:pt x="2060663" y="56159"/>
                  </a:lnTo>
                  <a:lnTo>
                    <a:pt x="2060663" y="48628"/>
                  </a:lnTo>
                  <a:close/>
                </a:path>
                <a:path w="2655570" h="56514">
                  <a:moveTo>
                    <a:pt x="2060663" y="0"/>
                  </a:moveTo>
                  <a:lnTo>
                    <a:pt x="2053132" y="0"/>
                  </a:lnTo>
                  <a:lnTo>
                    <a:pt x="2053132" y="7543"/>
                  </a:lnTo>
                  <a:lnTo>
                    <a:pt x="2060663" y="7543"/>
                  </a:lnTo>
                  <a:lnTo>
                    <a:pt x="2060663" y="0"/>
                  </a:lnTo>
                  <a:close/>
                </a:path>
                <a:path w="2655570" h="56514">
                  <a:moveTo>
                    <a:pt x="2114715" y="48628"/>
                  </a:moveTo>
                  <a:lnTo>
                    <a:pt x="2107171" y="48628"/>
                  </a:lnTo>
                  <a:lnTo>
                    <a:pt x="2107171" y="56159"/>
                  </a:lnTo>
                  <a:lnTo>
                    <a:pt x="2114715" y="56159"/>
                  </a:lnTo>
                  <a:lnTo>
                    <a:pt x="2114715" y="48628"/>
                  </a:lnTo>
                  <a:close/>
                </a:path>
                <a:path w="2655570" h="56514">
                  <a:moveTo>
                    <a:pt x="2114715" y="0"/>
                  </a:moveTo>
                  <a:lnTo>
                    <a:pt x="2107171" y="0"/>
                  </a:lnTo>
                  <a:lnTo>
                    <a:pt x="2107171" y="7543"/>
                  </a:lnTo>
                  <a:lnTo>
                    <a:pt x="2114715" y="7543"/>
                  </a:lnTo>
                  <a:lnTo>
                    <a:pt x="2114715" y="0"/>
                  </a:lnTo>
                  <a:close/>
                </a:path>
                <a:path w="2655570" h="56514">
                  <a:moveTo>
                    <a:pt x="2168715" y="48628"/>
                  </a:moveTo>
                  <a:lnTo>
                    <a:pt x="2161171" y="48628"/>
                  </a:lnTo>
                  <a:lnTo>
                    <a:pt x="2161171" y="56159"/>
                  </a:lnTo>
                  <a:lnTo>
                    <a:pt x="2168715" y="56159"/>
                  </a:lnTo>
                  <a:lnTo>
                    <a:pt x="2168715" y="48628"/>
                  </a:lnTo>
                  <a:close/>
                </a:path>
                <a:path w="2655570" h="56514">
                  <a:moveTo>
                    <a:pt x="2168715" y="0"/>
                  </a:moveTo>
                  <a:lnTo>
                    <a:pt x="2161171" y="0"/>
                  </a:lnTo>
                  <a:lnTo>
                    <a:pt x="2161171" y="7543"/>
                  </a:lnTo>
                  <a:lnTo>
                    <a:pt x="2168715" y="7543"/>
                  </a:lnTo>
                  <a:lnTo>
                    <a:pt x="2168715" y="0"/>
                  </a:lnTo>
                  <a:close/>
                </a:path>
                <a:path w="2655570" h="56514">
                  <a:moveTo>
                    <a:pt x="2222741" y="48628"/>
                  </a:moveTo>
                  <a:lnTo>
                    <a:pt x="2215197" y="48628"/>
                  </a:lnTo>
                  <a:lnTo>
                    <a:pt x="2215197" y="56159"/>
                  </a:lnTo>
                  <a:lnTo>
                    <a:pt x="2222741" y="56159"/>
                  </a:lnTo>
                  <a:lnTo>
                    <a:pt x="2222741" y="48628"/>
                  </a:lnTo>
                  <a:close/>
                </a:path>
                <a:path w="2655570" h="56514">
                  <a:moveTo>
                    <a:pt x="2276779" y="48628"/>
                  </a:moveTo>
                  <a:lnTo>
                    <a:pt x="2269236" y="48628"/>
                  </a:lnTo>
                  <a:lnTo>
                    <a:pt x="2269236" y="56159"/>
                  </a:lnTo>
                  <a:lnTo>
                    <a:pt x="2276779" y="56159"/>
                  </a:lnTo>
                  <a:lnTo>
                    <a:pt x="2276779" y="48628"/>
                  </a:lnTo>
                  <a:close/>
                </a:path>
                <a:path w="2655570" h="56514">
                  <a:moveTo>
                    <a:pt x="2330831" y="48628"/>
                  </a:moveTo>
                  <a:lnTo>
                    <a:pt x="2323287" y="48628"/>
                  </a:lnTo>
                  <a:lnTo>
                    <a:pt x="2323287" y="56159"/>
                  </a:lnTo>
                  <a:lnTo>
                    <a:pt x="2330831" y="56159"/>
                  </a:lnTo>
                  <a:lnTo>
                    <a:pt x="2330831" y="48628"/>
                  </a:lnTo>
                  <a:close/>
                </a:path>
                <a:path w="2655570" h="56514">
                  <a:moveTo>
                    <a:pt x="2384818" y="48628"/>
                  </a:moveTo>
                  <a:lnTo>
                    <a:pt x="2377275" y="48628"/>
                  </a:lnTo>
                  <a:lnTo>
                    <a:pt x="2377275" y="56159"/>
                  </a:lnTo>
                  <a:lnTo>
                    <a:pt x="2384818" y="56159"/>
                  </a:lnTo>
                  <a:lnTo>
                    <a:pt x="2384818" y="48628"/>
                  </a:lnTo>
                  <a:close/>
                </a:path>
                <a:path w="2655570" h="56514">
                  <a:moveTo>
                    <a:pt x="2438870" y="48628"/>
                  </a:moveTo>
                  <a:lnTo>
                    <a:pt x="2431326" y="48628"/>
                  </a:lnTo>
                  <a:lnTo>
                    <a:pt x="2431326" y="56159"/>
                  </a:lnTo>
                  <a:lnTo>
                    <a:pt x="2438870" y="56159"/>
                  </a:lnTo>
                  <a:lnTo>
                    <a:pt x="2438870" y="48628"/>
                  </a:lnTo>
                  <a:close/>
                </a:path>
                <a:path w="2655570" h="56514">
                  <a:moveTo>
                    <a:pt x="2492908" y="48628"/>
                  </a:moveTo>
                  <a:lnTo>
                    <a:pt x="2485364" y="48628"/>
                  </a:lnTo>
                  <a:lnTo>
                    <a:pt x="2485364" y="56159"/>
                  </a:lnTo>
                  <a:lnTo>
                    <a:pt x="2492908" y="56159"/>
                  </a:lnTo>
                  <a:lnTo>
                    <a:pt x="2492908" y="48628"/>
                  </a:lnTo>
                  <a:close/>
                </a:path>
                <a:path w="2655570" h="56514">
                  <a:moveTo>
                    <a:pt x="2546959" y="48628"/>
                  </a:moveTo>
                  <a:lnTo>
                    <a:pt x="2539415" y="48628"/>
                  </a:lnTo>
                  <a:lnTo>
                    <a:pt x="2539415" y="56159"/>
                  </a:lnTo>
                  <a:lnTo>
                    <a:pt x="2546959" y="56159"/>
                  </a:lnTo>
                  <a:lnTo>
                    <a:pt x="2546959" y="48628"/>
                  </a:lnTo>
                  <a:close/>
                </a:path>
                <a:path w="2655570" h="56514">
                  <a:moveTo>
                    <a:pt x="2600947" y="48628"/>
                  </a:moveTo>
                  <a:lnTo>
                    <a:pt x="2593403" y="48628"/>
                  </a:lnTo>
                  <a:lnTo>
                    <a:pt x="2593403" y="56159"/>
                  </a:lnTo>
                  <a:lnTo>
                    <a:pt x="2600947" y="56159"/>
                  </a:lnTo>
                  <a:lnTo>
                    <a:pt x="2600947" y="48628"/>
                  </a:lnTo>
                  <a:close/>
                </a:path>
                <a:path w="2655570" h="56514">
                  <a:moveTo>
                    <a:pt x="2654998" y="48628"/>
                  </a:moveTo>
                  <a:lnTo>
                    <a:pt x="2647454" y="48628"/>
                  </a:lnTo>
                  <a:lnTo>
                    <a:pt x="2647454" y="56159"/>
                  </a:lnTo>
                  <a:lnTo>
                    <a:pt x="2654998" y="56159"/>
                  </a:lnTo>
                  <a:lnTo>
                    <a:pt x="2654998" y="48628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053376" y="2768295"/>
              <a:ext cx="2655570" cy="104775"/>
            </a:xfrm>
            <a:custGeom>
              <a:avLst/>
              <a:gdLst/>
              <a:ahLst/>
              <a:cxnLst/>
              <a:rect l="l" t="t" r="r" b="b"/>
              <a:pathLst>
                <a:path w="2655570" h="104775">
                  <a:moveTo>
                    <a:pt x="7543" y="48615"/>
                  </a:moveTo>
                  <a:lnTo>
                    <a:pt x="0" y="48615"/>
                  </a:lnTo>
                  <a:lnTo>
                    <a:pt x="0" y="56159"/>
                  </a:lnTo>
                  <a:lnTo>
                    <a:pt x="7543" y="56159"/>
                  </a:lnTo>
                  <a:lnTo>
                    <a:pt x="7543" y="48615"/>
                  </a:lnTo>
                  <a:close/>
                </a:path>
                <a:path w="2655570" h="104775">
                  <a:moveTo>
                    <a:pt x="7543" y="0"/>
                  </a:moveTo>
                  <a:lnTo>
                    <a:pt x="0" y="0"/>
                  </a:lnTo>
                  <a:lnTo>
                    <a:pt x="0" y="7543"/>
                  </a:lnTo>
                  <a:lnTo>
                    <a:pt x="7543" y="7543"/>
                  </a:lnTo>
                  <a:lnTo>
                    <a:pt x="7543" y="0"/>
                  </a:lnTo>
                  <a:close/>
                </a:path>
                <a:path w="2655570" h="104775">
                  <a:moveTo>
                    <a:pt x="61569" y="48615"/>
                  </a:moveTo>
                  <a:lnTo>
                    <a:pt x="54025" y="48615"/>
                  </a:lnTo>
                  <a:lnTo>
                    <a:pt x="54025" y="56159"/>
                  </a:lnTo>
                  <a:lnTo>
                    <a:pt x="61569" y="56159"/>
                  </a:lnTo>
                  <a:lnTo>
                    <a:pt x="61569" y="48615"/>
                  </a:lnTo>
                  <a:close/>
                </a:path>
                <a:path w="2655570" h="104775">
                  <a:moveTo>
                    <a:pt x="61569" y="0"/>
                  </a:moveTo>
                  <a:lnTo>
                    <a:pt x="54025" y="0"/>
                  </a:lnTo>
                  <a:lnTo>
                    <a:pt x="54025" y="7543"/>
                  </a:lnTo>
                  <a:lnTo>
                    <a:pt x="61569" y="7543"/>
                  </a:lnTo>
                  <a:lnTo>
                    <a:pt x="61569" y="0"/>
                  </a:lnTo>
                  <a:close/>
                </a:path>
                <a:path w="2655570" h="104775">
                  <a:moveTo>
                    <a:pt x="115570" y="48615"/>
                  </a:moveTo>
                  <a:lnTo>
                    <a:pt x="108038" y="48615"/>
                  </a:lnTo>
                  <a:lnTo>
                    <a:pt x="108038" y="56159"/>
                  </a:lnTo>
                  <a:lnTo>
                    <a:pt x="115570" y="56159"/>
                  </a:lnTo>
                  <a:lnTo>
                    <a:pt x="115570" y="48615"/>
                  </a:lnTo>
                  <a:close/>
                </a:path>
                <a:path w="2655570" h="104775">
                  <a:moveTo>
                    <a:pt x="115570" y="0"/>
                  </a:moveTo>
                  <a:lnTo>
                    <a:pt x="108038" y="0"/>
                  </a:lnTo>
                  <a:lnTo>
                    <a:pt x="108038" y="7543"/>
                  </a:lnTo>
                  <a:lnTo>
                    <a:pt x="115570" y="7543"/>
                  </a:lnTo>
                  <a:lnTo>
                    <a:pt x="115570" y="0"/>
                  </a:lnTo>
                  <a:close/>
                </a:path>
                <a:path w="2655570" h="104775">
                  <a:moveTo>
                    <a:pt x="169621" y="48615"/>
                  </a:moveTo>
                  <a:lnTo>
                    <a:pt x="162077" y="48615"/>
                  </a:lnTo>
                  <a:lnTo>
                    <a:pt x="162077" y="56159"/>
                  </a:lnTo>
                  <a:lnTo>
                    <a:pt x="169621" y="56159"/>
                  </a:lnTo>
                  <a:lnTo>
                    <a:pt x="169621" y="48615"/>
                  </a:lnTo>
                  <a:close/>
                </a:path>
                <a:path w="2655570" h="104775">
                  <a:moveTo>
                    <a:pt x="169621" y="0"/>
                  </a:moveTo>
                  <a:lnTo>
                    <a:pt x="162077" y="0"/>
                  </a:lnTo>
                  <a:lnTo>
                    <a:pt x="162077" y="7543"/>
                  </a:lnTo>
                  <a:lnTo>
                    <a:pt x="169621" y="7543"/>
                  </a:lnTo>
                  <a:lnTo>
                    <a:pt x="169621" y="0"/>
                  </a:lnTo>
                  <a:close/>
                </a:path>
                <a:path w="2655570" h="104775">
                  <a:moveTo>
                    <a:pt x="223647" y="48615"/>
                  </a:moveTo>
                  <a:lnTo>
                    <a:pt x="216103" y="48615"/>
                  </a:lnTo>
                  <a:lnTo>
                    <a:pt x="216103" y="56159"/>
                  </a:lnTo>
                  <a:lnTo>
                    <a:pt x="223647" y="56159"/>
                  </a:lnTo>
                  <a:lnTo>
                    <a:pt x="223647" y="48615"/>
                  </a:lnTo>
                  <a:close/>
                </a:path>
                <a:path w="2655570" h="104775">
                  <a:moveTo>
                    <a:pt x="223647" y="0"/>
                  </a:moveTo>
                  <a:lnTo>
                    <a:pt x="216103" y="0"/>
                  </a:lnTo>
                  <a:lnTo>
                    <a:pt x="216103" y="7543"/>
                  </a:lnTo>
                  <a:lnTo>
                    <a:pt x="223647" y="7543"/>
                  </a:lnTo>
                  <a:lnTo>
                    <a:pt x="223647" y="0"/>
                  </a:lnTo>
                  <a:close/>
                </a:path>
                <a:path w="2655570" h="104775">
                  <a:moveTo>
                    <a:pt x="277698" y="48615"/>
                  </a:moveTo>
                  <a:lnTo>
                    <a:pt x="270154" y="48615"/>
                  </a:lnTo>
                  <a:lnTo>
                    <a:pt x="270154" y="56159"/>
                  </a:lnTo>
                  <a:lnTo>
                    <a:pt x="277698" y="56159"/>
                  </a:lnTo>
                  <a:lnTo>
                    <a:pt x="277698" y="48615"/>
                  </a:lnTo>
                  <a:close/>
                </a:path>
                <a:path w="2655570" h="104775">
                  <a:moveTo>
                    <a:pt x="277698" y="0"/>
                  </a:moveTo>
                  <a:lnTo>
                    <a:pt x="270154" y="0"/>
                  </a:lnTo>
                  <a:lnTo>
                    <a:pt x="270154" y="7543"/>
                  </a:lnTo>
                  <a:lnTo>
                    <a:pt x="277698" y="7543"/>
                  </a:lnTo>
                  <a:lnTo>
                    <a:pt x="277698" y="0"/>
                  </a:lnTo>
                  <a:close/>
                </a:path>
                <a:path w="2655570" h="104775">
                  <a:moveTo>
                    <a:pt x="331698" y="48615"/>
                  </a:moveTo>
                  <a:lnTo>
                    <a:pt x="324154" y="48615"/>
                  </a:lnTo>
                  <a:lnTo>
                    <a:pt x="324154" y="56159"/>
                  </a:lnTo>
                  <a:lnTo>
                    <a:pt x="331698" y="56159"/>
                  </a:lnTo>
                  <a:lnTo>
                    <a:pt x="331698" y="48615"/>
                  </a:lnTo>
                  <a:close/>
                </a:path>
                <a:path w="2655570" h="104775">
                  <a:moveTo>
                    <a:pt x="331698" y="0"/>
                  </a:moveTo>
                  <a:lnTo>
                    <a:pt x="324154" y="0"/>
                  </a:lnTo>
                  <a:lnTo>
                    <a:pt x="324154" y="7543"/>
                  </a:lnTo>
                  <a:lnTo>
                    <a:pt x="331698" y="7543"/>
                  </a:lnTo>
                  <a:lnTo>
                    <a:pt x="331698" y="0"/>
                  </a:lnTo>
                  <a:close/>
                </a:path>
                <a:path w="2655570" h="104775">
                  <a:moveTo>
                    <a:pt x="385724" y="48615"/>
                  </a:moveTo>
                  <a:lnTo>
                    <a:pt x="378193" y="48615"/>
                  </a:lnTo>
                  <a:lnTo>
                    <a:pt x="378193" y="56159"/>
                  </a:lnTo>
                  <a:lnTo>
                    <a:pt x="385724" y="56159"/>
                  </a:lnTo>
                  <a:lnTo>
                    <a:pt x="385724" y="48615"/>
                  </a:lnTo>
                  <a:close/>
                </a:path>
                <a:path w="2655570" h="104775">
                  <a:moveTo>
                    <a:pt x="385724" y="0"/>
                  </a:moveTo>
                  <a:lnTo>
                    <a:pt x="378193" y="0"/>
                  </a:lnTo>
                  <a:lnTo>
                    <a:pt x="378193" y="7543"/>
                  </a:lnTo>
                  <a:lnTo>
                    <a:pt x="385724" y="7543"/>
                  </a:lnTo>
                  <a:lnTo>
                    <a:pt x="385724" y="0"/>
                  </a:lnTo>
                  <a:close/>
                </a:path>
                <a:path w="2655570" h="104775">
                  <a:moveTo>
                    <a:pt x="439775" y="48615"/>
                  </a:moveTo>
                  <a:lnTo>
                    <a:pt x="432231" y="48615"/>
                  </a:lnTo>
                  <a:lnTo>
                    <a:pt x="432231" y="56159"/>
                  </a:lnTo>
                  <a:lnTo>
                    <a:pt x="439775" y="56159"/>
                  </a:lnTo>
                  <a:lnTo>
                    <a:pt x="439775" y="48615"/>
                  </a:lnTo>
                  <a:close/>
                </a:path>
                <a:path w="2655570" h="104775">
                  <a:moveTo>
                    <a:pt x="439775" y="0"/>
                  </a:moveTo>
                  <a:lnTo>
                    <a:pt x="432231" y="0"/>
                  </a:lnTo>
                  <a:lnTo>
                    <a:pt x="432231" y="7543"/>
                  </a:lnTo>
                  <a:lnTo>
                    <a:pt x="439775" y="7543"/>
                  </a:lnTo>
                  <a:lnTo>
                    <a:pt x="439775" y="0"/>
                  </a:lnTo>
                  <a:close/>
                </a:path>
                <a:path w="2655570" h="104775">
                  <a:moveTo>
                    <a:pt x="493814" y="48615"/>
                  </a:moveTo>
                  <a:lnTo>
                    <a:pt x="486283" y="48615"/>
                  </a:lnTo>
                  <a:lnTo>
                    <a:pt x="486283" y="56159"/>
                  </a:lnTo>
                  <a:lnTo>
                    <a:pt x="493814" y="56159"/>
                  </a:lnTo>
                  <a:lnTo>
                    <a:pt x="493814" y="48615"/>
                  </a:lnTo>
                  <a:close/>
                </a:path>
                <a:path w="2655570" h="104775">
                  <a:moveTo>
                    <a:pt x="493814" y="0"/>
                  </a:moveTo>
                  <a:lnTo>
                    <a:pt x="486283" y="0"/>
                  </a:lnTo>
                  <a:lnTo>
                    <a:pt x="486283" y="7543"/>
                  </a:lnTo>
                  <a:lnTo>
                    <a:pt x="493814" y="7543"/>
                  </a:lnTo>
                  <a:lnTo>
                    <a:pt x="493814" y="0"/>
                  </a:lnTo>
                  <a:close/>
                </a:path>
                <a:path w="2655570" h="104775">
                  <a:moveTo>
                    <a:pt x="547814" y="48615"/>
                  </a:moveTo>
                  <a:lnTo>
                    <a:pt x="540270" y="48615"/>
                  </a:lnTo>
                  <a:lnTo>
                    <a:pt x="540270" y="56159"/>
                  </a:lnTo>
                  <a:lnTo>
                    <a:pt x="547814" y="56159"/>
                  </a:lnTo>
                  <a:lnTo>
                    <a:pt x="547814" y="48615"/>
                  </a:lnTo>
                  <a:close/>
                </a:path>
                <a:path w="2655570" h="104775">
                  <a:moveTo>
                    <a:pt x="547814" y="0"/>
                  </a:moveTo>
                  <a:lnTo>
                    <a:pt x="540270" y="0"/>
                  </a:lnTo>
                  <a:lnTo>
                    <a:pt x="540270" y="7543"/>
                  </a:lnTo>
                  <a:lnTo>
                    <a:pt x="547814" y="7543"/>
                  </a:lnTo>
                  <a:lnTo>
                    <a:pt x="547814" y="0"/>
                  </a:lnTo>
                  <a:close/>
                </a:path>
                <a:path w="2655570" h="104775">
                  <a:moveTo>
                    <a:pt x="601853" y="48615"/>
                  </a:moveTo>
                  <a:lnTo>
                    <a:pt x="594321" y="48615"/>
                  </a:lnTo>
                  <a:lnTo>
                    <a:pt x="594321" y="56159"/>
                  </a:lnTo>
                  <a:lnTo>
                    <a:pt x="601853" y="56159"/>
                  </a:lnTo>
                  <a:lnTo>
                    <a:pt x="601853" y="48615"/>
                  </a:lnTo>
                  <a:close/>
                </a:path>
                <a:path w="2655570" h="104775">
                  <a:moveTo>
                    <a:pt x="655904" y="48615"/>
                  </a:moveTo>
                  <a:lnTo>
                    <a:pt x="648360" y="48615"/>
                  </a:lnTo>
                  <a:lnTo>
                    <a:pt x="648360" y="56159"/>
                  </a:lnTo>
                  <a:lnTo>
                    <a:pt x="655904" y="56159"/>
                  </a:lnTo>
                  <a:lnTo>
                    <a:pt x="655904" y="48615"/>
                  </a:lnTo>
                  <a:close/>
                </a:path>
                <a:path w="2655570" h="104775">
                  <a:moveTo>
                    <a:pt x="709904" y="48615"/>
                  </a:moveTo>
                  <a:lnTo>
                    <a:pt x="702360" y="48615"/>
                  </a:lnTo>
                  <a:lnTo>
                    <a:pt x="702360" y="56159"/>
                  </a:lnTo>
                  <a:lnTo>
                    <a:pt x="709904" y="56159"/>
                  </a:lnTo>
                  <a:lnTo>
                    <a:pt x="709904" y="48615"/>
                  </a:lnTo>
                  <a:close/>
                </a:path>
                <a:path w="2655570" h="104775">
                  <a:moveTo>
                    <a:pt x="763943" y="48615"/>
                  </a:moveTo>
                  <a:lnTo>
                    <a:pt x="756399" y="48615"/>
                  </a:lnTo>
                  <a:lnTo>
                    <a:pt x="756399" y="56159"/>
                  </a:lnTo>
                  <a:lnTo>
                    <a:pt x="763943" y="56159"/>
                  </a:lnTo>
                  <a:lnTo>
                    <a:pt x="763943" y="48615"/>
                  </a:lnTo>
                  <a:close/>
                </a:path>
                <a:path w="2655570" h="104775">
                  <a:moveTo>
                    <a:pt x="817968" y="48615"/>
                  </a:moveTo>
                  <a:lnTo>
                    <a:pt x="810425" y="48615"/>
                  </a:lnTo>
                  <a:lnTo>
                    <a:pt x="810425" y="56159"/>
                  </a:lnTo>
                  <a:lnTo>
                    <a:pt x="817968" y="56159"/>
                  </a:lnTo>
                  <a:lnTo>
                    <a:pt x="817968" y="48615"/>
                  </a:lnTo>
                  <a:close/>
                </a:path>
                <a:path w="2655570" h="104775">
                  <a:moveTo>
                    <a:pt x="872020" y="48615"/>
                  </a:moveTo>
                  <a:lnTo>
                    <a:pt x="864476" y="48615"/>
                  </a:lnTo>
                  <a:lnTo>
                    <a:pt x="864476" y="56159"/>
                  </a:lnTo>
                  <a:lnTo>
                    <a:pt x="872020" y="56159"/>
                  </a:lnTo>
                  <a:lnTo>
                    <a:pt x="872020" y="48615"/>
                  </a:lnTo>
                  <a:close/>
                </a:path>
                <a:path w="2655570" h="104775">
                  <a:moveTo>
                    <a:pt x="926033" y="48615"/>
                  </a:moveTo>
                  <a:lnTo>
                    <a:pt x="918476" y="48615"/>
                  </a:lnTo>
                  <a:lnTo>
                    <a:pt x="918476" y="56159"/>
                  </a:lnTo>
                  <a:lnTo>
                    <a:pt x="926033" y="56159"/>
                  </a:lnTo>
                  <a:lnTo>
                    <a:pt x="926033" y="48615"/>
                  </a:lnTo>
                  <a:close/>
                </a:path>
                <a:path w="2655570" h="104775">
                  <a:moveTo>
                    <a:pt x="980059" y="48615"/>
                  </a:moveTo>
                  <a:lnTo>
                    <a:pt x="972515" y="48615"/>
                  </a:lnTo>
                  <a:lnTo>
                    <a:pt x="972515" y="56159"/>
                  </a:lnTo>
                  <a:lnTo>
                    <a:pt x="980059" y="56159"/>
                  </a:lnTo>
                  <a:lnTo>
                    <a:pt x="980059" y="48615"/>
                  </a:lnTo>
                  <a:close/>
                </a:path>
                <a:path w="2655570" h="104775">
                  <a:moveTo>
                    <a:pt x="1034097" y="48615"/>
                  </a:moveTo>
                  <a:lnTo>
                    <a:pt x="1026553" y="48615"/>
                  </a:lnTo>
                  <a:lnTo>
                    <a:pt x="1026553" y="56159"/>
                  </a:lnTo>
                  <a:lnTo>
                    <a:pt x="1034097" y="56159"/>
                  </a:lnTo>
                  <a:lnTo>
                    <a:pt x="1034097" y="48615"/>
                  </a:lnTo>
                  <a:close/>
                </a:path>
                <a:path w="2655570" h="104775">
                  <a:moveTo>
                    <a:pt x="1088148" y="48615"/>
                  </a:moveTo>
                  <a:lnTo>
                    <a:pt x="1080592" y="48615"/>
                  </a:lnTo>
                  <a:lnTo>
                    <a:pt x="1080592" y="56159"/>
                  </a:lnTo>
                  <a:lnTo>
                    <a:pt x="1088148" y="56159"/>
                  </a:lnTo>
                  <a:lnTo>
                    <a:pt x="1088148" y="48615"/>
                  </a:lnTo>
                  <a:close/>
                </a:path>
                <a:path w="2655570" h="104775">
                  <a:moveTo>
                    <a:pt x="1142136" y="48615"/>
                  </a:moveTo>
                  <a:lnTo>
                    <a:pt x="1134592" y="48615"/>
                  </a:lnTo>
                  <a:lnTo>
                    <a:pt x="1134592" y="56159"/>
                  </a:lnTo>
                  <a:lnTo>
                    <a:pt x="1142136" y="56159"/>
                  </a:lnTo>
                  <a:lnTo>
                    <a:pt x="1142136" y="48615"/>
                  </a:lnTo>
                  <a:close/>
                </a:path>
                <a:path w="2655570" h="104775">
                  <a:moveTo>
                    <a:pt x="1196187" y="48615"/>
                  </a:moveTo>
                  <a:lnTo>
                    <a:pt x="1188631" y="48615"/>
                  </a:lnTo>
                  <a:lnTo>
                    <a:pt x="1188631" y="56159"/>
                  </a:lnTo>
                  <a:lnTo>
                    <a:pt x="1196187" y="56159"/>
                  </a:lnTo>
                  <a:lnTo>
                    <a:pt x="1196187" y="48615"/>
                  </a:lnTo>
                  <a:close/>
                </a:path>
                <a:path w="2655570" h="104775">
                  <a:moveTo>
                    <a:pt x="1250226" y="48615"/>
                  </a:moveTo>
                  <a:lnTo>
                    <a:pt x="1242682" y="48615"/>
                  </a:lnTo>
                  <a:lnTo>
                    <a:pt x="1242682" y="56159"/>
                  </a:lnTo>
                  <a:lnTo>
                    <a:pt x="1250226" y="56159"/>
                  </a:lnTo>
                  <a:lnTo>
                    <a:pt x="1250226" y="48615"/>
                  </a:lnTo>
                  <a:close/>
                </a:path>
                <a:path w="2655570" h="104775">
                  <a:moveTo>
                    <a:pt x="1304264" y="48615"/>
                  </a:moveTo>
                  <a:lnTo>
                    <a:pt x="1296720" y="48615"/>
                  </a:lnTo>
                  <a:lnTo>
                    <a:pt x="1296720" y="56159"/>
                  </a:lnTo>
                  <a:lnTo>
                    <a:pt x="1304264" y="56159"/>
                  </a:lnTo>
                  <a:lnTo>
                    <a:pt x="1304264" y="48615"/>
                  </a:lnTo>
                  <a:close/>
                </a:path>
                <a:path w="2655570" h="104775">
                  <a:moveTo>
                    <a:pt x="1358265" y="48615"/>
                  </a:moveTo>
                  <a:lnTo>
                    <a:pt x="1350721" y="48615"/>
                  </a:lnTo>
                  <a:lnTo>
                    <a:pt x="1350721" y="56159"/>
                  </a:lnTo>
                  <a:lnTo>
                    <a:pt x="1358265" y="56159"/>
                  </a:lnTo>
                  <a:lnTo>
                    <a:pt x="1358265" y="48615"/>
                  </a:lnTo>
                  <a:close/>
                </a:path>
                <a:path w="2655570" h="104775">
                  <a:moveTo>
                    <a:pt x="1412303" y="48615"/>
                  </a:moveTo>
                  <a:lnTo>
                    <a:pt x="1404759" y="48615"/>
                  </a:lnTo>
                  <a:lnTo>
                    <a:pt x="1404759" y="56159"/>
                  </a:lnTo>
                  <a:lnTo>
                    <a:pt x="1412303" y="56159"/>
                  </a:lnTo>
                  <a:lnTo>
                    <a:pt x="1412303" y="48615"/>
                  </a:lnTo>
                  <a:close/>
                </a:path>
                <a:path w="2655570" h="104775">
                  <a:moveTo>
                    <a:pt x="1466354" y="48615"/>
                  </a:moveTo>
                  <a:lnTo>
                    <a:pt x="1458810" y="48615"/>
                  </a:lnTo>
                  <a:lnTo>
                    <a:pt x="1458810" y="56159"/>
                  </a:lnTo>
                  <a:lnTo>
                    <a:pt x="1466354" y="56159"/>
                  </a:lnTo>
                  <a:lnTo>
                    <a:pt x="1466354" y="48615"/>
                  </a:lnTo>
                  <a:close/>
                </a:path>
                <a:path w="2655570" h="104775">
                  <a:moveTo>
                    <a:pt x="1520380" y="48615"/>
                  </a:moveTo>
                  <a:lnTo>
                    <a:pt x="1512836" y="48615"/>
                  </a:lnTo>
                  <a:lnTo>
                    <a:pt x="1512836" y="56159"/>
                  </a:lnTo>
                  <a:lnTo>
                    <a:pt x="1520380" y="56159"/>
                  </a:lnTo>
                  <a:lnTo>
                    <a:pt x="1520380" y="48615"/>
                  </a:lnTo>
                  <a:close/>
                </a:path>
                <a:path w="2655570" h="104775">
                  <a:moveTo>
                    <a:pt x="1574380" y="48615"/>
                  </a:moveTo>
                  <a:lnTo>
                    <a:pt x="1566849" y="48615"/>
                  </a:lnTo>
                  <a:lnTo>
                    <a:pt x="1566849" y="56159"/>
                  </a:lnTo>
                  <a:lnTo>
                    <a:pt x="1574380" y="56159"/>
                  </a:lnTo>
                  <a:lnTo>
                    <a:pt x="1574380" y="48615"/>
                  </a:lnTo>
                  <a:close/>
                </a:path>
                <a:path w="2655570" h="104775">
                  <a:moveTo>
                    <a:pt x="1628419" y="48615"/>
                  </a:moveTo>
                  <a:lnTo>
                    <a:pt x="1620875" y="48615"/>
                  </a:lnTo>
                  <a:lnTo>
                    <a:pt x="1620875" y="56159"/>
                  </a:lnTo>
                  <a:lnTo>
                    <a:pt x="1628419" y="56159"/>
                  </a:lnTo>
                  <a:lnTo>
                    <a:pt x="1628419" y="48615"/>
                  </a:lnTo>
                  <a:close/>
                </a:path>
                <a:path w="2655570" h="104775">
                  <a:moveTo>
                    <a:pt x="1682457" y="48615"/>
                  </a:moveTo>
                  <a:lnTo>
                    <a:pt x="1674914" y="48615"/>
                  </a:lnTo>
                  <a:lnTo>
                    <a:pt x="1674914" y="56159"/>
                  </a:lnTo>
                  <a:lnTo>
                    <a:pt x="1682457" y="56159"/>
                  </a:lnTo>
                  <a:lnTo>
                    <a:pt x="1682457" y="48615"/>
                  </a:lnTo>
                  <a:close/>
                </a:path>
                <a:path w="2655570" h="104775">
                  <a:moveTo>
                    <a:pt x="1736509" y="48615"/>
                  </a:moveTo>
                  <a:lnTo>
                    <a:pt x="1728965" y="48615"/>
                  </a:lnTo>
                  <a:lnTo>
                    <a:pt x="1728965" y="56159"/>
                  </a:lnTo>
                  <a:lnTo>
                    <a:pt x="1736509" y="56159"/>
                  </a:lnTo>
                  <a:lnTo>
                    <a:pt x="1736509" y="48615"/>
                  </a:lnTo>
                  <a:close/>
                </a:path>
                <a:path w="2655570" h="104775">
                  <a:moveTo>
                    <a:pt x="1790496" y="48615"/>
                  </a:moveTo>
                  <a:lnTo>
                    <a:pt x="1782953" y="48615"/>
                  </a:lnTo>
                  <a:lnTo>
                    <a:pt x="1782953" y="56159"/>
                  </a:lnTo>
                  <a:lnTo>
                    <a:pt x="1790496" y="56159"/>
                  </a:lnTo>
                  <a:lnTo>
                    <a:pt x="1790496" y="48615"/>
                  </a:lnTo>
                  <a:close/>
                </a:path>
                <a:path w="2655570" h="104775">
                  <a:moveTo>
                    <a:pt x="1844535" y="48615"/>
                  </a:moveTo>
                  <a:lnTo>
                    <a:pt x="1837004" y="48615"/>
                  </a:lnTo>
                  <a:lnTo>
                    <a:pt x="1837004" y="56159"/>
                  </a:lnTo>
                  <a:lnTo>
                    <a:pt x="1844535" y="56159"/>
                  </a:lnTo>
                  <a:lnTo>
                    <a:pt x="1844535" y="48615"/>
                  </a:lnTo>
                  <a:close/>
                </a:path>
                <a:path w="2655570" h="104775">
                  <a:moveTo>
                    <a:pt x="1898586" y="48615"/>
                  </a:moveTo>
                  <a:lnTo>
                    <a:pt x="1891042" y="48615"/>
                  </a:lnTo>
                  <a:lnTo>
                    <a:pt x="1891042" y="56159"/>
                  </a:lnTo>
                  <a:lnTo>
                    <a:pt x="1898586" y="56159"/>
                  </a:lnTo>
                  <a:lnTo>
                    <a:pt x="1898586" y="48615"/>
                  </a:lnTo>
                  <a:close/>
                </a:path>
                <a:path w="2655570" h="104775">
                  <a:moveTo>
                    <a:pt x="1952625" y="48615"/>
                  </a:moveTo>
                  <a:lnTo>
                    <a:pt x="1945093" y="48615"/>
                  </a:lnTo>
                  <a:lnTo>
                    <a:pt x="1945093" y="56159"/>
                  </a:lnTo>
                  <a:lnTo>
                    <a:pt x="1952625" y="56159"/>
                  </a:lnTo>
                  <a:lnTo>
                    <a:pt x="1952625" y="48615"/>
                  </a:lnTo>
                  <a:close/>
                </a:path>
                <a:path w="2655570" h="104775">
                  <a:moveTo>
                    <a:pt x="2006625" y="48615"/>
                  </a:moveTo>
                  <a:lnTo>
                    <a:pt x="1999081" y="48615"/>
                  </a:lnTo>
                  <a:lnTo>
                    <a:pt x="1999081" y="56159"/>
                  </a:lnTo>
                  <a:lnTo>
                    <a:pt x="2006625" y="56159"/>
                  </a:lnTo>
                  <a:lnTo>
                    <a:pt x="2006625" y="48615"/>
                  </a:lnTo>
                  <a:close/>
                </a:path>
                <a:path w="2655570" h="104775">
                  <a:moveTo>
                    <a:pt x="2060663" y="48615"/>
                  </a:moveTo>
                  <a:lnTo>
                    <a:pt x="2053132" y="48615"/>
                  </a:lnTo>
                  <a:lnTo>
                    <a:pt x="2053132" y="56159"/>
                  </a:lnTo>
                  <a:lnTo>
                    <a:pt x="2060663" y="56159"/>
                  </a:lnTo>
                  <a:lnTo>
                    <a:pt x="2060663" y="48615"/>
                  </a:lnTo>
                  <a:close/>
                </a:path>
                <a:path w="2655570" h="104775">
                  <a:moveTo>
                    <a:pt x="2114715" y="48615"/>
                  </a:moveTo>
                  <a:lnTo>
                    <a:pt x="2107171" y="48615"/>
                  </a:lnTo>
                  <a:lnTo>
                    <a:pt x="2107171" y="56159"/>
                  </a:lnTo>
                  <a:lnTo>
                    <a:pt x="2114715" y="56159"/>
                  </a:lnTo>
                  <a:lnTo>
                    <a:pt x="2114715" y="48615"/>
                  </a:lnTo>
                  <a:close/>
                </a:path>
                <a:path w="2655570" h="104775">
                  <a:moveTo>
                    <a:pt x="2168715" y="97193"/>
                  </a:moveTo>
                  <a:lnTo>
                    <a:pt x="2161171" y="97193"/>
                  </a:lnTo>
                  <a:lnTo>
                    <a:pt x="2161171" y="104736"/>
                  </a:lnTo>
                  <a:lnTo>
                    <a:pt x="2168715" y="104736"/>
                  </a:lnTo>
                  <a:lnTo>
                    <a:pt x="2168715" y="97193"/>
                  </a:lnTo>
                  <a:close/>
                </a:path>
                <a:path w="2655570" h="104775">
                  <a:moveTo>
                    <a:pt x="2168715" y="48615"/>
                  </a:moveTo>
                  <a:lnTo>
                    <a:pt x="2161171" y="48615"/>
                  </a:lnTo>
                  <a:lnTo>
                    <a:pt x="2161171" y="56159"/>
                  </a:lnTo>
                  <a:lnTo>
                    <a:pt x="2168715" y="56159"/>
                  </a:lnTo>
                  <a:lnTo>
                    <a:pt x="2168715" y="48615"/>
                  </a:lnTo>
                  <a:close/>
                </a:path>
                <a:path w="2655570" h="104775">
                  <a:moveTo>
                    <a:pt x="2222741" y="97193"/>
                  </a:moveTo>
                  <a:lnTo>
                    <a:pt x="2215197" y="97193"/>
                  </a:lnTo>
                  <a:lnTo>
                    <a:pt x="2215197" y="104736"/>
                  </a:lnTo>
                  <a:lnTo>
                    <a:pt x="2222741" y="104736"/>
                  </a:lnTo>
                  <a:lnTo>
                    <a:pt x="2222741" y="97193"/>
                  </a:lnTo>
                  <a:close/>
                </a:path>
                <a:path w="2655570" h="104775">
                  <a:moveTo>
                    <a:pt x="2222741" y="48615"/>
                  </a:moveTo>
                  <a:lnTo>
                    <a:pt x="2215197" y="48615"/>
                  </a:lnTo>
                  <a:lnTo>
                    <a:pt x="2215197" y="56159"/>
                  </a:lnTo>
                  <a:lnTo>
                    <a:pt x="2222741" y="56159"/>
                  </a:lnTo>
                  <a:lnTo>
                    <a:pt x="2222741" y="48615"/>
                  </a:lnTo>
                  <a:close/>
                </a:path>
                <a:path w="2655570" h="104775">
                  <a:moveTo>
                    <a:pt x="2276779" y="97193"/>
                  </a:moveTo>
                  <a:lnTo>
                    <a:pt x="2269236" y="97193"/>
                  </a:lnTo>
                  <a:lnTo>
                    <a:pt x="2269236" y="104736"/>
                  </a:lnTo>
                  <a:lnTo>
                    <a:pt x="2276779" y="104736"/>
                  </a:lnTo>
                  <a:lnTo>
                    <a:pt x="2276779" y="97193"/>
                  </a:lnTo>
                  <a:close/>
                </a:path>
                <a:path w="2655570" h="104775">
                  <a:moveTo>
                    <a:pt x="2276779" y="48615"/>
                  </a:moveTo>
                  <a:lnTo>
                    <a:pt x="2269236" y="48615"/>
                  </a:lnTo>
                  <a:lnTo>
                    <a:pt x="2269236" y="56159"/>
                  </a:lnTo>
                  <a:lnTo>
                    <a:pt x="2276779" y="56159"/>
                  </a:lnTo>
                  <a:lnTo>
                    <a:pt x="2276779" y="48615"/>
                  </a:lnTo>
                  <a:close/>
                </a:path>
                <a:path w="2655570" h="104775">
                  <a:moveTo>
                    <a:pt x="2330831" y="97193"/>
                  </a:moveTo>
                  <a:lnTo>
                    <a:pt x="2323287" y="97193"/>
                  </a:lnTo>
                  <a:lnTo>
                    <a:pt x="2323287" y="104736"/>
                  </a:lnTo>
                  <a:lnTo>
                    <a:pt x="2330831" y="104736"/>
                  </a:lnTo>
                  <a:lnTo>
                    <a:pt x="2330831" y="97193"/>
                  </a:lnTo>
                  <a:close/>
                </a:path>
                <a:path w="2655570" h="104775">
                  <a:moveTo>
                    <a:pt x="2330831" y="48615"/>
                  </a:moveTo>
                  <a:lnTo>
                    <a:pt x="2323287" y="48615"/>
                  </a:lnTo>
                  <a:lnTo>
                    <a:pt x="2323287" y="56159"/>
                  </a:lnTo>
                  <a:lnTo>
                    <a:pt x="2330831" y="56159"/>
                  </a:lnTo>
                  <a:lnTo>
                    <a:pt x="2330831" y="48615"/>
                  </a:lnTo>
                  <a:close/>
                </a:path>
                <a:path w="2655570" h="104775">
                  <a:moveTo>
                    <a:pt x="2384818" y="97193"/>
                  </a:moveTo>
                  <a:lnTo>
                    <a:pt x="2377275" y="97193"/>
                  </a:lnTo>
                  <a:lnTo>
                    <a:pt x="2377275" y="104736"/>
                  </a:lnTo>
                  <a:lnTo>
                    <a:pt x="2384818" y="104736"/>
                  </a:lnTo>
                  <a:lnTo>
                    <a:pt x="2384818" y="97193"/>
                  </a:lnTo>
                  <a:close/>
                </a:path>
                <a:path w="2655570" h="104775">
                  <a:moveTo>
                    <a:pt x="2384818" y="48615"/>
                  </a:moveTo>
                  <a:lnTo>
                    <a:pt x="2377275" y="48615"/>
                  </a:lnTo>
                  <a:lnTo>
                    <a:pt x="2377275" y="56159"/>
                  </a:lnTo>
                  <a:lnTo>
                    <a:pt x="2384818" y="56159"/>
                  </a:lnTo>
                  <a:lnTo>
                    <a:pt x="2384818" y="48615"/>
                  </a:lnTo>
                  <a:close/>
                </a:path>
                <a:path w="2655570" h="104775">
                  <a:moveTo>
                    <a:pt x="2438870" y="97193"/>
                  </a:moveTo>
                  <a:lnTo>
                    <a:pt x="2431326" y="97193"/>
                  </a:lnTo>
                  <a:lnTo>
                    <a:pt x="2431326" y="104736"/>
                  </a:lnTo>
                  <a:lnTo>
                    <a:pt x="2438870" y="104736"/>
                  </a:lnTo>
                  <a:lnTo>
                    <a:pt x="2438870" y="97193"/>
                  </a:lnTo>
                  <a:close/>
                </a:path>
                <a:path w="2655570" h="104775">
                  <a:moveTo>
                    <a:pt x="2438870" y="48615"/>
                  </a:moveTo>
                  <a:lnTo>
                    <a:pt x="2431326" y="48615"/>
                  </a:lnTo>
                  <a:lnTo>
                    <a:pt x="2431326" y="56159"/>
                  </a:lnTo>
                  <a:lnTo>
                    <a:pt x="2438870" y="56159"/>
                  </a:lnTo>
                  <a:lnTo>
                    <a:pt x="2438870" y="48615"/>
                  </a:lnTo>
                  <a:close/>
                </a:path>
                <a:path w="2655570" h="104775">
                  <a:moveTo>
                    <a:pt x="2492908" y="97193"/>
                  </a:moveTo>
                  <a:lnTo>
                    <a:pt x="2485364" y="97193"/>
                  </a:lnTo>
                  <a:lnTo>
                    <a:pt x="2485364" y="104736"/>
                  </a:lnTo>
                  <a:lnTo>
                    <a:pt x="2492908" y="104736"/>
                  </a:lnTo>
                  <a:lnTo>
                    <a:pt x="2492908" y="97193"/>
                  </a:lnTo>
                  <a:close/>
                </a:path>
                <a:path w="2655570" h="104775">
                  <a:moveTo>
                    <a:pt x="2492908" y="48615"/>
                  </a:moveTo>
                  <a:lnTo>
                    <a:pt x="2485364" y="48615"/>
                  </a:lnTo>
                  <a:lnTo>
                    <a:pt x="2485364" y="56159"/>
                  </a:lnTo>
                  <a:lnTo>
                    <a:pt x="2492908" y="56159"/>
                  </a:lnTo>
                  <a:lnTo>
                    <a:pt x="2492908" y="48615"/>
                  </a:lnTo>
                  <a:close/>
                </a:path>
                <a:path w="2655570" h="104775">
                  <a:moveTo>
                    <a:pt x="2546959" y="97193"/>
                  </a:moveTo>
                  <a:lnTo>
                    <a:pt x="2539415" y="97193"/>
                  </a:lnTo>
                  <a:lnTo>
                    <a:pt x="2539415" y="104736"/>
                  </a:lnTo>
                  <a:lnTo>
                    <a:pt x="2546959" y="104736"/>
                  </a:lnTo>
                  <a:lnTo>
                    <a:pt x="2546959" y="97193"/>
                  </a:lnTo>
                  <a:close/>
                </a:path>
                <a:path w="2655570" h="104775">
                  <a:moveTo>
                    <a:pt x="2546959" y="48615"/>
                  </a:moveTo>
                  <a:lnTo>
                    <a:pt x="2539415" y="48615"/>
                  </a:lnTo>
                  <a:lnTo>
                    <a:pt x="2539415" y="56159"/>
                  </a:lnTo>
                  <a:lnTo>
                    <a:pt x="2546959" y="56159"/>
                  </a:lnTo>
                  <a:lnTo>
                    <a:pt x="2546959" y="48615"/>
                  </a:lnTo>
                  <a:close/>
                </a:path>
                <a:path w="2655570" h="104775">
                  <a:moveTo>
                    <a:pt x="2600947" y="97193"/>
                  </a:moveTo>
                  <a:lnTo>
                    <a:pt x="2593403" y="97193"/>
                  </a:lnTo>
                  <a:lnTo>
                    <a:pt x="2593403" y="104736"/>
                  </a:lnTo>
                  <a:lnTo>
                    <a:pt x="2600947" y="104736"/>
                  </a:lnTo>
                  <a:lnTo>
                    <a:pt x="2600947" y="97193"/>
                  </a:lnTo>
                  <a:close/>
                </a:path>
                <a:path w="2655570" h="104775">
                  <a:moveTo>
                    <a:pt x="2600947" y="48615"/>
                  </a:moveTo>
                  <a:lnTo>
                    <a:pt x="2593403" y="48615"/>
                  </a:lnTo>
                  <a:lnTo>
                    <a:pt x="2593403" y="56159"/>
                  </a:lnTo>
                  <a:lnTo>
                    <a:pt x="2600947" y="56159"/>
                  </a:lnTo>
                  <a:lnTo>
                    <a:pt x="2600947" y="48615"/>
                  </a:lnTo>
                  <a:close/>
                </a:path>
                <a:path w="2655570" h="104775">
                  <a:moveTo>
                    <a:pt x="2654998" y="97193"/>
                  </a:moveTo>
                  <a:lnTo>
                    <a:pt x="2647454" y="97193"/>
                  </a:lnTo>
                  <a:lnTo>
                    <a:pt x="2647454" y="104736"/>
                  </a:lnTo>
                  <a:lnTo>
                    <a:pt x="2654998" y="104736"/>
                  </a:lnTo>
                  <a:lnTo>
                    <a:pt x="2654998" y="97193"/>
                  </a:lnTo>
                  <a:close/>
                </a:path>
                <a:path w="2655570" h="104775">
                  <a:moveTo>
                    <a:pt x="2654998" y="48615"/>
                  </a:moveTo>
                  <a:lnTo>
                    <a:pt x="2647454" y="48615"/>
                  </a:lnTo>
                  <a:lnTo>
                    <a:pt x="2647454" y="56159"/>
                  </a:lnTo>
                  <a:lnTo>
                    <a:pt x="2654998" y="56159"/>
                  </a:lnTo>
                  <a:lnTo>
                    <a:pt x="2654998" y="48615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053376" y="2719692"/>
              <a:ext cx="2655570" cy="56515"/>
            </a:xfrm>
            <a:custGeom>
              <a:avLst/>
              <a:gdLst/>
              <a:ahLst/>
              <a:cxnLst/>
              <a:rect l="l" t="t" r="r" b="b"/>
              <a:pathLst>
                <a:path w="2655570" h="56514">
                  <a:moveTo>
                    <a:pt x="7543" y="0"/>
                  </a:moveTo>
                  <a:lnTo>
                    <a:pt x="0" y="0"/>
                  </a:lnTo>
                  <a:lnTo>
                    <a:pt x="0" y="7543"/>
                  </a:lnTo>
                  <a:lnTo>
                    <a:pt x="7543" y="7543"/>
                  </a:lnTo>
                  <a:lnTo>
                    <a:pt x="7543" y="0"/>
                  </a:lnTo>
                  <a:close/>
                </a:path>
                <a:path w="2655570" h="56514">
                  <a:moveTo>
                    <a:pt x="61569" y="0"/>
                  </a:moveTo>
                  <a:lnTo>
                    <a:pt x="54025" y="0"/>
                  </a:lnTo>
                  <a:lnTo>
                    <a:pt x="54025" y="7543"/>
                  </a:lnTo>
                  <a:lnTo>
                    <a:pt x="61569" y="7543"/>
                  </a:lnTo>
                  <a:lnTo>
                    <a:pt x="61569" y="0"/>
                  </a:lnTo>
                  <a:close/>
                </a:path>
                <a:path w="2655570" h="56514">
                  <a:moveTo>
                    <a:pt x="115570" y="0"/>
                  </a:moveTo>
                  <a:lnTo>
                    <a:pt x="108038" y="0"/>
                  </a:lnTo>
                  <a:lnTo>
                    <a:pt x="108038" y="7543"/>
                  </a:lnTo>
                  <a:lnTo>
                    <a:pt x="115570" y="7543"/>
                  </a:lnTo>
                  <a:lnTo>
                    <a:pt x="115570" y="0"/>
                  </a:lnTo>
                  <a:close/>
                </a:path>
                <a:path w="2655570" h="56514">
                  <a:moveTo>
                    <a:pt x="169621" y="0"/>
                  </a:moveTo>
                  <a:lnTo>
                    <a:pt x="162077" y="0"/>
                  </a:lnTo>
                  <a:lnTo>
                    <a:pt x="162077" y="7543"/>
                  </a:lnTo>
                  <a:lnTo>
                    <a:pt x="169621" y="7543"/>
                  </a:lnTo>
                  <a:lnTo>
                    <a:pt x="169621" y="0"/>
                  </a:lnTo>
                  <a:close/>
                </a:path>
                <a:path w="2655570" h="56514">
                  <a:moveTo>
                    <a:pt x="223647" y="0"/>
                  </a:moveTo>
                  <a:lnTo>
                    <a:pt x="216103" y="0"/>
                  </a:lnTo>
                  <a:lnTo>
                    <a:pt x="216103" y="7543"/>
                  </a:lnTo>
                  <a:lnTo>
                    <a:pt x="223647" y="7543"/>
                  </a:lnTo>
                  <a:lnTo>
                    <a:pt x="223647" y="0"/>
                  </a:lnTo>
                  <a:close/>
                </a:path>
                <a:path w="2655570" h="56514">
                  <a:moveTo>
                    <a:pt x="277698" y="0"/>
                  </a:moveTo>
                  <a:lnTo>
                    <a:pt x="270154" y="0"/>
                  </a:lnTo>
                  <a:lnTo>
                    <a:pt x="270154" y="7543"/>
                  </a:lnTo>
                  <a:lnTo>
                    <a:pt x="277698" y="7543"/>
                  </a:lnTo>
                  <a:lnTo>
                    <a:pt x="277698" y="0"/>
                  </a:lnTo>
                  <a:close/>
                </a:path>
                <a:path w="2655570" h="56514">
                  <a:moveTo>
                    <a:pt x="331698" y="0"/>
                  </a:moveTo>
                  <a:lnTo>
                    <a:pt x="324154" y="0"/>
                  </a:lnTo>
                  <a:lnTo>
                    <a:pt x="324154" y="7543"/>
                  </a:lnTo>
                  <a:lnTo>
                    <a:pt x="331698" y="7543"/>
                  </a:lnTo>
                  <a:lnTo>
                    <a:pt x="331698" y="0"/>
                  </a:lnTo>
                  <a:close/>
                </a:path>
                <a:path w="2655570" h="56514">
                  <a:moveTo>
                    <a:pt x="385724" y="0"/>
                  </a:moveTo>
                  <a:lnTo>
                    <a:pt x="378193" y="0"/>
                  </a:lnTo>
                  <a:lnTo>
                    <a:pt x="378193" y="7543"/>
                  </a:lnTo>
                  <a:lnTo>
                    <a:pt x="385724" y="7543"/>
                  </a:lnTo>
                  <a:lnTo>
                    <a:pt x="385724" y="0"/>
                  </a:lnTo>
                  <a:close/>
                </a:path>
                <a:path w="2655570" h="56514">
                  <a:moveTo>
                    <a:pt x="439775" y="0"/>
                  </a:moveTo>
                  <a:lnTo>
                    <a:pt x="432231" y="0"/>
                  </a:lnTo>
                  <a:lnTo>
                    <a:pt x="432231" y="7543"/>
                  </a:lnTo>
                  <a:lnTo>
                    <a:pt x="439775" y="7543"/>
                  </a:lnTo>
                  <a:lnTo>
                    <a:pt x="439775" y="0"/>
                  </a:lnTo>
                  <a:close/>
                </a:path>
                <a:path w="2655570" h="56514">
                  <a:moveTo>
                    <a:pt x="493814" y="0"/>
                  </a:moveTo>
                  <a:lnTo>
                    <a:pt x="486283" y="0"/>
                  </a:lnTo>
                  <a:lnTo>
                    <a:pt x="486283" y="7543"/>
                  </a:lnTo>
                  <a:lnTo>
                    <a:pt x="493814" y="7543"/>
                  </a:lnTo>
                  <a:lnTo>
                    <a:pt x="493814" y="0"/>
                  </a:lnTo>
                  <a:close/>
                </a:path>
                <a:path w="2655570" h="56514">
                  <a:moveTo>
                    <a:pt x="547814" y="48602"/>
                  </a:moveTo>
                  <a:lnTo>
                    <a:pt x="540270" y="48602"/>
                  </a:lnTo>
                  <a:lnTo>
                    <a:pt x="540270" y="56146"/>
                  </a:lnTo>
                  <a:lnTo>
                    <a:pt x="547814" y="56146"/>
                  </a:lnTo>
                  <a:lnTo>
                    <a:pt x="547814" y="48602"/>
                  </a:lnTo>
                  <a:close/>
                </a:path>
                <a:path w="2655570" h="56514">
                  <a:moveTo>
                    <a:pt x="547814" y="0"/>
                  </a:moveTo>
                  <a:lnTo>
                    <a:pt x="540270" y="0"/>
                  </a:lnTo>
                  <a:lnTo>
                    <a:pt x="540270" y="7543"/>
                  </a:lnTo>
                  <a:lnTo>
                    <a:pt x="547814" y="7543"/>
                  </a:lnTo>
                  <a:lnTo>
                    <a:pt x="547814" y="0"/>
                  </a:lnTo>
                  <a:close/>
                </a:path>
                <a:path w="2655570" h="56514">
                  <a:moveTo>
                    <a:pt x="601853" y="48602"/>
                  </a:moveTo>
                  <a:lnTo>
                    <a:pt x="594321" y="48602"/>
                  </a:lnTo>
                  <a:lnTo>
                    <a:pt x="594321" y="56146"/>
                  </a:lnTo>
                  <a:lnTo>
                    <a:pt x="601853" y="56146"/>
                  </a:lnTo>
                  <a:lnTo>
                    <a:pt x="601853" y="48602"/>
                  </a:lnTo>
                  <a:close/>
                </a:path>
                <a:path w="2655570" h="56514">
                  <a:moveTo>
                    <a:pt x="601853" y="0"/>
                  </a:moveTo>
                  <a:lnTo>
                    <a:pt x="594321" y="0"/>
                  </a:lnTo>
                  <a:lnTo>
                    <a:pt x="594321" y="7543"/>
                  </a:lnTo>
                  <a:lnTo>
                    <a:pt x="601853" y="7543"/>
                  </a:lnTo>
                  <a:lnTo>
                    <a:pt x="601853" y="0"/>
                  </a:lnTo>
                  <a:close/>
                </a:path>
                <a:path w="2655570" h="56514">
                  <a:moveTo>
                    <a:pt x="655904" y="48602"/>
                  </a:moveTo>
                  <a:lnTo>
                    <a:pt x="648360" y="48602"/>
                  </a:lnTo>
                  <a:lnTo>
                    <a:pt x="648360" y="56146"/>
                  </a:lnTo>
                  <a:lnTo>
                    <a:pt x="655904" y="56146"/>
                  </a:lnTo>
                  <a:lnTo>
                    <a:pt x="655904" y="48602"/>
                  </a:lnTo>
                  <a:close/>
                </a:path>
                <a:path w="2655570" h="56514">
                  <a:moveTo>
                    <a:pt x="655904" y="0"/>
                  </a:moveTo>
                  <a:lnTo>
                    <a:pt x="648360" y="0"/>
                  </a:lnTo>
                  <a:lnTo>
                    <a:pt x="648360" y="7543"/>
                  </a:lnTo>
                  <a:lnTo>
                    <a:pt x="655904" y="7543"/>
                  </a:lnTo>
                  <a:lnTo>
                    <a:pt x="655904" y="0"/>
                  </a:lnTo>
                  <a:close/>
                </a:path>
                <a:path w="2655570" h="56514">
                  <a:moveTo>
                    <a:pt x="709904" y="48602"/>
                  </a:moveTo>
                  <a:lnTo>
                    <a:pt x="702360" y="48602"/>
                  </a:lnTo>
                  <a:lnTo>
                    <a:pt x="702360" y="56146"/>
                  </a:lnTo>
                  <a:lnTo>
                    <a:pt x="709904" y="56146"/>
                  </a:lnTo>
                  <a:lnTo>
                    <a:pt x="709904" y="48602"/>
                  </a:lnTo>
                  <a:close/>
                </a:path>
                <a:path w="2655570" h="56514">
                  <a:moveTo>
                    <a:pt x="709904" y="0"/>
                  </a:moveTo>
                  <a:lnTo>
                    <a:pt x="702360" y="0"/>
                  </a:lnTo>
                  <a:lnTo>
                    <a:pt x="702360" y="7543"/>
                  </a:lnTo>
                  <a:lnTo>
                    <a:pt x="709904" y="7543"/>
                  </a:lnTo>
                  <a:lnTo>
                    <a:pt x="709904" y="0"/>
                  </a:lnTo>
                  <a:close/>
                </a:path>
                <a:path w="2655570" h="56514">
                  <a:moveTo>
                    <a:pt x="763943" y="48602"/>
                  </a:moveTo>
                  <a:lnTo>
                    <a:pt x="756399" y="48602"/>
                  </a:lnTo>
                  <a:lnTo>
                    <a:pt x="756399" y="56146"/>
                  </a:lnTo>
                  <a:lnTo>
                    <a:pt x="763943" y="56146"/>
                  </a:lnTo>
                  <a:lnTo>
                    <a:pt x="763943" y="48602"/>
                  </a:lnTo>
                  <a:close/>
                </a:path>
                <a:path w="2655570" h="56514">
                  <a:moveTo>
                    <a:pt x="763943" y="0"/>
                  </a:moveTo>
                  <a:lnTo>
                    <a:pt x="756399" y="0"/>
                  </a:lnTo>
                  <a:lnTo>
                    <a:pt x="756399" y="7543"/>
                  </a:lnTo>
                  <a:lnTo>
                    <a:pt x="763943" y="7543"/>
                  </a:lnTo>
                  <a:lnTo>
                    <a:pt x="763943" y="0"/>
                  </a:lnTo>
                  <a:close/>
                </a:path>
                <a:path w="2655570" h="56514">
                  <a:moveTo>
                    <a:pt x="817968" y="48602"/>
                  </a:moveTo>
                  <a:lnTo>
                    <a:pt x="810425" y="48602"/>
                  </a:lnTo>
                  <a:lnTo>
                    <a:pt x="810425" y="56146"/>
                  </a:lnTo>
                  <a:lnTo>
                    <a:pt x="817968" y="56146"/>
                  </a:lnTo>
                  <a:lnTo>
                    <a:pt x="817968" y="48602"/>
                  </a:lnTo>
                  <a:close/>
                </a:path>
                <a:path w="2655570" h="56514">
                  <a:moveTo>
                    <a:pt x="817968" y="0"/>
                  </a:moveTo>
                  <a:lnTo>
                    <a:pt x="810425" y="0"/>
                  </a:lnTo>
                  <a:lnTo>
                    <a:pt x="810425" y="7543"/>
                  </a:lnTo>
                  <a:lnTo>
                    <a:pt x="817968" y="7543"/>
                  </a:lnTo>
                  <a:lnTo>
                    <a:pt x="817968" y="0"/>
                  </a:lnTo>
                  <a:close/>
                </a:path>
                <a:path w="2655570" h="56514">
                  <a:moveTo>
                    <a:pt x="872020" y="48602"/>
                  </a:moveTo>
                  <a:lnTo>
                    <a:pt x="864476" y="48602"/>
                  </a:lnTo>
                  <a:lnTo>
                    <a:pt x="864476" y="56146"/>
                  </a:lnTo>
                  <a:lnTo>
                    <a:pt x="872020" y="56146"/>
                  </a:lnTo>
                  <a:lnTo>
                    <a:pt x="872020" y="48602"/>
                  </a:lnTo>
                  <a:close/>
                </a:path>
                <a:path w="2655570" h="56514">
                  <a:moveTo>
                    <a:pt x="872020" y="0"/>
                  </a:moveTo>
                  <a:lnTo>
                    <a:pt x="864476" y="0"/>
                  </a:lnTo>
                  <a:lnTo>
                    <a:pt x="864476" y="7543"/>
                  </a:lnTo>
                  <a:lnTo>
                    <a:pt x="872020" y="7543"/>
                  </a:lnTo>
                  <a:lnTo>
                    <a:pt x="872020" y="0"/>
                  </a:lnTo>
                  <a:close/>
                </a:path>
                <a:path w="2655570" h="56514">
                  <a:moveTo>
                    <a:pt x="926033" y="48602"/>
                  </a:moveTo>
                  <a:lnTo>
                    <a:pt x="918476" y="48602"/>
                  </a:lnTo>
                  <a:lnTo>
                    <a:pt x="918476" y="56146"/>
                  </a:lnTo>
                  <a:lnTo>
                    <a:pt x="926033" y="56146"/>
                  </a:lnTo>
                  <a:lnTo>
                    <a:pt x="926033" y="48602"/>
                  </a:lnTo>
                  <a:close/>
                </a:path>
                <a:path w="2655570" h="56514">
                  <a:moveTo>
                    <a:pt x="926033" y="0"/>
                  </a:moveTo>
                  <a:lnTo>
                    <a:pt x="918476" y="0"/>
                  </a:lnTo>
                  <a:lnTo>
                    <a:pt x="918476" y="7543"/>
                  </a:lnTo>
                  <a:lnTo>
                    <a:pt x="926033" y="7543"/>
                  </a:lnTo>
                  <a:lnTo>
                    <a:pt x="926033" y="0"/>
                  </a:lnTo>
                  <a:close/>
                </a:path>
                <a:path w="2655570" h="56514">
                  <a:moveTo>
                    <a:pt x="980059" y="48602"/>
                  </a:moveTo>
                  <a:lnTo>
                    <a:pt x="972515" y="48602"/>
                  </a:lnTo>
                  <a:lnTo>
                    <a:pt x="972515" y="56146"/>
                  </a:lnTo>
                  <a:lnTo>
                    <a:pt x="980059" y="56146"/>
                  </a:lnTo>
                  <a:lnTo>
                    <a:pt x="980059" y="48602"/>
                  </a:lnTo>
                  <a:close/>
                </a:path>
                <a:path w="2655570" h="56514">
                  <a:moveTo>
                    <a:pt x="980059" y="0"/>
                  </a:moveTo>
                  <a:lnTo>
                    <a:pt x="972515" y="0"/>
                  </a:lnTo>
                  <a:lnTo>
                    <a:pt x="972515" y="7543"/>
                  </a:lnTo>
                  <a:lnTo>
                    <a:pt x="980059" y="7543"/>
                  </a:lnTo>
                  <a:lnTo>
                    <a:pt x="980059" y="0"/>
                  </a:lnTo>
                  <a:close/>
                </a:path>
                <a:path w="2655570" h="56514">
                  <a:moveTo>
                    <a:pt x="1034097" y="48602"/>
                  </a:moveTo>
                  <a:lnTo>
                    <a:pt x="1026553" y="48602"/>
                  </a:lnTo>
                  <a:lnTo>
                    <a:pt x="1026553" y="56146"/>
                  </a:lnTo>
                  <a:lnTo>
                    <a:pt x="1034097" y="56146"/>
                  </a:lnTo>
                  <a:lnTo>
                    <a:pt x="1034097" y="48602"/>
                  </a:lnTo>
                  <a:close/>
                </a:path>
                <a:path w="2655570" h="56514">
                  <a:moveTo>
                    <a:pt x="1034097" y="0"/>
                  </a:moveTo>
                  <a:lnTo>
                    <a:pt x="1026553" y="0"/>
                  </a:lnTo>
                  <a:lnTo>
                    <a:pt x="1026553" y="7543"/>
                  </a:lnTo>
                  <a:lnTo>
                    <a:pt x="1034097" y="7543"/>
                  </a:lnTo>
                  <a:lnTo>
                    <a:pt x="1034097" y="0"/>
                  </a:lnTo>
                  <a:close/>
                </a:path>
                <a:path w="2655570" h="56514">
                  <a:moveTo>
                    <a:pt x="1088148" y="48602"/>
                  </a:moveTo>
                  <a:lnTo>
                    <a:pt x="1080592" y="48602"/>
                  </a:lnTo>
                  <a:lnTo>
                    <a:pt x="1080592" y="56146"/>
                  </a:lnTo>
                  <a:lnTo>
                    <a:pt x="1088148" y="56146"/>
                  </a:lnTo>
                  <a:lnTo>
                    <a:pt x="1088148" y="48602"/>
                  </a:lnTo>
                  <a:close/>
                </a:path>
                <a:path w="2655570" h="56514">
                  <a:moveTo>
                    <a:pt x="1088148" y="0"/>
                  </a:moveTo>
                  <a:lnTo>
                    <a:pt x="1080592" y="0"/>
                  </a:lnTo>
                  <a:lnTo>
                    <a:pt x="1080592" y="7543"/>
                  </a:lnTo>
                  <a:lnTo>
                    <a:pt x="1088148" y="7543"/>
                  </a:lnTo>
                  <a:lnTo>
                    <a:pt x="1088148" y="0"/>
                  </a:lnTo>
                  <a:close/>
                </a:path>
                <a:path w="2655570" h="56514">
                  <a:moveTo>
                    <a:pt x="1142136" y="48602"/>
                  </a:moveTo>
                  <a:lnTo>
                    <a:pt x="1134592" y="48602"/>
                  </a:lnTo>
                  <a:lnTo>
                    <a:pt x="1134592" y="56146"/>
                  </a:lnTo>
                  <a:lnTo>
                    <a:pt x="1142136" y="56146"/>
                  </a:lnTo>
                  <a:lnTo>
                    <a:pt x="1142136" y="48602"/>
                  </a:lnTo>
                  <a:close/>
                </a:path>
                <a:path w="2655570" h="56514">
                  <a:moveTo>
                    <a:pt x="1142136" y="0"/>
                  </a:moveTo>
                  <a:lnTo>
                    <a:pt x="1134592" y="0"/>
                  </a:lnTo>
                  <a:lnTo>
                    <a:pt x="1134592" y="7543"/>
                  </a:lnTo>
                  <a:lnTo>
                    <a:pt x="1142136" y="7543"/>
                  </a:lnTo>
                  <a:lnTo>
                    <a:pt x="1142136" y="0"/>
                  </a:lnTo>
                  <a:close/>
                </a:path>
                <a:path w="2655570" h="56514">
                  <a:moveTo>
                    <a:pt x="1196187" y="48602"/>
                  </a:moveTo>
                  <a:lnTo>
                    <a:pt x="1188631" y="48602"/>
                  </a:lnTo>
                  <a:lnTo>
                    <a:pt x="1188631" y="56146"/>
                  </a:lnTo>
                  <a:lnTo>
                    <a:pt x="1196187" y="56146"/>
                  </a:lnTo>
                  <a:lnTo>
                    <a:pt x="1196187" y="48602"/>
                  </a:lnTo>
                  <a:close/>
                </a:path>
                <a:path w="2655570" h="56514">
                  <a:moveTo>
                    <a:pt x="1196187" y="0"/>
                  </a:moveTo>
                  <a:lnTo>
                    <a:pt x="1188631" y="0"/>
                  </a:lnTo>
                  <a:lnTo>
                    <a:pt x="1188631" y="7543"/>
                  </a:lnTo>
                  <a:lnTo>
                    <a:pt x="1196187" y="7543"/>
                  </a:lnTo>
                  <a:lnTo>
                    <a:pt x="1196187" y="0"/>
                  </a:lnTo>
                  <a:close/>
                </a:path>
                <a:path w="2655570" h="56514">
                  <a:moveTo>
                    <a:pt x="1250226" y="48602"/>
                  </a:moveTo>
                  <a:lnTo>
                    <a:pt x="1242682" y="48602"/>
                  </a:lnTo>
                  <a:lnTo>
                    <a:pt x="1242682" y="56146"/>
                  </a:lnTo>
                  <a:lnTo>
                    <a:pt x="1250226" y="56146"/>
                  </a:lnTo>
                  <a:lnTo>
                    <a:pt x="1250226" y="48602"/>
                  </a:lnTo>
                  <a:close/>
                </a:path>
                <a:path w="2655570" h="56514">
                  <a:moveTo>
                    <a:pt x="1250226" y="0"/>
                  </a:moveTo>
                  <a:lnTo>
                    <a:pt x="1242682" y="0"/>
                  </a:lnTo>
                  <a:lnTo>
                    <a:pt x="1242682" y="7543"/>
                  </a:lnTo>
                  <a:lnTo>
                    <a:pt x="1250226" y="7543"/>
                  </a:lnTo>
                  <a:lnTo>
                    <a:pt x="1250226" y="0"/>
                  </a:lnTo>
                  <a:close/>
                </a:path>
                <a:path w="2655570" h="56514">
                  <a:moveTo>
                    <a:pt x="1304264" y="48602"/>
                  </a:moveTo>
                  <a:lnTo>
                    <a:pt x="1296720" y="48602"/>
                  </a:lnTo>
                  <a:lnTo>
                    <a:pt x="1296720" y="56146"/>
                  </a:lnTo>
                  <a:lnTo>
                    <a:pt x="1304264" y="56146"/>
                  </a:lnTo>
                  <a:lnTo>
                    <a:pt x="1304264" y="48602"/>
                  </a:lnTo>
                  <a:close/>
                </a:path>
                <a:path w="2655570" h="56514">
                  <a:moveTo>
                    <a:pt x="1304264" y="0"/>
                  </a:moveTo>
                  <a:lnTo>
                    <a:pt x="1296720" y="0"/>
                  </a:lnTo>
                  <a:lnTo>
                    <a:pt x="1296720" y="7543"/>
                  </a:lnTo>
                  <a:lnTo>
                    <a:pt x="1304264" y="7543"/>
                  </a:lnTo>
                  <a:lnTo>
                    <a:pt x="1304264" y="0"/>
                  </a:lnTo>
                  <a:close/>
                </a:path>
                <a:path w="2655570" h="56514">
                  <a:moveTo>
                    <a:pt x="1358265" y="48602"/>
                  </a:moveTo>
                  <a:lnTo>
                    <a:pt x="1350721" y="48602"/>
                  </a:lnTo>
                  <a:lnTo>
                    <a:pt x="1350721" y="56146"/>
                  </a:lnTo>
                  <a:lnTo>
                    <a:pt x="1358265" y="56146"/>
                  </a:lnTo>
                  <a:lnTo>
                    <a:pt x="1358265" y="48602"/>
                  </a:lnTo>
                  <a:close/>
                </a:path>
                <a:path w="2655570" h="56514">
                  <a:moveTo>
                    <a:pt x="1358265" y="0"/>
                  </a:moveTo>
                  <a:lnTo>
                    <a:pt x="1350721" y="0"/>
                  </a:lnTo>
                  <a:lnTo>
                    <a:pt x="1350721" y="7543"/>
                  </a:lnTo>
                  <a:lnTo>
                    <a:pt x="1358265" y="7543"/>
                  </a:lnTo>
                  <a:lnTo>
                    <a:pt x="1358265" y="0"/>
                  </a:lnTo>
                  <a:close/>
                </a:path>
                <a:path w="2655570" h="56514">
                  <a:moveTo>
                    <a:pt x="1412303" y="48602"/>
                  </a:moveTo>
                  <a:lnTo>
                    <a:pt x="1404759" y="48602"/>
                  </a:lnTo>
                  <a:lnTo>
                    <a:pt x="1404759" y="56146"/>
                  </a:lnTo>
                  <a:lnTo>
                    <a:pt x="1412303" y="56146"/>
                  </a:lnTo>
                  <a:lnTo>
                    <a:pt x="1412303" y="48602"/>
                  </a:lnTo>
                  <a:close/>
                </a:path>
                <a:path w="2655570" h="56514">
                  <a:moveTo>
                    <a:pt x="1412303" y="0"/>
                  </a:moveTo>
                  <a:lnTo>
                    <a:pt x="1404759" y="0"/>
                  </a:lnTo>
                  <a:lnTo>
                    <a:pt x="1404759" y="7543"/>
                  </a:lnTo>
                  <a:lnTo>
                    <a:pt x="1412303" y="7543"/>
                  </a:lnTo>
                  <a:lnTo>
                    <a:pt x="1412303" y="0"/>
                  </a:lnTo>
                  <a:close/>
                </a:path>
                <a:path w="2655570" h="56514">
                  <a:moveTo>
                    <a:pt x="1466354" y="48602"/>
                  </a:moveTo>
                  <a:lnTo>
                    <a:pt x="1458810" y="48602"/>
                  </a:lnTo>
                  <a:lnTo>
                    <a:pt x="1458810" y="56146"/>
                  </a:lnTo>
                  <a:lnTo>
                    <a:pt x="1466354" y="56146"/>
                  </a:lnTo>
                  <a:lnTo>
                    <a:pt x="1466354" y="48602"/>
                  </a:lnTo>
                  <a:close/>
                </a:path>
                <a:path w="2655570" h="56514">
                  <a:moveTo>
                    <a:pt x="1466354" y="0"/>
                  </a:moveTo>
                  <a:lnTo>
                    <a:pt x="1458810" y="0"/>
                  </a:lnTo>
                  <a:lnTo>
                    <a:pt x="1458810" y="7543"/>
                  </a:lnTo>
                  <a:lnTo>
                    <a:pt x="1466354" y="7543"/>
                  </a:lnTo>
                  <a:lnTo>
                    <a:pt x="1466354" y="0"/>
                  </a:lnTo>
                  <a:close/>
                </a:path>
                <a:path w="2655570" h="56514">
                  <a:moveTo>
                    <a:pt x="1520380" y="48602"/>
                  </a:moveTo>
                  <a:lnTo>
                    <a:pt x="1512836" y="48602"/>
                  </a:lnTo>
                  <a:lnTo>
                    <a:pt x="1512836" y="56146"/>
                  </a:lnTo>
                  <a:lnTo>
                    <a:pt x="1520380" y="56146"/>
                  </a:lnTo>
                  <a:lnTo>
                    <a:pt x="1520380" y="48602"/>
                  </a:lnTo>
                  <a:close/>
                </a:path>
                <a:path w="2655570" h="56514">
                  <a:moveTo>
                    <a:pt x="1520380" y="0"/>
                  </a:moveTo>
                  <a:lnTo>
                    <a:pt x="1512836" y="0"/>
                  </a:lnTo>
                  <a:lnTo>
                    <a:pt x="1512836" y="7543"/>
                  </a:lnTo>
                  <a:lnTo>
                    <a:pt x="1520380" y="7543"/>
                  </a:lnTo>
                  <a:lnTo>
                    <a:pt x="1520380" y="0"/>
                  </a:lnTo>
                  <a:close/>
                </a:path>
                <a:path w="2655570" h="56514">
                  <a:moveTo>
                    <a:pt x="1574380" y="48602"/>
                  </a:moveTo>
                  <a:lnTo>
                    <a:pt x="1566849" y="48602"/>
                  </a:lnTo>
                  <a:lnTo>
                    <a:pt x="1566849" y="56146"/>
                  </a:lnTo>
                  <a:lnTo>
                    <a:pt x="1574380" y="56146"/>
                  </a:lnTo>
                  <a:lnTo>
                    <a:pt x="1574380" y="48602"/>
                  </a:lnTo>
                  <a:close/>
                </a:path>
                <a:path w="2655570" h="56514">
                  <a:moveTo>
                    <a:pt x="1574380" y="0"/>
                  </a:moveTo>
                  <a:lnTo>
                    <a:pt x="1566849" y="0"/>
                  </a:lnTo>
                  <a:lnTo>
                    <a:pt x="1566849" y="7543"/>
                  </a:lnTo>
                  <a:lnTo>
                    <a:pt x="1574380" y="7543"/>
                  </a:lnTo>
                  <a:lnTo>
                    <a:pt x="1574380" y="0"/>
                  </a:lnTo>
                  <a:close/>
                </a:path>
                <a:path w="2655570" h="56514">
                  <a:moveTo>
                    <a:pt x="1628419" y="48602"/>
                  </a:moveTo>
                  <a:lnTo>
                    <a:pt x="1620875" y="48602"/>
                  </a:lnTo>
                  <a:lnTo>
                    <a:pt x="1620875" y="56146"/>
                  </a:lnTo>
                  <a:lnTo>
                    <a:pt x="1628419" y="56146"/>
                  </a:lnTo>
                  <a:lnTo>
                    <a:pt x="1628419" y="48602"/>
                  </a:lnTo>
                  <a:close/>
                </a:path>
                <a:path w="2655570" h="56514">
                  <a:moveTo>
                    <a:pt x="1628419" y="0"/>
                  </a:moveTo>
                  <a:lnTo>
                    <a:pt x="1620875" y="0"/>
                  </a:lnTo>
                  <a:lnTo>
                    <a:pt x="1620875" y="7543"/>
                  </a:lnTo>
                  <a:lnTo>
                    <a:pt x="1628419" y="7543"/>
                  </a:lnTo>
                  <a:lnTo>
                    <a:pt x="1628419" y="0"/>
                  </a:lnTo>
                  <a:close/>
                </a:path>
                <a:path w="2655570" h="56514">
                  <a:moveTo>
                    <a:pt x="1682457" y="48602"/>
                  </a:moveTo>
                  <a:lnTo>
                    <a:pt x="1674914" y="48602"/>
                  </a:lnTo>
                  <a:lnTo>
                    <a:pt x="1674914" y="56146"/>
                  </a:lnTo>
                  <a:lnTo>
                    <a:pt x="1682457" y="56146"/>
                  </a:lnTo>
                  <a:lnTo>
                    <a:pt x="1682457" y="48602"/>
                  </a:lnTo>
                  <a:close/>
                </a:path>
                <a:path w="2655570" h="56514">
                  <a:moveTo>
                    <a:pt x="1736509" y="48602"/>
                  </a:moveTo>
                  <a:lnTo>
                    <a:pt x="1728965" y="48602"/>
                  </a:lnTo>
                  <a:lnTo>
                    <a:pt x="1728965" y="56146"/>
                  </a:lnTo>
                  <a:lnTo>
                    <a:pt x="1736509" y="56146"/>
                  </a:lnTo>
                  <a:lnTo>
                    <a:pt x="1736509" y="48602"/>
                  </a:lnTo>
                  <a:close/>
                </a:path>
                <a:path w="2655570" h="56514">
                  <a:moveTo>
                    <a:pt x="1790496" y="48602"/>
                  </a:moveTo>
                  <a:lnTo>
                    <a:pt x="1782953" y="48602"/>
                  </a:lnTo>
                  <a:lnTo>
                    <a:pt x="1782953" y="56146"/>
                  </a:lnTo>
                  <a:lnTo>
                    <a:pt x="1790496" y="56146"/>
                  </a:lnTo>
                  <a:lnTo>
                    <a:pt x="1790496" y="48602"/>
                  </a:lnTo>
                  <a:close/>
                </a:path>
                <a:path w="2655570" h="56514">
                  <a:moveTo>
                    <a:pt x="1844535" y="48602"/>
                  </a:moveTo>
                  <a:lnTo>
                    <a:pt x="1837004" y="48602"/>
                  </a:lnTo>
                  <a:lnTo>
                    <a:pt x="1837004" y="56146"/>
                  </a:lnTo>
                  <a:lnTo>
                    <a:pt x="1844535" y="56146"/>
                  </a:lnTo>
                  <a:lnTo>
                    <a:pt x="1844535" y="48602"/>
                  </a:lnTo>
                  <a:close/>
                </a:path>
                <a:path w="2655570" h="56514">
                  <a:moveTo>
                    <a:pt x="1898586" y="48602"/>
                  </a:moveTo>
                  <a:lnTo>
                    <a:pt x="1891042" y="48602"/>
                  </a:lnTo>
                  <a:lnTo>
                    <a:pt x="1891042" y="56146"/>
                  </a:lnTo>
                  <a:lnTo>
                    <a:pt x="1898586" y="56146"/>
                  </a:lnTo>
                  <a:lnTo>
                    <a:pt x="1898586" y="48602"/>
                  </a:lnTo>
                  <a:close/>
                </a:path>
                <a:path w="2655570" h="56514">
                  <a:moveTo>
                    <a:pt x="1952625" y="48602"/>
                  </a:moveTo>
                  <a:lnTo>
                    <a:pt x="1945093" y="48602"/>
                  </a:lnTo>
                  <a:lnTo>
                    <a:pt x="1945093" y="56146"/>
                  </a:lnTo>
                  <a:lnTo>
                    <a:pt x="1952625" y="56146"/>
                  </a:lnTo>
                  <a:lnTo>
                    <a:pt x="1952625" y="48602"/>
                  </a:lnTo>
                  <a:close/>
                </a:path>
                <a:path w="2655570" h="56514">
                  <a:moveTo>
                    <a:pt x="2006625" y="48602"/>
                  </a:moveTo>
                  <a:lnTo>
                    <a:pt x="1999081" y="48602"/>
                  </a:lnTo>
                  <a:lnTo>
                    <a:pt x="1999081" y="56146"/>
                  </a:lnTo>
                  <a:lnTo>
                    <a:pt x="2006625" y="56146"/>
                  </a:lnTo>
                  <a:lnTo>
                    <a:pt x="2006625" y="48602"/>
                  </a:lnTo>
                  <a:close/>
                </a:path>
                <a:path w="2655570" h="56514">
                  <a:moveTo>
                    <a:pt x="2060663" y="48602"/>
                  </a:moveTo>
                  <a:lnTo>
                    <a:pt x="2053132" y="48602"/>
                  </a:lnTo>
                  <a:lnTo>
                    <a:pt x="2053132" y="56146"/>
                  </a:lnTo>
                  <a:lnTo>
                    <a:pt x="2060663" y="56146"/>
                  </a:lnTo>
                  <a:lnTo>
                    <a:pt x="2060663" y="48602"/>
                  </a:lnTo>
                  <a:close/>
                </a:path>
                <a:path w="2655570" h="56514">
                  <a:moveTo>
                    <a:pt x="2114715" y="48602"/>
                  </a:moveTo>
                  <a:lnTo>
                    <a:pt x="2107171" y="48602"/>
                  </a:lnTo>
                  <a:lnTo>
                    <a:pt x="2107171" y="56146"/>
                  </a:lnTo>
                  <a:lnTo>
                    <a:pt x="2114715" y="56146"/>
                  </a:lnTo>
                  <a:lnTo>
                    <a:pt x="2114715" y="48602"/>
                  </a:lnTo>
                  <a:close/>
                </a:path>
                <a:path w="2655570" h="56514">
                  <a:moveTo>
                    <a:pt x="2168715" y="48602"/>
                  </a:moveTo>
                  <a:lnTo>
                    <a:pt x="2161171" y="48602"/>
                  </a:lnTo>
                  <a:lnTo>
                    <a:pt x="2161171" y="56146"/>
                  </a:lnTo>
                  <a:lnTo>
                    <a:pt x="2168715" y="56146"/>
                  </a:lnTo>
                  <a:lnTo>
                    <a:pt x="2168715" y="48602"/>
                  </a:lnTo>
                  <a:close/>
                </a:path>
                <a:path w="2655570" h="56514">
                  <a:moveTo>
                    <a:pt x="2222741" y="48602"/>
                  </a:moveTo>
                  <a:lnTo>
                    <a:pt x="2215197" y="48602"/>
                  </a:lnTo>
                  <a:lnTo>
                    <a:pt x="2215197" y="56146"/>
                  </a:lnTo>
                  <a:lnTo>
                    <a:pt x="2222741" y="56146"/>
                  </a:lnTo>
                  <a:lnTo>
                    <a:pt x="2222741" y="48602"/>
                  </a:lnTo>
                  <a:close/>
                </a:path>
                <a:path w="2655570" h="56514">
                  <a:moveTo>
                    <a:pt x="2276779" y="48602"/>
                  </a:moveTo>
                  <a:lnTo>
                    <a:pt x="2269236" y="48602"/>
                  </a:lnTo>
                  <a:lnTo>
                    <a:pt x="2269236" y="56146"/>
                  </a:lnTo>
                  <a:lnTo>
                    <a:pt x="2276779" y="56146"/>
                  </a:lnTo>
                  <a:lnTo>
                    <a:pt x="2276779" y="48602"/>
                  </a:lnTo>
                  <a:close/>
                </a:path>
                <a:path w="2655570" h="56514">
                  <a:moveTo>
                    <a:pt x="2330831" y="48602"/>
                  </a:moveTo>
                  <a:lnTo>
                    <a:pt x="2323287" y="48602"/>
                  </a:lnTo>
                  <a:lnTo>
                    <a:pt x="2323287" y="56146"/>
                  </a:lnTo>
                  <a:lnTo>
                    <a:pt x="2330831" y="56146"/>
                  </a:lnTo>
                  <a:lnTo>
                    <a:pt x="2330831" y="48602"/>
                  </a:lnTo>
                  <a:close/>
                </a:path>
                <a:path w="2655570" h="56514">
                  <a:moveTo>
                    <a:pt x="2384818" y="48602"/>
                  </a:moveTo>
                  <a:lnTo>
                    <a:pt x="2377275" y="48602"/>
                  </a:lnTo>
                  <a:lnTo>
                    <a:pt x="2377275" y="56146"/>
                  </a:lnTo>
                  <a:lnTo>
                    <a:pt x="2384818" y="56146"/>
                  </a:lnTo>
                  <a:lnTo>
                    <a:pt x="2384818" y="48602"/>
                  </a:lnTo>
                  <a:close/>
                </a:path>
                <a:path w="2655570" h="56514">
                  <a:moveTo>
                    <a:pt x="2438870" y="48602"/>
                  </a:moveTo>
                  <a:lnTo>
                    <a:pt x="2431326" y="48602"/>
                  </a:lnTo>
                  <a:lnTo>
                    <a:pt x="2431326" y="56146"/>
                  </a:lnTo>
                  <a:lnTo>
                    <a:pt x="2438870" y="56146"/>
                  </a:lnTo>
                  <a:lnTo>
                    <a:pt x="2438870" y="48602"/>
                  </a:lnTo>
                  <a:close/>
                </a:path>
                <a:path w="2655570" h="56514">
                  <a:moveTo>
                    <a:pt x="2492908" y="48602"/>
                  </a:moveTo>
                  <a:lnTo>
                    <a:pt x="2485364" y="48602"/>
                  </a:lnTo>
                  <a:lnTo>
                    <a:pt x="2485364" y="56146"/>
                  </a:lnTo>
                  <a:lnTo>
                    <a:pt x="2492908" y="56146"/>
                  </a:lnTo>
                  <a:lnTo>
                    <a:pt x="2492908" y="48602"/>
                  </a:lnTo>
                  <a:close/>
                </a:path>
                <a:path w="2655570" h="56514">
                  <a:moveTo>
                    <a:pt x="2546959" y="48602"/>
                  </a:moveTo>
                  <a:lnTo>
                    <a:pt x="2539415" y="48602"/>
                  </a:lnTo>
                  <a:lnTo>
                    <a:pt x="2539415" y="56146"/>
                  </a:lnTo>
                  <a:lnTo>
                    <a:pt x="2546959" y="56146"/>
                  </a:lnTo>
                  <a:lnTo>
                    <a:pt x="2546959" y="48602"/>
                  </a:lnTo>
                  <a:close/>
                </a:path>
                <a:path w="2655570" h="56514">
                  <a:moveTo>
                    <a:pt x="2600947" y="48602"/>
                  </a:moveTo>
                  <a:lnTo>
                    <a:pt x="2593403" y="48602"/>
                  </a:lnTo>
                  <a:lnTo>
                    <a:pt x="2593403" y="56146"/>
                  </a:lnTo>
                  <a:lnTo>
                    <a:pt x="2600947" y="56146"/>
                  </a:lnTo>
                  <a:lnTo>
                    <a:pt x="2600947" y="48602"/>
                  </a:lnTo>
                  <a:close/>
                </a:path>
                <a:path w="2655570" h="56514">
                  <a:moveTo>
                    <a:pt x="2654998" y="48602"/>
                  </a:moveTo>
                  <a:lnTo>
                    <a:pt x="2647454" y="48602"/>
                  </a:lnTo>
                  <a:lnTo>
                    <a:pt x="2647454" y="56146"/>
                  </a:lnTo>
                  <a:lnTo>
                    <a:pt x="2654998" y="56146"/>
                  </a:lnTo>
                  <a:lnTo>
                    <a:pt x="2654998" y="48602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053376" y="2622512"/>
              <a:ext cx="2655570" cy="104775"/>
            </a:xfrm>
            <a:custGeom>
              <a:avLst/>
              <a:gdLst/>
              <a:ahLst/>
              <a:cxnLst/>
              <a:rect l="l" t="t" r="r" b="b"/>
              <a:pathLst>
                <a:path w="2655570" h="104775">
                  <a:moveTo>
                    <a:pt x="7543" y="48602"/>
                  </a:moveTo>
                  <a:lnTo>
                    <a:pt x="0" y="48602"/>
                  </a:lnTo>
                  <a:lnTo>
                    <a:pt x="0" y="56146"/>
                  </a:lnTo>
                  <a:lnTo>
                    <a:pt x="7543" y="56146"/>
                  </a:lnTo>
                  <a:lnTo>
                    <a:pt x="7543" y="48602"/>
                  </a:lnTo>
                  <a:close/>
                </a:path>
                <a:path w="2655570" h="104775">
                  <a:moveTo>
                    <a:pt x="7543" y="0"/>
                  </a:moveTo>
                  <a:lnTo>
                    <a:pt x="0" y="0"/>
                  </a:lnTo>
                  <a:lnTo>
                    <a:pt x="0" y="7543"/>
                  </a:lnTo>
                  <a:lnTo>
                    <a:pt x="7543" y="7543"/>
                  </a:lnTo>
                  <a:lnTo>
                    <a:pt x="7543" y="0"/>
                  </a:lnTo>
                  <a:close/>
                </a:path>
                <a:path w="2655570" h="104775">
                  <a:moveTo>
                    <a:pt x="61569" y="48602"/>
                  </a:moveTo>
                  <a:lnTo>
                    <a:pt x="54025" y="48602"/>
                  </a:lnTo>
                  <a:lnTo>
                    <a:pt x="54025" y="56146"/>
                  </a:lnTo>
                  <a:lnTo>
                    <a:pt x="61569" y="56146"/>
                  </a:lnTo>
                  <a:lnTo>
                    <a:pt x="61569" y="48602"/>
                  </a:lnTo>
                  <a:close/>
                </a:path>
                <a:path w="2655570" h="104775">
                  <a:moveTo>
                    <a:pt x="115570" y="48602"/>
                  </a:moveTo>
                  <a:lnTo>
                    <a:pt x="108038" y="48602"/>
                  </a:lnTo>
                  <a:lnTo>
                    <a:pt x="108038" y="56146"/>
                  </a:lnTo>
                  <a:lnTo>
                    <a:pt x="115570" y="56146"/>
                  </a:lnTo>
                  <a:lnTo>
                    <a:pt x="115570" y="48602"/>
                  </a:lnTo>
                  <a:close/>
                </a:path>
                <a:path w="2655570" h="104775">
                  <a:moveTo>
                    <a:pt x="169621" y="48602"/>
                  </a:moveTo>
                  <a:lnTo>
                    <a:pt x="162077" y="48602"/>
                  </a:lnTo>
                  <a:lnTo>
                    <a:pt x="162077" y="56146"/>
                  </a:lnTo>
                  <a:lnTo>
                    <a:pt x="169621" y="56146"/>
                  </a:lnTo>
                  <a:lnTo>
                    <a:pt x="169621" y="48602"/>
                  </a:lnTo>
                  <a:close/>
                </a:path>
                <a:path w="2655570" h="104775">
                  <a:moveTo>
                    <a:pt x="223647" y="48602"/>
                  </a:moveTo>
                  <a:lnTo>
                    <a:pt x="216103" y="48602"/>
                  </a:lnTo>
                  <a:lnTo>
                    <a:pt x="216103" y="56146"/>
                  </a:lnTo>
                  <a:lnTo>
                    <a:pt x="223647" y="56146"/>
                  </a:lnTo>
                  <a:lnTo>
                    <a:pt x="223647" y="48602"/>
                  </a:lnTo>
                  <a:close/>
                </a:path>
                <a:path w="2655570" h="104775">
                  <a:moveTo>
                    <a:pt x="277698" y="48602"/>
                  </a:moveTo>
                  <a:lnTo>
                    <a:pt x="270154" y="48602"/>
                  </a:lnTo>
                  <a:lnTo>
                    <a:pt x="270154" y="56146"/>
                  </a:lnTo>
                  <a:lnTo>
                    <a:pt x="277698" y="56146"/>
                  </a:lnTo>
                  <a:lnTo>
                    <a:pt x="277698" y="48602"/>
                  </a:lnTo>
                  <a:close/>
                </a:path>
                <a:path w="2655570" h="104775">
                  <a:moveTo>
                    <a:pt x="331698" y="48602"/>
                  </a:moveTo>
                  <a:lnTo>
                    <a:pt x="324154" y="48602"/>
                  </a:lnTo>
                  <a:lnTo>
                    <a:pt x="324154" y="56146"/>
                  </a:lnTo>
                  <a:lnTo>
                    <a:pt x="331698" y="56146"/>
                  </a:lnTo>
                  <a:lnTo>
                    <a:pt x="331698" y="48602"/>
                  </a:lnTo>
                  <a:close/>
                </a:path>
                <a:path w="2655570" h="104775">
                  <a:moveTo>
                    <a:pt x="385724" y="48602"/>
                  </a:moveTo>
                  <a:lnTo>
                    <a:pt x="378193" y="48602"/>
                  </a:lnTo>
                  <a:lnTo>
                    <a:pt x="378193" y="56146"/>
                  </a:lnTo>
                  <a:lnTo>
                    <a:pt x="385724" y="56146"/>
                  </a:lnTo>
                  <a:lnTo>
                    <a:pt x="385724" y="48602"/>
                  </a:lnTo>
                  <a:close/>
                </a:path>
                <a:path w="2655570" h="104775">
                  <a:moveTo>
                    <a:pt x="439775" y="48602"/>
                  </a:moveTo>
                  <a:lnTo>
                    <a:pt x="432231" y="48602"/>
                  </a:lnTo>
                  <a:lnTo>
                    <a:pt x="432231" y="56146"/>
                  </a:lnTo>
                  <a:lnTo>
                    <a:pt x="439775" y="56146"/>
                  </a:lnTo>
                  <a:lnTo>
                    <a:pt x="439775" y="48602"/>
                  </a:lnTo>
                  <a:close/>
                </a:path>
                <a:path w="2655570" h="104775">
                  <a:moveTo>
                    <a:pt x="493814" y="48602"/>
                  </a:moveTo>
                  <a:lnTo>
                    <a:pt x="486283" y="48602"/>
                  </a:lnTo>
                  <a:lnTo>
                    <a:pt x="486283" y="56146"/>
                  </a:lnTo>
                  <a:lnTo>
                    <a:pt x="493814" y="56146"/>
                  </a:lnTo>
                  <a:lnTo>
                    <a:pt x="493814" y="48602"/>
                  </a:lnTo>
                  <a:close/>
                </a:path>
                <a:path w="2655570" h="104775">
                  <a:moveTo>
                    <a:pt x="547814" y="48602"/>
                  </a:moveTo>
                  <a:lnTo>
                    <a:pt x="540270" y="48602"/>
                  </a:lnTo>
                  <a:lnTo>
                    <a:pt x="540270" y="56146"/>
                  </a:lnTo>
                  <a:lnTo>
                    <a:pt x="547814" y="56146"/>
                  </a:lnTo>
                  <a:lnTo>
                    <a:pt x="547814" y="48602"/>
                  </a:lnTo>
                  <a:close/>
                </a:path>
                <a:path w="2655570" h="104775">
                  <a:moveTo>
                    <a:pt x="601853" y="48602"/>
                  </a:moveTo>
                  <a:lnTo>
                    <a:pt x="594321" y="48602"/>
                  </a:lnTo>
                  <a:lnTo>
                    <a:pt x="594321" y="56146"/>
                  </a:lnTo>
                  <a:lnTo>
                    <a:pt x="601853" y="56146"/>
                  </a:lnTo>
                  <a:lnTo>
                    <a:pt x="601853" y="48602"/>
                  </a:lnTo>
                  <a:close/>
                </a:path>
                <a:path w="2655570" h="104775">
                  <a:moveTo>
                    <a:pt x="655904" y="48602"/>
                  </a:moveTo>
                  <a:lnTo>
                    <a:pt x="648360" y="48602"/>
                  </a:lnTo>
                  <a:lnTo>
                    <a:pt x="648360" y="56146"/>
                  </a:lnTo>
                  <a:lnTo>
                    <a:pt x="655904" y="56146"/>
                  </a:lnTo>
                  <a:lnTo>
                    <a:pt x="655904" y="48602"/>
                  </a:lnTo>
                  <a:close/>
                </a:path>
                <a:path w="2655570" h="104775">
                  <a:moveTo>
                    <a:pt x="709904" y="48602"/>
                  </a:moveTo>
                  <a:lnTo>
                    <a:pt x="702360" y="48602"/>
                  </a:lnTo>
                  <a:lnTo>
                    <a:pt x="702360" y="56146"/>
                  </a:lnTo>
                  <a:lnTo>
                    <a:pt x="709904" y="56146"/>
                  </a:lnTo>
                  <a:lnTo>
                    <a:pt x="709904" y="48602"/>
                  </a:lnTo>
                  <a:close/>
                </a:path>
                <a:path w="2655570" h="104775">
                  <a:moveTo>
                    <a:pt x="763943" y="48602"/>
                  </a:moveTo>
                  <a:lnTo>
                    <a:pt x="756399" y="48602"/>
                  </a:lnTo>
                  <a:lnTo>
                    <a:pt x="756399" y="56146"/>
                  </a:lnTo>
                  <a:lnTo>
                    <a:pt x="763943" y="56146"/>
                  </a:lnTo>
                  <a:lnTo>
                    <a:pt x="763943" y="48602"/>
                  </a:lnTo>
                  <a:close/>
                </a:path>
                <a:path w="2655570" h="104775">
                  <a:moveTo>
                    <a:pt x="817968" y="48602"/>
                  </a:moveTo>
                  <a:lnTo>
                    <a:pt x="810425" y="48602"/>
                  </a:lnTo>
                  <a:lnTo>
                    <a:pt x="810425" y="56146"/>
                  </a:lnTo>
                  <a:lnTo>
                    <a:pt x="817968" y="56146"/>
                  </a:lnTo>
                  <a:lnTo>
                    <a:pt x="817968" y="48602"/>
                  </a:lnTo>
                  <a:close/>
                </a:path>
                <a:path w="2655570" h="104775">
                  <a:moveTo>
                    <a:pt x="872020" y="48602"/>
                  </a:moveTo>
                  <a:lnTo>
                    <a:pt x="864476" y="48602"/>
                  </a:lnTo>
                  <a:lnTo>
                    <a:pt x="864476" y="56146"/>
                  </a:lnTo>
                  <a:lnTo>
                    <a:pt x="872020" y="56146"/>
                  </a:lnTo>
                  <a:lnTo>
                    <a:pt x="872020" y="48602"/>
                  </a:lnTo>
                  <a:close/>
                </a:path>
                <a:path w="2655570" h="104775">
                  <a:moveTo>
                    <a:pt x="926033" y="48602"/>
                  </a:moveTo>
                  <a:lnTo>
                    <a:pt x="918476" y="48602"/>
                  </a:lnTo>
                  <a:lnTo>
                    <a:pt x="918476" y="56146"/>
                  </a:lnTo>
                  <a:lnTo>
                    <a:pt x="926033" y="56146"/>
                  </a:lnTo>
                  <a:lnTo>
                    <a:pt x="926033" y="48602"/>
                  </a:lnTo>
                  <a:close/>
                </a:path>
                <a:path w="2655570" h="104775">
                  <a:moveTo>
                    <a:pt x="980059" y="48602"/>
                  </a:moveTo>
                  <a:lnTo>
                    <a:pt x="972515" y="48602"/>
                  </a:lnTo>
                  <a:lnTo>
                    <a:pt x="972515" y="56146"/>
                  </a:lnTo>
                  <a:lnTo>
                    <a:pt x="980059" y="56146"/>
                  </a:lnTo>
                  <a:lnTo>
                    <a:pt x="980059" y="48602"/>
                  </a:lnTo>
                  <a:close/>
                </a:path>
                <a:path w="2655570" h="104775">
                  <a:moveTo>
                    <a:pt x="1034097" y="48602"/>
                  </a:moveTo>
                  <a:lnTo>
                    <a:pt x="1026553" y="48602"/>
                  </a:lnTo>
                  <a:lnTo>
                    <a:pt x="1026553" y="56146"/>
                  </a:lnTo>
                  <a:lnTo>
                    <a:pt x="1034097" y="56146"/>
                  </a:lnTo>
                  <a:lnTo>
                    <a:pt x="1034097" y="48602"/>
                  </a:lnTo>
                  <a:close/>
                </a:path>
                <a:path w="2655570" h="104775">
                  <a:moveTo>
                    <a:pt x="1088148" y="48602"/>
                  </a:moveTo>
                  <a:lnTo>
                    <a:pt x="1080592" y="48602"/>
                  </a:lnTo>
                  <a:lnTo>
                    <a:pt x="1080592" y="56146"/>
                  </a:lnTo>
                  <a:lnTo>
                    <a:pt x="1088148" y="56146"/>
                  </a:lnTo>
                  <a:lnTo>
                    <a:pt x="1088148" y="48602"/>
                  </a:lnTo>
                  <a:close/>
                </a:path>
                <a:path w="2655570" h="104775">
                  <a:moveTo>
                    <a:pt x="1142136" y="48602"/>
                  </a:moveTo>
                  <a:lnTo>
                    <a:pt x="1134592" y="48602"/>
                  </a:lnTo>
                  <a:lnTo>
                    <a:pt x="1134592" y="56146"/>
                  </a:lnTo>
                  <a:lnTo>
                    <a:pt x="1142136" y="56146"/>
                  </a:lnTo>
                  <a:lnTo>
                    <a:pt x="1142136" y="48602"/>
                  </a:lnTo>
                  <a:close/>
                </a:path>
                <a:path w="2655570" h="104775">
                  <a:moveTo>
                    <a:pt x="1196187" y="48602"/>
                  </a:moveTo>
                  <a:lnTo>
                    <a:pt x="1188631" y="48602"/>
                  </a:lnTo>
                  <a:lnTo>
                    <a:pt x="1188631" y="56146"/>
                  </a:lnTo>
                  <a:lnTo>
                    <a:pt x="1196187" y="56146"/>
                  </a:lnTo>
                  <a:lnTo>
                    <a:pt x="1196187" y="48602"/>
                  </a:lnTo>
                  <a:close/>
                </a:path>
                <a:path w="2655570" h="104775">
                  <a:moveTo>
                    <a:pt x="1250226" y="48602"/>
                  </a:moveTo>
                  <a:lnTo>
                    <a:pt x="1242682" y="48602"/>
                  </a:lnTo>
                  <a:lnTo>
                    <a:pt x="1242682" y="56146"/>
                  </a:lnTo>
                  <a:lnTo>
                    <a:pt x="1250226" y="56146"/>
                  </a:lnTo>
                  <a:lnTo>
                    <a:pt x="1250226" y="48602"/>
                  </a:lnTo>
                  <a:close/>
                </a:path>
                <a:path w="2655570" h="104775">
                  <a:moveTo>
                    <a:pt x="1304264" y="48602"/>
                  </a:moveTo>
                  <a:lnTo>
                    <a:pt x="1296720" y="48602"/>
                  </a:lnTo>
                  <a:lnTo>
                    <a:pt x="1296720" y="56146"/>
                  </a:lnTo>
                  <a:lnTo>
                    <a:pt x="1304264" y="56146"/>
                  </a:lnTo>
                  <a:lnTo>
                    <a:pt x="1304264" y="48602"/>
                  </a:lnTo>
                  <a:close/>
                </a:path>
                <a:path w="2655570" h="104775">
                  <a:moveTo>
                    <a:pt x="1358265" y="48602"/>
                  </a:moveTo>
                  <a:lnTo>
                    <a:pt x="1350721" y="48602"/>
                  </a:lnTo>
                  <a:lnTo>
                    <a:pt x="1350721" y="56146"/>
                  </a:lnTo>
                  <a:lnTo>
                    <a:pt x="1358265" y="56146"/>
                  </a:lnTo>
                  <a:lnTo>
                    <a:pt x="1358265" y="48602"/>
                  </a:lnTo>
                  <a:close/>
                </a:path>
                <a:path w="2655570" h="104775">
                  <a:moveTo>
                    <a:pt x="1412303" y="48602"/>
                  </a:moveTo>
                  <a:lnTo>
                    <a:pt x="1404759" y="48602"/>
                  </a:lnTo>
                  <a:lnTo>
                    <a:pt x="1404759" y="56146"/>
                  </a:lnTo>
                  <a:lnTo>
                    <a:pt x="1412303" y="56146"/>
                  </a:lnTo>
                  <a:lnTo>
                    <a:pt x="1412303" y="48602"/>
                  </a:lnTo>
                  <a:close/>
                </a:path>
                <a:path w="2655570" h="104775">
                  <a:moveTo>
                    <a:pt x="1466354" y="48602"/>
                  </a:moveTo>
                  <a:lnTo>
                    <a:pt x="1458810" y="48602"/>
                  </a:lnTo>
                  <a:lnTo>
                    <a:pt x="1458810" y="56146"/>
                  </a:lnTo>
                  <a:lnTo>
                    <a:pt x="1466354" y="56146"/>
                  </a:lnTo>
                  <a:lnTo>
                    <a:pt x="1466354" y="48602"/>
                  </a:lnTo>
                  <a:close/>
                </a:path>
                <a:path w="2655570" h="104775">
                  <a:moveTo>
                    <a:pt x="1520380" y="48602"/>
                  </a:moveTo>
                  <a:lnTo>
                    <a:pt x="1512836" y="48602"/>
                  </a:lnTo>
                  <a:lnTo>
                    <a:pt x="1512836" y="56146"/>
                  </a:lnTo>
                  <a:lnTo>
                    <a:pt x="1520380" y="56146"/>
                  </a:lnTo>
                  <a:lnTo>
                    <a:pt x="1520380" y="48602"/>
                  </a:lnTo>
                  <a:close/>
                </a:path>
                <a:path w="2655570" h="104775">
                  <a:moveTo>
                    <a:pt x="1574380" y="48602"/>
                  </a:moveTo>
                  <a:lnTo>
                    <a:pt x="1566849" y="48602"/>
                  </a:lnTo>
                  <a:lnTo>
                    <a:pt x="1566849" y="56146"/>
                  </a:lnTo>
                  <a:lnTo>
                    <a:pt x="1574380" y="56146"/>
                  </a:lnTo>
                  <a:lnTo>
                    <a:pt x="1574380" y="48602"/>
                  </a:lnTo>
                  <a:close/>
                </a:path>
                <a:path w="2655570" h="104775">
                  <a:moveTo>
                    <a:pt x="1628419" y="97180"/>
                  </a:moveTo>
                  <a:lnTo>
                    <a:pt x="1620875" y="97180"/>
                  </a:lnTo>
                  <a:lnTo>
                    <a:pt x="1620875" y="104724"/>
                  </a:lnTo>
                  <a:lnTo>
                    <a:pt x="1628419" y="104724"/>
                  </a:lnTo>
                  <a:lnTo>
                    <a:pt x="1628419" y="97180"/>
                  </a:lnTo>
                  <a:close/>
                </a:path>
                <a:path w="2655570" h="104775">
                  <a:moveTo>
                    <a:pt x="1628419" y="48602"/>
                  </a:moveTo>
                  <a:lnTo>
                    <a:pt x="1620875" y="48602"/>
                  </a:lnTo>
                  <a:lnTo>
                    <a:pt x="1620875" y="56146"/>
                  </a:lnTo>
                  <a:lnTo>
                    <a:pt x="1628419" y="56146"/>
                  </a:lnTo>
                  <a:lnTo>
                    <a:pt x="1628419" y="48602"/>
                  </a:lnTo>
                  <a:close/>
                </a:path>
                <a:path w="2655570" h="104775">
                  <a:moveTo>
                    <a:pt x="1682457" y="97180"/>
                  </a:moveTo>
                  <a:lnTo>
                    <a:pt x="1674914" y="97180"/>
                  </a:lnTo>
                  <a:lnTo>
                    <a:pt x="1674914" y="104724"/>
                  </a:lnTo>
                  <a:lnTo>
                    <a:pt x="1682457" y="104724"/>
                  </a:lnTo>
                  <a:lnTo>
                    <a:pt x="1682457" y="97180"/>
                  </a:lnTo>
                  <a:close/>
                </a:path>
                <a:path w="2655570" h="104775">
                  <a:moveTo>
                    <a:pt x="1682457" y="48602"/>
                  </a:moveTo>
                  <a:lnTo>
                    <a:pt x="1674914" y="48602"/>
                  </a:lnTo>
                  <a:lnTo>
                    <a:pt x="1674914" y="56146"/>
                  </a:lnTo>
                  <a:lnTo>
                    <a:pt x="1682457" y="56146"/>
                  </a:lnTo>
                  <a:lnTo>
                    <a:pt x="1682457" y="48602"/>
                  </a:lnTo>
                  <a:close/>
                </a:path>
                <a:path w="2655570" h="104775">
                  <a:moveTo>
                    <a:pt x="1736509" y="97180"/>
                  </a:moveTo>
                  <a:lnTo>
                    <a:pt x="1728965" y="97180"/>
                  </a:lnTo>
                  <a:lnTo>
                    <a:pt x="1728965" y="104724"/>
                  </a:lnTo>
                  <a:lnTo>
                    <a:pt x="1736509" y="104724"/>
                  </a:lnTo>
                  <a:lnTo>
                    <a:pt x="1736509" y="97180"/>
                  </a:lnTo>
                  <a:close/>
                </a:path>
                <a:path w="2655570" h="104775">
                  <a:moveTo>
                    <a:pt x="1736509" y="48602"/>
                  </a:moveTo>
                  <a:lnTo>
                    <a:pt x="1728965" y="48602"/>
                  </a:lnTo>
                  <a:lnTo>
                    <a:pt x="1728965" y="56146"/>
                  </a:lnTo>
                  <a:lnTo>
                    <a:pt x="1736509" y="56146"/>
                  </a:lnTo>
                  <a:lnTo>
                    <a:pt x="1736509" y="48602"/>
                  </a:lnTo>
                  <a:close/>
                </a:path>
                <a:path w="2655570" h="104775">
                  <a:moveTo>
                    <a:pt x="1790496" y="97180"/>
                  </a:moveTo>
                  <a:lnTo>
                    <a:pt x="1782953" y="97180"/>
                  </a:lnTo>
                  <a:lnTo>
                    <a:pt x="1782953" y="104724"/>
                  </a:lnTo>
                  <a:lnTo>
                    <a:pt x="1790496" y="104724"/>
                  </a:lnTo>
                  <a:lnTo>
                    <a:pt x="1790496" y="97180"/>
                  </a:lnTo>
                  <a:close/>
                </a:path>
                <a:path w="2655570" h="104775">
                  <a:moveTo>
                    <a:pt x="1790496" y="48602"/>
                  </a:moveTo>
                  <a:lnTo>
                    <a:pt x="1782953" y="48602"/>
                  </a:lnTo>
                  <a:lnTo>
                    <a:pt x="1782953" y="56146"/>
                  </a:lnTo>
                  <a:lnTo>
                    <a:pt x="1790496" y="56146"/>
                  </a:lnTo>
                  <a:lnTo>
                    <a:pt x="1790496" y="48602"/>
                  </a:lnTo>
                  <a:close/>
                </a:path>
                <a:path w="2655570" h="104775">
                  <a:moveTo>
                    <a:pt x="1844535" y="97180"/>
                  </a:moveTo>
                  <a:lnTo>
                    <a:pt x="1837004" y="97180"/>
                  </a:lnTo>
                  <a:lnTo>
                    <a:pt x="1837004" y="104724"/>
                  </a:lnTo>
                  <a:lnTo>
                    <a:pt x="1844535" y="104724"/>
                  </a:lnTo>
                  <a:lnTo>
                    <a:pt x="1844535" y="97180"/>
                  </a:lnTo>
                  <a:close/>
                </a:path>
                <a:path w="2655570" h="104775">
                  <a:moveTo>
                    <a:pt x="1844535" y="48602"/>
                  </a:moveTo>
                  <a:lnTo>
                    <a:pt x="1837004" y="48602"/>
                  </a:lnTo>
                  <a:lnTo>
                    <a:pt x="1837004" y="56146"/>
                  </a:lnTo>
                  <a:lnTo>
                    <a:pt x="1844535" y="56146"/>
                  </a:lnTo>
                  <a:lnTo>
                    <a:pt x="1844535" y="48602"/>
                  </a:lnTo>
                  <a:close/>
                </a:path>
                <a:path w="2655570" h="104775">
                  <a:moveTo>
                    <a:pt x="1898586" y="97180"/>
                  </a:moveTo>
                  <a:lnTo>
                    <a:pt x="1891042" y="97180"/>
                  </a:lnTo>
                  <a:lnTo>
                    <a:pt x="1891042" y="104724"/>
                  </a:lnTo>
                  <a:lnTo>
                    <a:pt x="1898586" y="104724"/>
                  </a:lnTo>
                  <a:lnTo>
                    <a:pt x="1898586" y="97180"/>
                  </a:lnTo>
                  <a:close/>
                </a:path>
                <a:path w="2655570" h="104775">
                  <a:moveTo>
                    <a:pt x="1898586" y="48602"/>
                  </a:moveTo>
                  <a:lnTo>
                    <a:pt x="1891042" y="48602"/>
                  </a:lnTo>
                  <a:lnTo>
                    <a:pt x="1891042" y="56146"/>
                  </a:lnTo>
                  <a:lnTo>
                    <a:pt x="1898586" y="56146"/>
                  </a:lnTo>
                  <a:lnTo>
                    <a:pt x="1898586" y="48602"/>
                  </a:lnTo>
                  <a:close/>
                </a:path>
                <a:path w="2655570" h="104775">
                  <a:moveTo>
                    <a:pt x="1952625" y="97180"/>
                  </a:moveTo>
                  <a:lnTo>
                    <a:pt x="1945093" y="97180"/>
                  </a:lnTo>
                  <a:lnTo>
                    <a:pt x="1945093" y="104724"/>
                  </a:lnTo>
                  <a:lnTo>
                    <a:pt x="1952625" y="104724"/>
                  </a:lnTo>
                  <a:lnTo>
                    <a:pt x="1952625" y="97180"/>
                  </a:lnTo>
                  <a:close/>
                </a:path>
                <a:path w="2655570" h="104775">
                  <a:moveTo>
                    <a:pt x="1952625" y="48602"/>
                  </a:moveTo>
                  <a:lnTo>
                    <a:pt x="1945093" y="48602"/>
                  </a:lnTo>
                  <a:lnTo>
                    <a:pt x="1945093" y="56146"/>
                  </a:lnTo>
                  <a:lnTo>
                    <a:pt x="1952625" y="56146"/>
                  </a:lnTo>
                  <a:lnTo>
                    <a:pt x="1952625" y="48602"/>
                  </a:lnTo>
                  <a:close/>
                </a:path>
                <a:path w="2655570" h="104775">
                  <a:moveTo>
                    <a:pt x="2006625" y="97180"/>
                  </a:moveTo>
                  <a:lnTo>
                    <a:pt x="1999081" y="97180"/>
                  </a:lnTo>
                  <a:lnTo>
                    <a:pt x="1999081" y="104724"/>
                  </a:lnTo>
                  <a:lnTo>
                    <a:pt x="2006625" y="104724"/>
                  </a:lnTo>
                  <a:lnTo>
                    <a:pt x="2006625" y="97180"/>
                  </a:lnTo>
                  <a:close/>
                </a:path>
                <a:path w="2655570" h="104775">
                  <a:moveTo>
                    <a:pt x="2006625" y="48602"/>
                  </a:moveTo>
                  <a:lnTo>
                    <a:pt x="1999081" y="48602"/>
                  </a:lnTo>
                  <a:lnTo>
                    <a:pt x="1999081" y="56146"/>
                  </a:lnTo>
                  <a:lnTo>
                    <a:pt x="2006625" y="56146"/>
                  </a:lnTo>
                  <a:lnTo>
                    <a:pt x="2006625" y="48602"/>
                  </a:lnTo>
                  <a:close/>
                </a:path>
                <a:path w="2655570" h="104775">
                  <a:moveTo>
                    <a:pt x="2060663" y="97180"/>
                  </a:moveTo>
                  <a:lnTo>
                    <a:pt x="2053132" y="97180"/>
                  </a:lnTo>
                  <a:lnTo>
                    <a:pt x="2053132" y="104724"/>
                  </a:lnTo>
                  <a:lnTo>
                    <a:pt x="2060663" y="104724"/>
                  </a:lnTo>
                  <a:lnTo>
                    <a:pt x="2060663" y="97180"/>
                  </a:lnTo>
                  <a:close/>
                </a:path>
                <a:path w="2655570" h="104775">
                  <a:moveTo>
                    <a:pt x="2060663" y="48602"/>
                  </a:moveTo>
                  <a:lnTo>
                    <a:pt x="2053132" y="48602"/>
                  </a:lnTo>
                  <a:lnTo>
                    <a:pt x="2053132" y="56146"/>
                  </a:lnTo>
                  <a:lnTo>
                    <a:pt x="2060663" y="56146"/>
                  </a:lnTo>
                  <a:lnTo>
                    <a:pt x="2060663" y="48602"/>
                  </a:lnTo>
                  <a:close/>
                </a:path>
                <a:path w="2655570" h="104775">
                  <a:moveTo>
                    <a:pt x="2114715" y="97180"/>
                  </a:moveTo>
                  <a:lnTo>
                    <a:pt x="2107171" y="97180"/>
                  </a:lnTo>
                  <a:lnTo>
                    <a:pt x="2107171" y="104724"/>
                  </a:lnTo>
                  <a:lnTo>
                    <a:pt x="2114715" y="104724"/>
                  </a:lnTo>
                  <a:lnTo>
                    <a:pt x="2114715" y="97180"/>
                  </a:lnTo>
                  <a:close/>
                </a:path>
                <a:path w="2655570" h="104775">
                  <a:moveTo>
                    <a:pt x="2114715" y="48602"/>
                  </a:moveTo>
                  <a:lnTo>
                    <a:pt x="2107171" y="48602"/>
                  </a:lnTo>
                  <a:lnTo>
                    <a:pt x="2107171" y="56146"/>
                  </a:lnTo>
                  <a:lnTo>
                    <a:pt x="2114715" y="56146"/>
                  </a:lnTo>
                  <a:lnTo>
                    <a:pt x="2114715" y="48602"/>
                  </a:lnTo>
                  <a:close/>
                </a:path>
                <a:path w="2655570" h="104775">
                  <a:moveTo>
                    <a:pt x="2168715" y="97180"/>
                  </a:moveTo>
                  <a:lnTo>
                    <a:pt x="2161171" y="97180"/>
                  </a:lnTo>
                  <a:lnTo>
                    <a:pt x="2161171" y="104724"/>
                  </a:lnTo>
                  <a:lnTo>
                    <a:pt x="2168715" y="104724"/>
                  </a:lnTo>
                  <a:lnTo>
                    <a:pt x="2168715" y="97180"/>
                  </a:lnTo>
                  <a:close/>
                </a:path>
                <a:path w="2655570" h="104775">
                  <a:moveTo>
                    <a:pt x="2168715" y="48602"/>
                  </a:moveTo>
                  <a:lnTo>
                    <a:pt x="2161171" y="48602"/>
                  </a:lnTo>
                  <a:lnTo>
                    <a:pt x="2161171" y="56146"/>
                  </a:lnTo>
                  <a:lnTo>
                    <a:pt x="2168715" y="56146"/>
                  </a:lnTo>
                  <a:lnTo>
                    <a:pt x="2168715" y="48602"/>
                  </a:lnTo>
                  <a:close/>
                </a:path>
                <a:path w="2655570" h="104775">
                  <a:moveTo>
                    <a:pt x="2222741" y="97180"/>
                  </a:moveTo>
                  <a:lnTo>
                    <a:pt x="2215197" y="97180"/>
                  </a:lnTo>
                  <a:lnTo>
                    <a:pt x="2215197" y="104724"/>
                  </a:lnTo>
                  <a:lnTo>
                    <a:pt x="2222741" y="104724"/>
                  </a:lnTo>
                  <a:lnTo>
                    <a:pt x="2222741" y="97180"/>
                  </a:lnTo>
                  <a:close/>
                </a:path>
                <a:path w="2655570" h="104775">
                  <a:moveTo>
                    <a:pt x="2222741" y="48602"/>
                  </a:moveTo>
                  <a:lnTo>
                    <a:pt x="2215197" y="48602"/>
                  </a:lnTo>
                  <a:lnTo>
                    <a:pt x="2215197" y="56146"/>
                  </a:lnTo>
                  <a:lnTo>
                    <a:pt x="2222741" y="56146"/>
                  </a:lnTo>
                  <a:lnTo>
                    <a:pt x="2222741" y="48602"/>
                  </a:lnTo>
                  <a:close/>
                </a:path>
                <a:path w="2655570" h="104775">
                  <a:moveTo>
                    <a:pt x="2276779" y="97180"/>
                  </a:moveTo>
                  <a:lnTo>
                    <a:pt x="2269236" y="97180"/>
                  </a:lnTo>
                  <a:lnTo>
                    <a:pt x="2269236" y="104724"/>
                  </a:lnTo>
                  <a:lnTo>
                    <a:pt x="2276779" y="104724"/>
                  </a:lnTo>
                  <a:lnTo>
                    <a:pt x="2276779" y="97180"/>
                  </a:lnTo>
                  <a:close/>
                </a:path>
                <a:path w="2655570" h="104775">
                  <a:moveTo>
                    <a:pt x="2276779" y="48602"/>
                  </a:moveTo>
                  <a:lnTo>
                    <a:pt x="2269236" y="48602"/>
                  </a:lnTo>
                  <a:lnTo>
                    <a:pt x="2269236" y="56146"/>
                  </a:lnTo>
                  <a:lnTo>
                    <a:pt x="2276779" y="56146"/>
                  </a:lnTo>
                  <a:lnTo>
                    <a:pt x="2276779" y="48602"/>
                  </a:lnTo>
                  <a:close/>
                </a:path>
                <a:path w="2655570" h="104775">
                  <a:moveTo>
                    <a:pt x="2330831" y="97180"/>
                  </a:moveTo>
                  <a:lnTo>
                    <a:pt x="2323287" y="97180"/>
                  </a:lnTo>
                  <a:lnTo>
                    <a:pt x="2323287" y="104724"/>
                  </a:lnTo>
                  <a:lnTo>
                    <a:pt x="2330831" y="104724"/>
                  </a:lnTo>
                  <a:lnTo>
                    <a:pt x="2330831" y="97180"/>
                  </a:lnTo>
                  <a:close/>
                </a:path>
                <a:path w="2655570" h="104775">
                  <a:moveTo>
                    <a:pt x="2330831" y="48602"/>
                  </a:moveTo>
                  <a:lnTo>
                    <a:pt x="2323287" y="48602"/>
                  </a:lnTo>
                  <a:lnTo>
                    <a:pt x="2323287" y="56146"/>
                  </a:lnTo>
                  <a:lnTo>
                    <a:pt x="2330831" y="56146"/>
                  </a:lnTo>
                  <a:lnTo>
                    <a:pt x="2330831" y="48602"/>
                  </a:lnTo>
                  <a:close/>
                </a:path>
                <a:path w="2655570" h="104775">
                  <a:moveTo>
                    <a:pt x="2384818" y="97180"/>
                  </a:moveTo>
                  <a:lnTo>
                    <a:pt x="2377275" y="97180"/>
                  </a:lnTo>
                  <a:lnTo>
                    <a:pt x="2377275" y="104724"/>
                  </a:lnTo>
                  <a:lnTo>
                    <a:pt x="2384818" y="104724"/>
                  </a:lnTo>
                  <a:lnTo>
                    <a:pt x="2384818" y="97180"/>
                  </a:lnTo>
                  <a:close/>
                </a:path>
                <a:path w="2655570" h="104775">
                  <a:moveTo>
                    <a:pt x="2384818" y="48602"/>
                  </a:moveTo>
                  <a:lnTo>
                    <a:pt x="2377275" y="48602"/>
                  </a:lnTo>
                  <a:lnTo>
                    <a:pt x="2377275" y="56146"/>
                  </a:lnTo>
                  <a:lnTo>
                    <a:pt x="2384818" y="56146"/>
                  </a:lnTo>
                  <a:lnTo>
                    <a:pt x="2384818" y="48602"/>
                  </a:lnTo>
                  <a:close/>
                </a:path>
                <a:path w="2655570" h="104775">
                  <a:moveTo>
                    <a:pt x="2438870" y="97180"/>
                  </a:moveTo>
                  <a:lnTo>
                    <a:pt x="2431326" y="97180"/>
                  </a:lnTo>
                  <a:lnTo>
                    <a:pt x="2431326" y="104724"/>
                  </a:lnTo>
                  <a:lnTo>
                    <a:pt x="2438870" y="104724"/>
                  </a:lnTo>
                  <a:lnTo>
                    <a:pt x="2438870" y="97180"/>
                  </a:lnTo>
                  <a:close/>
                </a:path>
                <a:path w="2655570" h="104775">
                  <a:moveTo>
                    <a:pt x="2438870" y="48602"/>
                  </a:moveTo>
                  <a:lnTo>
                    <a:pt x="2431326" y="48602"/>
                  </a:lnTo>
                  <a:lnTo>
                    <a:pt x="2431326" y="56146"/>
                  </a:lnTo>
                  <a:lnTo>
                    <a:pt x="2438870" y="56146"/>
                  </a:lnTo>
                  <a:lnTo>
                    <a:pt x="2438870" y="48602"/>
                  </a:lnTo>
                  <a:close/>
                </a:path>
                <a:path w="2655570" h="104775">
                  <a:moveTo>
                    <a:pt x="2492908" y="97180"/>
                  </a:moveTo>
                  <a:lnTo>
                    <a:pt x="2485364" y="97180"/>
                  </a:lnTo>
                  <a:lnTo>
                    <a:pt x="2485364" y="104724"/>
                  </a:lnTo>
                  <a:lnTo>
                    <a:pt x="2492908" y="104724"/>
                  </a:lnTo>
                  <a:lnTo>
                    <a:pt x="2492908" y="97180"/>
                  </a:lnTo>
                  <a:close/>
                </a:path>
                <a:path w="2655570" h="104775">
                  <a:moveTo>
                    <a:pt x="2492908" y="48602"/>
                  </a:moveTo>
                  <a:lnTo>
                    <a:pt x="2485364" y="48602"/>
                  </a:lnTo>
                  <a:lnTo>
                    <a:pt x="2485364" y="56146"/>
                  </a:lnTo>
                  <a:lnTo>
                    <a:pt x="2492908" y="56146"/>
                  </a:lnTo>
                  <a:lnTo>
                    <a:pt x="2492908" y="48602"/>
                  </a:lnTo>
                  <a:close/>
                </a:path>
                <a:path w="2655570" h="104775">
                  <a:moveTo>
                    <a:pt x="2546959" y="97180"/>
                  </a:moveTo>
                  <a:lnTo>
                    <a:pt x="2539415" y="97180"/>
                  </a:lnTo>
                  <a:lnTo>
                    <a:pt x="2539415" y="104724"/>
                  </a:lnTo>
                  <a:lnTo>
                    <a:pt x="2546959" y="104724"/>
                  </a:lnTo>
                  <a:lnTo>
                    <a:pt x="2546959" y="97180"/>
                  </a:lnTo>
                  <a:close/>
                </a:path>
                <a:path w="2655570" h="104775">
                  <a:moveTo>
                    <a:pt x="2546959" y="48602"/>
                  </a:moveTo>
                  <a:lnTo>
                    <a:pt x="2539415" y="48602"/>
                  </a:lnTo>
                  <a:lnTo>
                    <a:pt x="2539415" y="56146"/>
                  </a:lnTo>
                  <a:lnTo>
                    <a:pt x="2546959" y="56146"/>
                  </a:lnTo>
                  <a:lnTo>
                    <a:pt x="2546959" y="48602"/>
                  </a:lnTo>
                  <a:close/>
                </a:path>
                <a:path w="2655570" h="104775">
                  <a:moveTo>
                    <a:pt x="2600947" y="97180"/>
                  </a:moveTo>
                  <a:lnTo>
                    <a:pt x="2593403" y="97180"/>
                  </a:lnTo>
                  <a:lnTo>
                    <a:pt x="2593403" y="104724"/>
                  </a:lnTo>
                  <a:lnTo>
                    <a:pt x="2600947" y="104724"/>
                  </a:lnTo>
                  <a:lnTo>
                    <a:pt x="2600947" y="97180"/>
                  </a:lnTo>
                  <a:close/>
                </a:path>
                <a:path w="2655570" h="104775">
                  <a:moveTo>
                    <a:pt x="2600947" y="48602"/>
                  </a:moveTo>
                  <a:lnTo>
                    <a:pt x="2593403" y="48602"/>
                  </a:lnTo>
                  <a:lnTo>
                    <a:pt x="2593403" y="56146"/>
                  </a:lnTo>
                  <a:lnTo>
                    <a:pt x="2600947" y="56146"/>
                  </a:lnTo>
                  <a:lnTo>
                    <a:pt x="2600947" y="48602"/>
                  </a:lnTo>
                  <a:close/>
                </a:path>
                <a:path w="2655570" h="104775">
                  <a:moveTo>
                    <a:pt x="2654998" y="97180"/>
                  </a:moveTo>
                  <a:lnTo>
                    <a:pt x="2647454" y="97180"/>
                  </a:lnTo>
                  <a:lnTo>
                    <a:pt x="2647454" y="104724"/>
                  </a:lnTo>
                  <a:lnTo>
                    <a:pt x="2654998" y="104724"/>
                  </a:lnTo>
                  <a:lnTo>
                    <a:pt x="2654998" y="97180"/>
                  </a:lnTo>
                  <a:close/>
                </a:path>
                <a:path w="2655570" h="104775">
                  <a:moveTo>
                    <a:pt x="2654998" y="48602"/>
                  </a:moveTo>
                  <a:lnTo>
                    <a:pt x="2647454" y="48602"/>
                  </a:lnTo>
                  <a:lnTo>
                    <a:pt x="2647454" y="56146"/>
                  </a:lnTo>
                  <a:lnTo>
                    <a:pt x="2654998" y="56146"/>
                  </a:lnTo>
                  <a:lnTo>
                    <a:pt x="2654998" y="48602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53376" y="2573883"/>
              <a:ext cx="2655570" cy="56515"/>
            </a:xfrm>
            <a:custGeom>
              <a:avLst/>
              <a:gdLst/>
              <a:ahLst/>
              <a:cxnLst/>
              <a:rect l="l" t="t" r="r" b="b"/>
              <a:pathLst>
                <a:path w="2655570" h="56514">
                  <a:moveTo>
                    <a:pt x="7543" y="48628"/>
                  </a:moveTo>
                  <a:lnTo>
                    <a:pt x="0" y="48628"/>
                  </a:lnTo>
                  <a:lnTo>
                    <a:pt x="0" y="56172"/>
                  </a:lnTo>
                  <a:lnTo>
                    <a:pt x="7543" y="56172"/>
                  </a:lnTo>
                  <a:lnTo>
                    <a:pt x="7543" y="48628"/>
                  </a:lnTo>
                  <a:close/>
                </a:path>
                <a:path w="2655570" h="56514">
                  <a:moveTo>
                    <a:pt x="7543" y="0"/>
                  </a:moveTo>
                  <a:lnTo>
                    <a:pt x="0" y="0"/>
                  </a:lnTo>
                  <a:lnTo>
                    <a:pt x="0" y="7543"/>
                  </a:lnTo>
                  <a:lnTo>
                    <a:pt x="7543" y="7543"/>
                  </a:lnTo>
                  <a:lnTo>
                    <a:pt x="7543" y="0"/>
                  </a:lnTo>
                  <a:close/>
                </a:path>
                <a:path w="2655570" h="56514">
                  <a:moveTo>
                    <a:pt x="61569" y="48628"/>
                  </a:moveTo>
                  <a:lnTo>
                    <a:pt x="54025" y="48628"/>
                  </a:lnTo>
                  <a:lnTo>
                    <a:pt x="54025" y="56172"/>
                  </a:lnTo>
                  <a:lnTo>
                    <a:pt x="61569" y="56172"/>
                  </a:lnTo>
                  <a:lnTo>
                    <a:pt x="61569" y="48628"/>
                  </a:lnTo>
                  <a:close/>
                </a:path>
                <a:path w="2655570" h="56514">
                  <a:moveTo>
                    <a:pt x="61569" y="0"/>
                  </a:moveTo>
                  <a:lnTo>
                    <a:pt x="54025" y="0"/>
                  </a:lnTo>
                  <a:lnTo>
                    <a:pt x="54025" y="7543"/>
                  </a:lnTo>
                  <a:lnTo>
                    <a:pt x="61569" y="7543"/>
                  </a:lnTo>
                  <a:lnTo>
                    <a:pt x="61569" y="0"/>
                  </a:lnTo>
                  <a:close/>
                </a:path>
                <a:path w="2655570" h="56514">
                  <a:moveTo>
                    <a:pt x="115570" y="48628"/>
                  </a:moveTo>
                  <a:lnTo>
                    <a:pt x="108038" y="48628"/>
                  </a:lnTo>
                  <a:lnTo>
                    <a:pt x="108038" y="56172"/>
                  </a:lnTo>
                  <a:lnTo>
                    <a:pt x="115570" y="56172"/>
                  </a:lnTo>
                  <a:lnTo>
                    <a:pt x="115570" y="48628"/>
                  </a:lnTo>
                  <a:close/>
                </a:path>
                <a:path w="2655570" h="56514">
                  <a:moveTo>
                    <a:pt x="115570" y="0"/>
                  </a:moveTo>
                  <a:lnTo>
                    <a:pt x="108038" y="0"/>
                  </a:lnTo>
                  <a:lnTo>
                    <a:pt x="108038" y="7543"/>
                  </a:lnTo>
                  <a:lnTo>
                    <a:pt x="115570" y="7543"/>
                  </a:lnTo>
                  <a:lnTo>
                    <a:pt x="115570" y="0"/>
                  </a:lnTo>
                  <a:close/>
                </a:path>
                <a:path w="2655570" h="56514">
                  <a:moveTo>
                    <a:pt x="169621" y="48628"/>
                  </a:moveTo>
                  <a:lnTo>
                    <a:pt x="162077" y="48628"/>
                  </a:lnTo>
                  <a:lnTo>
                    <a:pt x="162077" y="56172"/>
                  </a:lnTo>
                  <a:lnTo>
                    <a:pt x="169621" y="56172"/>
                  </a:lnTo>
                  <a:lnTo>
                    <a:pt x="169621" y="48628"/>
                  </a:lnTo>
                  <a:close/>
                </a:path>
                <a:path w="2655570" h="56514">
                  <a:moveTo>
                    <a:pt x="169621" y="0"/>
                  </a:moveTo>
                  <a:lnTo>
                    <a:pt x="162077" y="0"/>
                  </a:lnTo>
                  <a:lnTo>
                    <a:pt x="162077" y="7543"/>
                  </a:lnTo>
                  <a:lnTo>
                    <a:pt x="169621" y="7543"/>
                  </a:lnTo>
                  <a:lnTo>
                    <a:pt x="169621" y="0"/>
                  </a:lnTo>
                  <a:close/>
                </a:path>
                <a:path w="2655570" h="56514">
                  <a:moveTo>
                    <a:pt x="223647" y="48628"/>
                  </a:moveTo>
                  <a:lnTo>
                    <a:pt x="216103" y="48628"/>
                  </a:lnTo>
                  <a:lnTo>
                    <a:pt x="216103" y="56172"/>
                  </a:lnTo>
                  <a:lnTo>
                    <a:pt x="223647" y="56172"/>
                  </a:lnTo>
                  <a:lnTo>
                    <a:pt x="223647" y="48628"/>
                  </a:lnTo>
                  <a:close/>
                </a:path>
                <a:path w="2655570" h="56514">
                  <a:moveTo>
                    <a:pt x="223647" y="0"/>
                  </a:moveTo>
                  <a:lnTo>
                    <a:pt x="216103" y="0"/>
                  </a:lnTo>
                  <a:lnTo>
                    <a:pt x="216103" y="7543"/>
                  </a:lnTo>
                  <a:lnTo>
                    <a:pt x="223647" y="7543"/>
                  </a:lnTo>
                  <a:lnTo>
                    <a:pt x="223647" y="0"/>
                  </a:lnTo>
                  <a:close/>
                </a:path>
                <a:path w="2655570" h="56514">
                  <a:moveTo>
                    <a:pt x="277698" y="48628"/>
                  </a:moveTo>
                  <a:lnTo>
                    <a:pt x="270154" y="48628"/>
                  </a:lnTo>
                  <a:lnTo>
                    <a:pt x="270154" y="56172"/>
                  </a:lnTo>
                  <a:lnTo>
                    <a:pt x="277698" y="56172"/>
                  </a:lnTo>
                  <a:lnTo>
                    <a:pt x="277698" y="48628"/>
                  </a:lnTo>
                  <a:close/>
                </a:path>
                <a:path w="2655570" h="56514">
                  <a:moveTo>
                    <a:pt x="277698" y="0"/>
                  </a:moveTo>
                  <a:lnTo>
                    <a:pt x="270154" y="0"/>
                  </a:lnTo>
                  <a:lnTo>
                    <a:pt x="270154" y="7543"/>
                  </a:lnTo>
                  <a:lnTo>
                    <a:pt x="277698" y="7543"/>
                  </a:lnTo>
                  <a:lnTo>
                    <a:pt x="277698" y="0"/>
                  </a:lnTo>
                  <a:close/>
                </a:path>
                <a:path w="2655570" h="56514">
                  <a:moveTo>
                    <a:pt x="331698" y="48628"/>
                  </a:moveTo>
                  <a:lnTo>
                    <a:pt x="324154" y="48628"/>
                  </a:lnTo>
                  <a:lnTo>
                    <a:pt x="324154" y="56172"/>
                  </a:lnTo>
                  <a:lnTo>
                    <a:pt x="331698" y="56172"/>
                  </a:lnTo>
                  <a:lnTo>
                    <a:pt x="331698" y="48628"/>
                  </a:lnTo>
                  <a:close/>
                </a:path>
                <a:path w="2655570" h="56514">
                  <a:moveTo>
                    <a:pt x="331698" y="0"/>
                  </a:moveTo>
                  <a:lnTo>
                    <a:pt x="324154" y="0"/>
                  </a:lnTo>
                  <a:lnTo>
                    <a:pt x="324154" y="7543"/>
                  </a:lnTo>
                  <a:lnTo>
                    <a:pt x="331698" y="7543"/>
                  </a:lnTo>
                  <a:lnTo>
                    <a:pt x="331698" y="0"/>
                  </a:lnTo>
                  <a:close/>
                </a:path>
                <a:path w="2655570" h="56514">
                  <a:moveTo>
                    <a:pt x="385724" y="48628"/>
                  </a:moveTo>
                  <a:lnTo>
                    <a:pt x="378193" y="48628"/>
                  </a:lnTo>
                  <a:lnTo>
                    <a:pt x="378193" y="56172"/>
                  </a:lnTo>
                  <a:lnTo>
                    <a:pt x="385724" y="56172"/>
                  </a:lnTo>
                  <a:lnTo>
                    <a:pt x="385724" y="48628"/>
                  </a:lnTo>
                  <a:close/>
                </a:path>
                <a:path w="2655570" h="56514">
                  <a:moveTo>
                    <a:pt x="385724" y="0"/>
                  </a:moveTo>
                  <a:lnTo>
                    <a:pt x="378193" y="0"/>
                  </a:lnTo>
                  <a:lnTo>
                    <a:pt x="378193" y="7543"/>
                  </a:lnTo>
                  <a:lnTo>
                    <a:pt x="385724" y="7543"/>
                  </a:lnTo>
                  <a:lnTo>
                    <a:pt x="385724" y="0"/>
                  </a:lnTo>
                  <a:close/>
                </a:path>
                <a:path w="2655570" h="56514">
                  <a:moveTo>
                    <a:pt x="439775" y="48628"/>
                  </a:moveTo>
                  <a:lnTo>
                    <a:pt x="432231" y="48628"/>
                  </a:lnTo>
                  <a:lnTo>
                    <a:pt x="432231" y="56172"/>
                  </a:lnTo>
                  <a:lnTo>
                    <a:pt x="439775" y="56172"/>
                  </a:lnTo>
                  <a:lnTo>
                    <a:pt x="439775" y="48628"/>
                  </a:lnTo>
                  <a:close/>
                </a:path>
                <a:path w="2655570" h="56514">
                  <a:moveTo>
                    <a:pt x="439775" y="0"/>
                  </a:moveTo>
                  <a:lnTo>
                    <a:pt x="432231" y="0"/>
                  </a:lnTo>
                  <a:lnTo>
                    <a:pt x="432231" y="7543"/>
                  </a:lnTo>
                  <a:lnTo>
                    <a:pt x="439775" y="7543"/>
                  </a:lnTo>
                  <a:lnTo>
                    <a:pt x="439775" y="0"/>
                  </a:lnTo>
                  <a:close/>
                </a:path>
                <a:path w="2655570" h="56514">
                  <a:moveTo>
                    <a:pt x="493814" y="48628"/>
                  </a:moveTo>
                  <a:lnTo>
                    <a:pt x="486283" y="48628"/>
                  </a:lnTo>
                  <a:lnTo>
                    <a:pt x="486283" y="56172"/>
                  </a:lnTo>
                  <a:lnTo>
                    <a:pt x="493814" y="56172"/>
                  </a:lnTo>
                  <a:lnTo>
                    <a:pt x="493814" y="48628"/>
                  </a:lnTo>
                  <a:close/>
                </a:path>
                <a:path w="2655570" h="56514">
                  <a:moveTo>
                    <a:pt x="493814" y="0"/>
                  </a:moveTo>
                  <a:lnTo>
                    <a:pt x="486283" y="0"/>
                  </a:lnTo>
                  <a:lnTo>
                    <a:pt x="486283" y="7543"/>
                  </a:lnTo>
                  <a:lnTo>
                    <a:pt x="493814" y="7543"/>
                  </a:lnTo>
                  <a:lnTo>
                    <a:pt x="493814" y="0"/>
                  </a:lnTo>
                  <a:close/>
                </a:path>
                <a:path w="2655570" h="56514">
                  <a:moveTo>
                    <a:pt x="547814" y="48628"/>
                  </a:moveTo>
                  <a:lnTo>
                    <a:pt x="540270" y="48628"/>
                  </a:lnTo>
                  <a:lnTo>
                    <a:pt x="540270" y="56172"/>
                  </a:lnTo>
                  <a:lnTo>
                    <a:pt x="547814" y="56172"/>
                  </a:lnTo>
                  <a:lnTo>
                    <a:pt x="547814" y="48628"/>
                  </a:lnTo>
                  <a:close/>
                </a:path>
                <a:path w="2655570" h="56514">
                  <a:moveTo>
                    <a:pt x="547814" y="0"/>
                  </a:moveTo>
                  <a:lnTo>
                    <a:pt x="540270" y="0"/>
                  </a:lnTo>
                  <a:lnTo>
                    <a:pt x="540270" y="7543"/>
                  </a:lnTo>
                  <a:lnTo>
                    <a:pt x="547814" y="7543"/>
                  </a:lnTo>
                  <a:lnTo>
                    <a:pt x="547814" y="0"/>
                  </a:lnTo>
                  <a:close/>
                </a:path>
                <a:path w="2655570" h="56514">
                  <a:moveTo>
                    <a:pt x="601853" y="48628"/>
                  </a:moveTo>
                  <a:lnTo>
                    <a:pt x="594321" y="48628"/>
                  </a:lnTo>
                  <a:lnTo>
                    <a:pt x="594321" y="56172"/>
                  </a:lnTo>
                  <a:lnTo>
                    <a:pt x="601853" y="56172"/>
                  </a:lnTo>
                  <a:lnTo>
                    <a:pt x="601853" y="48628"/>
                  </a:lnTo>
                  <a:close/>
                </a:path>
                <a:path w="2655570" h="56514">
                  <a:moveTo>
                    <a:pt x="601853" y="0"/>
                  </a:moveTo>
                  <a:lnTo>
                    <a:pt x="594321" y="0"/>
                  </a:lnTo>
                  <a:lnTo>
                    <a:pt x="594321" y="7543"/>
                  </a:lnTo>
                  <a:lnTo>
                    <a:pt x="601853" y="7543"/>
                  </a:lnTo>
                  <a:lnTo>
                    <a:pt x="601853" y="0"/>
                  </a:lnTo>
                  <a:close/>
                </a:path>
                <a:path w="2655570" h="56514">
                  <a:moveTo>
                    <a:pt x="655904" y="48628"/>
                  </a:moveTo>
                  <a:lnTo>
                    <a:pt x="648360" y="48628"/>
                  </a:lnTo>
                  <a:lnTo>
                    <a:pt x="648360" y="56172"/>
                  </a:lnTo>
                  <a:lnTo>
                    <a:pt x="655904" y="56172"/>
                  </a:lnTo>
                  <a:lnTo>
                    <a:pt x="655904" y="48628"/>
                  </a:lnTo>
                  <a:close/>
                </a:path>
                <a:path w="2655570" h="56514">
                  <a:moveTo>
                    <a:pt x="655904" y="0"/>
                  </a:moveTo>
                  <a:lnTo>
                    <a:pt x="648360" y="0"/>
                  </a:lnTo>
                  <a:lnTo>
                    <a:pt x="648360" y="7543"/>
                  </a:lnTo>
                  <a:lnTo>
                    <a:pt x="655904" y="7543"/>
                  </a:lnTo>
                  <a:lnTo>
                    <a:pt x="655904" y="0"/>
                  </a:lnTo>
                  <a:close/>
                </a:path>
                <a:path w="2655570" h="56514">
                  <a:moveTo>
                    <a:pt x="709904" y="48628"/>
                  </a:moveTo>
                  <a:lnTo>
                    <a:pt x="702360" y="48628"/>
                  </a:lnTo>
                  <a:lnTo>
                    <a:pt x="702360" y="56172"/>
                  </a:lnTo>
                  <a:lnTo>
                    <a:pt x="709904" y="56172"/>
                  </a:lnTo>
                  <a:lnTo>
                    <a:pt x="709904" y="48628"/>
                  </a:lnTo>
                  <a:close/>
                </a:path>
                <a:path w="2655570" h="56514">
                  <a:moveTo>
                    <a:pt x="709904" y="0"/>
                  </a:moveTo>
                  <a:lnTo>
                    <a:pt x="702360" y="0"/>
                  </a:lnTo>
                  <a:lnTo>
                    <a:pt x="702360" y="7543"/>
                  </a:lnTo>
                  <a:lnTo>
                    <a:pt x="709904" y="7543"/>
                  </a:lnTo>
                  <a:lnTo>
                    <a:pt x="709904" y="0"/>
                  </a:lnTo>
                  <a:close/>
                </a:path>
                <a:path w="2655570" h="56514">
                  <a:moveTo>
                    <a:pt x="763943" y="48628"/>
                  </a:moveTo>
                  <a:lnTo>
                    <a:pt x="756399" y="48628"/>
                  </a:lnTo>
                  <a:lnTo>
                    <a:pt x="756399" y="56172"/>
                  </a:lnTo>
                  <a:lnTo>
                    <a:pt x="763943" y="56172"/>
                  </a:lnTo>
                  <a:lnTo>
                    <a:pt x="763943" y="48628"/>
                  </a:lnTo>
                  <a:close/>
                </a:path>
                <a:path w="2655570" h="56514">
                  <a:moveTo>
                    <a:pt x="763943" y="0"/>
                  </a:moveTo>
                  <a:lnTo>
                    <a:pt x="756399" y="0"/>
                  </a:lnTo>
                  <a:lnTo>
                    <a:pt x="756399" y="7543"/>
                  </a:lnTo>
                  <a:lnTo>
                    <a:pt x="763943" y="7543"/>
                  </a:lnTo>
                  <a:lnTo>
                    <a:pt x="763943" y="0"/>
                  </a:lnTo>
                  <a:close/>
                </a:path>
                <a:path w="2655570" h="56514">
                  <a:moveTo>
                    <a:pt x="817968" y="48628"/>
                  </a:moveTo>
                  <a:lnTo>
                    <a:pt x="810425" y="48628"/>
                  </a:lnTo>
                  <a:lnTo>
                    <a:pt x="810425" y="56172"/>
                  </a:lnTo>
                  <a:lnTo>
                    <a:pt x="817968" y="56172"/>
                  </a:lnTo>
                  <a:lnTo>
                    <a:pt x="817968" y="48628"/>
                  </a:lnTo>
                  <a:close/>
                </a:path>
                <a:path w="2655570" h="56514">
                  <a:moveTo>
                    <a:pt x="817968" y="0"/>
                  </a:moveTo>
                  <a:lnTo>
                    <a:pt x="810425" y="0"/>
                  </a:lnTo>
                  <a:lnTo>
                    <a:pt x="810425" y="7543"/>
                  </a:lnTo>
                  <a:lnTo>
                    <a:pt x="817968" y="7543"/>
                  </a:lnTo>
                  <a:lnTo>
                    <a:pt x="817968" y="0"/>
                  </a:lnTo>
                  <a:close/>
                </a:path>
                <a:path w="2655570" h="56514">
                  <a:moveTo>
                    <a:pt x="872020" y="48628"/>
                  </a:moveTo>
                  <a:lnTo>
                    <a:pt x="864476" y="48628"/>
                  </a:lnTo>
                  <a:lnTo>
                    <a:pt x="864476" y="56172"/>
                  </a:lnTo>
                  <a:lnTo>
                    <a:pt x="872020" y="56172"/>
                  </a:lnTo>
                  <a:lnTo>
                    <a:pt x="872020" y="48628"/>
                  </a:lnTo>
                  <a:close/>
                </a:path>
                <a:path w="2655570" h="56514">
                  <a:moveTo>
                    <a:pt x="872020" y="0"/>
                  </a:moveTo>
                  <a:lnTo>
                    <a:pt x="864476" y="0"/>
                  </a:lnTo>
                  <a:lnTo>
                    <a:pt x="864476" y="7543"/>
                  </a:lnTo>
                  <a:lnTo>
                    <a:pt x="872020" y="7543"/>
                  </a:lnTo>
                  <a:lnTo>
                    <a:pt x="872020" y="0"/>
                  </a:lnTo>
                  <a:close/>
                </a:path>
                <a:path w="2655570" h="56514">
                  <a:moveTo>
                    <a:pt x="926033" y="48628"/>
                  </a:moveTo>
                  <a:lnTo>
                    <a:pt x="918476" y="48628"/>
                  </a:lnTo>
                  <a:lnTo>
                    <a:pt x="918476" y="56172"/>
                  </a:lnTo>
                  <a:lnTo>
                    <a:pt x="926033" y="56172"/>
                  </a:lnTo>
                  <a:lnTo>
                    <a:pt x="926033" y="48628"/>
                  </a:lnTo>
                  <a:close/>
                </a:path>
                <a:path w="2655570" h="56514">
                  <a:moveTo>
                    <a:pt x="926033" y="0"/>
                  </a:moveTo>
                  <a:lnTo>
                    <a:pt x="918476" y="0"/>
                  </a:lnTo>
                  <a:lnTo>
                    <a:pt x="918476" y="7543"/>
                  </a:lnTo>
                  <a:lnTo>
                    <a:pt x="926033" y="7543"/>
                  </a:lnTo>
                  <a:lnTo>
                    <a:pt x="926033" y="0"/>
                  </a:lnTo>
                  <a:close/>
                </a:path>
                <a:path w="2655570" h="56514">
                  <a:moveTo>
                    <a:pt x="980059" y="48628"/>
                  </a:moveTo>
                  <a:lnTo>
                    <a:pt x="972515" y="48628"/>
                  </a:lnTo>
                  <a:lnTo>
                    <a:pt x="972515" y="56172"/>
                  </a:lnTo>
                  <a:lnTo>
                    <a:pt x="980059" y="56172"/>
                  </a:lnTo>
                  <a:lnTo>
                    <a:pt x="980059" y="48628"/>
                  </a:lnTo>
                  <a:close/>
                </a:path>
                <a:path w="2655570" h="56514">
                  <a:moveTo>
                    <a:pt x="980059" y="0"/>
                  </a:moveTo>
                  <a:lnTo>
                    <a:pt x="972515" y="0"/>
                  </a:lnTo>
                  <a:lnTo>
                    <a:pt x="972515" y="7543"/>
                  </a:lnTo>
                  <a:lnTo>
                    <a:pt x="980059" y="7543"/>
                  </a:lnTo>
                  <a:lnTo>
                    <a:pt x="980059" y="0"/>
                  </a:lnTo>
                  <a:close/>
                </a:path>
                <a:path w="2655570" h="56514">
                  <a:moveTo>
                    <a:pt x="1034097" y="48628"/>
                  </a:moveTo>
                  <a:lnTo>
                    <a:pt x="1026553" y="48628"/>
                  </a:lnTo>
                  <a:lnTo>
                    <a:pt x="1026553" y="56172"/>
                  </a:lnTo>
                  <a:lnTo>
                    <a:pt x="1034097" y="56172"/>
                  </a:lnTo>
                  <a:lnTo>
                    <a:pt x="1034097" y="48628"/>
                  </a:lnTo>
                  <a:close/>
                </a:path>
                <a:path w="2655570" h="56514">
                  <a:moveTo>
                    <a:pt x="1034097" y="0"/>
                  </a:moveTo>
                  <a:lnTo>
                    <a:pt x="1026553" y="0"/>
                  </a:lnTo>
                  <a:lnTo>
                    <a:pt x="1026553" y="7543"/>
                  </a:lnTo>
                  <a:lnTo>
                    <a:pt x="1034097" y="7543"/>
                  </a:lnTo>
                  <a:lnTo>
                    <a:pt x="1034097" y="0"/>
                  </a:lnTo>
                  <a:close/>
                </a:path>
                <a:path w="2655570" h="56514">
                  <a:moveTo>
                    <a:pt x="1088148" y="48628"/>
                  </a:moveTo>
                  <a:lnTo>
                    <a:pt x="1080592" y="48628"/>
                  </a:lnTo>
                  <a:lnTo>
                    <a:pt x="1080592" y="56172"/>
                  </a:lnTo>
                  <a:lnTo>
                    <a:pt x="1088148" y="56172"/>
                  </a:lnTo>
                  <a:lnTo>
                    <a:pt x="1088148" y="48628"/>
                  </a:lnTo>
                  <a:close/>
                </a:path>
                <a:path w="2655570" h="56514">
                  <a:moveTo>
                    <a:pt x="1088148" y="0"/>
                  </a:moveTo>
                  <a:lnTo>
                    <a:pt x="1080592" y="0"/>
                  </a:lnTo>
                  <a:lnTo>
                    <a:pt x="1080592" y="7543"/>
                  </a:lnTo>
                  <a:lnTo>
                    <a:pt x="1088148" y="7543"/>
                  </a:lnTo>
                  <a:lnTo>
                    <a:pt x="1088148" y="0"/>
                  </a:lnTo>
                  <a:close/>
                </a:path>
                <a:path w="2655570" h="56514">
                  <a:moveTo>
                    <a:pt x="1142136" y="48628"/>
                  </a:moveTo>
                  <a:lnTo>
                    <a:pt x="1134592" y="48628"/>
                  </a:lnTo>
                  <a:lnTo>
                    <a:pt x="1134592" y="56172"/>
                  </a:lnTo>
                  <a:lnTo>
                    <a:pt x="1142136" y="56172"/>
                  </a:lnTo>
                  <a:lnTo>
                    <a:pt x="1142136" y="48628"/>
                  </a:lnTo>
                  <a:close/>
                </a:path>
                <a:path w="2655570" h="56514">
                  <a:moveTo>
                    <a:pt x="1196187" y="48628"/>
                  </a:moveTo>
                  <a:lnTo>
                    <a:pt x="1188631" y="48628"/>
                  </a:lnTo>
                  <a:lnTo>
                    <a:pt x="1188631" y="56172"/>
                  </a:lnTo>
                  <a:lnTo>
                    <a:pt x="1196187" y="56172"/>
                  </a:lnTo>
                  <a:lnTo>
                    <a:pt x="1196187" y="48628"/>
                  </a:lnTo>
                  <a:close/>
                </a:path>
                <a:path w="2655570" h="56514">
                  <a:moveTo>
                    <a:pt x="1250226" y="48628"/>
                  </a:moveTo>
                  <a:lnTo>
                    <a:pt x="1242682" y="48628"/>
                  </a:lnTo>
                  <a:lnTo>
                    <a:pt x="1242682" y="56172"/>
                  </a:lnTo>
                  <a:lnTo>
                    <a:pt x="1250226" y="56172"/>
                  </a:lnTo>
                  <a:lnTo>
                    <a:pt x="1250226" y="48628"/>
                  </a:lnTo>
                  <a:close/>
                </a:path>
                <a:path w="2655570" h="56514">
                  <a:moveTo>
                    <a:pt x="1304264" y="48628"/>
                  </a:moveTo>
                  <a:lnTo>
                    <a:pt x="1296720" y="48628"/>
                  </a:lnTo>
                  <a:lnTo>
                    <a:pt x="1296720" y="56172"/>
                  </a:lnTo>
                  <a:lnTo>
                    <a:pt x="1304264" y="56172"/>
                  </a:lnTo>
                  <a:lnTo>
                    <a:pt x="1304264" y="48628"/>
                  </a:lnTo>
                  <a:close/>
                </a:path>
                <a:path w="2655570" h="56514">
                  <a:moveTo>
                    <a:pt x="1358265" y="48628"/>
                  </a:moveTo>
                  <a:lnTo>
                    <a:pt x="1350721" y="48628"/>
                  </a:lnTo>
                  <a:lnTo>
                    <a:pt x="1350721" y="56172"/>
                  </a:lnTo>
                  <a:lnTo>
                    <a:pt x="1358265" y="56172"/>
                  </a:lnTo>
                  <a:lnTo>
                    <a:pt x="1358265" y="48628"/>
                  </a:lnTo>
                  <a:close/>
                </a:path>
                <a:path w="2655570" h="56514">
                  <a:moveTo>
                    <a:pt x="1412303" y="48628"/>
                  </a:moveTo>
                  <a:lnTo>
                    <a:pt x="1404759" y="48628"/>
                  </a:lnTo>
                  <a:lnTo>
                    <a:pt x="1404759" y="56172"/>
                  </a:lnTo>
                  <a:lnTo>
                    <a:pt x="1412303" y="56172"/>
                  </a:lnTo>
                  <a:lnTo>
                    <a:pt x="1412303" y="48628"/>
                  </a:lnTo>
                  <a:close/>
                </a:path>
                <a:path w="2655570" h="56514">
                  <a:moveTo>
                    <a:pt x="1466354" y="48628"/>
                  </a:moveTo>
                  <a:lnTo>
                    <a:pt x="1458810" y="48628"/>
                  </a:lnTo>
                  <a:lnTo>
                    <a:pt x="1458810" y="56172"/>
                  </a:lnTo>
                  <a:lnTo>
                    <a:pt x="1466354" y="56172"/>
                  </a:lnTo>
                  <a:lnTo>
                    <a:pt x="1466354" y="48628"/>
                  </a:lnTo>
                  <a:close/>
                </a:path>
                <a:path w="2655570" h="56514">
                  <a:moveTo>
                    <a:pt x="1520380" y="48628"/>
                  </a:moveTo>
                  <a:lnTo>
                    <a:pt x="1512836" y="48628"/>
                  </a:lnTo>
                  <a:lnTo>
                    <a:pt x="1512836" y="56172"/>
                  </a:lnTo>
                  <a:lnTo>
                    <a:pt x="1520380" y="56172"/>
                  </a:lnTo>
                  <a:lnTo>
                    <a:pt x="1520380" y="48628"/>
                  </a:lnTo>
                  <a:close/>
                </a:path>
                <a:path w="2655570" h="56514">
                  <a:moveTo>
                    <a:pt x="1574380" y="48628"/>
                  </a:moveTo>
                  <a:lnTo>
                    <a:pt x="1566849" y="48628"/>
                  </a:lnTo>
                  <a:lnTo>
                    <a:pt x="1566849" y="56172"/>
                  </a:lnTo>
                  <a:lnTo>
                    <a:pt x="1574380" y="56172"/>
                  </a:lnTo>
                  <a:lnTo>
                    <a:pt x="1574380" y="48628"/>
                  </a:lnTo>
                  <a:close/>
                </a:path>
                <a:path w="2655570" h="56514">
                  <a:moveTo>
                    <a:pt x="1628419" y="48628"/>
                  </a:moveTo>
                  <a:lnTo>
                    <a:pt x="1620875" y="48628"/>
                  </a:lnTo>
                  <a:lnTo>
                    <a:pt x="1620875" y="56172"/>
                  </a:lnTo>
                  <a:lnTo>
                    <a:pt x="1628419" y="56172"/>
                  </a:lnTo>
                  <a:lnTo>
                    <a:pt x="1628419" y="48628"/>
                  </a:lnTo>
                  <a:close/>
                </a:path>
                <a:path w="2655570" h="56514">
                  <a:moveTo>
                    <a:pt x="1682457" y="48628"/>
                  </a:moveTo>
                  <a:lnTo>
                    <a:pt x="1674914" y="48628"/>
                  </a:lnTo>
                  <a:lnTo>
                    <a:pt x="1674914" y="56172"/>
                  </a:lnTo>
                  <a:lnTo>
                    <a:pt x="1682457" y="56172"/>
                  </a:lnTo>
                  <a:lnTo>
                    <a:pt x="1682457" y="48628"/>
                  </a:lnTo>
                  <a:close/>
                </a:path>
                <a:path w="2655570" h="56514">
                  <a:moveTo>
                    <a:pt x="1736509" y="48628"/>
                  </a:moveTo>
                  <a:lnTo>
                    <a:pt x="1728965" y="48628"/>
                  </a:lnTo>
                  <a:lnTo>
                    <a:pt x="1728965" y="56172"/>
                  </a:lnTo>
                  <a:lnTo>
                    <a:pt x="1736509" y="56172"/>
                  </a:lnTo>
                  <a:lnTo>
                    <a:pt x="1736509" y="48628"/>
                  </a:lnTo>
                  <a:close/>
                </a:path>
                <a:path w="2655570" h="56514">
                  <a:moveTo>
                    <a:pt x="1790496" y="48628"/>
                  </a:moveTo>
                  <a:lnTo>
                    <a:pt x="1782953" y="48628"/>
                  </a:lnTo>
                  <a:lnTo>
                    <a:pt x="1782953" y="56172"/>
                  </a:lnTo>
                  <a:lnTo>
                    <a:pt x="1790496" y="56172"/>
                  </a:lnTo>
                  <a:lnTo>
                    <a:pt x="1790496" y="48628"/>
                  </a:lnTo>
                  <a:close/>
                </a:path>
                <a:path w="2655570" h="56514">
                  <a:moveTo>
                    <a:pt x="1844535" y="48628"/>
                  </a:moveTo>
                  <a:lnTo>
                    <a:pt x="1837004" y="48628"/>
                  </a:lnTo>
                  <a:lnTo>
                    <a:pt x="1837004" y="56172"/>
                  </a:lnTo>
                  <a:lnTo>
                    <a:pt x="1844535" y="56172"/>
                  </a:lnTo>
                  <a:lnTo>
                    <a:pt x="1844535" y="48628"/>
                  </a:lnTo>
                  <a:close/>
                </a:path>
                <a:path w="2655570" h="56514">
                  <a:moveTo>
                    <a:pt x="1898586" y="48628"/>
                  </a:moveTo>
                  <a:lnTo>
                    <a:pt x="1891042" y="48628"/>
                  </a:lnTo>
                  <a:lnTo>
                    <a:pt x="1891042" y="56172"/>
                  </a:lnTo>
                  <a:lnTo>
                    <a:pt x="1898586" y="56172"/>
                  </a:lnTo>
                  <a:lnTo>
                    <a:pt x="1898586" y="48628"/>
                  </a:lnTo>
                  <a:close/>
                </a:path>
                <a:path w="2655570" h="56514">
                  <a:moveTo>
                    <a:pt x="1952625" y="48628"/>
                  </a:moveTo>
                  <a:lnTo>
                    <a:pt x="1945093" y="48628"/>
                  </a:lnTo>
                  <a:lnTo>
                    <a:pt x="1945093" y="56172"/>
                  </a:lnTo>
                  <a:lnTo>
                    <a:pt x="1952625" y="56172"/>
                  </a:lnTo>
                  <a:lnTo>
                    <a:pt x="1952625" y="48628"/>
                  </a:lnTo>
                  <a:close/>
                </a:path>
                <a:path w="2655570" h="56514">
                  <a:moveTo>
                    <a:pt x="2006625" y="48628"/>
                  </a:moveTo>
                  <a:lnTo>
                    <a:pt x="1999081" y="48628"/>
                  </a:lnTo>
                  <a:lnTo>
                    <a:pt x="1999081" y="56172"/>
                  </a:lnTo>
                  <a:lnTo>
                    <a:pt x="2006625" y="56172"/>
                  </a:lnTo>
                  <a:lnTo>
                    <a:pt x="2006625" y="48628"/>
                  </a:lnTo>
                  <a:close/>
                </a:path>
                <a:path w="2655570" h="56514">
                  <a:moveTo>
                    <a:pt x="2060663" y="48628"/>
                  </a:moveTo>
                  <a:lnTo>
                    <a:pt x="2053132" y="48628"/>
                  </a:lnTo>
                  <a:lnTo>
                    <a:pt x="2053132" y="56172"/>
                  </a:lnTo>
                  <a:lnTo>
                    <a:pt x="2060663" y="56172"/>
                  </a:lnTo>
                  <a:lnTo>
                    <a:pt x="2060663" y="48628"/>
                  </a:lnTo>
                  <a:close/>
                </a:path>
                <a:path w="2655570" h="56514">
                  <a:moveTo>
                    <a:pt x="2114715" y="48628"/>
                  </a:moveTo>
                  <a:lnTo>
                    <a:pt x="2107171" y="48628"/>
                  </a:lnTo>
                  <a:lnTo>
                    <a:pt x="2107171" y="56172"/>
                  </a:lnTo>
                  <a:lnTo>
                    <a:pt x="2114715" y="56172"/>
                  </a:lnTo>
                  <a:lnTo>
                    <a:pt x="2114715" y="48628"/>
                  </a:lnTo>
                  <a:close/>
                </a:path>
                <a:path w="2655570" h="56514">
                  <a:moveTo>
                    <a:pt x="2168715" y="48628"/>
                  </a:moveTo>
                  <a:lnTo>
                    <a:pt x="2161171" y="48628"/>
                  </a:lnTo>
                  <a:lnTo>
                    <a:pt x="2161171" y="56172"/>
                  </a:lnTo>
                  <a:lnTo>
                    <a:pt x="2168715" y="56172"/>
                  </a:lnTo>
                  <a:lnTo>
                    <a:pt x="2168715" y="48628"/>
                  </a:lnTo>
                  <a:close/>
                </a:path>
                <a:path w="2655570" h="56514">
                  <a:moveTo>
                    <a:pt x="2222741" y="48628"/>
                  </a:moveTo>
                  <a:lnTo>
                    <a:pt x="2215197" y="48628"/>
                  </a:lnTo>
                  <a:lnTo>
                    <a:pt x="2215197" y="56172"/>
                  </a:lnTo>
                  <a:lnTo>
                    <a:pt x="2222741" y="56172"/>
                  </a:lnTo>
                  <a:lnTo>
                    <a:pt x="2222741" y="48628"/>
                  </a:lnTo>
                  <a:close/>
                </a:path>
                <a:path w="2655570" h="56514">
                  <a:moveTo>
                    <a:pt x="2276779" y="48628"/>
                  </a:moveTo>
                  <a:lnTo>
                    <a:pt x="2269236" y="48628"/>
                  </a:lnTo>
                  <a:lnTo>
                    <a:pt x="2269236" y="56172"/>
                  </a:lnTo>
                  <a:lnTo>
                    <a:pt x="2276779" y="56172"/>
                  </a:lnTo>
                  <a:lnTo>
                    <a:pt x="2276779" y="48628"/>
                  </a:lnTo>
                  <a:close/>
                </a:path>
                <a:path w="2655570" h="56514">
                  <a:moveTo>
                    <a:pt x="2330831" y="48628"/>
                  </a:moveTo>
                  <a:lnTo>
                    <a:pt x="2323287" y="48628"/>
                  </a:lnTo>
                  <a:lnTo>
                    <a:pt x="2323287" y="56172"/>
                  </a:lnTo>
                  <a:lnTo>
                    <a:pt x="2330831" y="56172"/>
                  </a:lnTo>
                  <a:lnTo>
                    <a:pt x="2330831" y="48628"/>
                  </a:lnTo>
                  <a:close/>
                </a:path>
                <a:path w="2655570" h="56514">
                  <a:moveTo>
                    <a:pt x="2384818" y="48628"/>
                  </a:moveTo>
                  <a:lnTo>
                    <a:pt x="2377275" y="48628"/>
                  </a:lnTo>
                  <a:lnTo>
                    <a:pt x="2377275" y="56172"/>
                  </a:lnTo>
                  <a:lnTo>
                    <a:pt x="2384818" y="56172"/>
                  </a:lnTo>
                  <a:lnTo>
                    <a:pt x="2384818" y="48628"/>
                  </a:lnTo>
                  <a:close/>
                </a:path>
                <a:path w="2655570" h="56514">
                  <a:moveTo>
                    <a:pt x="2438870" y="48628"/>
                  </a:moveTo>
                  <a:lnTo>
                    <a:pt x="2431326" y="48628"/>
                  </a:lnTo>
                  <a:lnTo>
                    <a:pt x="2431326" y="56172"/>
                  </a:lnTo>
                  <a:lnTo>
                    <a:pt x="2438870" y="56172"/>
                  </a:lnTo>
                  <a:lnTo>
                    <a:pt x="2438870" y="48628"/>
                  </a:lnTo>
                  <a:close/>
                </a:path>
                <a:path w="2655570" h="56514">
                  <a:moveTo>
                    <a:pt x="2492908" y="48628"/>
                  </a:moveTo>
                  <a:lnTo>
                    <a:pt x="2485364" y="48628"/>
                  </a:lnTo>
                  <a:lnTo>
                    <a:pt x="2485364" y="56172"/>
                  </a:lnTo>
                  <a:lnTo>
                    <a:pt x="2492908" y="56172"/>
                  </a:lnTo>
                  <a:lnTo>
                    <a:pt x="2492908" y="48628"/>
                  </a:lnTo>
                  <a:close/>
                </a:path>
                <a:path w="2655570" h="56514">
                  <a:moveTo>
                    <a:pt x="2546959" y="48628"/>
                  </a:moveTo>
                  <a:lnTo>
                    <a:pt x="2539415" y="48628"/>
                  </a:lnTo>
                  <a:lnTo>
                    <a:pt x="2539415" y="56172"/>
                  </a:lnTo>
                  <a:lnTo>
                    <a:pt x="2546959" y="56172"/>
                  </a:lnTo>
                  <a:lnTo>
                    <a:pt x="2546959" y="48628"/>
                  </a:lnTo>
                  <a:close/>
                </a:path>
                <a:path w="2655570" h="56514">
                  <a:moveTo>
                    <a:pt x="2600947" y="48628"/>
                  </a:moveTo>
                  <a:lnTo>
                    <a:pt x="2593403" y="48628"/>
                  </a:lnTo>
                  <a:lnTo>
                    <a:pt x="2593403" y="56172"/>
                  </a:lnTo>
                  <a:lnTo>
                    <a:pt x="2600947" y="56172"/>
                  </a:lnTo>
                  <a:lnTo>
                    <a:pt x="2600947" y="48628"/>
                  </a:lnTo>
                  <a:close/>
                </a:path>
                <a:path w="2655570" h="56514">
                  <a:moveTo>
                    <a:pt x="2654998" y="48628"/>
                  </a:moveTo>
                  <a:lnTo>
                    <a:pt x="2647454" y="48628"/>
                  </a:lnTo>
                  <a:lnTo>
                    <a:pt x="2647454" y="56172"/>
                  </a:lnTo>
                  <a:lnTo>
                    <a:pt x="2654998" y="56172"/>
                  </a:lnTo>
                  <a:lnTo>
                    <a:pt x="2654998" y="48628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053376" y="2525318"/>
              <a:ext cx="2655570" cy="56515"/>
            </a:xfrm>
            <a:custGeom>
              <a:avLst/>
              <a:gdLst/>
              <a:ahLst/>
              <a:cxnLst/>
              <a:rect l="l" t="t" r="r" b="b"/>
              <a:pathLst>
                <a:path w="2655570" h="56514">
                  <a:moveTo>
                    <a:pt x="7543" y="0"/>
                  </a:moveTo>
                  <a:lnTo>
                    <a:pt x="0" y="0"/>
                  </a:lnTo>
                  <a:lnTo>
                    <a:pt x="0" y="7543"/>
                  </a:lnTo>
                  <a:lnTo>
                    <a:pt x="7543" y="7543"/>
                  </a:lnTo>
                  <a:lnTo>
                    <a:pt x="7543" y="0"/>
                  </a:lnTo>
                  <a:close/>
                </a:path>
                <a:path w="2655570" h="56514">
                  <a:moveTo>
                    <a:pt x="61569" y="0"/>
                  </a:moveTo>
                  <a:lnTo>
                    <a:pt x="54025" y="0"/>
                  </a:lnTo>
                  <a:lnTo>
                    <a:pt x="54025" y="7543"/>
                  </a:lnTo>
                  <a:lnTo>
                    <a:pt x="61569" y="7543"/>
                  </a:lnTo>
                  <a:lnTo>
                    <a:pt x="61569" y="0"/>
                  </a:lnTo>
                  <a:close/>
                </a:path>
                <a:path w="2655570" h="56514">
                  <a:moveTo>
                    <a:pt x="115570" y="0"/>
                  </a:moveTo>
                  <a:lnTo>
                    <a:pt x="108038" y="0"/>
                  </a:lnTo>
                  <a:lnTo>
                    <a:pt x="108038" y="7543"/>
                  </a:lnTo>
                  <a:lnTo>
                    <a:pt x="115570" y="7543"/>
                  </a:lnTo>
                  <a:lnTo>
                    <a:pt x="115570" y="0"/>
                  </a:lnTo>
                  <a:close/>
                </a:path>
                <a:path w="2655570" h="56514">
                  <a:moveTo>
                    <a:pt x="169621" y="0"/>
                  </a:moveTo>
                  <a:lnTo>
                    <a:pt x="162077" y="0"/>
                  </a:lnTo>
                  <a:lnTo>
                    <a:pt x="162077" y="7543"/>
                  </a:lnTo>
                  <a:lnTo>
                    <a:pt x="169621" y="7543"/>
                  </a:lnTo>
                  <a:lnTo>
                    <a:pt x="169621" y="0"/>
                  </a:lnTo>
                  <a:close/>
                </a:path>
                <a:path w="2655570" h="56514">
                  <a:moveTo>
                    <a:pt x="223647" y="0"/>
                  </a:moveTo>
                  <a:lnTo>
                    <a:pt x="216103" y="0"/>
                  </a:lnTo>
                  <a:lnTo>
                    <a:pt x="216103" y="7543"/>
                  </a:lnTo>
                  <a:lnTo>
                    <a:pt x="223647" y="7543"/>
                  </a:lnTo>
                  <a:lnTo>
                    <a:pt x="223647" y="0"/>
                  </a:lnTo>
                  <a:close/>
                </a:path>
                <a:path w="2655570" h="56514">
                  <a:moveTo>
                    <a:pt x="277698" y="0"/>
                  </a:moveTo>
                  <a:lnTo>
                    <a:pt x="270154" y="0"/>
                  </a:lnTo>
                  <a:lnTo>
                    <a:pt x="270154" y="7543"/>
                  </a:lnTo>
                  <a:lnTo>
                    <a:pt x="277698" y="7543"/>
                  </a:lnTo>
                  <a:lnTo>
                    <a:pt x="277698" y="0"/>
                  </a:lnTo>
                  <a:close/>
                </a:path>
                <a:path w="2655570" h="56514">
                  <a:moveTo>
                    <a:pt x="331698" y="0"/>
                  </a:moveTo>
                  <a:lnTo>
                    <a:pt x="324154" y="0"/>
                  </a:lnTo>
                  <a:lnTo>
                    <a:pt x="324154" y="7543"/>
                  </a:lnTo>
                  <a:lnTo>
                    <a:pt x="331698" y="7543"/>
                  </a:lnTo>
                  <a:lnTo>
                    <a:pt x="331698" y="0"/>
                  </a:lnTo>
                  <a:close/>
                </a:path>
                <a:path w="2655570" h="56514">
                  <a:moveTo>
                    <a:pt x="385724" y="0"/>
                  </a:moveTo>
                  <a:lnTo>
                    <a:pt x="378193" y="0"/>
                  </a:lnTo>
                  <a:lnTo>
                    <a:pt x="378193" y="7543"/>
                  </a:lnTo>
                  <a:lnTo>
                    <a:pt x="385724" y="7543"/>
                  </a:lnTo>
                  <a:lnTo>
                    <a:pt x="385724" y="0"/>
                  </a:lnTo>
                  <a:close/>
                </a:path>
                <a:path w="2655570" h="56514">
                  <a:moveTo>
                    <a:pt x="439775" y="0"/>
                  </a:moveTo>
                  <a:lnTo>
                    <a:pt x="432231" y="0"/>
                  </a:lnTo>
                  <a:lnTo>
                    <a:pt x="432231" y="7543"/>
                  </a:lnTo>
                  <a:lnTo>
                    <a:pt x="439775" y="7543"/>
                  </a:lnTo>
                  <a:lnTo>
                    <a:pt x="439775" y="0"/>
                  </a:lnTo>
                  <a:close/>
                </a:path>
                <a:path w="2655570" h="56514">
                  <a:moveTo>
                    <a:pt x="493814" y="0"/>
                  </a:moveTo>
                  <a:lnTo>
                    <a:pt x="486283" y="0"/>
                  </a:lnTo>
                  <a:lnTo>
                    <a:pt x="486283" y="7543"/>
                  </a:lnTo>
                  <a:lnTo>
                    <a:pt x="493814" y="7543"/>
                  </a:lnTo>
                  <a:lnTo>
                    <a:pt x="493814" y="0"/>
                  </a:lnTo>
                  <a:close/>
                </a:path>
                <a:path w="2655570" h="56514">
                  <a:moveTo>
                    <a:pt x="547814" y="0"/>
                  </a:moveTo>
                  <a:lnTo>
                    <a:pt x="540270" y="0"/>
                  </a:lnTo>
                  <a:lnTo>
                    <a:pt x="540270" y="7543"/>
                  </a:lnTo>
                  <a:lnTo>
                    <a:pt x="547814" y="7543"/>
                  </a:lnTo>
                  <a:lnTo>
                    <a:pt x="547814" y="0"/>
                  </a:lnTo>
                  <a:close/>
                </a:path>
                <a:path w="2655570" h="56514">
                  <a:moveTo>
                    <a:pt x="601853" y="0"/>
                  </a:moveTo>
                  <a:lnTo>
                    <a:pt x="594321" y="0"/>
                  </a:lnTo>
                  <a:lnTo>
                    <a:pt x="594321" y="7543"/>
                  </a:lnTo>
                  <a:lnTo>
                    <a:pt x="601853" y="7543"/>
                  </a:lnTo>
                  <a:lnTo>
                    <a:pt x="601853" y="0"/>
                  </a:lnTo>
                  <a:close/>
                </a:path>
                <a:path w="2655570" h="56514">
                  <a:moveTo>
                    <a:pt x="655904" y="0"/>
                  </a:moveTo>
                  <a:lnTo>
                    <a:pt x="648360" y="0"/>
                  </a:lnTo>
                  <a:lnTo>
                    <a:pt x="648360" y="7543"/>
                  </a:lnTo>
                  <a:lnTo>
                    <a:pt x="655904" y="7543"/>
                  </a:lnTo>
                  <a:lnTo>
                    <a:pt x="655904" y="0"/>
                  </a:lnTo>
                  <a:close/>
                </a:path>
                <a:path w="2655570" h="56514">
                  <a:moveTo>
                    <a:pt x="709904" y="0"/>
                  </a:moveTo>
                  <a:lnTo>
                    <a:pt x="702360" y="0"/>
                  </a:lnTo>
                  <a:lnTo>
                    <a:pt x="702360" y="7543"/>
                  </a:lnTo>
                  <a:lnTo>
                    <a:pt x="709904" y="7543"/>
                  </a:lnTo>
                  <a:lnTo>
                    <a:pt x="709904" y="0"/>
                  </a:lnTo>
                  <a:close/>
                </a:path>
                <a:path w="2655570" h="56514">
                  <a:moveTo>
                    <a:pt x="763943" y="0"/>
                  </a:moveTo>
                  <a:lnTo>
                    <a:pt x="756399" y="0"/>
                  </a:lnTo>
                  <a:lnTo>
                    <a:pt x="756399" y="7543"/>
                  </a:lnTo>
                  <a:lnTo>
                    <a:pt x="763943" y="7543"/>
                  </a:lnTo>
                  <a:lnTo>
                    <a:pt x="763943" y="0"/>
                  </a:lnTo>
                  <a:close/>
                </a:path>
                <a:path w="2655570" h="56514">
                  <a:moveTo>
                    <a:pt x="817968" y="0"/>
                  </a:moveTo>
                  <a:lnTo>
                    <a:pt x="810425" y="0"/>
                  </a:lnTo>
                  <a:lnTo>
                    <a:pt x="810425" y="7543"/>
                  </a:lnTo>
                  <a:lnTo>
                    <a:pt x="817968" y="7543"/>
                  </a:lnTo>
                  <a:lnTo>
                    <a:pt x="817968" y="0"/>
                  </a:lnTo>
                  <a:close/>
                </a:path>
                <a:path w="2655570" h="56514">
                  <a:moveTo>
                    <a:pt x="872020" y="0"/>
                  </a:moveTo>
                  <a:lnTo>
                    <a:pt x="864476" y="0"/>
                  </a:lnTo>
                  <a:lnTo>
                    <a:pt x="864476" y="7543"/>
                  </a:lnTo>
                  <a:lnTo>
                    <a:pt x="872020" y="7543"/>
                  </a:lnTo>
                  <a:lnTo>
                    <a:pt x="872020" y="0"/>
                  </a:lnTo>
                  <a:close/>
                </a:path>
                <a:path w="2655570" h="56514">
                  <a:moveTo>
                    <a:pt x="926033" y="0"/>
                  </a:moveTo>
                  <a:lnTo>
                    <a:pt x="918476" y="0"/>
                  </a:lnTo>
                  <a:lnTo>
                    <a:pt x="918476" y="7543"/>
                  </a:lnTo>
                  <a:lnTo>
                    <a:pt x="926033" y="7543"/>
                  </a:lnTo>
                  <a:lnTo>
                    <a:pt x="926033" y="0"/>
                  </a:lnTo>
                  <a:close/>
                </a:path>
                <a:path w="2655570" h="56514">
                  <a:moveTo>
                    <a:pt x="980059" y="0"/>
                  </a:moveTo>
                  <a:lnTo>
                    <a:pt x="972515" y="0"/>
                  </a:lnTo>
                  <a:lnTo>
                    <a:pt x="972515" y="7543"/>
                  </a:lnTo>
                  <a:lnTo>
                    <a:pt x="980059" y="7543"/>
                  </a:lnTo>
                  <a:lnTo>
                    <a:pt x="980059" y="0"/>
                  </a:lnTo>
                  <a:close/>
                </a:path>
                <a:path w="2655570" h="56514">
                  <a:moveTo>
                    <a:pt x="1034097" y="0"/>
                  </a:moveTo>
                  <a:lnTo>
                    <a:pt x="1026553" y="0"/>
                  </a:lnTo>
                  <a:lnTo>
                    <a:pt x="1026553" y="7543"/>
                  </a:lnTo>
                  <a:lnTo>
                    <a:pt x="1034097" y="7543"/>
                  </a:lnTo>
                  <a:lnTo>
                    <a:pt x="1034097" y="0"/>
                  </a:lnTo>
                  <a:close/>
                </a:path>
                <a:path w="2655570" h="56514">
                  <a:moveTo>
                    <a:pt x="1088148" y="48564"/>
                  </a:moveTo>
                  <a:lnTo>
                    <a:pt x="1080592" y="48564"/>
                  </a:lnTo>
                  <a:lnTo>
                    <a:pt x="1080592" y="56108"/>
                  </a:lnTo>
                  <a:lnTo>
                    <a:pt x="1088148" y="56108"/>
                  </a:lnTo>
                  <a:lnTo>
                    <a:pt x="1088148" y="48564"/>
                  </a:lnTo>
                  <a:close/>
                </a:path>
                <a:path w="2655570" h="56514">
                  <a:moveTo>
                    <a:pt x="1088148" y="0"/>
                  </a:moveTo>
                  <a:lnTo>
                    <a:pt x="1080592" y="0"/>
                  </a:lnTo>
                  <a:lnTo>
                    <a:pt x="1080592" y="7543"/>
                  </a:lnTo>
                  <a:lnTo>
                    <a:pt x="1088148" y="7543"/>
                  </a:lnTo>
                  <a:lnTo>
                    <a:pt x="1088148" y="0"/>
                  </a:lnTo>
                  <a:close/>
                </a:path>
                <a:path w="2655570" h="56514">
                  <a:moveTo>
                    <a:pt x="1142136" y="48564"/>
                  </a:moveTo>
                  <a:lnTo>
                    <a:pt x="1134592" y="48564"/>
                  </a:lnTo>
                  <a:lnTo>
                    <a:pt x="1134592" y="56108"/>
                  </a:lnTo>
                  <a:lnTo>
                    <a:pt x="1142136" y="56108"/>
                  </a:lnTo>
                  <a:lnTo>
                    <a:pt x="1142136" y="48564"/>
                  </a:lnTo>
                  <a:close/>
                </a:path>
                <a:path w="2655570" h="56514">
                  <a:moveTo>
                    <a:pt x="1142136" y="0"/>
                  </a:moveTo>
                  <a:lnTo>
                    <a:pt x="1134592" y="0"/>
                  </a:lnTo>
                  <a:lnTo>
                    <a:pt x="1134592" y="7543"/>
                  </a:lnTo>
                  <a:lnTo>
                    <a:pt x="1142136" y="7543"/>
                  </a:lnTo>
                  <a:lnTo>
                    <a:pt x="1142136" y="0"/>
                  </a:lnTo>
                  <a:close/>
                </a:path>
                <a:path w="2655570" h="56514">
                  <a:moveTo>
                    <a:pt x="1196187" y="48564"/>
                  </a:moveTo>
                  <a:lnTo>
                    <a:pt x="1188631" y="48564"/>
                  </a:lnTo>
                  <a:lnTo>
                    <a:pt x="1188631" y="56108"/>
                  </a:lnTo>
                  <a:lnTo>
                    <a:pt x="1196187" y="56108"/>
                  </a:lnTo>
                  <a:lnTo>
                    <a:pt x="1196187" y="48564"/>
                  </a:lnTo>
                  <a:close/>
                </a:path>
                <a:path w="2655570" h="56514">
                  <a:moveTo>
                    <a:pt x="1196187" y="0"/>
                  </a:moveTo>
                  <a:lnTo>
                    <a:pt x="1188631" y="0"/>
                  </a:lnTo>
                  <a:lnTo>
                    <a:pt x="1188631" y="7543"/>
                  </a:lnTo>
                  <a:lnTo>
                    <a:pt x="1196187" y="7543"/>
                  </a:lnTo>
                  <a:lnTo>
                    <a:pt x="1196187" y="0"/>
                  </a:lnTo>
                  <a:close/>
                </a:path>
                <a:path w="2655570" h="56514">
                  <a:moveTo>
                    <a:pt x="1250226" y="48564"/>
                  </a:moveTo>
                  <a:lnTo>
                    <a:pt x="1242682" y="48564"/>
                  </a:lnTo>
                  <a:lnTo>
                    <a:pt x="1242682" y="56108"/>
                  </a:lnTo>
                  <a:lnTo>
                    <a:pt x="1250226" y="56108"/>
                  </a:lnTo>
                  <a:lnTo>
                    <a:pt x="1250226" y="48564"/>
                  </a:lnTo>
                  <a:close/>
                </a:path>
                <a:path w="2655570" h="56514">
                  <a:moveTo>
                    <a:pt x="1250226" y="0"/>
                  </a:moveTo>
                  <a:lnTo>
                    <a:pt x="1242682" y="0"/>
                  </a:lnTo>
                  <a:lnTo>
                    <a:pt x="1242682" y="7543"/>
                  </a:lnTo>
                  <a:lnTo>
                    <a:pt x="1250226" y="7543"/>
                  </a:lnTo>
                  <a:lnTo>
                    <a:pt x="1250226" y="0"/>
                  </a:lnTo>
                  <a:close/>
                </a:path>
                <a:path w="2655570" h="56514">
                  <a:moveTo>
                    <a:pt x="1304264" y="48564"/>
                  </a:moveTo>
                  <a:lnTo>
                    <a:pt x="1296720" y="48564"/>
                  </a:lnTo>
                  <a:lnTo>
                    <a:pt x="1296720" y="56108"/>
                  </a:lnTo>
                  <a:lnTo>
                    <a:pt x="1304264" y="56108"/>
                  </a:lnTo>
                  <a:lnTo>
                    <a:pt x="1304264" y="48564"/>
                  </a:lnTo>
                  <a:close/>
                </a:path>
                <a:path w="2655570" h="56514">
                  <a:moveTo>
                    <a:pt x="1304264" y="0"/>
                  </a:moveTo>
                  <a:lnTo>
                    <a:pt x="1296720" y="0"/>
                  </a:lnTo>
                  <a:lnTo>
                    <a:pt x="1296720" y="7543"/>
                  </a:lnTo>
                  <a:lnTo>
                    <a:pt x="1304264" y="7543"/>
                  </a:lnTo>
                  <a:lnTo>
                    <a:pt x="1304264" y="0"/>
                  </a:lnTo>
                  <a:close/>
                </a:path>
                <a:path w="2655570" h="56514">
                  <a:moveTo>
                    <a:pt x="1358265" y="48564"/>
                  </a:moveTo>
                  <a:lnTo>
                    <a:pt x="1350721" y="48564"/>
                  </a:lnTo>
                  <a:lnTo>
                    <a:pt x="1350721" y="56108"/>
                  </a:lnTo>
                  <a:lnTo>
                    <a:pt x="1358265" y="56108"/>
                  </a:lnTo>
                  <a:lnTo>
                    <a:pt x="1358265" y="48564"/>
                  </a:lnTo>
                  <a:close/>
                </a:path>
                <a:path w="2655570" h="56514">
                  <a:moveTo>
                    <a:pt x="1358265" y="0"/>
                  </a:moveTo>
                  <a:lnTo>
                    <a:pt x="1350721" y="0"/>
                  </a:lnTo>
                  <a:lnTo>
                    <a:pt x="1350721" y="7543"/>
                  </a:lnTo>
                  <a:lnTo>
                    <a:pt x="1358265" y="7543"/>
                  </a:lnTo>
                  <a:lnTo>
                    <a:pt x="1358265" y="0"/>
                  </a:lnTo>
                  <a:close/>
                </a:path>
                <a:path w="2655570" h="56514">
                  <a:moveTo>
                    <a:pt x="1412303" y="48564"/>
                  </a:moveTo>
                  <a:lnTo>
                    <a:pt x="1404759" y="48564"/>
                  </a:lnTo>
                  <a:lnTo>
                    <a:pt x="1404759" y="56108"/>
                  </a:lnTo>
                  <a:lnTo>
                    <a:pt x="1412303" y="56108"/>
                  </a:lnTo>
                  <a:lnTo>
                    <a:pt x="1412303" y="48564"/>
                  </a:lnTo>
                  <a:close/>
                </a:path>
                <a:path w="2655570" h="56514">
                  <a:moveTo>
                    <a:pt x="1412303" y="0"/>
                  </a:moveTo>
                  <a:lnTo>
                    <a:pt x="1404759" y="0"/>
                  </a:lnTo>
                  <a:lnTo>
                    <a:pt x="1404759" y="7543"/>
                  </a:lnTo>
                  <a:lnTo>
                    <a:pt x="1412303" y="7543"/>
                  </a:lnTo>
                  <a:lnTo>
                    <a:pt x="1412303" y="0"/>
                  </a:lnTo>
                  <a:close/>
                </a:path>
                <a:path w="2655570" h="56514">
                  <a:moveTo>
                    <a:pt x="1466354" y="48564"/>
                  </a:moveTo>
                  <a:lnTo>
                    <a:pt x="1458810" y="48564"/>
                  </a:lnTo>
                  <a:lnTo>
                    <a:pt x="1458810" y="56108"/>
                  </a:lnTo>
                  <a:lnTo>
                    <a:pt x="1466354" y="56108"/>
                  </a:lnTo>
                  <a:lnTo>
                    <a:pt x="1466354" y="48564"/>
                  </a:lnTo>
                  <a:close/>
                </a:path>
                <a:path w="2655570" h="56514">
                  <a:moveTo>
                    <a:pt x="1466354" y="0"/>
                  </a:moveTo>
                  <a:lnTo>
                    <a:pt x="1458810" y="0"/>
                  </a:lnTo>
                  <a:lnTo>
                    <a:pt x="1458810" y="7543"/>
                  </a:lnTo>
                  <a:lnTo>
                    <a:pt x="1466354" y="7543"/>
                  </a:lnTo>
                  <a:lnTo>
                    <a:pt x="1466354" y="0"/>
                  </a:lnTo>
                  <a:close/>
                </a:path>
                <a:path w="2655570" h="56514">
                  <a:moveTo>
                    <a:pt x="1520380" y="48564"/>
                  </a:moveTo>
                  <a:lnTo>
                    <a:pt x="1512836" y="48564"/>
                  </a:lnTo>
                  <a:lnTo>
                    <a:pt x="1512836" y="56108"/>
                  </a:lnTo>
                  <a:lnTo>
                    <a:pt x="1520380" y="56108"/>
                  </a:lnTo>
                  <a:lnTo>
                    <a:pt x="1520380" y="48564"/>
                  </a:lnTo>
                  <a:close/>
                </a:path>
                <a:path w="2655570" h="56514">
                  <a:moveTo>
                    <a:pt x="1520380" y="0"/>
                  </a:moveTo>
                  <a:lnTo>
                    <a:pt x="1512836" y="0"/>
                  </a:lnTo>
                  <a:lnTo>
                    <a:pt x="1512836" y="7543"/>
                  </a:lnTo>
                  <a:lnTo>
                    <a:pt x="1520380" y="7543"/>
                  </a:lnTo>
                  <a:lnTo>
                    <a:pt x="1520380" y="0"/>
                  </a:lnTo>
                  <a:close/>
                </a:path>
                <a:path w="2655570" h="56514">
                  <a:moveTo>
                    <a:pt x="1574380" y="48564"/>
                  </a:moveTo>
                  <a:lnTo>
                    <a:pt x="1566849" y="48564"/>
                  </a:lnTo>
                  <a:lnTo>
                    <a:pt x="1566849" y="56108"/>
                  </a:lnTo>
                  <a:lnTo>
                    <a:pt x="1574380" y="56108"/>
                  </a:lnTo>
                  <a:lnTo>
                    <a:pt x="1574380" y="48564"/>
                  </a:lnTo>
                  <a:close/>
                </a:path>
                <a:path w="2655570" h="56514">
                  <a:moveTo>
                    <a:pt x="1574380" y="0"/>
                  </a:moveTo>
                  <a:lnTo>
                    <a:pt x="1566849" y="0"/>
                  </a:lnTo>
                  <a:lnTo>
                    <a:pt x="1566849" y="7543"/>
                  </a:lnTo>
                  <a:lnTo>
                    <a:pt x="1574380" y="7543"/>
                  </a:lnTo>
                  <a:lnTo>
                    <a:pt x="1574380" y="0"/>
                  </a:lnTo>
                  <a:close/>
                </a:path>
                <a:path w="2655570" h="56514">
                  <a:moveTo>
                    <a:pt x="1628419" y="48564"/>
                  </a:moveTo>
                  <a:lnTo>
                    <a:pt x="1620875" y="48564"/>
                  </a:lnTo>
                  <a:lnTo>
                    <a:pt x="1620875" y="56108"/>
                  </a:lnTo>
                  <a:lnTo>
                    <a:pt x="1628419" y="56108"/>
                  </a:lnTo>
                  <a:lnTo>
                    <a:pt x="1628419" y="48564"/>
                  </a:lnTo>
                  <a:close/>
                </a:path>
                <a:path w="2655570" h="56514">
                  <a:moveTo>
                    <a:pt x="1628419" y="0"/>
                  </a:moveTo>
                  <a:lnTo>
                    <a:pt x="1620875" y="0"/>
                  </a:lnTo>
                  <a:lnTo>
                    <a:pt x="1620875" y="7543"/>
                  </a:lnTo>
                  <a:lnTo>
                    <a:pt x="1628419" y="7543"/>
                  </a:lnTo>
                  <a:lnTo>
                    <a:pt x="1628419" y="0"/>
                  </a:lnTo>
                  <a:close/>
                </a:path>
                <a:path w="2655570" h="56514">
                  <a:moveTo>
                    <a:pt x="1682457" y="48564"/>
                  </a:moveTo>
                  <a:lnTo>
                    <a:pt x="1674914" y="48564"/>
                  </a:lnTo>
                  <a:lnTo>
                    <a:pt x="1674914" y="56108"/>
                  </a:lnTo>
                  <a:lnTo>
                    <a:pt x="1682457" y="56108"/>
                  </a:lnTo>
                  <a:lnTo>
                    <a:pt x="1682457" y="48564"/>
                  </a:lnTo>
                  <a:close/>
                </a:path>
                <a:path w="2655570" h="56514">
                  <a:moveTo>
                    <a:pt x="1682457" y="0"/>
                  </a:moveTo>
                  <a:lnTo>
                    <a:pt x="1674914" y="0"/>
                  </a:lnTo>
                  <a:lnTo>
                    <a:pt x="1674914" y="7543"/>
                  </a:lnTo>
                  <a:lnTo>
                    <a:pt x="1682457" y="7543"/>
                  </a:lnTo>
                  <a:lnTo>
                    <a:pt x="1682457" y="0"/>
                  </a:lnTo>
                  <a:close/>
                </a:path>
                <a:path w="2655570" h="56514">
                  <a:moveTo>
                    <a:pt x="1736509" y="48564"/>
                  </a:moveTo>
                  <a:lnTo>
                    <a:pt x="1728965" y="48564"/>
                  </a:lnTo>
                  <a:lnTo>
                    <a:pt x="1728965" y="56108"/>
                  </a:lnTo>
                  <a:lnTo>
                    <a:pt x="1736509" y="56108"/>
                  </a:lnTo>
                  <a:lnTo>
                    <a:pt x="1736509" y="48564"/>
                  </a:lnTo>
                  <a:close/>
                </a:path>
                <a:path w="2655570" h="56514">
                  <a:moveTo>
                    <a:pt x="1736509" y="0"/>
                  </a:moveTo>
                  <a:lnTo>
                    <a:pt x="1728965" y="0"/>
                  </a:lnTo>
                  <a:lnTo>
                    <a:pt x="1728965" y="7543"/>
                  </a:lnTo>
                  <a:lnTo>
                    <a:pt x="1736509" y="7543"/>
                  </a:lnTo>
                  <a:lnTo>
                    <a:pt x="1736509" y="0"/>
                  </a:lnTo>
                  <a:close/>
                </a:path>
                <a:path w="2655570" h="56514">
                  <a:moveTo>
                    <a:pt x="1790496" y="48564"/>
                  </a:moveTo>
                  <a:lnTo>
                    <a:pt x="1782953" y="48564"/>
                  </a:lnTo>
                  <a:lnTo>
                    <a:pt x="1782953" y="56108"/>
                  </a:lnTo>
                  <a:lnTo>
                    <a:pt x="1790496" y="56108"/>
                  </a:lnTo>
                  <a:lnTo>
                    <a:pt x="1790496" y="48564"/>
                  </a:lnTo>
                  <a:close/>
                </a:path>
                <a:path w="2655570" h="56514">
                  <a:moveTo>
                    <a:pt x="1790496" y="0"/>
                  </a:moveTo>
                  <a:lnTo>
                    <a:pt x="1782953" y="0"/>
                  </a:lnTo>
                  <a:lnTo>
                    <a:pt x="1782953" y="7543"/>
                  </a:lnTo>
                  <a:lnTo>
                    <a:pt x="1790496" y="7543"/>
                  </a:lnTo>
                  <a:lnTo>
                    <a:pt x="1790496" y="0"/>
                  </a:lnTo>
                  <a:close/>
                </a:path>
                <a:path w="2655570" h="56514">
                  <a:moveTo>
                    <a:pt x="1844535" y="48564"/>
                  </a:moveTo>
                  <a:lnTo>
                    <a:pt x="1837004" y="48564"/>
                  </a:lnTo>
                  <a:lnTo>
                    <a:pt x="1837004" y="56108"/>
                  </a:lnTo>
                  <a:lnTo>
                    <a:pt x="1844535" y="56108"/>
                  </a:lnTo>
                  <a:lnTo>
                    <a:pt x="1844535" y="48564"/>
                  </a:lnTo>
                  <a:close/>
                </a:path>
                <a:path w="2655570" h="56514">
                  <a:moveTo>
                    <a:pt x="1844535" y="0"/>
                  </a:moveTo>
                  <a:lnTo>
                    <a:pt x="1837004" y="0"/>
                  </a:lnTo>
                  <a:lnTo>
                    <a:pt x="1837004" y="7543"/>
                  </a:lnTo>
                  <a:lnTo>
                    <a:pt x="1844535" y="7543"/>
                  </a:lnTo>
                  <a:lnTo>
                    <a:pt x="1844535" y="0"/>
                  </a:lnTo>
                  <a:close/>
                </a:path>
                <a:path w="2655570" h="56514">
                  <a:moveTo>
                    <a:pt x="1898586" y="48564"/>
                  </a:moveTo>
                  <a:lnTo>
                    <a:pt x="1891042" y="48564"/>
                  </a:lnTo>
                  <a:lnTo>
                    <a:pt x="1891042" y="56108"/>
                  </a:lnTo>
                  <a:lnTo>
                    <a:pt x="1898586" y="56108"/>
                  </a:lnTo>
                  <a:lnTo>
                    <a:pt x="1898586" y="48564"/>
                  </a:lnTo>
                  <a:close/>
                </a:path>
                <a:path w="2655570" h="56514">
                  <a:moveTo>
                    <a:pt x="1898586" y="0"/>
                  </a:moveTo>
                  <a:lnTo>
                    <a:pt x="1891042" y="0"/>
                  </a:lnTo>
                  <a:lnTo>
                    <a:pt x="1891042" y="7543"/>
                  </a:lnTo>
                  <a:lnTo>
                    <a:pt x="1898586" y="7543"/>
                  </a:lnTo>
                  <a:lnTo>
                    <a:pt x="1898586" y="0"/>
                  </a:lnTo>
                  <a:close/>
                </a:path>
                <a:path w="2655570" h="56514">
                  <a:moveTo>
                    <a:pt x="1952625" y="48564"/>
                  </a:moveTo>
                  <a:lnTo>
                    <a:pt x="1945093" y="48564"/>
                  </a:lnTo>
                  <a:lnTo>
                    <a:pt x="1945093" y="56108"/>
                  </a:lnTo>
                  <a:lnTo>
                    <a:pt x="1952625" y="56108"/>
                  </a:lnTo>
                  <a:lnTo>
                    <a:pt x="1952625" y="48564"/>
                  </a:lnTo>
                  <a:close/>
                </a:path>
                <a:path w="2655570" h="56514">
                  <a:moveTo>
                    <a:pt x="1952625" y="0"/>
                  </a:moveTo>
                  <a:lnTo>
                    <a:pt x="1945093" y="0"/>
                  </a:lnTo>
                  <a:lnTo>
                    <a:pt x="1945093" y="7543"/>
                  </a:lnTo>
                  <a:lnTo>
                    <a:pt x="1952625" y="7543"/>
                  </a:lnTo>
                  <a:lnTo>
                    <a:pt x="1952625" y="0"/>
                  </a:lnTo>
                  <a:close/>
                </a:path>
                <a:path w="2655570" h="56514">
                  <a:moveTo>
                    <a:pt x="2006625" y="48564"/>
                  </a:moveTo>
                  <a:lnTo>
                    <a:pt x="1999081" y="48564"/>
                  </a:lnTo>
                  <a:lnTo>
                    <a:pt x="1999081" y="56108"/>
                  </a:lnTo>
                  <a:lnTo>
                    <a:pt x="2006625" y="56108"/>
                  </a:lnTo>
                  <a:lnTo>
                    <a:pt x="2006625" y="48564"/>
                  </a:lnTo>
                  <a:close/>
                </a:path>
                <a:path w="2655570" h="56514">
                  <a:moveTo>
                    <a:pt x="2006625" y="0"/>
                  </a:moveTo>
                  <a:lnTo>
                    <a:pt x="1999081" y="0"/>
                  </a:lnTo>
                  <a:lnTo>
                    <a:pt x="1999081" y="7543"/>
                  </a:lnTo>
                  <a:lnTo>
                    <a:pt x="2006625" y="7543"/>
                  </a:lnTo>
                  <a:lnTo>
                    <a:pt x="2006625" y="0"/>
                  </a:lnTo>
                  <a:close/>
                </a:path>
                <a:path w="2655570" h="56514">
                  <a:moveTo>
                    <a:pt x="2060663" y="48564"/>
                  </a:moveTo>
                  <a:lnTo>
                    <a:pt x="2053132" y="48564"/>
                  </a:lnTo>
                  <a:lnTo>
                    <a:pt x="2053132" y="56108"/>
                  </a:lnTo>
                  <a:lnTo>
                    <a:pt x="2060663" y="56108"/>
                  </a:lnTo>
                  <a:lnTo>
                    <a:pt x="2060663" y="48564"/>
                  </a:lnTo>
                  <a:close/>
                </a:path>
                <a:path w="2655570" h="56514">
                  <a:moveTo>
                    <a:pt x="2060663" y="0"/>
                  </a:moveTo>
                  <a:lnTo>
                    <a:pt x="2053132" y="0"/>
                  </a:lnTo>
                  <a:lnTo>
                    <a:pt x="2053132" y="7543"/>
                  </a:lnTo>
                  <a:lnTo>
                    <a:pt x="2060663" y="7543"/>
                  </a:lnTo>
                  <a:lnTo>
                    <a:pt x="2060663" y="0"/>
                  </a:lnTo>
                  <a:close/>
                </a:path>
                <a:path w="2655570" h="56514">
                  <a:moveTo>
                    <a:pt x="2114715" y="48564"/>
                  </a:moveTo>
                  <a:lnTo>
                    <a:pt x="2107171" y="48564"/>
                  </a:lnTo>
                  <a:lnTo>
                    <a:pt x="2107171" y="56108"/>
                  </a:lnTo>
                  <a:lnTo>
                    <a:pt x="2114715" y="56108"/>
                  </a:lnTo>
                  <a:lnTo>
                    <a:pt x="2114715" y="48564"/>
                  </a:lnTo>
                  <a:close/>
                </a:path>
                <a:path w="2655570" h="56514">
                  <a:moveTo>
                    <a:pt x="2114715" y="0"/>
                  </a:moveTo>
                  <a:lnTo>
                    <a:pt x="2107171" y="0"/>
                  </a:lnTo>
                  <a:lnTo>
                    <a:pt x="2107171" y="7543"/>
                  </a:lnTo>
                  <a:lnTo>
                    <a:pt x="2114715" y="7543"/>
                  </a:lnTo>
                  <a:lnTo>
                    <a:pt x="2114715" y="0"/>
                  </a:lnTo>
                  <a:close/>
                </a:path>
                <a:path w="2655570" h="56514">
                  <a:moveTo>
                    <a:pt x="2168715" y="48564"/>
                  </a:moveTo>
                  <a:lnTo>
                    <a:pt x="2161171" y="48564"/>
                  </a:lnTo>
                  <a:lnTo>
                    <a:pt x="2161171" y="56108"/>
                  </a:lnTo>
                  <a:lnTo>
                    <a:pt x="2168715" y="56108"/>
                  </a:lnTo>
                  <a:lnTo>
                    <a:pt x="2168715" y="48564"/>
                  </a:lnTo>
                  <a:close/>
                </a:path>
                <a:path w="2655570" h="56514">
                  <a:moveTo>
                    <a:pt x="2168715" y="0"/>
                  </a:moveTo>
                  <a:lnTo>
                    <a:pt x="2161171" y="0"/>
                  </a:lnTo>
                  <a:lnTo>
                    <a:pt x="2161171" y="7543"/>
                  </a:lnTo>
                  <a:lnTo>
                    <a:pt x="2168715" y="7543"/>
                  </a:lnTo>
                  <a:lnTo>
                    <a:pt x="2168715" y="0"/>
                  </a:lnTo>
                  <a:close/>
                </a:path>
                <a:path w="2655570" h="56514">
                  <a:moveTo>
                    <a:pt x="2222741" y="48564"/>
                  </a:moveTo>
                  <a:lnTo>
                    <a:pt x="2215197" y="48564"/>
                  </a:lnTo>
                  <a:lnTo>
                    <a:pt x="2215197" y="56108"/>
                  </a:lnTo>
                  <a:lnTo>
                    <a:pt x="2222741" y="56108"/>
                  </a:lnTo>
                  <a:lnTo>
                    <a:pt x="2222741" y="48564"/>
                  </a:lnTo>
                  <a:close/>
                </a:path>
                <a:path w="2655570" h="56514">
                  <a:moveTo>
                    <a:pt x="2276779" y="48564"/>
                  </a:moveTo>
                  <a:lnTo>
                    <a:pt x="2269236" y="48564"/>
                  </a:lnTo>
                  <a:lnTo>
                    <a:pt x="2269236" y="56108"/>
                  </a:lnTo>
                  <a:lnTo>
                    <a:pt x="2276779" y="56108"/>
                  </a:lnTo>
                  <a:lnTo>
                    <a:pt x="2276779" y="48564"/>
                  </a:lnTo>
                  <a:close/>
                </a:path>
                <a:path w="2655570" h="56514">
                  <a:moveTo>
                    <a:pt x="2330831" y="48564"/>
                  </a:moveTo>
                  <a:lnTo>
                    <a:pt x="2323287" y="48564"/>
                  </a:lnTo>
                  <a:lnTo>
                    <a:pt x="2323287" y="56108"/>
                  </a:lnTo>
                  <a:lnTo>
                    <a:pt x="2330831" y="56108"/>
                  </a:lnTo>
                  <a:lnTo>
                    <a:pt x="2330831" y="48564"/>
                  </a:lnTo>
                  <a:close/>
                </a:path>
                <a:path w="2655570" h="56514">
                  <a:moveTo>
                    <a:pt x="2384818" y="48564"/>
                  </a:moveTo>
                  <a:lnTo>
                    <a:pt x="2377275" y="48564"/>
                  </a:lnTo>
                  <a:lnTo>
                    <a:pt x="2377275" y="56108"/>
                  </a:lnTo>
                  <a:lnTo>
                    <a:pt x="2384818" y="56108"/>
                  </a:lnTo>
                  <a:lnTo>
                    <a:pt x="2384818" y="48564"/>
                  </a:lnTo>
                  <a:close/>
                </a:path>
                <a:path w="2655570" h="56514">
                  <a:moveTo>
                    <a:pt x="2438870" y="48564"/>
                  </a:moveTo>
                  <a:lnTo>
                    <a:pt x="2431326" y="48564"/>
                  </a:lnTo>
                  <a:lnTo>
                    <a:pt x="2431326" y="56108"/>
                  </a:lnTo>
                  <a:lnTo>
                    <a:pt x="2438870" y="56108"/>
                  </a:lnTo>
                  <a:lnTo>
                    <a:pt x="2438870" y="48564"/>
                  </a:lnTo>
                  <a:close/>
                </a:path>
                <a:path w="2655570" h="56514">
                  <a:moveTo>
                    <a:pt x="2492908" y="48564"/>
                  </a:moveTo>
                  <a:lnTo>
                    <a:pt x="2485364" y="48564"/>
                  </a:lnTo>
                  <a:lnTo>
                    <a:pt x="2485364" y="56108"/>
                  </a:lnTo>
                  <a:lnTo>
                    <a:pt x="2492908" y="56108"/>
                  </a:lnTo>
                  <a:lnTo>
                    <a:pt x="2492908" y="48564"/>
                  </a:lnTo>
                  <a:close/>
                </a:path>
                <a:path w="2655570" h="56514">
                  <a:moveTo>
                    <a:pt x="2546959" y="48564"/>
                  </a:moveTo>
                  <a:lnTo>
                    <a:pt x="2539415" y="48564"/>
                  </a:lnTo>
                  <a:lnTo>
                    <a:pt x="2539415" y="56108"/>
                  </a:lnTo>
                  <a:lnTo>
                    <a:pt x="2546959" y="56108"/>
                  </a:lnTo>
                  <a:lnTo>
                    <a:pt x="2546959" y="48564"/>
                  </a:lnTo>
                  <a:close/>
                </a:path>
                <a:path w="2655570" h="56514">
                  <a:moveTo>
                    <a:pt x="2600947" y="48564"/>
                  </a:moveTo>
                  <a:lnTo>
                    <a:pt x="2593403" y="48564"/>
                  </a:lnTo>
                  <a:lnTo>
                    <a:pt x="2593403" y="56108"/>
                  </a:lnTo>
                  <a:lnTo>
                    <a:pt x="2600947" y="56108"/>
                  </a:lnTo>
                  <a:lnTo>
                    <a:pt x="2600947" y="48564"/>
                  </a:lnTo>
                  <a:close/>
                </a:path>
                <a:path w="2655570" h="56514">
                  <a:moveTo>
                    <a:pt x="2654998" y="48564"/>
                  </a:moveTo>
                  <a:lnTo>
                    <a:pt x="2647454" y="48564"/>
                  </a:lnTo>
                  <a:lnTo>
                    <a:pt x="2647454" y="56108"/>
                  </a:lnTo>
                  <a:lnTo>
                    <a:pt x="2654998" y="56108"/>
                  </a:lnTo>
                  <a:lnTo>
                    <a:pt x="2654998" y="48564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053376" y="2428100"/>
              <a:ext cx="2655570" cy="104775"/>
            </a:xfrm>
            <a:custGeom>
              <a:avLst/>
              <a:gdLst/>
              <a:ahLst/>
              <a:cxnLst/>
              <a:rect l="l" t="t" r="r" b="b"/>
              <a:pathLst>
                <a:path w="2655570" h="104775">
                  <a:moveTo>
                    <a:pt x="7543" y="48615"/>
                  </a:moveTo>
                  <a:lnTo>
                    <a:pt x="0" y="48615"/>
                  </a:lnTo>
                  <a:lnTo>
                    <a:pt x="0" y="56146"/>
                  </a:lnTo>
                  <a:lnTo>
                    <a:pt x="7543" y="56146"/>
                  </a:lnTo>
                  <a:lnTo>
                    <a:pt x="7543" y="48615"/>
                  </a:lnTo>
                  <a:close/>
                </a:path>
                <a:path w="2655570" h="104775">
                  <a:moveTo>
                    <a:pt x="7543" y="0"/>
                  </a:moveTo>
                  <a:lnTo>
                    <a:pt x="0" y="0"/>
                  </a:lnTo>
                  <a:lnTo>
                    <a:pt x="0" y="7543"/>
                  </a:lnTo>
                  <a:lnTo>
                    <a:pt x="7543" y="7543"/>
                  </a:lnTo>
                  <a:lnTo>
                    <a:pt x="7543" y="0"/>
                  </a:lnTo>
                  <a:close/>
                </a:path>
                <a:path w="2655570" h="104775">
                  <a:moveTo>
                    <a:pt x="61569" y="48615"/>
                  </a:moveTo>
                  <a:lnTo>
                    <a:pt x="54025" y="48615"/>
                  </a:lnTo>
                  <a:lnTo>
                    <a:pt x="54025" y="56146"/>
                  </a:lnTo>
                  <a:lnTo>
                    <a:pt x="61569" y="56146"/>
                  </a:lnTo>
                  <a:lnTo>
                    <a:pt x="61569" y="48615"/>
                  </a:lnTo>
                  <a:close/>
                </a:path>
                <a:path w="2655570" h="104775">
                  <a:moveTo>
                    <a:pt x="61569" y="0"/>
                  </a:moveTo>
                  <a:lnTo>
                    <a:pt x="54025" y="0"/>
                  </a:lnTo>
                  <a:lnTo>
                    <a:pt x="54025" y="7543"/>
                  </a:lnTo>
                  <a:lnTo>
                    <a:pt x="61569" y="7543"/>
                  </a:lnTo>
                  <a:lnTo>
                    <a:pt x="61569" y="0"/>
                  </a:lnTo>
                  <a:close/>
                </a:path>
                <a:path w="2655570" h="104775">
                  <a:moveTo>
                    <a:pt x="115570" y="48615"/>
                  </a:moveTo>
                  <a:lnTo>
                    <a:pt x="108038" y="48615"/>
                  </a:lnTo>
                  <a:lnTo>
                    <a:pt x="108038" y="56146"/>
                  </a:lnTo>
                  <a:lnTo>
                    <a:pt x="115570" y="56146"/>
                  </a:lnTo>
                  <a:lnTo>
                    <a:pt x="115570" y="48615"/>
                  </a:lnTo>
                  <a:close/>
                </a:path>
                <a:path w="2655570" h="104775">
                  <a:moveTo>
                    <a:pt x="115570" y="0"/>
                  </a:moveTo>
                  <a:lnTo>
                    <a:pt x="108038" y="0"/>
                  </a:lnTo>
                  <a:lnTo>
                    <a:pt x="108038" y="7543"/>
                  </a:lnTo>
                  <a:lnTo>
                    <a:pt x="115570" y="7543"/>
                  </a:lnTo>
                  <a:lnTo>
                    <a:pt x="115570" y="0"/>
                  </a:lnTo>
                  <a:close/>
                </a:path>
                <a:path w="2655570" h="104775">
                  <a:moveTo>
                    <a:pt x="169621" y="48615"/>
                  </a:moveTo>
                  <a:lnTo>
                    <a:pt x="162077" y="48615"/>
                  </a:lnTo>
                  <a:lnTo>
                    <a:pt x="162077" y="56146"/>
                  </a:lnTo>
                  <a:lnTo>
                    <a:pt x="169621" y="56146"/>
                  </a:lnTo>
                  <a:lnTo>
                    <a:pt x="169621" y="48615"/>
                  </a:lnTo>
                  <a:close/>
                </a:path>
                <a:path w="2655570" h="104775">
                  <a:moveTo>
                    <a:pt x="169621" y="0"/>
                  </a:moveTo>
                  <a:lnTo>
                    <a:pt x="162077" y="0"/>
                  </a:lnTo>
                  <a:lnTo>
                    <a:pt x="162077" y="7543"/>
                  </a:lnTo>
                  <a:lnTo>
                    <a:pt x="169621" y="7543"/>
                  </a:lnTo>
                  <a:lnTo>
                    <a:pt x="169621" y="0"/>
                  </a:lnTo>
                  <a:close/>
                </a:path>
                <a:path w="2655570" h="104775">
                  <a:moveTo>
                    <a:pt x="223647" y="48615"/>
                  </a:moveTo>
                  <a:lnTo>
                    <a:pt x="216103" y="48615"/>
                  </a:lnTo>
                  <a:lnTo>
                    <a:pt x="216103" y="56146"/>
                  </a:lnTo>
                  <a:lnTo>
                    <a:pt x="223647" y="56146"/>
                  </a:lnTo>
                  <a:lnTo>
                    <a:pt x="223647" y="48615"/>
                  </a:lnTo>
                  <a:close/>
                </a:path>
                <a:path w="2655570" h="104775">
                  <a:moveTo>
                    <a:pt x="223647" y="0"/>
                  </a:moveTo>
                  <a:lnTo>
                    <a:pt x="216103" y="0"/>
                  </a:lnTo>
                  <a:lnTo>
                    <a:pt x="216103" y="7543"/>
                  </a:lnTo>
                  <a:lnTo>
                    <a:pt x="223647" y="7543"/>
                  </a:lnTo>
                  <a:lnTo>
                    <a:pt x="223647" y="0"/>
                  </a:lnTo>
                  <a:close/>
                </a:path>
                <a:path w="2655570" h="104775">
                  <a:moveTo>
                    <a:pt x="277698" y="48615"/>
                  </a:moveTo>
                  <a:lnTo>
                    <a:pt x="270154" y="48615"/>
                  </a:lnTo>
                  <a:lnTo>
                    <a:pt x="270154" y="56146"/>
                  </a:lnTo>
                  <a:lnTo>
                    <a:pt x="277698" y="56146"/>
                  </a:lnTo>
                  <a:lnTo>
                    <a:pt x="277698" y="48615"/>
                  </a:lnTo>
                  <a:close/>
                </a:path>
                <a:path w="2655570" h="104775">
                  <a:moveTo>
                    <a:pt x="277698" y="0"/>
                  </a:moveTo>
                  <a:lnTo>
                    <a:pt x="270154" y="0"/>
                  </a:lnTo>
                  <a:lnTo>
                    <a:pt x="270154" y="7543"/>
                  </a:lnTo>
                  <a:lnTo>
                    <a:pt x="277698" y="7543"/>
                  </a:lnTo>
                  <a:lnTo>
                    <a:pt x="277698" y="0"/>
                  </a:lnTo>
                  <a:close/>
                </a:path>
                <a:path w="2655570" h="104775">
                  <a:moveTo>
                    <a:pt x="331698" y="48615"/>
                  </a:moveTo>
                  <a:lnTo>
                    <a:pt x="324154" y="48615"/>
                  </a:lnTo>
                  <a:lnTo>
                    <a:pt x="324154" y="56146"/>
                  </a:lnTo>
                  <a:lnTo>
                    <a:pt x="331698" y="56146"/>
                  </a:lnTo>
                  <a:lnTo>
                    <a:pt x="331698" y="48615"/>
                  </a:lnTo>
                  <a:close/>
                </a:path>
                <a:path w="2655570" h="104775">
                  <a:moveTo>
                    <a:pt x="331698" y="0"/>
                  </a:moveTo>
                  <a:lnTo>
                    <a:pt x="324154" y="0"/>
                  </a:lnTo>
                  <a:lnTo>
                    <a:pt x="324154" y="7543"/>
                  </a:lnTo>
                  <a:lnTo>
                    <a:pt x="331698" y="7543"/>
                  </a:lnTo>
                  <a:lnTo>
                    <a:pt x="331698" y="0"/>
                  </a:lnTo>
                  <a:close/>
                </a:path>
                <a:path w="2655570" h="104775">
                  <a:moveTo>
                    <a:pt x="385724" y="48615"/>
                  </a:moveTo>
                  <a:lnTo>
                    <a:pt x="378193" y="48615"/>
                  </a:lnTo>
                  <a:lnTo>
                    <a:pt x="378193" y="56146"/>
                  </a:lnTo>
                  <a:lnTo>
                    <a:pt x="385724" y="56146"/>
                  </a:lnTo>
                  <a:lnTo>
                    <a:pt x="385724" y="48615"/>
                  </a:lnTo>
                  <a:close/>
                </a:path>
                <a:path w="2655570" h="104775">
                  <a:moveTo>
                    <a:pt x="385724" y="0"/>
                  </a:moveTo>
                  <a:lnTo>
                    <a:pt x="378193" y="0"/>
                  </a:lnTo>
                  <a:lnTo>
                    <a:pt x="378193" y="7543"/>
                  </a:lnTo>
                  <a:lnTo>
                    <a:pt x="385724" y="7543"/>
                  </a:lnTo>
                  <a:lnTo>
                    <a:pt x="385724" y="0"/>
                  </a:lnTo>
                  <a:close/>
                </a:path>
                <a:path w="2655570" h="104775">
                  <a:moveTo>
                    <a:pt x="439775" y="48615"/>
                  </a:moveTo>
                  <a:lnTo>
                    <a:pt x="432231" y="48615"/>
                  </a:lnTo>
                  <a:lnTo>
                    <a:pt x="432231" y="56146"/>
                  </a:lnTo>
                  <a:lnTo>
                    <a:pt x="439775" y="56146"/>
                  </a:lnTo>
                  <a:lnTo>
                    <a:pt x="439775" y="48615"/>
                  </a:lnTo>
                  <a:close/>
                </a:path>
                <a:path w="2655570" h="104775">
                  <a:moveTo>
                    <a:pt x="439775" y="0"/>
                  </a:moveTo>
                  <a:lnTo>
                    <a:pt x="432231" y="0"/>
                  </a:lnTo>
                  <a:lnTo>
                    <a:pt x="432231" y="7543"/>
                  </a:lnTo>
                  <a:lnTo>
                    <a:pt x="439775" y="7543"/>
                  </a:lnTo>
                  <a:lnTo>
                    <a:pt x="439775" y="0"/>
                  </a:lnTo>
                  <a:close/>
                </a:path>
                <a:path w="2655570" h="104775">
                  <a:moveTo>
                    <a:pt x="493814" y="48615"/>
                  </a:moveTo>
                  <a:lnTo>
                    <a:pt x="486283" y="48615"/>
                  </a:lnTo>
                  <a:lnTo>
                    <a:pt x="486283" y="56146"/>
                  </a:lnTo>
                  <a:lnTo>
                    <a:pt x="493814" y="56146"/>
                  </a:lnTo>
                  <a:lnTo>
                    <a:pt x="493814" y="48615"/>
                  </a:lnTo>
                  <a:close/>
                </a:path>
                <a:path w="2655570" h="104775">
                  <a:moveTo>
                    <a:pt x="493814" y="0"/>
                  </a:moveTo>
                  <a:lnTo>
                    <a:pt x="486283" y="0"/>
                  </a:lnTo>
                  <a:lnTo>
                    <a:pt x="486283" y="7543"/>
                  </a:lnTo>
                  <a:lnTo>
                    <a:pt x="493814" y="7543"/>
                  </a:lnTo>
                  <a:lnTo>
                    <a:pt x="493814" y="0"/>
                  </a:lnTo>
                  <a:close/>
                </a:path>
                <a:path w="2655570" h="104775">
                  <a:moveTo>
                    <a:pt x="547814" y="48615"/>
                  </a:moveTo>
                  <a:lnTo>
                    <a:pt x="540270" y="48615"/>
                  </a:lnTo>
                  <a:lnTo>
                    <a:pt x="540270" y="56146"/>
                  </a:lnTo>
                  <a:lnTo>
                    <a:pt x="547814" y="56146"/>
                  </a:lnTo>
                  <a:lnTo>
                    <a:pt x="547814" y="48615"/>
                  </a:lnTo>
                  <a:close/>
                </a:path>
                <a:path w="2655570" h="104775">
                  <a:moveTo>
                    <a:pt x="547814" y="0"/>
                  </a:moveTo>
                  <a:lnTo>
                    <a:pt x="540270" y="0"/>
                  </a:lnTo>
                  <a:lnTo>
                    <a:pt x="540270" y="7543"/>
                  </a:lnTo>
                  <a:lnTo>
                    <a:pt x="547814" y="7543"/>
                  </a:lnTo>
                  <a:lnTo>
                    <a:pt x="547814" y="0"/>
                  </a:lnTo>
                  <a:close/>
                </a:path>
                <a:path w="2655570" h="104775">
                  <a:moveTo>
                    <a:pt x="601853" y="48615"/>
                  </a:moveTo>
                  <a:lnTo>
                    <a:pt x="594321" y="48615"/>
                  </a:lnTo>
                  <a:lnTo>
                    <a:pt x="594321" y="56146"/>
                  </a:lnTo>
                  <a:lnTo>
                    <a:pt x="601853" y="56146"/>
                  </a:lnTo>
                  <a:lnTo>
                    <a:pt x="601853" y="48615"/>
                  </a:lnTo>
                  <a:close/>
                </a:path>
                <a:path w="2655570" h="104775">
                  <a:moveTo>
                    <a:pt x="655904" y="48615"/>
                  </a:moveTo>
                  <a:lnTo>
                    <a:pt x="648360" y="48615"/>
                  </a:lnTo>
                  <a:lnTo>
                    <a:pt x="648360" y="56146"/>
                  </a:lnTo>
                  <a:lnTo>
                    <a:pt x="655904" y="56146"/>
                  </a:lnTo>
                  <a:lnTo>
                    <a:pt x="655904" y="48615"/>
                  </a:lnTo>
                  <a:close/>
                </a:path>
                <a:path w="2655570" h="104775">
                  <a:moveTo>
                    <a:pt x="709904" y="48615"/>
                  </a:moveTo>
                  <a:lnTo>
                    <a:pt x="702360" y="48615"/>
                  </a:lnTo>
                  <a:lnTo>
                    <a:pt x="702360" y="56146"/>
                  </a:lnTo>
                  <a:lnTo>
                    <a:pt x="709904" y="56146"/>
                  </a:lnTo>
                  <a:lnTo>
                    <a:pt x="709904" y="48615"/>
                  </a:lnTo>
                  <a:close/>
                </a:path>
                <a:path w="2655570" h="104775">
                  <a:moveTo>
                    <a:pt x="763943" y="48615"/>
                  </a:moveTo>
                  <a:lnTo>
                    <a:pt x="756399" y="48615"/>
                  </a:lnTo>
                  <a:lnTo>
                    <a:pt x="756399" y="56146"/>
                  </a:lnTo>
                  <a:lnTo>
                    <a:pt x="763943" y="56146"/>
                  </a:lnTo>
                  <a:lnTo>
                    <a:pt x="763943" y="48615"/>
                  </a:lnTo>
                  <a:close/>
                </a:path>
                <a:path w="2655570" h="104775">
                  <a:moveTo>
                    <a:pt x="817968" y="48615"/>
                  </a:moveTo>
                  <a:lnTo>
                    <a:pt x="810425" y="48615"/>
                  </a:lnTo>
                  <a:lnTo>
                    <a:pt x="810425" y="56146"/>
                  </a:lnTo>
                  <a:lnTo>
                    <a:pt x="817968" y="56146"/>
                  </a:lnTo>
                  <a:lnTo>
                    <a:pt x="817968" y="48615"/>
                  </a:lnTo>
                  <a:close/>
                </a:path>
                <a:path w="2655570" h="104775">
                  <a:moveTo>
                    <a:pt x="872020" y="48615"/>
                  </a:moveTo>
                  <a:lnTo>
                    <a:pt x="864476" y="48615"/>
                  </a:lnTo>
                  <a:lnTo>
                    <a:pt x="864476" y="56146"/>
                  </a:lnTo>
                  <a:lnTo>
                    <a:pt x="872020" y="56146"/>
                  </a:lnTo>
                  <a:lnTo>
                    <a:pt x="872020" y="48615"/>
                  </a:lnTo>
                  <a:close/>
                </a:path>
                <a:path w="2655570" h="104775">
                  <a:moveTo>
                    <a:pt x="926033" y="48615"/>
                  </a:moveTo>
                  <a:lnTo>
                    <a:pt x="918476" y="48615"/>
                  </a:lnTo>
                  <a:lnTo>
                    <a:pt x="918476" y="56146"/>
                  </a:lnTo>
                  <a:lnTo>
                    <a:pt x="926033" y="56146"/>
                  </a:lnTo>
                  <a:lnTo>
                    <a:pt x="926033" y="48615"/>
                  </a:lnTo>
                  <a:close/>
                </a:path>
                <a:path w="2655570" h="104775">
                  <a:moveTo>
                    <a:pt x="980059" y="48615"/>
                  </a:moveTo>
                  <a:lnTo>
                    <a:pt x="972515" y="48615"/>
                  </a:lnTo>
                  <a:lnTo>
                    <a:pt x="972515" y="56146"/>
                  </a:lnTo>
                  <a:lnTo>
                    <a:pt x="980059" y="56146"/>
                  </a:lnTo>
                  <a:lnTo>
                    <a:pt x="980059" y="48615"/>
                  </a:lnTo>
                  <a:close/>
                </a:path>
                <a:path w="2655570" h="104775">
                  <a:moveTo>
                    <a:pt x="1034097" y="48615"/>
                  </a:moveTo>
                  <a:lnTo>
                    <a:pt x="1026553" y="48615"/>
                  </a:lnTo>
                  <a:lnTo>
                    <a:pt x="1026553" y="56146"/>
                  </a:lnTo>
                  <a:lnTo>
                    <a:pt x="1034097" y="56146"/>
                  </a:lnTo>
                  <a:lnTo>
                    <a:pt x="1034097" y="48615"/>
                  </a:lnTo>
                  <a:close/>
                </a:path>
                <a:path w="2655570" h="104775">
                  <a:moveTo>
                    <a:pt x="1088148" y="48615"/>
                  </a:moveTo>
                  <a:lnTo>
                    <a:pt x="1080592" y="48615"/>
                  </a:lnTo>
                  <a:lnTo>
                    <a:pt x="1080592" y="56146"/>
                  </a:lnTo>
                  <a:lnTo>
                    <a:pt x="1088148" y="56146"/>
                  </a:lnTo>
                  <a:lnTo>
                    <a:pt x="1088148" y="48615"/>
                  </a:lnTo>
                  <a:close/>
                </a:path>
                <a:path w="2655570" h="104775">
                  <a:moveTo>
                    <a:pt x="1142136" y="48615"/>
                  </a:moveTo>
                  <a:lnTo>
                    <a:pt x="1134592" y="48615"/>
                  </a:lnTo>
                  <a:lnTo>
                    <a:pt x="1134592" y="56146"/>
                  </a:lnTo>
                  <a:lnTo>
                    <a:pt x="1142136" y="56146"/>
                  </a:lnTo>
                  <a:lnTo>
                    <a:pt x="1142136" y="48615"/>
                  </a:lnTo>
                  <a:close/>
                </a:path>
                <a:path w="2655570" h="104775">
                  <a:moveTo>
                    <a:pt x="1196187" y="48615"/>
                  </a:moveTo>
                  <a:lnTo>
                    <a:pt x="1188631" y="48615"/>
                  </a:lnTo>
                  <a:lnTo>
                    <a:pt x="1188631" y="56146"/>
                  </a:lnTo>
                  <a:lnTo>
                    <a:pt x="1196187" y="56146"/>
                  </a:lnTo>
                  <a:lnTo>
                    <a:pt x="1196187" y="48615"/>
                  </a:lnTo>
                  <a:close/>
                </a:path>
                <a:path w="2655570" h="104775">
                  <a:moveTo>
                    <a:pt x="1250226" y="48615"/>
                  </a:moveTo>
                  <a:lnTo>
                    <a:pt x="1242682" y="48615"/>
                  </a:lnTo>
                  <a:lnTo>
                    <a:pt x="1242682" y="56146"/>
                  </a:lnTo>
                  <a:lnTo>
                    <a:pt x="1250226" y="56146"/>
                  </a:lnTo>
                  <a:lnTo>
                    <a:pt x="1250226" y="48615"/>
                  </a:lnTo>
                  <a:close/>
                </a:path>
                <a:path w="2655570" h="104775">
                  <a:moveTo>
                    <a:pt x="1304264" y="48615"/>
                  </a:moveTo>
                  <a:lnTo>
                    <a:pt x="1296720" y="48615"/>
                  </a:lnTo>
                  <a:lnTo>
                    <a:pt x="1296720" y="56146"/>
                  </a:lnTo>
                  <a:lnTo>
                    <a:pt x="1304264" y="56146"/>
                  </a:lnTo>
                  <a:lnTo>
                    <a:pt x="1304264" y="48615"/>
                  </a:lnTo>
                  <a:close/>
                </a:path>
                <a:path w="2655570" h="104775">
                  <a:moveTo>
                    <a:pt x="1358265" y="48615"/>
                  </a:moveTo>
                  <a:lnTo>
                    <a:pt x="1350721" y="48615"/>
                  </a:lnTo>
                  <a:lnTo>
                    <a:pt x="1350721" y="56146"/>
                  </a:lnTo>
                  <a:lnTo>
                    <a:pt x="1358265" y="56146"/>
                  </a:lnTo>
                  <a:lnTo>
                    <a:pt x="1358265" y="48615"/>
                  </a:lnTo>
                  <a:close/>
                </a:path>
                <a:path w="2655570" h="104775">
                  <a:moveTo>
                    <a:pt x="1412303" y="48615"/>
                  </a:moveTo>
                  <a:lnTo>
                    <a:pt x="1404759" y="48615"/>
                  </a:lnTo>
                  <a:lnTo>
                    <a:pt x="1404759" y="56146"/>
                  </a:lnTo>
                  <a:lnTo>
                    <a:pt x="1412303" y="56146"/>
                  </a:lnTo>
                  <a:lnTo>
                    <a:pt x="1412303" y="48615"/>
                  </a:lnTo>
                  <a:close/>
                </a:path>
                <a:path w="2655570" h="104775">
                  <a:moveTo>
                    <a:pt x="1466354" y="48615"/>
                  </a:moveTo>
                  <a:lnTo>
                    <a:pt x="1458810" y="48615"/>
                  </a:lnTo>
                  <a:lnTo>
                    <a:pt x="1458810" y="56146"/>
                  </a:lnTo>
                  <a:lnTo>
                    <a:pt x="1466354" y="56146"/>
                  </a:lnTo>
                  <a:lnTo>
                    <a:pt x="1466354" y="48615"/>
                  </a:lnTo>
                  <a:close/>
                </a:path>
                <a:path w="2655570" h="104775">
                  <a:moveTo>
                    <a:pt x="1520380" y="48615"/>
                  </a:moveTo>
                  <a:lnTo>
                    <a:pt x="1512836" y="48615"/>
                  </a:lnTo>
                  <a:lnTo>
                    <a:pt x="1512836" y="56146"/>
                  </a:lnTo>
                  <a:lnTo>
                    <a:pt x="1520380" y="56146"/>
                  </a:lnTo>
                  <a:lnTo>
                    <a:pt x="1520380" y="48615"/>
                  </a:lnTo>
                  <a:close/>
                </a:path>
                <a:path w="2655570" h="104775">
                  <a:moveTo>
                    <a:pt x="1574380" y="48615"/>
                  </a:moveTo>
                  <a:lnTo>
                    <a:pt x="1566849" y="48615"/>
                  </a:lnTo>
                  <a:lnTo>
                    <a:pt x="1566849" y="56146"/>
                  </a:lnTo>
                  <a:lnTo>
                    <a:pt x="1574380" y="56146"/>
                  </a:lnTo>
                  <a:lnTo>
                    <a:pt x="1574380" y="48615"/>
                  </a:lnTo>
                  <a:close/>
                </a:path>
                <a:path w="2655570" h="104775">
                  <a:moveTo>
                    <a:pt x="1628419" y="48615"/>
                  </a:moveTo>
                  <a:lnTo>
                    <a:pt x="1620875" y="48615"/>
                  </a:lnTo>
                  <a:lnTo>
                    <a:pt x="1620875" y="56146"/>
                  </a:lnTo>
                  <a:lnTo>
                    <a:pt x="1628419" y="56146"/>
                  </a:lnTo>
                  <a:lnTo>
                    <a:pt x="1628419" y="48615"/>
                  </a:lnTo>
                  <a:close/>
                </a:path>
                <a:path w="2655570" h="104775">
                  <a:moveTo>
                    <a:pt x="1682457" y="48615"/>
                  </a:moveTo>
                  <a:lnTo>
                    <a:pt x="1674914" y="48615"/>
                  </a:lnTo>
                  <a:lnTo>
                    <a:pt x="1674914" y="56146"/>
                  </a:lnTo>
                  <a:lnTo>
                    <a:pt x="1682457" y="56146"/>
                  </a:lnTo>
                  <a:lnTo>
                    <a:pt x="1682457" y="48615"/>
                  </a:lnTo>
                  <a:close/>
                </a:path>
                <a:path w="2655570" h="104775">
                  <a:moveTo>
                    <a:pt x="1736509" y="48615"/>
                  </a:moveTo>
                  <a:lnTo>
                    <a:pt x="1728965" y="48615"/>
                  </a:lnTo>
                  <a:lnTo>
                    <a:pt x="1728965" y="56146"/>
                  </a:lnTo>
                  <a:lnTo>
                    <a:pt x="1736509" y="56146"/>
                  </a:lnTo>
                  <a:lnTo>
                    <a:pt x="1736509" y="48615"/>
                  </a:lnTo>
                  <a:close/>
                </a:path>
                <a:path w="2655570" h="104775">
                  <a:moveTo>
                    <a:pt x="1790496" y="48615"/>
                  </a:moveTo>
                  <a:lnTo>
                    <a:pt x="1782953" y="48615"/>
                  </a:lnTo>
                  <a:lnTo>
                    <a:pt x="1782953" y="56146"/>
                  </a:lnTo>
                  <a:lnTo>
                    <a:pt x="1790496" y="56146"/>
                  </a:lnTo>
                  <a:lnTo>
                    <a:pt x="1790496" y="48615"/>
                  </a:lnTo>
                  <a:close/>
                </a:path>
                <a:path w="2655570" h="104775">
                  <a:moveTo>
                    <a:pt x="1844535" y="48615"/>
                  </a:moveTo>
                  <a:lnTo>
                    <a:pt x="1837004" y="48615"/>
                  </a:lnTo>
                  <a:lnTo>
                    <a:pt x="1837004" y="56146"/>
                  </a:lnTo>
                  <a:lnTo>
                    <a:pt x="1844535" y="56146"/>
                  </a:lnTo>
                  <a:lnTo>
                    <a:pt x="1844535" y="48615"/>
                  </a:lnTo>
                  <a:close/>
                </a:path>
                <a:path w="2655570" h="104775">
                  <a:moveTo>
                    <a:pt x="1898586" y="48615"/>
                  </a:moveTo>
                  <a:lnTo>
                    <a:pt x="1891042" y="48615"/>
                  </a:lnTo>
                  <a:lnTo>
                    <a:pt x="1891042" y="56146"/>
                  </a:lnTo>
                  <a:lnTo>
                    <a:pt x="1898586" y="56146"/>
                  </a:lnTo>
                  <a:lnTo>
                    <a:pt x="1898586" y="48615"/>
                  </a:lnTo>
                  <a:close/>
                </a:path>
                <a:path w="2655570" h="104775">
                  <a:moveTo>
                    <a:pt x="1952625" y="48615"/>
                  </a:moveTo>
                  <a:lnTo>
                    <a:pt x="1945093" y="48615"/>
                  </a:lnTo>
                  <a:lnTo>
                    <a:pt x="1945093" y="56146"/>
                  </a:lnTo>
                  <a:lnTo>
                    <a:pt x="1952625" y="56146"/>
                  </a:lnTo>
                  <a:lnTo>
                    <a:pt x="1952625" y="48615"/>
                  </a:lnTo>
                  <a:close/>
                </a:path>
                <a:path w="2655570" h="104775">
                  <a:moveTo>
                    <a:pt x="2006625" y="48615"/>
                  </a:moveTo>
                  <a:lnTo>
                    <a:pt x="1999081" y="48615"/>
                  </a:lnTo>
                  <a:lnTo>
                    <a:pt x="1999081" y="56146"/>
                  </a:lnTo>
                  <a:lnTo>
                    <a:pt x="2006625" y="56146"/>
                  </a:lnTo>
                  <a:lnTo>
                    <a:pt x="2006625" y="48615"/>
                  </a:lnTo>
                  <a:close/>
                </a:path>
                <a:path w="2655570" h="104775">
                  <a:moveTo>
                    <a:pt x="2060663" y="48615"/>
                  </a:moveTo>
                  <a:lnTo>
                    <a:pt x="2053132" y="48615"/>
                  </a:lnTo>
                  <a:lnTo>
                    <a:pt x="2053132" y="56146"/>
                  </a:lnTo>
                  <a:lnTo>
                    <a:pt x="2060663" y="56146"/>
                  </a:lnTo>
                  <a:lnTo>
                    <a:pt x="2060663" y="48615"/>
                  </a:lnTo>
                  <a:close/>
                </a:path>
                <a:path w="2655570" h="104775">
                  <a:moveTo>
                    <a:pt x="2114715" y="48615"/>
                  </a:moveTo>
                  <a:lnTo>
                    <a:pt x="2107171" y="48615"/>
                  </a:lnTo>
                  <a:lnTo>
                    <a:pt x="2107171" y="56146"/>
                  </a:lnTo>
                  <a:lnTo>
                    <a:pt x="2114715" y="56146"/>
                  </a:lnTo>
                  <a:lnTo>
                    <a:pt x="2114715" y="48615"/>
                  </a:lnTo>
                  <a:close/>
                </a:path>
                <a:path w="2655570" h="104775">
                  <a:moveTo>
                    <a:pt x="2168715" y="97218"/>
                  </a:moveTo>
                  <a:lnTo>
                    <a:pt x="2161171" y="97218"/>
                  </a:lnTo>
                  <a:lnTo>
                    <a:pt x="2161171" y="104762"/>
                  </a:lnTo>
                  <a:lnTo>
                    <a:pt x="2168715" y="104762"/>
                  </a:lnTo>
                  <a:lnTo>
                    <a:pt x="2168715" y="97218"/>
                  </a:lnTo>
                  <a:close/>
                </a:path>
                <a:path w="2655570" h="104775">
                  <a:moveTo>
                    <a:pt x="2168715" y="48615"/>
                  </a:moveTo>
                  <a:lnTo>
                    <a:pt x="2161171" y="48615"/>
                  </a:lnTo>
                  <a:lnTo>
                    <a:pt x="2161171" y="56146"/>
                  </a:lnTo>
                  <a:lnTo>
                    <a:pt x="2168715" y="56146"/>
                  </a:lnTo>
                  <a:lnTo>
                    <a:pt x="2168715" y="48615"/>
                  </a:lnTo>
                  <a:close/>
                </a:path>
                <a:path w="2655570" h="104775">
                  <a:moveTo>
                    <a:pt x="2222741" y="97218"/>
                  </a:moveTo>
                  <a:lnTo>
                    <a:pt x="2215197" y="97218"/>
                  </a:lnTo>
                  <a:lnTo>
                    <a:pt x="2215197" y="104762"/>
                  </a:lnTo>
                  <a:lnTo>
                    <a:pt x="2222741" y="104762"/>
                  </a:lnTo>
                  <a:lnTo>
                    <a:pt x="2222741" y="97218"/>
                  </a:lnTo>
                  <a:close/>
                </a:path>
                <a:path w="2655570" h="104775">
                  <a:moveTo>
                    <a:pt x="2222741" y="48615"/>
                  </a:moveTo>
                  <a:lnTo>
                    <a:pt x="2215197" y="48615"/>
                  </a:lnTo>
                  <a:lnTo>
                    <a:pt x="2215197" y="56146"/>
                  </a:lnTo>
                  <a:lnTo>
                    <a:pt x="2222741" y="56146"/>
                  </a:lnTo>
                  <a:lnTo>
                    <a:pt x="2222741" y="48615"/>
                  </a:lnTo>
                  <a:close/>
                </a:path>
                <a:path w="2655570" h="104775">
                  <a:moveTo>
                    <a:pt x="2276779" y="97218"/>
                  </a:moveTo>
                  <a:lnTo>
                    <a:pt x="2269236" y="97218"/>
                  </a:lnTo>
                  <a:lnTo>
                    <a:pt x="2269236" y="104762"/>
                  </a:lnTo>
                  <a:lnTo>
                    <a:pt x="2276779" y="104762"/>
                  </a:lnTo>
                  <a:lnTo>
                    <a:pt x="2276779" y="97218"/>
                  </a:lnTo>
                  <a:close/>
                </a:path>
                <a:path w="2655570" h="104775">
                  <a:moveTo>
                    <a:pt x="2276779" y="48615"/>
                  </a:moveTo>
                  <a:lnTo>
                    <a:pt x="2269236" y="48615"/>
                  </a:lnTo>
                  <a:lnTo>
                    <a:pt x="2269236" y="56146"/>
                  </a:lnTo>
                  <a:lnTo>
                    <a:pt x="2276779" y="56146"/>
                  </a:lnTo>
                  <a:lnTo>
                    <a:pt x="2276779" y="48615"/>
                  </a:lnTo>
                  <a:close/>
                </a:path>
                <a:path w="2655570" h="104775">
                  <a:moveTo>
                    <a:pt x="2330831" y="97218"/>
                  </a:moveTo>
                  <a:lnTo>
                    <a:pt x="2323287" y="97218"/>
                  </a:lnTo>
                  <a:lnTo>
                    <a:pt x="2323287" y="104762"/>
                  </a:lnTo>
                  <a:lnTo>
                    <a:pt x="2330831" y="104762"/>
                  </a:lnTo>
                  <a:lnTo>
                    <a:pt x="2330831" y="97218"/>
                  </a:lnTo>
                  <a:close/>
                </a:path>
                <a:path w="2655570" h="104775">
                  <a:moveTo>
                    <a:pt x="2330831" y="48615"/>
                  </a:moveTo>
                  <a:lnTo>
                    <a:pt x="2323287" y="48615"/>
                  </a:lnTo>
                  <a:lnTo>
                    <a:pt x="2323287" y="56146"/>
                  </a:lnTo>
                  <a:lnTo>
                    <a:pt x="2330831" y="56146"/>
                  </a:lnTo>
                  <a:lnTo>
                    <a:pt x="2330831" y="48615"/>
                  </a:lnTo>
                  <a:close/>
                </a:path>
                <a:path w="2655570" h="104775">
                  <a:moveTo>
                    <a:pt x="2384818" y="97218"/>
                  </a:moveTo>
                  <a:lnTo>
                    <a:pt x="2377275" y="97218"/>
                  </a:lnTo>
                  <a:lnTo>
                    <a:pt x="2377275" y="104762"/>
                  </a:lnTo>
                  <a:lnTo>
                    <a:pt x="2384818" y="104762"/>
                  </a:lnTo>
                  <a:lnTo>
                    <a:pt x="2384818" y="97218"/>
                  </a:lnTo>
                  <a:close/>
                </a:path>
                <a:path w="2655570" h="104775">
                  <a:moveTo>
                    <a:pt x="2384818" y="48615"/>
                  </a:moveTo>
                  <a:lnTo>
                    <a:pt x="2377275" y="48615"/>
                  </a:lnTo>
                  <a:lnTo>
                    <a:pt x="2377275" y="56146"/>
                  </a:lnTo>
                  <a:lnTo>
                    <a:pt x="2384818" y="56146"/>
                  </a:lnTo>
                  <a:lnTo>
                    <a:pt x="2384818" y="48615"/>
                  </a:lnTo>
                  <a:close/>
                </a:path>
                <a:path w="2655570" h="104775">
                  <a:moveTo>
                    <a:pt x="2438870" y="97218"/>
                  </a:moveTo>
                  <a:lnTo>
                    <a:pt x="2431326" y="97218"/>
                  </a:lnTo>
                  <a:lnTo>
                    <a:pt x="2431326" y="104762"/>
                  </a:lnTo>
                  <a:lnTo>
                    <a:pt x="2438870" y="104762"/>
                  </a:lnTo>
                  <a:lnTo>
                    <a:pt x="2438870" y="97218"/>
                  </a:lnTo>
                  <a:close/>
                </a:path>
                <a:path w="2655570" h="104775">
                  <a:moveTo>
                    <a:pt x="2438870" y="48615"/>
                  </a:moveTo>
                  <a:lnTo>
                    <a:pt x="2431326" y="48615"/>
                  </a:lnTo>
                  <a:lnTo>
                    <a:pt x="2431326" y="56146"/>
                  </a:lnTo>
                  <a:lnTo>
                    <a:pt x="2438870" y="56146"/>
                  </a:lnTo>
                  <a:lnTo>
                    <a:pt x="2438870" y="48615"/>
                  </a:lnTo>
                  <a:close/>
                </a:path>
                <a:path w="2655570" h="104775">
                  <a:moveTo>
                    <a:pt x="2492908" y="97218"/>
                  </a:moveTo>
                  <a:lnTo>
                    <a:pt x="2485364" y="97218"/>
                  </a:lnTo>
                  <a:lnTo>
                    <a:pt x="2485364" y="104762"/>
                  </a:lnTo>
                  <a:lnTo>
                    <a:pt x="2492908" y="104762"/>
                  </a:lnTo>
                  <a:lnTo>
                    <a:pt x="2492908" y="97218"/>
                  </a:lnTo>
                  <a:close/>
                </a:path>
                <a:path w="2655570" h="104775">
                  <a:moveTo>
                    <a:pt x="2492908" y="48615"/>
                  </a:moveTo>
                  <a:lnTo>
                    <a:pt x="2485364" y="48615"/>
                  </a:lnTo>
                  <a:lnTo>
                    <a:pt x="2485364" y="56146"/>
                  </a:lnTo>
                  <a:lnTo>
                    <a:pt x="2492908" y="56146"/>
                  </a:lnTo>
                  <a:lnTo>
                    <a:pt x="2492908" y="48615"/>
                  </a:lnTo>
                  <a:close/>
                </a:path>
                <a:path w="2655570" h="104775">
                  <a:moveTo>
                    <a:pt x="2546959" y="97218"/>
                  </a:moveTo>
                  <a:lnTo>
                    <a:pt x="2539415" y="97218"/>
                  </a:lnTo>
                  <a:lnTo>
                    <a:pt x="2539415" y="104762"/>
                  </a:lnTo>
                  <a:lnTo>
                    <a:pt x="2546959" y="104762"/>
                  </a:lnTo>
                  <a:lnTo>
                    <a:pt x="2546959" y="97218"/>
                  </a:lnTo>
                  <a:close/>
                </a:path>
                <a:path w="2655570" h="104775">
                  <a:moveTo>
                    <a:pt x="2546959" y="48615"/>
                  </a:moveTo>
                  <a:lnTo>
                    <a:pt x="2539415" y="48615"/>
                  </a:lnTo>
                  <a:lnTo>
                    <a:pt x="2539415" y="56146"/>
                  </a:lnTo>
                  <a:lnTo>
                    <a:pt x="2546959" y="56146"/>
                  </a:lnTo>
                  <a:lnTo>
                    <a:pt x="2546959" y="48615"/>
                  </a:lnTo>
                  <a:close/>
                </a:path>
                <a:path w="2655570" h="104775">
                  <a:moveTo>
                    <a:pt x="2600947" y="97218"/>
                  </a:moveTo>
                  <a:lnTo>
                    <a:pt x="2593403" y="97218"/>
                  </a:lnTo>
                  <a:lnTo>
                    <a:pt x="2593403" y="104762"/>
                  </a:lnTo>
                  <a:lnTo>
                    <a:pt x="2600947" y="104762"/>
                  </a:lnTo>
                  <a:lnTo>
                    <a:pt x="2600947" y="97218"/>
                  </a:lnTo>
                  <a:close/>
                </a:path>
                <a:path w="2655570" h="104775">
                  <a:moveTo>
                    <a:pt x="2600947" y="48615"/>
                  </a:moveTo>
                  <a:lnTo>
                    <a:pt x="2593403" y="48615"/>
                  </a:lnTo>
                  <a:lnTo>
                    <a:pt x="2593403" y="56146"/>
                  </a:lnTo>
                  <a:lnTo>
                    <a:pt x="2600947" y="56146"/>
                  </a:lnTo>
                  <a:lnTo>
                    <a:pt x="2600947" y="48615"/>
                  </a:lnTo>
                  <a:close/>
                </a:path>
                <a:path w="2655570" h="104775">
                  <a:moveTo>
                    <a:pt x="2654998" y="97218"/>
                  </a:moveTo>
                  <a:lnTo>
                    <a:pt x="2647454" y="97218"/>
                  </a:lnTo>
                  <a:lnTo>
                    <a:pt x="2647454" y="104762"/>
                  </a:lnTo>
                  <a:lnTo>
                    <a:pt x="2654998" y="104762"/>
                  </a:lnTo>
                  <a:lnTo>
                    <a:pt x="2654998" y="97218"/>
                  </a:lnTo>
                  <a:close/>
                </a:path>
                <a:path w="2655570" h="104775">
                  <a:moveTo>
                    <a:pt x="2654998" y="48615"/>
                  </a:moveTo>
                  <a:lnTo>
                    <a:pt x="2647454" y="48615"/>
                  </a:lnTo>
                  <a:lnTo>
                    <a:pt x="2647454" y="56146"/>
                  </a:lnTo>
                  <a:lnTo>
                    <a:pt x="2654998" y="56146"/>
                  </a:lnTo>
                  <a:lnTo>
                    <a:pt x="2654998" y="48615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053376" y="2379535"/>
              <a:ext cx="2655570" cy="56515"/>
            </a:xfrm>
            <a:custGeom>
              <a:avLst/>
              <a:gdLst/>
              <a:ahLst/>
              <a:cxnLst/>
              <a:rect l="l" t="t" r="r" b="b"/>
              <a:pathLst>
                <a:path w="2655570" h="56514">
                  <a:moveTo>
                    <a:pt x="7543" y="0"/>
                  </a:moveTo>
                  <a:lnTo>
                    <a:pt x="0" y="0"/>
                  </a:lnTo>
                  <a:lnTo>
                    <a:pt x="0" y="7531"/>
                  </a:lnTo>
                  <a:lnTo>
                    <a:pt x="7543" y="7531"/>
                  </a:lnTo>
                  <a:lnTo>
                    <a:pt x="7543" y="0"/>
                  </a:lnTo>
                  <a:close/>
                </a:path>
                <a:path w="2655570" h="56514">
                  <a:moveTo>
                    <a:pt x="61569" y="0"/>
                  </a:moveTo>
                  <a:lnTo>
                    <a:pt x="54025" y="0"/>
                  </a:lnTo>
                  <a:lnTo>
                    <a:pt x="54025" y="7531"/>
                  </a:lnTo>
                  <a:lnTo>
                    <a:pt x="61569" y="7531"/>
                  </a:lnTo>
                  <a:lnTo>
                    <a:pt x="61569" y="0"/>
                  </a:lnTo>
                  <a:close/>
                </a:path>
                <a:path w="2655570" h="56514">
                  <a:moveTo>
                    <a:pt x="115570" y="0"/>
                  </a:moveTo>
                  <a:lnTo>
                    <a:pt x="108038" y="0"/>
                  </a:lnTo>
                  <a:lnTo>
                    <a:pt x="108038" y="7531"/>
                  </a:lnTo>
                  <a:lnTo>
                    <a:pt x="115570" y="7531"/>
                  </a:lnTo>
                  <a:lnTo>
                    <a:pt x="115570" y="0"/>
                  </a:lnTo>
                  <a:close/>
                </a:path>
                <a:path w="2655570" h="56514">
                  <a:moveTo>
                    <a:pt x="169621" y="0"/>
                  </a:moveTo>
                  <a:lnTo>
                    <a:pt x="162077" y="0"/>
                  </a:lnTo>
                  <a:lnTo>
                    <a:pt x="162077" y="7531"/>
                  </a:lnTo>
                  <a:lnTo>
                    <a:pt x="169621" y="7531"/>
                  </a:lnTo>
                  <a:lnTo>
                    <a:pt x="169621" y="0"/>
                  </a:lnTo>
                  <a:close/>
                </a:path>
                <a:path w="2655570" h="56514">
                  <a:moveTo>
                    <a:pt x="223647" y="0"/>
                  </a:moveTo>
                  <a:lnTo>
                    <a:pt x="216103" y="0"/>
                  </a:lnTo>
                  <a:lnTo>
                    <a:pt x="216103" y="7531"/>
                  </a:lnTo>
                  <a:lnTo>
                    <a:pt x="223647" y="7531"/>
                  </a:lnTo>
                  <a:lnTo>
                    <a:pt x="223647" y="0"/>
                  </a:lnTo>
                  <a:close/>
                </a:path>
                <a:path w="2655570" h="56514">
                  <a:moveTo>
                    <a:pt x="277698" y="0"/>
                  </a:moveTo>
                  <a:lnTo>
                    <a:pt x="270154" y="0"/>
                  </a:lnTo>
                  <a:lnTo>
                    <a:pt x="270154" y="7531"/>
                  </a:lnTo>
                  <a:lnTo>
                    <a:pt x="277698" y="7531"/>
                  </a:lnTo>
                  <a:lnTo>
                    <a:pt x="277698" y="0"/>
                  </a:lnTo>
                  <a:close/>
                </a:path>
                <a:path w="2655570" h="56514">
                  <a:moveTo>
                    <a:pt x="331698" y="0"/>
                  </a:moveTo>
                  <a:lnTo>
                    <a:pt x="324154" y="0"/>
                  </a:lnTo>
                  <a:lnTo>
                    <a:pt x="324154" y="7531"/>
                  </a:lnTo>
                  <a:lnTo>
                    <a:pt x="331698" y="7531"/>
                  </a:lnTo>
                  <a:lnTo>
                    <a:pt x="331698" y="0"/>
                  </a:lnTo>
                  <a:close/>
                </a:path>
                <a:path w="2655570" h="56514">
                  <a:moveTo>
                    <a:pt x="385724" y="0"/>
                  </a:moveTo>
                  <a:lnTo>
                    <a:pt x="378193" y="0"/>
                  </a:lnTo>
                  <a:lnTo>
                    <a:pt x="378193" y="7531"/>
                  </a:lnTo>
                  <a:lnTo>
                    <a:pt x="385724" y="7531"/>
                  </a:lnTo>
                  <a:lnTo>
                    <a:pt x="385724" y="0"/>
                  </a:lnTo>
                  <a:close/>
                </a:path>
                <a:path w="2655570" h="56514">
                  <a:moveTo>
                    <a:pt x="439775" y="0"/>
                  </a:moveTo>
                  <a:lnTo>
                    <a:pt x="432231" y="0"/>
                  </a:lnTo>
                  <a:lnTo>
                    <a:pt x="432231" y="7531"/>
                  </a:lnTo>
                  <a:lnTo>
                    <a:pt x="439775" y="7531"/>
                  </a:lnTo>
                  <a:lnTo>
                    <a:pt x="439775" y="0"/>
                  </a:lnTo>
                  <a:close/>
                </a:path>
                <a:path w="2655570" h="56514">
                  <a:moveTo>
                    <a:pt x="493814" y="0"/>
                  </a:moveTo>
                  <a:lnTo>
                    <a:pt x="486283" y="0"/>
                  </a:lnTo>
                  <a:lnTo>
                    <a:pt x="486283" y="7531"/>
                  </a:lnTo>
                  <a:lnTo>
                    <a:pt x="493814" y="7531"/>
                  </a:lnTo>
                  <a:lnTo>
                    <a:pt x="493814" y="0"/>
                  </a:lnTo>
                  <a:close/>
                </a:path>
                <a:path w="2655570" h="56514">
                  <a:moveTo>
                    <a:pt x="547814" y="48564"/>
                  </a:moveTo>
                  <a:lnTo>
                    <a:pt x="540270" y="48564"/>
                  </a:lnTo>
                  <a:lnTo>
                    <a:pt x="540270" y="56108"/>
                  </a:lnTo>
                  <a:lnTo>
                    <a:pt x="547814" y="56108"/>
                  </a:lnTo>
                  <a:lnTo>
                    <a:pt x="547814" y="48564"/>
                  </a:lnTo>
                  <a:close/>
                </a:path>
                <a:path w="2655570" h="56514">
                  <a:moveTo>
                    <a:pt x="547814" y="0"/>
                  </a:moveTo>
                  <a:lnTo>
                    <a:pt x="540270" y="0"/>
                  </a:lnTo>
                  <a:lnTo>
                    <a:pt x="540270" y="7531"/>
                  </a:lnTo>
                  <a:lnTo>
                    <a:pt x="547814" y="7531"/>
                  </a:lnTo>
                  <a:lnTo>
                    <a:pt x="547814" y="0"/>
                  </a:lnTo>
                  <a:close/>
                </a:path>
                <a:path w="2655570" h="56514">
                  <a:moveTo>
                    <a:pt x="601853" y="48564"/>
                  </a:moveTo>
                  <a:lnTo>
                    <a:pt x="594321" y="48564"/>
                  </a:lnTo>
                  <a:lnTo>
                    <a:pt x="594321" y="56108"/>
                  </a:lnTo>
                  <a:lnTo>
                    <a:pt x="601853" y="56108"/>
                  </a:lnTo>
                  <a:lnTo>
                    <a:pt x="601853" y="48564"/>
                  </a:lnTo>
                  <a:close/>
                </a:path>
                <a:path w="2655570" h="56514">
                  <a:moveTo>
                    <a:pt x="601853" y="0"/>
                  </a:moveTo>
                  <a:lnTo>
                    <a:pt x="594321" y="0"/>
                  </a:lnTo>
                  <a:lnTo>
                    <a:pt x="594321" y="7531"/>
                  </a:lnTo>
                  <a:lnTo>
                    <a:pt x="601853" y="7531"/>
                  </a:lnTo>
                  <a:lnTo>
                    <a:pt x="601853" y="0"/>
                  </a:lnTo>
                  <a:close/>
                </a:path>
                <a:path w="2655570" h="56514">
                  <a:moveTo>
                    <a:pt x="655904" y="48564"/>
                  </a:moveTo>
                  <a:lnTo>
                    <a:pt x="648360" y="48564"/>
                  </a:lnTo>
                  <a:lnTo>
                    <a:pt x="648360" y="56108"/>
                  </a:lnTo>
                  <a:lnTo>
                    <a:pt x="655904" y="56108"/>
                  </a:lnTo>
                  <a:lnTo>
                    <a:pt x="655904" y="48564"/>
                  </a:lnTo>
                  <a:close/>
                </a:path>
                <a:path w="2655570" h="56514">
                  <a:moveTo>
                    <a:pt x="655904" y="0"/>
                  </a:moveTo>
                  <a:lnTo>
                    <a:pt x="648360" y="0"/>
                  </a:lnTo>
                  <a:lnTo>
                    <a:pt x="648360" y="7531"/>
                  </a:lnTo>
                  <a:lnTo>
                    <a:pt x="655904" y="7531"/>
                  </a:lnTo>
                  <a:lnTo>
                    <a:pt x="655904" y="0"/>
                  </a:lnTo>
                  <a:close/>
                </a:path>
                <a:path w="2655570" h="56514">
                  <a:moveTo>
                    <a:pt x="709904" y="48564"/>
                  </a:moveTo>
                  <a:lnTo>
                    <a:pt x="702360" y="48564"/>
                  </a:lnTo>
                  <a:lnTo>
                    <a:pt x="702360" y="56108"/>
                  </a:lnTo>
                  <a:lnTo>
                    <a:pt x="709904" y="56108"/>
                  </a:lnTo>
                  <a:lnTo>
                    <a:pt x="709904" y="48564"/>
                  </a:lnTo>
                  <a:close/>
                </a:path>
                <a:path w="2655570" h="56514">
                  <a:moveTo>
                    <a:pt x="709904" y="0"/>
                  </a:moveTo>
                  <a:lnTo>
                    <a:pt x="702360" y="0"/>
                  </a:lnTo>
                  <a:lnTo>
                    <a:pt x="702360" y="7531"/>
                  </a:lnTo>
                  <a:lnTo>
                    <a:pt x="709904" y="7531"/>
                  </a:lnTo>
                  <a:lnTo>
                    <a:pt x="709904" y="0"/>
                  </a:lnTo>
                  <a:close/>
                </a:path>
                <a:path w="2655570" h="56514">
                  <a:moveTo>
                    <a:pt x="763943" y="48564"/>
                  </a:moveTo>
                  <a:lnTo>
                    <a:pt x="756399" y="48564"/>
                  </a:lnTo>
                  <a:lnTo>
                    <a:pt x="756399" y="56108"/>
                  </a:lnTo>
                  <a:lnTo>
                    <a:pt x="763943" y="56108"/>
                  </a:lnTo>
                  <a:lnTo>
                    <a:pt x="763943" y="48564"/>
                  </a:lnTo>
                  <a:close/>
                </a:path>
                <a:path w="2655570" h="56514">
                  <a:moveTo>
                    <a:pt x="763943" y="0"/>
                  </a:moveTo>
                  <a:lnTo>
                    <a:pt x="756399" y="0"/>
                  </a:lnTo>
                  <a:lnTo>
                    <a:pt x="756399" y="7531"/>
                  </a:lnTo>
                  <a:lnTo>
                    <a:pt x="763943" y="7531"/>
                  </a:lnTo>
                  <a:lnTo>
                    <a:pt x="763943" y="0"/>
                  </a:lnTo>
                  <a:close/>
                </a:path>
                <a:path w="2655570" h="56514">
                  <a:moveTo>
                    <a:pt x="817968" y="48564"/>
                  </a:moveTo>
                  <a:lnTo>
                    <a:pt x="810425" y="48564"/>
                  </a:lnTo>
                  <a:lnTo>
                    <a:pt x="810425" y="56108"/>
                  </a:lnTo>
                  <a:lnTo>
                    <a:pt x="817968" y="56108"/>
                  </a:lnTo>
                  <a:lnTo>
                    <a:pt x="817968" y="48564"/>
                  </a:lnTo>
                  <a:close/>
                </a:path>
                <a:path w="2655570" h="56514">
                  <a:moveTo>
                    <a:pt x="817968" y="0"/>
                  </a:moveTo>
                  <a:lnTo>
                    <a:pt x="810425" y="0"/>
                  </a:lnTo>
                  <a:lnTo>
                    <a:pt x="810425" y="7531"/>
                  </a:lnTo>
                  <a:lnTo>
                    <a:pt x="817968" y="7531"/>
                  </a:lnTo>
                  <a:lnTo>
                    <a:pt x="817968" y="0"/>
                  </a:lnTo>
                  <a:close/>
                </a:path>
                <a:path w="2655570" h="56514">
                  <a:moveTo>
                    <a:pt x="872020" y="48564"/>
                  </a:moveTo>
                  <a:lnTo>
                    <a:pt x="864476" y="48564"/>
                  </a:lnTo>
                  <a:lnTo>
                    <a:pt x="864476" y="56108"/>
                  </a:lnTo>
                  <a:lnTo>
                    <a:pt x="872020" y="56108"/>
                  </a:lnTo>
                  <a:lnTo>
                    <a:pt x="872020" y="48564"/>
                  </a:lnTo>
                  <a:close/>
                </a:path>
                <a:path w="2655570" h="56514">
                  <a:moveTo>
                    <a:pt x="872020" y="0"/>
                  </a:moveTo>
                  <a:lnTo>
                    <a:pt x="864476" y="0"/>
                  </a:lnTo>
                  <a:lnTo>
                    <a:pt x="864476" y="7531"/>
                  </a:lnTo>
                  <a:lnTo>
                    <a:pt x="872020" y="7531"/>
                  </a:lnTo>
                  <a:lnTo>
                    <a:pt x="872020" y="0"/>
                  </a:lnTo>
                  <a:close/>
                </a:path>
                <a:path w="2655570" h="56514">
                  <a:moveTo>
                    <a:pt x="926033" y="48564"/>
                  </a:moveTo>
                  <a:lnTo>
                    <a:pt x="918476" y="48564"/>
                  </a:lnTo>
                  <a:lnTo>
                    <a:pt x="918476" y="56108"/>
                  </a:lnTo>
                  <a:lnTo>
                    <a:pt x="926033" y="56108"/>
                  </a:lnTo>
                  <a:lnTo>
                    <a:pt x="926033" y="48564"/>
                  </a:lnTo>
                  <a:close/>
                </a:path>
                <a:path w="2655570" h="56514">
                  <a:moveTo>
                    <a:pt x="926033" y="0"/>
                  </a:moveTo>
                  <a:lnTo>
                    <a:pt x="918476" y="0"/>
                  </a:lnTo>
                  <a:lnTo>
                    <a:pt x="918476" y="7531"/>
                  </a:lnTo>
                  <a:lnTo>
                    <a:pt x="926033" y="7531"/>
                  </a:lnTo>
                  <a:lnTo>
                    <a:pt x="926033" y="0"/>
                  </a:lnTo>
                  <a:close/>
                </a:path>
                <a:path w="2655570" h="56514">
                  <a:moveTo>
                    <a:pt x="980059" y="48564"/>
                  </a:moveTo>
                  <a:lnTo>
                    <a:pt x="972515" y="48564"/>
                  </a:lnTo>
                  <a:lnTo>
                    <a:pt x="972515" y="56108"/>
                  </a:lnTo>
                  <a:lnTo>
                    <a:pt x="980059" y="56108"/>
                  </a:lnTo>
                  <a:lnTo>
                    <a:pt x="980059" y="48564"/>
                  </a:lnTo>
                  <a:close/>
                </a:path>
                <a:path w="2655570" h="56514">
                  <a:moveTo>
                    <a:pt x="980059" y="0"/>
                  </a:moveTo>
                  <a:lnTo>
                    <a:pt x="972515" y="0"/>
                  </a:lnTo>
                  <a:lnTo>
                    <a:pt x="972515" y="7531"/>
                  </a:lnTo>
                  <a:lnTo>
                    <a:pt x="980059" y="7531"/>
                  </a:lnTo>
                  <a:lnTo>
                    <a:pt x="980059" y="0"/>
                  </a:lnTo>
                  <a:close/>
                </a:path>
                <a:path w="2655570" h="56514">
                  <a:moveTo>
                    <a:pt x="1034097" y="48564"/>
                  </a:moveTo>
                  <a:lnTo>
                    <a:pt x="1026553" y="48564"/>
                  </a:lnTo>
                  <a:lnTo>
                    <a:pt x="1026553" y="56108"/>
                  </a:lnTo>
                  <a:lnTo>
                    <a:pt x="1034097" y="56108"/>
                  </a:lnTo>
                  <a:lnTo>
                    <a:pt x="1034097" y="48564"/>
                  </a:lnTo>
                  <a:close/>
                </a:path>
                <a:path w="2655570" h="56514">
                  <a:moveTo>
                    <a:pt x="1034097" y="0"/>
                  </a:moveTo>
                  <a:lnTo>
                    <a:pt x="1026553" y="0"/>
                  </a:lnTo>
                  <a:lnTo>
                    <a:pt x="1026553" y="7531"/>
                  </a:lnTo>
                  <a:lnTo>
                    <a:pt x="1034097" y="7531"/>
                  </a:lnTo>
                  <a:lnTo>
                    <a:pt x="1034097" y="0"/>
                  </a:lnTo>
                  <a:close/>
                </a:path>
                <a:path w="2655570" h="56514">
                  <a:moveTo>
                    <a:pt x="1088148" y="48564"/>
                  </a:moveTo>
                  <a:lnTo>
                    <a:pt x="1080592" y="48564"/>
                  </a:lnTo>
                  <a:lnTo>
                    <a:pt x="1080592" y="56108"/>
                  </a:lnTo>
                  <a:lnTo>
                    <a:pt x="1088148" y="56108"/>
                  </a:lnTo>
                  <a:lnTo>
                    <a:pt x="1088148" y="48564"/>
                  </a:lnTo>
                  <a:close/>
                </a:path>
                <a:path w="2655570" h="56514">
                  <a:moveTo>
                    <a:pt x="1250226" y="48564"/>
                  </a:moveTo>
                  <a:lnTo>
                    <a:pt x="1242682" y="48564"/>
                  </a:lnTo>
                  <a:lnTo>
                    <a:pt x="1242682" y="56108"/>
                  </a:lnTo>
                  <a:lnTo>
                    <a:pt x="1250226" y="56108"/>
                  </a:lnTo>
                  <a:lnTo>
                    <a:pt x="1250226" y="48564"/>
                  </a:lnTo>
                  <a:close/>
                </a:path>
                <a:path w="2655570" h="56514">
                  <a:moveTo>
                    <a:pt x="1304264" y="48564"/>
                  </a:moveTo>
                  <a:lnTo>
                    <a:pt x="1296720" y="48564"/>
                  </a:lnTo>
                  <a:lnTo>
                    <a:pt x="1296720" y="56108"/>
                  </a:lnTo>
                  <a:lnTo>
                    <a:pt x="1304264" y="56108"/>
                  </a:lnTo>
                  <a:lnTo>
                    <a:pt x="1304264" y="48564"/>
                  </a:lnTo>
                  <a:close/>
                </a:path>
                <a:path w="2655570" h="56514">
                  <a:moveTo>
                    <a:pt x="1304264" y="0"/>
                  </a:moveTo>
                  <a:lnTo>
                    <a:pt x="1296720" y="0"/>
                  </a:lnTo>
                  <a:lnTo>
                    <a:pt x="1296720" y="7531"/>
                  </a:lnTo>
                  <a:lnTo>
                    <a:pt x="1304264" y="7531"/>
                  </a:lnTo>
                  <a:lnTo>
                    <a:pt x="1304264" y="0"/>
                  </a:lnTo>
                  <a:close/>
                </a:path>
                <a:path w="2655570" h="56514">
                  <a:moveTo>
                    <a:pt x="1358265" y="48564"/>
                  </a:moveTo>
                  <a:lnTo>
                    <a:pt x="1350721" y="48564"/>
                  </a:lnTo>
                  <a:lnTo>
                    <a:pt x="1350721" y="56108"/>
                  </a:lnTo>
                  <a:lnTo>
                    <a:pt x="1358265" y="56108"/>
                  </a:lnTo>
                  <a:lnTo>
                    <a:pt x="1358265" y="48564"/>
                  </a:lnTo>
                  <a:close/>
                </a:path>
                <a:path w="2655570" h="56514">
                  <a:moveTo>
                    <a:pt x="1358265" y="0"/>
                  </a:moveTo>
                  <a:lnTo>
                    <a:pt x="1350721" y="0"/>
                  </a:lnTo>
                  <a:lnTo>
                    <a:pt x="1350721" y="7531"/>
                  </a:lnTo>
                  <a:lnTo>
                    <a:pt x="1358265" y="7531"/>
                  </a:lnTo>
                  <a:lnTo>
                    <a:pt x="1358265" y="0"/>
                  </a:lnTo>
                  <a:close/>
                </a:path>
                <a:path w="2655570" h="56514">
                  <a:moveTo>
                    <a:pt x="1412303" y="48564"/>
                  </a:moveTo>
                  <a:lnTo>
                    <a:pt x="1404759" y="48564"/>
                  </a:lnTo>
                  <a:lnTo>
                    <a:pt x="1404759" y="56108"/>
                  </a:lnTo>
                  <a:lnTo>
                    <a:pt x="1412303" y="56108"/>
                  </a:lnTo>
                  <a:lnTo>
                    <a:pt x="1412303" y="48564"/>
                  </a:lnTo>
                  <a:close/>
                </a:path>
                <a:path w="2655570" h="56514">
                  <a:moveTo>
                    <a:pt x="1412303" y="0"/>
                  </a:moveTo>
                  <a:lnTo>
                    <a:pt x="1404759" y="0"/>
                  </a:lnTo>
                  <a:lnTo>
                    <a:pt x="1404759" y="7531"/>
                  </a:lnTo>
                  <a:lnTo>
                    <a:pt x="1412303" y="7531"/>
                  </a:lnTo>
                  <a:lnTo>
                    <a:pt x="1412303" y="0"/>
                  </a:lnTo>
                  <a:close/>
                </a:path>
                <a:path w="2655570" h="56514">
                  <a:moveTo>
                    <a:pt x="1466354" y="48564"/>
                  </a:moveTo>
                  <a:lnTo>
                    <a:pt x="1458810" y="48564"/>
                  </a:lnTo>
                  <a:lnTo>
                    <a:pt x="1458810" y="56108"/>
                  </a:lnTo>
                  <a:lnTo>
                    <a:pt x="1466354" y="56108"/>
                  </a:lnTo>
                  <a:lnTo>
                    <a:pt x="1466354" y="48564"/>
                  </a:lnTo>
                  <a:close/>
                </a:path>
                <a:path w="2655570" h="56514">
                  <a:moveTo>
                    <a:pt x="1466354" y="0"/>
                  </a:moveTo>
                  <a:lnTo>
                    <a:pt x="1458810" y="0"/>
                  </a:lnTo>
                  <a:lnTo>
                    <a:pt x="1458810" y="7531"/>
                  </a:lnTo>
                  <a:lnTo>
                    <a:pt x="1466354" y="7531"/>
                  </a:lnTo>
                  <a:lnTo>
                    <a:pt x="1466354" y="0"/>
                  </a:lnTo>
                  <a:close/>
                </a:path>
                <a:path w="2655570" h="56514">
                  <a:moveTo>
                    <a:pt x="1520380" y="48564"/>
                  </a:moveTo>
                  <a:lnTo>
                    <a:pt x="1512836" y="48564"/>
                  </a:lnTo>
                  <a:lnTo>
                    <a:pt x="1512836" y="56108"/>
                  </a:lnTo>
                  <a:lnTo>
                    <a:pt x="1520380" y="56108"/>
                  </a:lnTo>
                  <a:lnTo>
                    <a:pt x="1520380" y="48564"/>
                  </a:lnTo>
                  <a:close/>
                </a:path>
                <a:path w="2655570" h="56514">
                  <a:moveTo>
                    <a:pt x="1520380" y="0"/>
                  </a:moveTo>
                  <a:lnTo>
                    <a:pt x="1512836" y="0"/>
                  </a:lnTo>
                  <a:lnTo>
                    <a:pt x="1512836" y="7531"/>
                  </a:lnTo>
                  <a:lnTo>
                    <a:pt x="1520380" y="7531"/>
                  </a:lnTo>
                  <a:lnTo>
                    <a:pt x="1520380" y="0"/>
                  </a:lnTo>
                  <a:close/>
                </a:path>
                <a:path w="2655570" h="56514">
                  <a:moveTo>
                    <a:pt x="1574380" y="48564"/>
                  </a:moveTo>
                  <a:lnTo>
                    <a:pt x="1566849" y="48564"/>
                  </a:lnTo>
                  <a:lnTo>
                    <a:pt x="1566849" y="56108"/>
                  </a:lnTo>
                  <a:lnTo>
                    <a:pt x="1574380" y="56108"/>
                  </a:lnTo>
                  <a:lnTo>
                    <a:pt x="1574380" y="48564"/>
                  </a:lnTo>
                  <a:close/>
                </a:path>
                <a:path w="2655570" h="56514">
                  <a:moveTo>
                    <a:pt x="1574380" y="0"/>
                  </a:moveTo>
                  <a:lnTo>
                    <a:pt x="1566849" y="0"/>
                  </a:lnTo>
                  <a:lnTo>
                    <a:pt x="1566849" y="7531"/>
                  </a:lnTo>
                  <a:lnTo>
                    <a:pt x="1574380" y="7531"/>
                  </a:lnTo>
                  <a:lnTo>
                    <a:pt x="1574380" y="0"/>
                  </a:lnTo>
                  <a:close/>
                </a:path>
                <a:path w="2655570" h="56514">
                  <a:moveTo>
                    <a:pt x="1628419" y="48564"/>
                  </a:moveTo>
                  <a:lnTo>
                    <a:pt x="1620875" y="48564"/>
                  </a:lnTo>
                  <a:lnTo>
                    <a:pt x="1620875" y="56108"/>
                  </a:lnTo>
                  <a:lnTo>
                    <a:pt x="1628419" y="56108"/>
                  </a:lnTo>
                  <a:lnTo>
                    <a:pt x="1628419" y="48564"/>
                  </a:lnTo>
                  <a:close/>
                </a:path>
                <a:path w="2655570" h="56514">
                  <a:moveTo>
                    <a:pt x="1628419" y="0"/>
                  </a:moveTo>
                  <a:lnTo>
                    <a:pt x="1620875" y="0"/>
                  </a:lnTo>
                  <a:lnTo>
                    <a:pt x="1620875" y="7531"/>
                  </a:lnTo>
                  <a:lnTo>
                    <a:pt x="1628419" y="7531"/>
                  </a:lnTo>
                  <a:lnTo>
                    <a:pt x="1628419" y="0"/>
                  </a:lnTo>
                  <a:close/>
                </a:path>
                <a:path w="2655570" h="56514">
                  <a:moveTo>
                    <a:pt x="1682457" y="48564"/>
                  </a:moveTo>
                  <a:lnTo>
                    <a:pt x="1674914" y="48564"/>
                  </a:lnTo>
                  <a:lnTo>
                    <a:pt x="1674914" y="56108"/>
                  </a:lnTo>
                  <a:lnTo>
                    <a:pt x="1682457" y="56108"/>
                  </a:lnTo>
                  <a:lnTo>
                    <a:pt x="1682457" y="48564"/>
                  </a:lnTo>
                  <a:close/>
                </a:path>
                <a:path w="2655570" h="56514">
                  <a:moveTo>
                    <a:pt x="1682457" y="0"/>
                  </a:moveTo>
                  <a:lnTo>
                    <a:pt x="1674914" y="0"/>
                  </a:lnTo>
                  <a:lnTo>
                    <a:pt x="1674914" y="7531"/>
                  </a:lnTo>
                  <a:lnTo>
                    <a:pt x="1682457" y="7531"/>
                  </a:lnTo>
                  <a:lnTo>
                    <a:pt x="1682457" y="0"/>
                  </a:lnTo>
                  <a:close/>
                </a:path>
                <a:path w="2655570" h="56514">
                  <a:moveTo>
                    <a:pt x="1736509" y="48564"/>
                  </a:moveTo>
                  <a:lnTo>
                    <a:pt x="1728965" y="48564"/>
                  </a:lnTo>
                  <a:lnTo>
                    <a:pt x="1728965" y="56108"/>
                  </a:lnTo>
                  <a:lnTo>
                    <a:pt x="1736509" y="56108"/>
                  </a:lnTo>
                  <a:lnTo>
                    <a:pt x="1736509" y="48564"/>
                  </a:lnTo>
                  <a:close/>
                </a:path>
                <a:path w="2655570" h="56514">
                  <a:moveTo>
                    <a:pt x="1736509" y="0"/>
                  </a:moveTo>
                  <a:lnTo>
                    <a:pt x="1728965" y="0"/>
                  </a:lnTo>
                  <a:lnTo>
                    <a:pt x="1728965" y="7531"/>
                  </a:lnTo>
                  <a:lnTo>
                    <a:pt x="1736509" y="7531"/>
                  </a:lnTo>
                  <a:lnTo>
                    <a:pt x="1736509" y="0"/>
                  </a:lnTo>
                  <a:close/>
                </a:path>
                <a:path w="2655570" h="56514">
                  <a:moveTo>
                    <a:pt x="1790496" y="48564"/>
                  </a:moveTo>
                  <a:lnTo>
                    <a:pt x="1782953" y="48564"/>
                  </a:lnTo>
                  <a:lnTo>
                    <a:pt x="1782953" y="56108"/>
                  </a:lnTo>
                  <a:lnTo>
                    <a:pt x="1790496" y="56108"/>
                  </a:lnTo>
                  <a:lnTo>
                    <a:pt x="1790496" y="48564"/>
                  </a:lnTo>
                  <a:close/>
                </a:path>
                <a:path w="2655570" h="56514">
                  <a:moveTo>
                    <a:pt x="1790496" y="0"/>
                  </a:moveTo>
                  <a:lnTo>
                    <a:pt x="1782953" y="0"/>
                  </a:lnTo>
                  <a:lnTo>
                    <a:pt x="1782953" y="7531"/>
                  </a:lnTo>
                  <a:lnTo>
                    <a:pt x="1790496" y="7531"/>
                  </a:lnTo>
                  <a:lnTo>
                    <a:pt x="1790496" y="0"/>
                  </a:lnTo>
                  <a:close/>
                </a:path>
                <a:path w="2655570" h="56514">
                  <a:moveTo>
                    <a:pt x="1844535" y="48564"/>
                  </a:moveTo>
                  <a:lnTo>
                    <a:pt x="1837004" y="48564"/>
                  </a:lnTo>
                  <a:lnTo>
                    <a:pt x="1837004" y="56108"/>
                  </a:lnTo>
                  <a:lnTo>
                    <a:pt x="1844535" y="56108"/>
                  </a:lnTo>
                  <a:lnTo>
                    <a:pt x="1844535" y="48564"/>
                  </a:lnTo>
                  <a:close/>
                </a:path>
                <a:path w="2655570" h="56514">
                  <a:moveTo>
                    <a:pt x="1844535" y="0"/>
                  </a:moveTo>
                  <a:lnTo>
                    <a:pt x="1837004" y="0"/>
                  </a:lnTo>
                  <a:lnTo>
                    <a:pt x="1837004" y="7531"/>
                  </a:lnTo>
                  <a:lnTo>
                    <a:pt x="1844535" y="7531"/>
                  </a:lnTo>
                  <a:lnTo>
                    <a:pt x="1844535" y="0"/>
                  </a:lnTo>
                  <a:close/>
                </a:path>
                <a:path w="2655570" h="56514">
                  <a:moveTo>
                    <a:pt x="1898586" y="48564"/>
                  </a:moveTo>
                  <a:lnTo>
                    <a:pt x="1891042" y="48564"/>
                  </a:lnTo>
                  <a:lnTo>
                    <a:pt x="1891042" y="56108"/>
                  </a:lnTo>
                  <a:lnTo>
                    <a:pt x="1898586" y="56108"/>
                  </a:lnTo>
                  <a:lnTo>
                    <a:pt x="1898586" y="48564"/>
                  </a:lnTo>
                  <a:close/>
                </a:path>
                <a:path w="2655570" h="56514">
                  <a:moveTo>
                    <a:pt x="1898586" y="0"/>
                  </a:moveTo>
                  <a:lnTo>
                    <a:pt x="1891042" y="0"/>
                  </a:lnTo>
                  <a:lnTo>
                    <a:pt x="1891042" y="7531"/>
                  </a:lnTo>
                  <a:lnTo>
                    <a:pt x="1898586" y="7531"/>
                  </a:lnTo>
                  <a:lnTo>
                    <a:pt x="1898586" y="0"/>
                  </a:lnTo>
                  <a:close/>
                </a:path>
                <a:path w="2655570" h="56514">
                  <a:moveTo>
                    <a:pt x="1952625" y="48564"/>
                  </a:moveTo>
                  <a:lnTo>
                    <a:pt x="1945093" y="48564"/>
                  </a:lnTo>
                  <a:lnTo>
                    <a:pt x="1945093" y="56108"/>
                  </a:lnTo>
                  <a:lnTo>
                    <a:pt x="1952625" y="56108"/>
                  </a:lnTo>
                  <a:lnTo>
                    <a:pt x="1952625" y="48564"/>
                  </a:lnTo>
                  <a:close/>
                </a:path>
                <a:path w="2655570" h="56514">
                  <a:moveTo>
                    <a:pt x="1952625" y="0"/>
                  </a:moveTo>
                  <a:lnTo>
                    <a:pt x="1945093" y="0"/>
                  </a:lnTo>
                  <a:lnTo>
                    <a:pt x="1945093" y="7531"/>
                  </a:lnTo>
                  <a:lnTo>
                    <a:pt x="1952625" y="7531"/>
                  </a:lnTo>
                  <a:lnTo>
                    <a:pt x="1952625" y="0"/>
                  </a:lnTo>
                  <a:close/>
                </a:path>
                <a:path w="2655570" h="56514">
                  <a:moveTo>
                    <a:pt x="2006625" y="48564"/>
                  </a:moveTo>
                  <a:lnTo>
                    <a:pt x="1999081" y="48564"/>
                  </a:lnTo>
                  <a:lnTo>
                    <a:pt x="1999081" y="56108"/>
                  </a:lnTo>
                  <a:lnTo>
                    <a:pt x="2006625" y="56108"/>
                  </a:lnTo>
                  <a:lnTo>
                    <a:pt x="2006625" y="48564"/>
                  </a:lnTo>
                  <a:close/>
                </a:path>
                <a:path w="2655570" h="56514">
                  <a:moveTo>
                    <a:pt x="2060663" y="48564"/>
                  </a:moveTo>
                  <a:lnTo>
                    <a:pt x="2053132" y="48564"/>
                  </a:lnTo>
                  <a:lnTo>
                    <a:pt x="2053132" y="56108"/>
                  </a:lnTo>
                  <a:lnTo>
                    <a:pt x="2060663" y="56108"/>
                  </a:lnTo>
                  <a:lnTo>
                    <a:pt x="2060663" y="48564"/>
                  </a:lnTo>
                  <a:close/>
                </a:path>
                <a:path w="2655570" h="56514">
                  <a:moveTo>
                    <a:pt x="2114715" y="48564"/>
                  </a:moveTo>
                  <a:lnTo>
                    <a:pt x="2107171" y="48564"/>
                  </a:lnTo>
                  <a:lnTo>
                    <a:pt x="2107171" y="56108"/>
                  </a:lnTo>
                  <a:lnTo>
                    <a:pt x="2114715" y="56108"/>
                  </a:lnTo>
                  <a:lnTo>
                    <a:pt x="2114715" y="48564"/>
                  </a:lnTo>
                  <a:close/>
                </a:path>
                <a:path w="2655570" h="56514">
                  <a:moveTo>
                    <a:pt x="2168715" y="48564"/>
                  </a:moveTo>
                  <a:lnTo>
                    <a:pt x="2161171" y="48564"/>
                  </a:lnTo>
                  <a:lnTo>
                    <a:pt x="2161171" y="56108"/>
                  </a:lnTo>
                  <a:lnTo>
                    <a:pt x="2168715" y="56108"/>
                  </a:lnTo>
                  <a:lnTo>
                    <a:pt x="2168715" y="48564"/>
                  </a:lnTo>
                  <a:close/>
                </a:path>
                <a:path w="2655570" h="56514">
                  <a:moveTo>
                    <a:pt x="2222741" y="48564"/>
                  </a:moveTo>
                  <a:lnTo>
                    <a:pt x="2215197" y="48564"/>
                  </a:lnTo>
                  <a:lnTo>
                    <a:pt x="2215197" y="56108"/>
                  </a:lnTo>
                  <a:lnTo>
                    <a:pt x="2222741" y="56108"/>
                  </a:lnTo>
                  <a:lnTo>
                    <a:pt x="2222741" y="48564"/>
                  </a:lnTo>
                  <a:close/>
                </a:path>
                <a:path w="2655570" h="56514">
                  <a:moveTo>
                    <a:pt x="2276779" y="48564"/>
                  </a:moveTo>
                  <a:lnTo>
                    <a:pt x="2269236" y="48564"/>
                  </a:lnTo>
                  <a:lnTo>
                    <a:pt x="2269236" y="56108"/>
                  </a:lnTo>
                  <a:lnTo>
                    <a:pt x="2276779" y="56108"/>
                  </a:lnTo>
                  <a:lnTo>
                    <a:pt x="2276779" y="48564"/>
                  </a:lnTo>
                  <a:close/>
                </a:path>
                <a:path w="2655570" h="56514">
                  <a:moveTo>
                    <a:pt x="2330831" y="48564"/>
                  </a:moveTo>
                  <a:lnTo>
                    <a:pt x="2323287" y="48564"/>
                  </a:lnTo>
                  <a:lnTo>
                    <a:pt x="2323287" y="56108"/>
                  </a:lnTo>
                  <a:lnTo>
                    <a:pt x="2330831" y="56108"/>
                  </a:lnTo>
                  <a:lnTo>
                    <a:pt x="2330831" y="48564"/>
                  </a:lnTo>
                  <a:close/>
                </a:path>
                <a:path w="2655570" h="56514">
                  <a:moveTo>
                    <a:pt x="2384818" y="48564"/>
                  </a:moveTo>
                  <a:lnTo>
                    <a:pt x="2377275" y="48564"/>
                  </a:lnTo>
                  <a:lnTo>
                    <a:pt x="2377275" y="56108"/>
                  </a:lnTo>
                  <a:lnTo>
                    <a:pt x="2384818" y="56108"/>
                  </a:lnTo>
                  <a:lnTo>
                    <a:pt x="2384818" y="48564"/>
                  </a:lnTo>
                  <a:close/>
                </a:path>
                <a:path w="2655570" h="56514">
                  <a:moveTo>
                    <a:pt x="2438870" y="48564"/>
                  </a:moveTo>
                  <a:lnTo>
                    <a:pt x="2431326" y="48564"/>
                  </a:lnTo>
                  <a:lnTo>
                    <a:pt x="2431326" y="56108"/>
                  </a:lnTo>
                  <a:lnTo>
                    <a:pt x="2438870" y="56108"/>
                  </a:lnTo>
                  <a:lnTo>
                    <a:pt x="2438870" y="48564"/>
                  </a:lnTo>
                  <a:close/>
                </a:path>
                <a:path w="2655570" h="56514">
                  <a:moveTo>
                    <a:pt x="2492908" y="48564"/>
                  </a:moveTo>
                  <a:lnTo>
                    <a:pt x="2485364" y="48564"/>
                  </a:lnTo>
                  <a:lnTo>
                    <a:pt x="2485364" y="56108"/>
                  </a:lnTo>
                  <a:lnTo>
                    <a:pt x="2492908" y="56108"/>
                  </a:lnTo>
                  <a:lnTo>
                    <a:pt x="2492908" y="48564"/>
                  </a:lnTo>
                  <a:close/>
                </a:path>
                <a:path w="2655570" h="56514">
                  <a:moveTo>
                    <a:pt x="2546959" y="48564"/>
                  </a:moveTo>
                  <a:lnTo>
                    <a:pt x="2539415" y="48564"/>
                  </a:lnTo>
                  <a:lnTo>
                    <a:pt x="2539415" y="56108"/>
                  </a:lnTo>
                  <a:lnTo>
                    <a:pt x="2546959" y="56108"/>
                  </a:lnTo>
                  <a:lnTo>
                    <a:pt x="2546959" y="48564"/>
                  </a:lnTo>
                  <a:close/>
                </a:path>
                <a:path w="2655570" h="56514">
                  <a:moveTo>
                    <a:pt x="2600947" y="48564"/>
                  </a:moveTo>
                  <a:lnTo>
                    <a:pt x="2593403" y="48564"/>
                  </a:lnTo>
                  <a:lnTo>
                    <a:pt x="2593403" y="56108"/>
                  </a:lnTo>
                  <a:lnTo>
                    <a:pt x="2600947" y="56108"/>
                  </a:lnTo>
                  <a:lnTo>
                    <a:pt x="2600947" y="48564"/>
                  </a:lnTo>
                  <a:close/>
                </a:path>
                <a:path w="2655570" h="56514">
                  <a:moveTo>
                    <a:pt x="2654998" y="48564"/>
                  </a:moveTo>
                  <a:lnTo>
                    <a:pt x="2647454" y="48564"/>
                  </a:lnTo>
                  <a:lnTo>
                    <a:pt x="2647454" y="56108"/>
                  </a:lnTo>
                  <a:lnTo>
                    <a:pt x="2654998" y="56108"/>
                  </a:lnTo>
                  <a:lnTo>
                    <a:pt x="2654998" y="48564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053376" y="2282291"/>
              <a:ext cx="2655570" cy="104775"/>
            </a:xfrm>
            <a:custGeom>
              <a:avLst/>
              <a:gdLst/>
              <a:ahLst/>
              <a:cxnLst/>
              <a:rect l="l" t="t" r="r" b="b"/>
              <a:pathLst>
                <a:path w="2655570" h="104775">
                  <a:moveTo>
                    <a:pt x="7543" y="48628"/>
                  </a:moveTo>
                  <a:lnTo>
                    <a:pt x="0" y="48628"/>
                  </a:lnTo>
                  <a:lnTo>
                    <a:pt x="0" y="56172"/>
                  </a:lnTo>
                  <a:lnTo>
                    <a:pt x="7543" y="56172"/>
                  </a:lnTo>
                  <a:lnTo>
                    <a:pt x="7543" y="48628"/>
                  </a:lnTo>
                  <a:close/>
                </a:path>
                <a:path w="2655570" h="104775">
                  <a:moveTo>
                    <a:pt x="7543" y="0"/>
                  </a:moveTo>
                  <a:lnTo>
                    <a:pt x="0" y="0"/>
                  </a:lnTo>
                  <a:lnTo>
                    <a:pt x="0" y="7543"/>
                  </a:lnTo>
                  <a:lnTo>
                    <a:pt x="7543" y="7543"/>
                  </a:lnTo>
                  <a:lnTo>
                    <a:pt x="7543" y="0"/>
                  </a:lnTo>
                  <a:close/>
                </a:path>
                <a:path w="2655570" h="104775">
                  <a:moveTo>
                    <a:pt x="61569" y="48628"/>
                  </a:moveTo>
                  <a:lnTo>
                    <a:pt x="54025" y="48628"/>
                  </a:lnTo>
                  <a:lnTo>
                    <a:pt x="54025" y="56172"/>
                  </a:lnTo>
                  <a:lnTo>
                    <a:pt x="61569" y="56172"/>
                  </a:lnTo>
                  <a:lnTo>
                    <a:pt x="61569" y="48628"/>
                  </a:lnTo>
                  <a:close/>
                </a:path>
                <a:path w="2655570" h="104775">
                  <a:moveTo>
                    <a:pt x="61569" y="0"/>
                  </a:moveTo>
                  <a:lnTo>
                    <a:pt x="54025" y="0"/>
                  </a:lnTo>
                  <a:lnTo>
                    <a:pt x="54025" y="7543"/>
                  </a:lnTo>
                  <a:lnTo>
                    <a:pt x="61569" y="7543"/>
                  </a:lnTo>
                  <a:lnTo>
                    <a:pt x="61569" y="0"/>
                  </a:lnTo>
                  <a:close/>
                </a:path>
                <a:path w="2655570" h="104775">
                  <a:moveTo>
                    <a:pt x="115570" y="48628"/>
                  </a:moveTo>
                  <a:lnTo>
                    <a:pt x="108038" y="48628"/>
                  </a:lnTo>
                  <a:lnTo>
                    <a:pt x="108038" y="56172"/>
                  </a:lnTo>
                  <a:lnTo>
                    <a:pt x="115570" y="56172"/>
                  </a:lnTo>
                  <a:lnTo>
                    <a:pt x="115570" y="48628"/>
                  </a:lnTo>
                  <a:close/>
                </a:path>
                <a:path w="2655570" h="104775">
                  <a:moveTo>
                    <a:pt x="115570" y="0"/>
                  </a:moveTo>
                  <a:lnTo>
                    <a:pt x="108038" y="0"/>
                  </a:lnTo>
                  <a:lnTo>
                    <a:pt x="108038" y="7543"/>
                  </a:lnTo>
                  <a:lnTo>
                    <a:pt x="115570" y="7543"/>
                  </a:lnTo>
                  <a:lnTo>
                    <a:pt x="115570" y="0"/>
                  </a:lnTo>
                  <a:close/>
                </a:path>
                <a:path w="2655570" h="104775">
                  <a:moveTo>
                    <a:pt x="169621" y="48628"/>
                  </a:moveTo>
                  <a:lnTo>
                    <a:pt x="162077" y="48628"/>
                  </a:lnTo>
                  <a:lnTo>
                    <a:pt x="162077" y="56172"/>
                  </a:lnTo>
                  <a:lnTo>
                    <a:pt x="169621" y="56172"/>
                  </a:lnTo>
                  <a:lnTo>
                    <a:pt x="169621" y="48628"/>
                  </a:lnTo>
                  <a:close/>
                </a:path>
                <a:path w="2655570" h="104775">
                  <a:moveTo>
                    <a:pt x="169621" y="0"/>
                  </a:moveTo>
                  <a:lnTo>
                    <a:pt x="162077" y="0"/>
                  </a:lnTo>
                  <a:lnTo>
                    <a:pt x="162077" y="7543"/>
                  </a:lnTo>
                  <a:lnTo>
                    <a:pt x="169621" y="7543"/>
                  </a:lnTo>
                  <a:lnTo>
                    <a:pt x="169621" y="0"/>
                  </a:lnTo>
                  <a:close/>
                </a:path>
                <a:path w="2655570" h="104775">
                  <a:moveTo>
                    <a:pt x="223647" y="48628"/>
                  </a:moveTo>
                  <a:lnTo>
                    <a:pt x="216103" y="48628"/>
                  </a:lnTo>
                  <a:lnTo>
                    <a:pt x="216103" y="56172"/>
                  </a:lnTo>
                  <a:lnTo>
                    <a:pt x="223647" y="56172"/>
                  </a:lnTo>
                  <a:lnTo>
                    <a:pt x="223647" y="48628"/>
                  </a:lnTo>
                  <a:close/>
                </a:path>
                <a:path w="2655570" h="104775">
                  <a:moveTo>
                    <a:pt x="223647" y="0"/>
                  </a:moveTo>
                  <a:lnTo>
                    <a:pt x="216103" y="0"/>
                  </a:lnTo>
                  <a:lnTo>
                    <a:pt x="216103" y="7543"/>
                  </a:lnTo>
                  <a:lnTo>
                    <a:pt x="223647" y="7543"/>
                  </a:lnTo>
                  <a:lnTo>
                    <a:pt x="223647" y="0"/>
                  </a:lnTo>
                  <a:close/>
                </a:path>
                <a:path w="2655570" h="104775">
                  <a:moveTo>
                    <a:pt x="277698" y="48628"/>
                  </a:moveTo>
                  <a:lnTo>
                    <a:pt x="270154" y="48628"/>
                  </a:lnTo>
                  <a:lnTo>
                    <a:pt x="270154" y="56172"/>
                  </a:lnTo>
                  <a:lnTo>
                    <a:pt x="277698" y="56172"/>
                  </a:lnTo>
                  <a:lnTo>
                    <a:pt x="277698" y="48628"/>
                  </a:lnTo>
                  <a:close/>
                </a:path>
                <a:path w="2655570" h="104775">
                  <a:moveTo>
                    <a:pt x="277698" y="0"/>
                  </a:moveTo>
                  <a:lnTo>
                    <a:pt x="270154" y="0"/>
                  </a:lnTo>
                  <a:lnTo>
                    <a:pt x="270154" y="7543"/>
                  </a:lnTo>
                  <a:lnTo>
                    <a:pt x="277698" y="7543"/>
                  </a:lnTo>
                  <a:lnTo>
                    <a:pt x="277698" y="0"/>
                  </a:lnTo>
                  <a:close/>
                </a:path>
                <a:path w="2655570" h="104775">
                  <a:moveTo>
                    <a:pt x="331698" y="48628"/>
                  </a:moveTo>
                  <a:lnTo>
                    <a:pt x="324154" y="48628"/>
                  </a:lnTo>
                  <a:lnTo>
                    <a:pt x="324154" y="56172"/>
                  </a:lnTo>
                  <a:lnTo>
                    <a:pt x="331698" y="56172"/>
                  </a:lnTo>
                  <a:lnTo>
                    <a:pt x="331698" y="48628"/>
                  </a:lnTo>
                  <a:close/>
                </a:path>
                <a:path w="2655570" h="104775">
                  <a:moveTo>
                    <a:pt x="331698" y="0"/>
                  </a:moveTo>
                  <a:lnTo>
                    <a:pt x="324154" y="0"/>
                  </a:lnTo>
                  <a:lnTo>
                    <a:pt x="324154" y="7543"/>
                  </a:lnTo>
                  <a:lnTo>
                    <a:pt x="331698" y="7543"/>
                  </a:lnTo>
                  <a:lnTo>
                    <a:pt x="331698" y="0"/>
                  </a:lnTo>
                  <a:close/>
                </a:path>
                <a:path w="2655570" h="104775">
                  <a:moveTo>
                    <a:pt x="385724" y="48628"/>
                  </a:moveTo>
                  <a:lnTo>
                    <a:pt x="378193" y="48628"/>
                  </a:lnTo>
                  <a:lnTo>
                    <a:pt x="378193" y="56172"/>
                  </a:lnTo>
                  <a:lnTo>
                    <a:pt x="385724" y="56172"/>
                  </a:lnTo>
                  <a:lnTo>
                    <a:pt x="385724" y="48628"/>
                  </a:lnTo>
                  <a:close/>
                </a:path>
                <a:path w="2655570" h="104775">
                  <a:moveTo>
                    <a:pt x="385724" y="0"/>
                  </a:moveTo>
                  <a:lnTo>
                    <a:pt x="378193" y="0"/>
                  </a:lnTo>
                  <a:lnTo>
                    <a:pt x="378193" y="7543"/>
                  </a:lnTo>
                  <a:lnTo>
                    <a:pt x="385724" y="7543"/>
                  </a:lnTo>
                  <a:lnTo>
                    <a:pt x="385724" y="0"/>
                  </a:lnTo>
                  <a:close/>
                </a:path>
                <a:path w="2655570" h="104775">
                  <a:moveTo>
                    <a:pt x="439775" y="48628"/>
                  </a:moveTo>
                  <a:lnTo>
                    <a:pt x="432231" y="48628"/>
                  </a:lnTo>
                  <a:lnTo>
                    <a:pt x="432231" y="56172"/>
                  </a:lnTo>
                  <a:lnTo>
                    <a:pt x="439775" y="56172"/>
                  </a:lnTo>
                  <a:lnTo>
                    <a:pt x="439775" y="48628"/>
                  </a:lnTo>
                  <a:close/>
                </a:path>
                <a:path w="2655570" h="104775">
                  <a:moveTo>
                    <a:pt x="439775" y="0"/>
                  </a:moveTo>
                  <a:lnTo>
                    <a:pt x="432231" y="0"/>
                  </a:lnTo>
                  <a:lnTo>
                    <a:pt x="432231" y="7543"/>
                  </a:lnTo>
                  <a:lnTo>
                    <a:pt x="439775" y="7543"/>
                  </a:lnTo>
                  <a:lnTo>
                    <a:pt x="439775" y="0"/>
                  </a:lnTo>
                  <a:close/>
                </a:path>
                <a:path w="2655570" h="104775">
                  <a:moveTo>
                    <a:pt x="493814" y="48628"/>
                  </a:moveTo>
                  <a:lnTo>
                    <a:pt x="486283" y="48628"/>
                  </a:lnTo>
                  <a:lnTo>
                    <a:pt x="486283" y="56172"/>
                  </a:lnTo>
                  <a:lnTo>
                    <a:pt x="493814" y="56172"/>
                  </a:lnTo>
                  <a:lnTo>
                    <a:pt x="493814" y="48628"/>
                  </a:lnTo>
                  <a:close/>
                </a:path>
                <a:path w="2655570" h="104775">
                  <a:moveTo>
                    <a:pt x="493814" y="0"/>
                  </a:moveTo>
                  <a:lnTo>
                    <a:pt x="486283" y="0"/>
                  </a:lnTo>
                  <a:lnTo>
                    <a:pt x="486283" y="7543"/>
                  </a:lnTo>
                  <a:lnTo>
                    <a:pt x="493814" y="7543"/>
                  </a:lnTo>
                  <a:lnTo>
                    <a:pt x="493814" y="0"/>
                  </a:lnTo>
                  <a:close/>
                </a:path>
                <a:path w="2655570" h="104775">
                  <a:moveTo>
                    <a:pt x="547814" y="48628"/>
                  </a:moveTo>
                  <a:lnTo>
                    <a:pt x="540270" y="48628"/>
                  </a:lnTo>
                  <a:lnTo>
                    <a:pt x="540270" y="56172"/>
                  </a:lnTo>
                  <a:lnTo>
                    <a:pt x="547814" y="56172"/>
                  </a:lnTo>
                  <a:lnTo>
                    <a:pt x="547814" y="48628"/>
                  </a:lnTo>
                  <a:close/>
                </a:path>
                <a:path w="2655570" h="104775">
                  <a:moveTo>
                    <a:pt x="547814" y="0"/>
                  </a:moveTo>
                  <a:lnTo>
                    <a:pt x="540270" y="0"/>
                  </a:lnTo>
                  <a:lnTo>
                    <a:pt x="540270" y="7543"/>
                  </a:lnTo>
                  <a:lnTo>
                    <a:pt x="547814" y="7543"/>
                  </a:lnTo>
                  <a:lnTo>
                    <a:pt x="547814" y="0"/>
                  </a:lnTo>
                  <a:close/>
                </a:path>
                <a:path w="2655570" h="104775">
                  <a:moveTo>
                    <a:pt x="601853" y="48628"/>
                  </a:moveTo>
                  <a:lnTo>
                    <a:pt x="594321" y="48628"/>
                  </a:lnTo>
                  <a:lnTo>
                    <a:pt x="594321" y="56172"/>
                  </a:lnTo>
                  <a:lnTo>
                    <a:pt x="601853" y="56172"/>
                  </a:lnTo>
                  <a:lnTo>
                    <a:pt x="601853" y="48628"/>
                  </a:lnTo>
                  <a:close/>
                </a:path>
                <a:path w="2655570" h="104775">
                  <a:moveTo>
                    <a:pt x="601853" y="0"/>
                  </a:moveTo>
                  <a:lnTo>
                    <a:pt x="594321" y="0"/>
                  </a:lnTo>
                  <a:lnTo>
                    <a:pt x="594321" y="7543"/>
                  </a:lnTo>
                  <a:lnTo>
                    <a:pt x="601853" y="7543"/>
                  </a:lnTo>
                  <a:lnTo>
                    <a:pt x="601853" y="0"/>
                  </a:lnTo>
                  <a:close/>
                </a:path>
                <a:path w="2655570" h="104775">
                  <a:moveTo>
                    <a:pt x="655904" y="48628"/>
                  </a:moveTo>
                  <a:lnTo>
                    <a:pt x="648360" y="48628"/>
                  </a:lnTo>
                  <a:lnTo>
                    <a:pt x="648360" y="56172"/>
                  </a:lnTo>
                  <a:lnTo>
                    <a:pt x="655904" y="56172"/>
                  </a:lnTo>
                  <a:lnTo>
                    <a:pt x="655904" y="48628"/>
                  </a:lnTo>
                  <a:close/>
                </a:path>
                <a:path w="2655570" h="104775">
                  <a:moveTo>
                    <a:pt x="709904" y="48628"/>
                  </a:moveTo>
                  <a:lnTo>
                    <a:pt x="702360" y="48628"/>
                  </a:lnTo>
                  <a:lnTo>
                    <a:pt x="702360" y="56172"/>
                  </a:lnTo>
                  <a:lnTo>
                    <a:pt x="709904" y="56172"/>
                  </a:lnTo>
                  <a:lnTo>
                    <a:pt x="709904" y="48628"/>
                  </a:lnTo>
                  <a:close/>
                </a:path>
                <a:path w="2655570" h="104775">
                  <a:moveTo>
                    <a:pt x="763943" y="48628"/>
                  </a:moveTo>
                  <a:lnTo>
                    <a:pt x="756399" y="48628"/>
                  </a:lnTo>
                  <a:lnTo>
                    <a:pt x="756399" y="56172"/>
                  </a:lnTo>
                  <a:lnTo>
                    <a:pt x="763943" y="56172"/>
                  </a:lnTo>
                  <a:lnTo>
                    <a:pt x="763943" y="48628"/>
                  </a:lnTo>
                  <a:close/>
                </a:path>
                <a:path w="2655570" h="104775">
                  <a:moveTo>
                    <a:pt x="817968" y="48628"/>
                  </a:moveTo>
                  <a:lnTo>
                    <a:pt x="810425" y="48628"/>
                  </a:lnTo>
                  <a:lnTo>
                    <a:pt x="810425" y="56172"/>
                  </a:lnTo>
                  <a:lnTo>
                    <a:pt x="817968" y="56172"/>
                  </a:lnTo>
                  <a:lnTo>
                    <a:pt x="817968" y="48628"/>
                  </a:lnTo>
                  <a:close/>
                </a:path>
                <a:path w="2655570" h="104775">
                  <a:moveTo>
                    <a:pt x="872020" y="48628"/>
                  </a:moveTo>
                  <a:lnTo>
                    <a:pt x="864476" y="48628"/>
                  </a:lnTo>
                  <a:lnTo>
                    <a:pt x="864476" y="56172"/>
                  </a:lnTo>
                  <a:lnTo>
                    <a:pt x="872020" y="56172"/>
                  </a:lnTo>
                  <a:lnTo>
                    <a:pt x="872020" y="48628"/>
                  </a:lnTo>
                  <a:close/>
                </a:path>
                <a:path w="2655570" h="104775">
                  <a:moveTo>
                    <a:pt x="926033" y="48628"/>
                  </a:moveTo>
                  <a:lnTo>
                    <a:pt x="918476" y="48628"/>
                  </a:lnTo>
                  <a:lnTo>
                    <a:pt x="918476" y="56172"/>
                  </a:lnTo>
                  <a:lnTo>
                    <a:pt x="926033" y="56172"/>
                  </a:lnTo>
                  <a:lnTo>
                    <a:pt x="926033" y="48628"/>
                  </a:lnTo>
                  <a:close/>
                </a:path>
                <a:path w="2655570" h="104775">
                  <a:moveTo>
                    <a:pt x="980059" y="48628"/>
                  </a:moveTo>
                  <a:lnTo>
                    <a:pt x="972515" y="48628"/>
                  </a:lnTo>
                  <a:lnTo>
                    <a:pt x="972515" y="56172"/>
                  </a:lnTo>
                  <a:lnTo>
                    <a:pt x="980059" y="56172"/>
                  </a:lnTo>
                  <a:lnTo>
                    <a:pt x="980059" y="48628"/>
                  </a:lnTo>
                  <a:close/>
                </a:path>
                <a:path w="2655570" h="104775">
                  <a:moveTo>
                    <a:pt x="1034097" y="48628"/>
                  </a:moveTo>
                  <a:lnTo>
                    <a:pt x="1026553" y="48628"/>
                  </a:lnTo>
                  <a:lnTo>
                    <a:pt x="1026553" y="56172"/>
                  </a:lnTo>
                  <a:lnTo>
                    <a:pt x="1034097" y="56172"/>
                  </a:lnTo>
                  <a:lnTo>
                    <a:pt x="1034097" y="48628"/>
                  </a:lnTo>
                  <a:close/>
                </a:path>
                <a:path w="2655570" h="104775">
                  <a:moveTo>
                    <a:pt x="1358265" y="48628"/>
                  </a:moveTo>
                  <a:lnTo>
                    <a:pt x="1350721" y="48628"/>
                  </a:lnTo>
                  <a:lnTo>
                    <a:pt x="1350721" y="56172"/>
                  </a:lnTo>
                  <a:lnTo>
                    <a:pt x="1358265" y="56172"/>
                  </a:lnTo>
                  <a:lnTo>
                    <a:pt x="1358265" y="48628"/>
                  </a:lnTo>
                  <a:close/>
                </a:path>
                <a:path w="2655570" h="104775">
                  <a:moveTo>
                    <a:pt x="1412303" y="48628"/>
                  </a:moveTo>
                  <a:lnTo>
                    <a:pt x="1404759" y="48628"/>
                  </a:lnTo>
                  <a:lnTo>
                    <a:pt x="1404759" y="56172"/>
                  </a:lnTo>
                  <a:lnTo>
                    <a:pt x="1412303" y="56172"/>
                  </a:lnTo>
                  <a:lnTo>
                    <a:pt x="1412303" y="48628"/>
                  </a:lnTo>
                  <a:close/>
                </a:path>
                <a:path w="2655570" h="104775">
                  <a:moveTo>
                    <a:pt x="1466354" y="48628"/>
                  </a:moveTo>
                  <a:lnTo>
                    <a:pt x="1458810" y="48628"/>
                  </a:lnTo>
                  <a:lnTo>
                    <a:pt x="1458810" y="56172"/>
                  </a:lnTo>
                  <a:lnTo>
                    <a:pt x="1466354" y="56172"/>
                  </a:lnTo>
                  <a:lnTo>
                    <a:pt x="1466354" y="48628"/>
                  </a:lnTo>
                  <a:close/>
                </a:path>
                <a:path w="2655570" h="104775">
                  <a:moveTo>
                    <a:pt x="1520380" y="48628"/>
                  </a:moveTo>
                  <a:lnTo>
                    <a:pt x="1512836" y="48628"/>
                  </a:lnTo>
                  <a:lnTo>
                    <a:pt x="1512836" y="56172"/>
                  </a:lnTo>
                  <a:lnTo>
                    <a:pt x="1520380" y="56172"/>
                  </a:lnTo>
                  <a:lnTo>
                    <a:pt x="1520380" y="48628"/>
                  </a:lnTo>
                  <a:close/>
                </a:path>
                <a:path w="2655570" h="104775">
                  <a:moveTo>
                    <a:pt x="1574380" y="48628"/>
                  </a:moveTo>
                  <a:lnTo>
                    <a:pt x="1566849" y="48628"/>
                  </a:lnTo>
                  <a:lnTo>
                    <a:pt x="1566849" y="56172"/>
                  </a:lnTo>
                  <a:lnTo>
                    <a:pt x="1574380" y="56172"/>
                  </a:lnTo>
                  <a:lnTo>
                    <a:pt x="1574380" y="48628"/>
                  </a:lnTo>
                  <a:close/>
                </a:path>
                <a:path w="2655570" h="104775">
                  <a:moveTo>
                    <a:pt x="1628419" y="48628"/>
                  </a:moveTo>
                  <a:lnTo>
                    <a:pt x="1620875" y="48628"/>
                  </a:lnTo>
                  <a:lnTo>
                    <a:pt x="1620875" y="56172"/>
                  </a:lnTo>
                  <a:lnTo>
                    <a:pt x="1628419" y="56172"/>
                  </a:lnTo>
                  <a:lnTo>
                    <a:pt x="1628419" y="48628"/>
                  </a:lnTo>
                  <a:close/>
                </a:path>
                <a:path w="2655570" h="104775">
                  <a:moveTo>
                    <a:pt x="1682457" y="48628"/>
                  </a:moveTo>
                  <a:lnTo>
                    <a:pt x="1674914" y="48628"/>
                  </a:lnTo>
                  <a:lnTo>
                    <a:pt x="1674914" y="56172"/>
                  </a:lnTo>
                  <a:lnTo>
                    <a:pt x="1682457" y="56172"/>
                  </a:lnTo>
                  <a:lnTo>
                    <a:pt x="1682457" y="48628"/>
                  </a:lnTo>
                  <a:close/>
                </a:path>
                <a:path w="2655570" h="104775">
                  <a:moveTo>
                    <a:pt x="1736509" y="48628"/>
                  </a:moveTo>
                  <a:lnTo>
                    <a:pt x="1728965" y="48628"/>
                  </a:lnTo>
                  <a:lnTo>
                    <a:pt x="1728965" y="56172"/>
                  </a:lnTo>
                  <a:lnTo>
                    <a:pt x="1736509" y="56172"/>
                  </a:lnTo>
                  <a:lnTo>
                    <a:pt x="1736509" y="48628"/>
                  </a:lnTo>
                  <a:close/>
                </a:path>
                <a:path w="2655570" h="104775">
                  <a:moveTo>
                    <a:pt x="1790496" y="48628"/>
                  </a:moveTo>
                  <a:lnTo>
                    <a:pt x="1782953" y="48628"/>
                  </a:lnTo>
                  <a:lnTo>
                    <a:pt x="1782953" y="56172"/>
                  </a:lnTo>
                  <a:lnTo>
                    <a:pt x="1790496" y="56172"/>
                  </a:lnTo>
                  <a:lnTo>
                    <a:pt x="1790496" y="48628"/>
                  </a:lnTo>
                  <a:close/>
                </a:path>
                <a:path w="2655570" h="104775">
                  <a:moveTo>
                    <a:pt x="1844535" y="48628"/>
                  </a:moveTo>
                  <a:lnTo>
                    <a:pt x="1837004" y="48628"/>
                  </a:lnTo>
                  <a:lnTo>
                    <a:pt x="1837004" y="56172"/>
                  </a:lnTo>
                  <a:lnTo>
                    <a:pt x="1844535" y="56172"/>
                  </a:lnTo>
                  <a:lnTo>
                    <a:pt x="1844535" y="48628"/>
                  </a:lnTo>
                  <a:close/>
                </a:path>
                <a:path w="2655570" h="104775">
                  <a:moveTo>
                    <a:pt x="1898586" y="48628"/>
                  </a:moveTo>
                  <a:lnTo>
                    <a:pt x="1891042" y="48628"/>
                  </a:lnTo>
                  <a:lnTo>
                    <a:pt x="1891042" y="56172"/>
                  </a:lnTo>
                  <a:lnTo>
                    <a:pt x="1898586" y="56172"/>
                  </a:lnTo>
                  <a:lnTo>
                    <a:pt x="1898586" y="48628"/>
                  </a:lnTo>
                  <a:close/>
                </a:path>
                <a:path w="2655570" h="104775">
                  <a:moveTo>
                    <a:pt x="1952625" y="97243"/>
                  </a:moveTo>
                  <a:lnTo>
                    <a:pt x="1945093" y="97243"/>
                  </a:lnTo>
                  <a:lnTo>
                    <a:pt x="1945093" y="104775"/>
                  </a:lnTo>
                  <a:lnTo>
                    <a:pt x="1952625" y="104775"/>
                  </a:lnTo>
                  <a:lnTo>
                    <a:pt x="1952625" y="97243"/>
                  </a:lnTo>
                  <a:close/>
                </a:path>
                <a:path w="2655570" h="104775">
                  <a:moveTo>
                    <a:pt x="1952625" y="48628"/>
                  </a:moveTo>
                  <a:lnTo>
                    <a:pt x="1945093" y="48628"/>
                  </a:lnTo>
                  <a:lnTo>
                    <a:pt x="1945093" y="56172"/>
                  </a:lnTo>
                  <a:lnTo>
                    <a:pt x="1952625" y="56172"/>
                  </a:lnTo>
                  <a:lnTo>
                    <a:pt x="1952625" y="48628"/>
                  </a:lnTo>
                  <a:close/>
                </a:path>
                <a:path w="2655570" h="104775">
                  <a:moveTo>
                    <a:pt x="2006625" y="97243"/>
                  </a:moveTo>
                  <a:lnTo>
                    <a:pt x="1999081" y="97243"/>
                  </a:lnTo>
                  <a:lnTo>
                    <a:pt x="1999081" y="104775"/>
                  </a:lnTo>
                  <a:lnTo>
                    <a:pt x="2006625" y="104775"/>
                  </a:lnTo>
                  <a:lnTo>
                    <a:pt x="2006625" y="97243"/>
                  </a:lnTo>
                  <a:close/>
                </a:path>
                <a:path w="2655570" h="104775">
                  <a:moveTo>
                    <a:pt x="2006625" y="48628"/>
                  </a:moveTo>
                  <a:lnTo>
                    <a:pt x="1999081" y="48628"/>
                  </a:lnTo>
                  <a:lnTo>
                    <a:pt x="1999081" y="56172"/>
                  </a:lnTo>
                  <a:lnTo>
                    <a:pt x="2006625" y="56172"/>
                  </a:lnTo>
                  <a:lnTo>
                    <a:pt x="2006625" y="48628"/>
                  </a:lnTo>
                  <a:close/>
                </a:path>
                <a:path w="2655570" h="104775">
                  <a:moveTo>
                    <a:pt x="2060663" y="97243"/>
                  </a:moveTo>
                  <a:lnTo>
                    <a:pt x="2053132" y="97243"/>
                  </a:lnTo>
                  <a:lnTo>
                    <a:pt x="2053132" y="104775"/>
                  </a:lnTo>
                  <a:lnTo>
                    <a:pt x="2060663" y="104775"/>
                  </a:lnTo>
                  <a:lnTo>
                    <a:pt x="2060663" y="97243"/>
                  </a:lnTo>
                  <a:close/>
                </a:path>
                <a:path w="2655570" h="104775">
                  <a:moveTo>
                    <a:pt x="2060663" y="48628"/>
                  </a:moveTo>
                  <a:lnTo>
                    <a:pt x="2053132" y="48628"/>
                  </a:lnTo>
                  <a:lnTo>
                    <a:pt x="2053132" y="56172"/>
                  </a:lnTo>
                  <a:lnTo>
                    <a:pt x="2060663" y="56172"/>
                  </a:lnTo>
                  <a:lnTo>
                    <a:pt x="2060663" y="48628"/>
                  </a:lnTo>
                  <a:close/>
                </a:path>
                <a:path w="2655570" h="104775">
                  <a:moveTo>
                    <a:pt x="2114715" y="97243"/>
                  </a:moveTo>
                  <a:lnTo>
                    <a:pt x="2107171" y="97243"/>
                  </a:lnTo>
                  <a:lnTo>
                    <a:pt x="2107171" y="104775"/>
                  </a:lnTo>
                  <a:lnTo>
                    <a:pt x="2114715" y="104775"/>
                  </a:lnTo>
                  <a:lnTo>
                    <a:pt x="2114715" y="97243"/>
                  </a:lnTo>
                  <a:close/>
                </a:path>
                <a:path w="2655570" h="104775">
                  <a:moveTo>
                    <a:pt x="2114715" y="48628"/>
                  </a:moveTo>
                  <a:lnTo>
                    <a:pt x="2107171" y="48628"/>
                  </a:lnTo>
                  <a:lnTo>
                    <a:pt x="2107171" y="56172"/>
                  </a:lnTo>
                  <a:lnTo>
                    <a:pt x="2114715" y="56172"/>
                  </a:lnTo>
                  <a:lnTo>
                    <a:pt x="2114715" y="48628"/>
                  </a:lnTo>
                  <a:close/>
                </a:path>
                <a:path w="2655570" h="104775">
                  <a:moveTo>
                    <a:pt x="2168715" y="97243"/>
                  </a:moveTo>
                  <a:lnTo>
                    <a:pt x="2161171" y="97243"/>
                  </a:lnTo>
                  <a:lnTo>
                    <a:pt x="2161171" y="104775"/>
                  </a:lnTo>
                  <a:lnTo>
                    <a:pt x="2168715" y="104775"/>
                  </a:lnTo>
                  <a:lnTo>
                    <a:pt x="2168715" y="97243"/>
                  </a:lnTo>
                  <a:close/>
                </a:path>
                <a:path w="2655570" h="104775">
                  <a:moveTo>
                    <a:pt x="2168715" y="48628"/>
                  </a:moveTo>
                  <a:lnTo>
                    <a:pt x="2161171" y="48628"/>
                  </a:lnTo>
                  <a:lnTo>
                    <a:pt x="2161171" y="56172"/>
                  </a:lnTo>
                  <a:lnTo>
                    <a:pt x="2168715" y="56172"/>
                  </a:lnTo>
                  <a:lnTo>
                    <a:pt x="2168715" y="48628"/>
                  </a:lnTo>
                  <a:close/>
                </a:path>
                <a:path w="2655570" h="104775">
                  <a:moveTo>
                    <a:pt x="2222741" y="97243"/>
                  </a:moveTo>
                  <a:lnTo>
                    <a:pt x="2215197" y="97243"/>
                  </a:lnTo>
                  <a:lnTo>
                    <a:pt x="2215197" y="104775"/>
                  </a:lnTo>
                  <a:lnTo>
                    <a:pt x="2222741" y="104775"/>
                  </a:lnTo>
                  <a:lnTo>
                    <a:pt x="2222741" y="97243"/>
                  </a:lnTo>
                  <a:close/>
                </a:path>
                <a:path w="2655570" h="104775">
                  <a:moveTo>
                    <a:pt x="2222741" y="48628"/>
                  </a:moveTo>
                  <a:lnTo>
                    <a:pt x="2215197" y="48628"/>
                  </a:lnTo>
                  <a:lnTo>
                    <a:pt x="2215197" y="56172"/>
                  </a:lnTo>
                  <a:lnTo>
                    <a:pt x="2222741" y="56172"/>
                  </a:lnTo>
                  <a:lnTo>
                    <a:pt x="2222741" y="48628"/>
                  </a:lnTo>
                  <a:close/>
                </a:path>
                <a:path w="2655570" h="104775">
                  <a:moveTo>
                    <a:pt x="2276779" y="97243"/>
                  </a:moveTo>
                  <a:lnTo>
                    <a:pt x="2269236" y="97243"/>
                  </a:lnTo>
                  <a:lnTo>
                    <a:pt x="2269236" y="104775"/>
                  </a:lnTo>
                  <a:lnTo>
                    <a:pt x="2276779" y="104775"/>
                  </a:lnTo>
                  <a:lnTo>
                    <a:pt x="2276779" y="97243"/>
                  </a:lnTo>
                  <a:close/>
                </a:path>
                <a:path w="2655570" h="104775">
                  <a:moveTo>
                    <a:pt x="2276779" y="48628"/>
                  </a:moveTo>
                  <a:lnTo>
                    <a:pt x="2269236" y="48628"/>
                  </a:lnTo>
                  <a:lnTo>
                    <a:pt x="2269236" y="56172"/>
                  </a:lnTo>
                  <a:lnTo>
                    <a:pt x="2276779" y="56172"/>
                  </a:lnTo>
                  <a:lnTo>
                    <a:pt x="2276779" y="48628"/>
                  </a:lnTo>
                  <a:close/>
                </a:path>
                <a:path w="2655570" h="104775">
                  <a:moveTo>
                    <a:pt x="2330831" y="97243"/>
                  </a:moveTo>
                  <a:lnTo>
                    <a:pt x="2323287" y="97243"/>
                  </a:lnTo>
                  <a:lnTo>
                    <a:pt x="2323287" y="104775"/>
                  </a:lnTo>
                  <a:lnTo>
                    <a:pt x="2330831" y="104775"/>
                  </a:lnTo>
                  <a:lnTo>
                    <a:pt x="2330831" y="97243"/>
                  </a:lnTo>
                  <a:close/>
                </a:path>
                <a:path w="2655570" h="104775">
                  <a:moveTo>
                    <a:pt x="2330831" y="48628"/>
                  </a:moveTo>
                  <a:lnTo>
                    <a:pt x="2323287" y="48628"/>
                  </a:lnTo>
                  <a:lnTo>
                    <a:pt x="2323287" y="56172"/>
                  </a:lnTo>
                  <a:lnTo>
                    <a:pt x="2330831" y="56172"/>
                  </a:lnTo>
                  <a:lnTo>
                    <a:pt x="2330831" y="48628"/>
                  </a:lnTo>
                  <a:close/>
                </a:path>
                <a:path w="2655570" h="104775">
                  <a:moveTo>
                    <a:pt x="2384818" y="97243"/>
                  </a:moveTo>
                  <a:lnTo>
                    <a:pt x="2377275" y="97243"/>
                  </a:lnTo>
                  <a:lnTo>
                    <a:pt x="2377275" y="104775"/>
                  </a:lnTo>
                  <a:lnTo>
                    <a:pt x="2384818" y="104775"/>
                  </a:lnTo>
                  <a:lnTo>
                    <a:pt x="2384818" y="97243"/>
                  </a:lnTo>
                  <a:close/>
                </a:path>
                <a:path w="2655570" h="104775">
                  <a:moveTo>
                    <a:pt x="2384818" y="48628"/>
                  </a:moveTo>
                  <a:lnTo>
                    <a:pt x="2377275" y="48628"/>
                  </a:lnTo>
                  <a:lnTo>
                    <a:pt x="2377275" y="56172"/>
                  </a:lnTo>
                  <a:lnTo>
                    <a:pt x="2384818" y="56172"/>
                  </a:lnTo>
                  <a:lnTo>
                    <a:pt x="2384818" y="48628"/>
                  </a:lnTo>
                  <a:close/>
                </a:path>
                <a:path w="2655570" h="104775">
                  <a:moveTo>
                    <a:pt x="2438870" y="97243"/>
                  </a:moveTo>
                  <a:lnTo>
                    <a:pt x="2431326" y="97243"/>
                  </a:lnTo>
                  <a:lnTo>
                    <a:pt x="2431326" y="104775"/>
                  </a:lnTo>
                  <a:lnTo>
                    <a:pt x="2438870" y="104775"/>
                  </a:lnTo>
                  <a:lnTo>
                    <a:pt x="2438870" y="97243"/>
                  </a:lnTo>
                  <a:close/>
                </a:path>
                <a:path w="2655570" h="104775">
                  <a:moveTo>
                    <a:pt x="2438870" y="48628"/>
                  </a:moveTo>
                  <a:lnTo>
                    <a:pt x="2431326" y="48628"/>
                  </a:lnTo>
                  <a:lnTo>
                    <a:pt x="2431326" y="56172"/>
                  </a:lnTo>
                  <a:lnTo>
                    <a:pt x="2438870" y="56172"/>
                  </a:lnTo>
                  <a:lnTo>
                    <a:pt x="2438870" y="48628"/>
                  </a:lnTo>
                  <a:close/>
                </a:path>
                <a:path w="2655570" h="104775">
                  <a:moveTo>
                    <a:pt x="2492908" y="97243"/>
                  </a:moveTo>
                  <a:lnTo>
                    <a:pt x="2485364" y="97243"/>
                  </a:lnTo>
                  <a:lnTo>
                    <a:pt x="2485364" y="104775"/>
                  </a:lnTo>
                  <a:lnTo>
                    <a:pt x="2492908" y="104775"/>
                  </a:lnTo>
                  <a:lnTo>
                    <a:pt x="2492908" y="97243"/>
                  </a:lnTo>
                  <a:close/>
                </a:path>
                <a:path w="2655570" h="104775">
                  <a:moveTo>
                    <a:pt x="2492908" y="48628"/>
                  </a:moveTo>
                  <a:lnTo>
                    <a:pt x="2485364" y="48628"/>
                  </a:lnTo>
                  <a:lnTo>
                    <a:pt x="2485364" y="56172"/>
                  </a:lnTo>
                  <a:lnTo>
                    <a:pt x="2492908" y="56172"/>
                  </a:lnTo>
                  <a:lnTo>
                    <a:pt x="2492908" y="48628"/>
                  </a:lnTo>
                  <a:close/>
                </a:path>
                <a:path w="2655570" h="104775">
                  <a:moveTo>
                    <a:pt x="2546959" y="97243"/>
                  </a:moveTo>
                  <a:lnTo>
                    <a:pt x="2539415" y="97243"/>
                  </a:lnTo>
                  <a:lnTo>
                    <a:pt x="2539415" y="104775"/>
                  </a:lnTo>
                  <a:lnTo>
                    <a:pt x="2546959" y="104775"/>
                  </a:lnTo>
                  <a:lnTo>
                    <a:pt x="2546959" y="97243"/>
                  </a:lnTo>
                  <a:close/>
                </a:path>
                <a:path w="2655570" h="104775">
                  <a:moveTo>
                    <a:pt x="2546959" y="48628"/>
                  </a:moveTo>
                  <a:lnTo>
                    <a:pt x="2539415" y="48628"/>
                  </a:lnTo>
                  <a:lnTo>
                    <a:pt x="2539415" y="56172"/>
                  </a:lnTo>
                  <a:lnTo>
                    <a:pt x="2546959" y="56172"/>
                  </a:lnTo>
                  <a:lnTo>
                    <a:pt x="2546959" y="48628"/>
                  </a:lnTo>
                  <a:close/>
                </a:path>
                <a:path w="2655570" h="104775">
                  <a:moveTo>
                    <a:pt x="2600947" y="97243"/>
                  </a:moveTo>
                  <a:lnTo>
                    <a:pt x="2593403" y="97243"/>
                  </a:lnTo>
                  <a:lnTo>
                    <a:pt x="2593403" y="104775"/>
                  </a:lnTo>
                  <a:lnTo>
                    <a:pt x="2600947" y="104775"/>
                  </a:lnTo>
                  <a:lnTo>
                    <a:pt x="2600947" y="97243"/>
                  </a:lnTo>
                  <a:close/>
                </a:path>
                <a:path w="2655570" h="104775">
                  <a:moveTo>
                    <a:pt x="2600947" y="48628"/>
                  </a:moveTo>
                  <a:lnTo>
                    <a:pt x="2593403" y="48628"/>
                  </a:lnTo>
                  <a:lnTo>
                    <a:pt x="2593403" y="56172"/>
                  </a:lnTo>
                  <a:lnTo>
                    <a:pt x="2600947" y="56172"/>
                  </a:lnTo>
                  <a:lnTo>
                    <a:pt x="2600947" y="48628"/>
                  </a:lnTo>
                  <a:close/>
                </a:path>
                <a:path w="2655570" h="104775">
                  <a:moveTo>
                    <a:pt x="2654998" y="97243"/>
                  </a:moveTo>
                  <a:lnTo>
                    <a:pt x="2647454" y="97243"/>
                  </a:lnTo>
                  <a:lnTo>
                    <a:pt x="2647454" y="104775"/>
                  </a:lnTo>
                  <a:lnTo>
                    <a:pt x="2654998" y="104775"/>
                  </a:lnTo>
                  <a:lnTo>
                    <a:pt x="2654998" y="97243"/>
                  </a:lnTo>
                  <a:close/>
                </a:path>
                <a:path w="2655570" h="104775">
                  <a:moveTo>
                    <a:pt x="2654998" y="48628"/>
                  </a:moveTo>
                  <a:lnTo>
                    <a:pt x="2647454" y="48628"/>
                  </a:lnTo>
                  <a:lnTo>
                    <a:pt x="2647454" y="56172"/>
                  </a:lnTo>
                  <a:lnTo>
                    <a:pt x="2654998" y="56172"/>
                  </a:lnTo>
                  <a:lnTo>
                    <a:pt x="2654998" y="48628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053376" y="2233726"/>
              <a:ext cx="2655570" cy="56515"/>
            </a:xfrm>
            <a:custGeom>
              <a:avLst/>
              <a:gdLst/>
              <a:ahLst/>
              <a:cxnLst/>
              <a:rect l="l" t="t" r="r" b="b"/>
              <a:pathLst>
                <a:path w="2655570" h="56514">
                  <a:moveTo>
                    <a:pt x="7543" y="0"/>
                  </a:moveTo>
                  <a:lnTo>
                    <a:pt x="0" y="0"/>
                  </a:lnTo>
                  <a:lnTo>
                    <a:pt x="0" y="7543"/>
                  </a:lnTo>
                  <a:lnTo>
                    <a:pt x="7543" y="7543"/>
                  </a:lnTo>
                  <a:lnTo>
                    <a:pt x="7543" y="0"/>
                  </a:lnTo>
                  <a:close/>
                </a:path>
                <a:path w="2655570" h="56514">
                  <a:moveTo>
                    <a:pt x="61569" y="0"/>
                  </a:moveTo>
                  <a:lnTo>
                    <a:pt x="54025" y="0"/>
                  </a:lnTo>
                  <a:lnTo>
                    <a:pt x="54025" y="7543"/>
                  </a:lnTo>
                  <a:lnTo>
                    <a:pt x="61569" y="7543"/>
                  </a:lnTo>
                  <a:lnTo>
                    <a:pt x="61569" y="0"/>
                  </a:lnTo>
                  <a:close/>
                </a:path>
                <a:path w="2655570" h="56514">
                  <a:moveTo>
                    <a:pt x="115570" y="0"/>
                  </a:moveTo>
                  <a:lnTo>
                    <a:pt x="108038" y="0"/>
                  </a:lnTo>
                  <a:lnTo>
                    <a:pt x="108038" y="7543"/>
                  </a:lnTo>
                  <a:lnTo>
                    <a:pt x="115570" y="7543"/>
                  </a:lnTo>
                  <a:lnTo>
                    <a:pt x="115570" y="0"/>
                  </a:lnTo>
                  <a:close/>
                </a:path>
                <a:path w="2655570" h="56514">
                  <a:moveTo>
                    <a:pt x="169621" y="0"/>
                  </a:moveTo>
                  <a:lnTo>
                    <a:pt x="162077" y="0"/>
                  </a:lnTo>
                  <a:lnTo>
                    <a:pt x="162077" y="7543"/>
                  </a:lnTo>
                  <a:lnTo>
                    <a:pt x="169621" y="7543"/>
                  </a:lnTo>
                  <a:lnTo>
                    <a:pt x="169621" y="0"/>
                  </a:lnTo>
                  <a:close/>
                </a:path>
                <a:path w="2655570" h="56514">
                  <a:moveTo>
                    <a:pt x="223647" y="0"/>
                  </a:moveTo>
                  <a:lnTo>
                    <a:pt x="216103" y="0"/>
                  </a:lnTo>
                  <a:lnTo>
                    <a:pt x="216103" y="7543"/>
                  </a:lnTo>
                  <a:lnTo>
                    <a:pt x="223647" y="7543"/>
                  </a:lnTo>
                  <a:lnTo>
                    <a:pt x="223647" y="0"/>
                  </a:lnTo>
                  <a:close/>
                </a:path>
                <a:path w="2655570" h="56514">
                  <a:moveTo>
                    <a:pt x="277698" y="0"/>
                  </a:moveTo>
                  <a:lnTo>
                    <a:pt x="270154" y="0"/>
                  </a:lnTo>
                  <a:lnTo>
                    <a:pt x="270154" y="7543"/>
                  </a:lnTo>
                  <a:lnTo>
                    <a:pt x="277698" y="7543"/>
                  </a:lnTo>
                  <a:lnTo>
                    <a:pt x="277698" y="0"/>
                  </a:lnTo>
                  <a:close/>
                </a:path>
                <a:path w="2655570" h="56514">
                  <a:moveTo>
                    <a:pt x="331698" y="0"/>
                  </a:moveTo>
                  <a:lnTo>
                    <a:pt x="324154" y="0"/>
                  </a:lnTo>
                  <a:lnTo>
                    <a:pt x="324154" y="7543"/>
                  </a:lnTo>
                  <a:lnTo>
                    <a:pt x="331698" y="7543"/>
                  </a:lnTo>
                  <a:lnTo>
                    <a:pt x="331698" y="0"/>
                  </a:lnTo>
                  <a:close/>
                </a:path>
                <a:path w="2655570" h="56514">
                  <a:moveTo>
                    <a:pt x="385724" y="0"/>
                  </a:moveTo>
                  <a:lnTo>
                    <a:pt x="378193" y="0"/>
                  </a:lnTo>
                  <a:lnTo>
                    <a:pt x="378193" y="7543"/>
                  </a:lnTo>
                  <a:lnTo>
                    <a:pt x="385724" y="7543"/>
                  </a:lnTo>
                  <a:lnTo>
                    <a:pt x="385724" y="0"/>
                  </a:lnTo>
                  <a:close/>
                </a:path>
                <a:path w="2655570" h="56514">
                  <a:moveTo>
                    <a:pt x="439775" y="0"/>
                  </a:moveTo>
                  <a:lnTo>
                    <a:pt x="432231" y="0"/>
                  </a:lnTo>
                  <a:lnTo>
                    <a:pt x="432231" y="7543"/>
                  </a:lnTo>
                  <a:lnTo>
                    <a:pt x="439775" y="7543"/>
                  </a:lnTo>
                  <a:lnTo>
                    <a:pt x="439775" y="0"/>
                  </a:lnTo>
                  <a:close/>
                </a:path>
                <a:path w="2655570" h="56514">
                  <a:moveTo>
                    <a:pt x="493814" y="0"/>
                  </a:moveTo>
                  <a:lnTo>
                    <a:pt x="486283" y="0"/>
                  </a:lnTo>
                  <a:lnTo>
                    <a:pt x="486283" y="7543"/>
                  </a:lnTo>
                  <a:lnTo>
                    <a:pt x="493814" y="7543"/>
                  </a:lnTo>
                  <a:lnTo>
                    <a:pt x="493814" y="0"/>
                  </a:lnTo>
                  <a:close/>
                </a:path>
                <a:path w="2655570" h="56514">
                  <a:moveTo>
                    <a:pt x="547814" y="0"/>
                  </a:moveTo>
                  <a:lnTo>
                    <a:pt x="540270" y="0"/>
                  </a:lnTo>
                  <a:lnTo>
                    <a:pt x="540270" y="7543"/>
                  </a:lnTo>
                  <a:lnTo>
                    <a:pt x="547814" y="7543"/>
                  </a:lnTo>
                  <a:lnTo>
                    <a:pt x="547814" y="0"/>
                  </a:lnTo>
                  <a:close/>
                </a:path>
                <a:path w="2655570" h="56514">
                  <a:moveTo>
                    <a:pt x="601853" y="48564"/>
                  </a:moveTo>
                  <a:lnTo>
                    <a:pt x="594321" y="48564"/>
                  </a:lnTo>
                  <a:lnTo>
                    <a:pt x="594321" y="56108"/>
                  </a:lnTo>
                  <a:lnTo>
                    <a:pt x="601853" y="56108"/>
                  </a:lnTo>
                  <a:lnTo>
                    <a:pt x="601853" y="48564"/>
                  </a:lnTo>
                  <a:close/>
                </a:path>
                <a:path w="2655570" h="56514">
                  <a:moveTo>
                    <a:pt x="601853" y="0"/>
                  </a:moveTo>
                  <a:lnTo>
                    <a:pt x="594321" y="0"/>
                  </a:lnTo>
                  <a:lnTo>
                    <a:pt x="594321" y="7543"/>
                  </a:lnTo>
                  <a:lnTo>
                    <a:pt x="601853" y="7543"/>
                  </a:lnTo>
                  <a:lnTo>
                    <a:pt x="601853" y="0"/>
                  </a:lnTo>
                  <a:close/>
                </a:path>
                <a:path w="2655570" h="56514">
                  <a:moveTo>
                    <a:pt x="655904" y="48564"/>
                  </a:moveTo>
                  <a:lnTo>
                    <a:pt x="648360" y="48564"/>
                  </a:lnTo>
                  <a:lnTo>
                    <a:pt x="648360" y="56108"/>
                  </a:lnTo>
                  <a:lnTo>
                    <a:pt x="655904" y="56108"/>
                  </a:lnTo>
                  <a:lnTo>
                    <a:pt x="655904" y="48564"/>
                  </a:lnTo>
                  <a:close/>
                </a:path>
                <a:path w="2655570" h="56514">
                  <a:moveTo>
                    <a:pt x="655904" y="0"/>
                  </a:moveTo>
                  <a:lnTo>
                    <a:pt x="648360" y="0"/>
                  </a:lnTo>
                  <a:lnTo>
                    <a:pt x="648360" y="7543"/>
                  </a:lnTo>
                  <a:lnTo>
                    <a:pt x="655904" y="7543"/>
                  </a:lnTo>
                  <a:lnTo>
                    <a:pt x="655904" y="0"/>
                  </a:lnTo>
                  <a:close/>
                </a:path>
                <a:path w="2655570" h="56514">
                  <a:moveTo>
                    <a:pt x="709904" y="48564"/>
                  </a:moveTo>
                  <a:lnTo>
                    <a:pt x="702360" y="48564"/>
                  </a:lnTo>
                  <a:lnTo>
                    <a:pt x="702360" y="56108"/>
                  </a:lnTo>
                  <a:lnTo>
                    <a:pt x="709904" y="56108"/>
                  </a:lnTo>
                  <a:lnTo>
                    <a:pt x="709904" y="48564"/>
                  </a:lnTo>
                  <a:close/>
                </a:path>
                <a:path w="2655570" h="56514">
                  <a:moveTo>
                    <a:pt x="709904" y="0"/>
                  </a:moveTo>
                  <a:lnTo>
                    <a:pt x="702360" y="0"/>
                  </a:lnTo>
                  <a:lnTo>
                    <a:pt x="702360" y="7543"/>
                  </a:lnTo>
                  <a:lnTo>
                    <a:pt x="709904" y="7543"/>
                  </a:lnTo>
                  <a:lnTo>
                    <a:pt x="709904" y="0"/>
                  </a:lnTo>
                  <a:close/>
                </a:path>
                <a:path w="2655570" h="56514">
                  <a:moveTo>
                    <a:pt x="763943" y="48564"/>
                  </a:moveTo>
                  <a:lnTo>
                    <a:pt x="756399" y="48564"/>
                  </a:lnTo>
                  <a:lnTo>
                    <a:pt x="756399" y="56108"/>
                  </a:lnTo>
                  <a:lnTo>
                    <a:pt x="763943" y="56108"/>
                  </a:lnTo>
                  <a:lnTo>
                    <a:pt x="763943" y="48564"/>
                  </a:lnTo>
                  <a:close/>
                </a:path>
                <a:path w="2655570" h="56514">
                  <a:moveTo>
                    <a:pt x="763943" y="0"/>
                  </a:moveTo>
                  <a:lnTo>
                    <a:pt x="756399" y="0"/>
                  </a:lnTo>
                  <a:lnTo>
                    <a:pt x="756399" y="7543"/>
                  </a:lnTo>
                  <a:lnTo>
                    <a:pt x="763943" y="7543"/>
                  </a:lnTo>
                  <a:lnTo>
                    <a:pt x="763943" y="0"/>
                  </a:lnTo>
                  <a:close/>
                </a:path>
                <a:path w="2655570" h="56514">
                  <a:moveTo>
                    <a:pt x="817968" y="48564"/>
                  </a:moveTo>
                  <a:lnTo>
                    <a:pt x="810425" y="48564"/>
                  </a:lnTo>
                  <a:lnTo>
                    <a:pt x="810425" y="56108"/>
                  </a:lnTo>
                  <a:lnTo>
                    <a:pt x="817968" y="56108"/>
                  </a:lnTo>
                  <a:lnTo>
                    <a:pt x="817968" y="48564"/>
                  </a:lnTo>
                  <a:close/>
                </a:path>
                <a:path w="2655570" h="56514">
                  <a:moveTo>
                    <a:pt x="817968" y="0"/>
                  </a:moveTo>
                  <a:lnTo>
                    <a:pt x="810425" y="0"/>
                  </a:lnTo>
                  <a:lnTo>
                    <a:pt x="810425" y="7543"/>
                  </a:lnTo>
                  <a:lnTo>
                    <a:pt x="817968" y="7543"/>
                  </a:lnTo>
                  <a:lnTo>
                    <a:pt x="817968" y="0"/>
                  </a:lnTo>
                  <a:close/>
                </a:path>
                <a:path w="2655570" h="56514">
                  <a:moveTo>
                    <a:pt x="872020" y="48564"/>
                  </a:moveTo>
                  <a:lnTo>
                    <a:pt x="864476" y="48564"/>
                  </a:lnTo>
                  <a:lnTo>
                    <a:pt x="864476" y="56108"/>
                  </a:lnTo>
                  <a:lnTo>
                    <a:pt x="872020" y="56108"/>
                  </a:lnTo>
                  <a:lnTo>
                    <a:pt x="872020" y="48564"/>
                  </a:lnTo>
                  <a:close/>
                </a:path>
                <a:path w="2655570" h="56514">
                  <a:moveTo>
                    <a:pt x="872020" y="0"/>
                  </a:moveTo>
                  <a:lnTo>
                    <a:pt x="864476" y="0"/>
                  </a:lnTo>
                  <a:lnTo>
                    <a:pt x="864476" y="7543"/>
                  </a:lnTo>
                  <a:lnTo>
                    <a:pt x="872020" y="7543"/>
                  </a:lnTo>
                  <a:lnTo>
                    <a:pt x="872020" y="0"/>
                  </a:lnTo>
                  <a:close/>
                </a:path>
                <a:path w="2655570" h="56514">
                  <a:moveTo>
                    <a:pt x="926033" y="48564"/>
                  </a:moveTo>
                  <a:lnTo>
                    <a:pt x="918476" y="48564"/>
                  </a:lnTo>
                  <a:lnTo>
                    <a:pt x="918476" y="56108"/>
                  </a:lnTo>
                  <a:lnTo>
                    <a:pt x="926033" y="56108"/>
                  </a:lnTo>
                  <a:lnTo>
                    <a:pt x="926033" y="48564"/>
                  </a:lnTo>
                  <a:close/>
                </a:path>
                <a:path w="2655570" h="56514">
                  <a:moveTo>
                    <a:pt x="926033" y="0"/>
                  </a:moveTo>
                  <a:lnTo>
                    <a:pt x="918476" y="0"/>
                  </a:lnTo>
                  <a:lnTo>
                    <a:pt x="918476" y="7543"/>
                  </a:lnTo>
                  <a:lnTo>
                    <a:pt x="926033" y="7543"/>
                  </a:lnTo>
                  <a:lnTo>
                    <a:pt x="926033" y="0"/>
                  </a:lnTo>
                  <a:close/>
                </a:path>
                <a:path w="2655570" h="56514">
                  <a:moveTo>
                    <a:pt x="980059" y="48564"/>
                  </a:moveTo>
                  <a:lnTo>
                    <a:pt x="972515" y="48564"/>
                  </a:lnTo>
                  <a:lnTo>
                    <a:pt x="972515" y="56108"/>
                  </a:lnTo>
                  <a:lnTo>
                    <a:pt x="980059" y="56108"/>
                  </a:lnTo>
                  <a:lnTo>
                    <a:pt x="980059" y="48564"/>
                  </a:lnTo>
                  <a:close/>
                </a:path>
                <a:path w="2655570" h="56514">
                  <a:moveTo>
                    <a:pt x="1358265" y="48564"/>
                  </a:moveTo>
                  <a:lnTo>
                    <a:pt x="1350721" y="48564"/>
                  </a:lnTo>
                  <a:lnTo>
                    <a:pt x="1350721" y="56108"/>
                  </a:lnTo>
                  <a:lnTo>
                    <a:pt x="1358265" y="56108"/>
                  </a:lnTo>
                  <a:lnTo>
                    <a:pt x="1358265" y="48564"/>
                  </a:lnTo>
                  <a:close/>
                </a:path>
                <a:path w="2655570" h="56514">
                  <a:moveTo>
                    <a:pt x="1412303" y="48564"/>
                  </a:moveTo>
                  <a:lnTo>
                    <a:pt x="1404759" y="48564"/>
                  </a:lnTo>
                  <a:lnTo>
                    <a:pt x="1404759" y="56108"/>
                  </a:lnTo>
                  <a:lnTo>
                    <a:pt x="1412303" y="56108"/>
                  </a:lnTo>
                  <a:lnTo>
                    <a:pt x="1412303" y="48564"/>
                  </a:lnTo>
                  <a:close/>
                </a:path>
                <a:path w="2655570" h="56514">
                  <a:moveTo>
                    <a:pt x="1412303" y="0"/>
                  </a:moveTo>
                  <a:lnTo>
                    <a:pt x="1404759" y="0"/>
                  </a:lnTo>
                  <a:lnTo>
                    <a:pt x="1404759" y="7543"/>
                  </a:lnTo>
                  <a:lnTo>
                    <a:pt x="1412303" y="7543"/>
                  </a:lnTo>
                  <a:lnTo>
                    <a:pt x="1412303" y="0"/>
                  </a:lnTo>
                  <a:close/>
                </a:path>
                <a:path w="2655570" h="56514">
                  <a:moveTo>
                    <a:pt x="1466354" y="48564"/>
                  </a:moveTo>
                  <a:lnTo>
                    <a:pt x="1458810" y="48564"/>
                  </a:lnTo>
                  <a:lnTo>
                    <a:pt x="1458810" y="56108"/>
                  </a:lnTo>
                  <a:lnTo>
                    <a:pt x="1466354" y="56108"/>
                  </a:lnTo>
                  <a:lnTo>
                    <a:pt x="1466354" y="48564"/>
                  </a:lnTo>
                  <a:close/>
                </a:path>
                <a:path w="2655570" h="56514">
                  <a:moveTo>
                    <a:pt x="1466354" y="0"/>
                  </a:moveTo>
                  <a:lnTo>
                    <a:pt x="1458810" y="0"/>
                  </a:lnTo>
                  <a:lnTo>
                    <a:pt x="1458810" y="7543"/>
                  </a:lnTo>
                  <a:lnTo>
                    <a:pt x="1466354" y="7543"/>
                  </a:lnTo>
                  <a:lnTo>
                    <a:pt x="1466354" y="0"/>
                  </a:lnTo>
                  <a:close/>
                </a:path>
                <a:path w="2655570" h="56514">
                  <a:moveTo>
                    <a:pt x="1520380" y="48564"/>
                  </a:moveTo>
                  <a:lnTo>
                    <a:pt x="1512836" y="48564"/>
                  </a:lnTo>
                  <a:lnTo>
                    <a:pt x="1512836" y="56108"/>
                  </a:lnTo>
                  <a:lnTo>
                    <a:pt x="1520380" y="56108"/>
                  </a:lnTo>
                  <a:lnTo>
                    <a:pt x="1520380" y="48564"/>
                  </a:lnTo>
                  <a:close/>
                </a:path>
                <a:path w="2655570" h="56514">
                  <a:moveTo>
                    <a:pt x="1520380" y="0"/>
                  </a:moveTo>
                  <a:lnTo>
                    <a:pt x="1512836" y="0"/>
                  </a:lnTo>
                  <a:lnTo>
                    <a:pt x="1512836" y="7543"/>
                  </a:lnTo>
                  <a:lnTo>
                    <a:pt x="1520380" y="7543"/>
                  </a:lnTo>
                  <a:lnTo>
                    <a:pt x="1520380" y="0"/>
                  </a:lnTo>
                  <a:close/>
                </a:path>
                <a:path w="2655570" h="56514">
                  <a:moveTo>
                    <a:pt x="1574380" y="48564"/>
                  </a:moveTo>
                  <a:lnTo>
                    <a:pt x="1566849" y="48564"/>
                  </a:lnTo>
                  <a:lnTo>
                    <a:pt x="1566849" y="56108"/>
                  </a:lnTo>
                  <a:lnTo>
                    <a:pt x="1574380" y="56108"/>
                  </a:lnTo>
                  <a:lnTo>
                    <a:pt x="1574380" y="48564"/>
                  </a:lnTo>
                  <a:close/>
                </a:path>
                <a:path w="2655570" h="56514">
                  <a:moveTo>
                    <a:pt x="1574380" y="0"/>
                  </a:moveTo>
                  <a:lnTo>
                    <a:pt x="1566849" y="0"/>
                  </a:lnTo>
                  <a:lnTo>
                    <a:pt x="1566849" y="7543"/>
                  </a:lnTo>
                  <a:lnTo>
                    <a:pt x="1574380" y="7543"/>
                  </a:lnTo>
                  <a:lnTo>
                    <a:pt x="1574380" y="0"/>
                  </a:lnTo>
                  <a:close/>
                </a:path>
                <a:path w="2655570" h="56514">
                  <a:moveTo>
                    <a:pt x="1628419" y="48564"/>
                  </a:moveTo>
                  <a:lnTo>
                    <a:pt x="1620875" y="48564"/>
                  </a:lnTo>
                  <a:lnTo>
                    <a:pt x="1620875" y="56108"/>
                  </a:lnTo>
                  <a:lnTo>
                    <a:pt x="1628419" y="56108"/>
                  </a:lnTo>
                  <a:lnTo>
                    <a:pt x="1628419" y="48564"/>
                  </a:lnTo>
                  <a:close/>
                </a:path>
                <a:path w="2655570" h="56514">
                  <a:moveTo>
                    <a:pt x="1628419" y="0"/>
                  </a:moveTo>
                  <a:lnTo>
                    <a:pt x="1620875" y="0"/>
                  </a:lnTo>
                  <a:lnTo>
                    <a:pt x="1620875" y="7543"/>
                  </a:lnTo>
                  <a:lnTo>
                    <a:pt x="1628419" y="7543"/>
                  </a:lnTo>
                  <a:lnTo>
                    <a:pt x="1628419" y="0"/>
                  </a:lnTo>
                  <a:close/>
                </a:path>
                <a:path w="2655570" h="56514">
                  <a:moveTo>
                    <a:pt x="1682457" y="48564"/>
                  </a:moveTo>
                  <a:lnTo>
                    <a:pt x="1674914" y="48564"/>
                  </a:lnTo>
                  <a:lnTo>
                    <a:pt x="1674914" y="56108"/>
                  </a:lnTo>
                  <a:lnTo>
                    <a:pt x="1682457" y="56108"/>
                  </a:lnTo>
                  <a:lnTo>
                    <a:pt x="1682457" y="48564"/>
                  </a:lnTo>
                  <a:close/>
                </a:path>
                <a:path w="2655570" h="56514">
                  <a:moveTo>
                    <a:pt x="1682457" y="0"/>
                  </a:moveTo>
                  <a:lnTo>
                    <a:pt x="1674914" y="0"/>
                  </a:lnTo>
                  <a:lnTo>
                    <a:pt x="1674914" y="7543"/>
                  </a:lnTo>
                  <a:lnTo>
                    <a:pt x="1682457" y="7543"/>
                  </a:lnTo>
                  <a:lnTo>
                    <a:pt x="1682457" y="0"/>
                  </a:lnTo>
                  <a:close/>
                </a:path>
                <a:path w="2655570" h="56514">
                  <a:moveTo>
                    <a:pt x="1736509" y="48564"/>
                  </a:moveTo>
                  <a:lnTo>
                    <a:pt x="1728965" y="48564"/>
                  </a:lnTo>
                  <a:lnTo>
                    <a:pt x="1728965" y="56108"/>
                  </a:lnTo>
                  <a:lnTo>
                    <a:pt x="1736509" y="56108"/>
                  </a:lnTo>
                  <a:lnTo>
                    <a:pt x="1736509" y="48564"/>
                  </a:lnTo>
                  <a:close/>
                </a:path>
                <a:path w="2655570" h="56514">
                  <a:moveTo>
                    <a:pt x="1736509" y="0"/>
                  </a:moveTo>
                  <a:lnTo>
                    <a:pt x="1728965" y="0"/>
                  </a:lnTo>
                  <a:lnTo>
                    <a:pt x="1728965" y="7543"/>
                  </a:lnTo>
                  <a:lnTo>
                    <a:pt x="1736509" y="7543"/>
                  </a:lnTo>
                  <a:lnTo>
                    <a:pt x="1736509" y="0"/>
                  </a:lnTo>
                  <a:close/>
                </a:path>
                <a:path w="2655570" h="56514">
                  <a:moveTo>
                    <a:pt x="1790496" y="48564"/>
                  </a:moveTo>
                  <a:lnTo>
                    <a:pt x="1782953" y="48564"/>
                  </a:lnTo>
                  <a:lnTo>
                    <a:pt x="1782953" y="56108"/>
                  </a:lnTo>
                  <a:lnTo>
                    <a:pt x="1790496" y="56108"/>
                  </a:lnTo>
                  <a:lnTo>
                    <a:pt x="1790496" y="48564"/>
                  </a:lnTo>
                  <a:close/>
                </a:path>
                <a:path w="2655570" h="56514">
                  <a:moveTo>
                    <a:pt x="1790496" y="0"/>
                  </a:moveTo>
                  <a:lnTo>
                    <a:pt x="1782953" y="0"/>
                  </a:lnTo>
                  <a:lnTo>
                    <a:pt x="1782953" y="7543"/>
                  </a:lnTo>
                  <a:lnTo>
                    <a:pt x="1790496" y="7543"/>
                  </a:lnTo>
                  <a:lnTo>
                    <a:pt x="1790496" y="0"/>
                  </a:lnTo>
                  <a:close/>
                </a:path>
                <a:path w="2655570" h="56514">
                  <a:moveTo>
                    <a:pt x="1844535" y="48564"/>
                  </a:moveTo>
                  <a:lnTo>
                    <a:pt x="1837004" y="48564"/>
                  </a:lnTo>
                  <a:lnTo>
                    <a:pt x="1837004" y="56108"/>
                  </a:lnTo>
                  <a:lnTo>
                    <a:pt x="1844535" y="56108"/>
                  </a:lnTo>
                  <a:lnTo>
                    <a:pt x="1844535" y="48564"/>
                  </a:lnTo>
                  <a:close/>
                </a:path>
                <a:path w="2655570" h="56514">
                  <a:moveTo>
                    <a:pt x="1844535" y="0"/>
                  </a:moveTo>
                  <a:lnTo>
                    <a:pt x="1837004" y="0"/>
                  </a:lnTo>
                  <a:lnTo>
                    <a:pt x="1837004" y="7543"/>
                  </a:lnTo>
                  <a:lnTo>
                    <a:pt x="1844535" y="7543"/>
                  </a:lnTo>
                  <a:lnTo>
                    <a:pt x="1844535" y="0"/>
                  </a:lnTo>
                  <a:close/>
                </a:path>
                <a:path w="2655570" h="56514">
                  <a:moveTo>
                    <a:pt x="1898586" y="48564"/>
                  </a:moveTo>
                  <a:lnTo>
                    <a:pt x="1891042" y="48564"/>
                  </a:lnTo>
                  <a:lnTo>
                    <a:pt x="1891042" y="56108"/>
                  </a:lnTo>
                  <a:lnTo>
                    <a:pt x="1898586" y="56108"/>
                  </a:lnTo>
                  <a:lnTo>
                    <a:pt x="1898586" y="48564"/>
                  </a:lnTo>
                  <a:close/>
                </a:path>
                <a:path w="2655570" h="56514">
                  <a:moveTo>
                    <a:pt x="1898586" y="0"/>
                  </a:moveTo>
                  <a:lnTo>
                    <a:pt x="1891042" y="0"/>
                  </a:lnTo>
                  <a:lnTo>
                    <a:pt x="1891042" y="7543"/>
                  </a:lnTo>
                  <a:lnTo>
                    <a:pt x="1898586" y="7543"/>
                  </a:lnTo>
                  <a:lnTo>
                    <a:pt x="1898586" y="0"/>
                  </a:lnTo>
                  <a:close/>
                </a:path>
                <a:path w="2655570" h="56514">
                  <a:moveTo>
                    <a:pt x="1952625" y="48564"/>
                  </a:moveTo>
                  <a:lnTo>
                    <a:pt x="1945093" y="48564"/>
                  </a:lnTo>
                  <a:lnTo>
                    <a:pt x="1945093" y="56108"/>
                  </a:lnTo>
                  <a:lnTo>
                    <a:pt x="1952625" y="56108"/>
                  </a:lnTo>
                  <a:lnTo>
                    <a:pt x="1952625" y="48564"/>
                  </a:lnTo>
                  <a:close/>
                </a:path>
                <a:path w="2655570" h="56514">
                  <a:moveTo>
                    <a:pt x="1952625" y="0"/>
                  </a:moveTo>
                  <a:lnTo>
                    <a:pt x="1945093" y="0"/>
                  </a:lnTo>
                  <a:lnTo>
                    <a:pt x="1945093" y="7543"/>
                  </a:lnTo>
                  <a:lnTo>
                    <a:pt x="1952625" y="7543"/>
                  </a:lnTo>
                  <a:lnTo>
                    <a:pt x="1952625" y="0"/>
                  </a:lnTo>
                  <a:close/>
                </a:path>
                <a:path w="2655570" h="56514">
                  <a:moveTo>
                    <a:pt x="2006625" y="48564"/>
                  </a:moveTo>
                  <a:lnTo>
                    <a:pt x="1999081" y="48564"/>
                  </a:lnTo>
                  <a:lnTo>
                    <a:pt x="1999081" y="56108"/>
                  </a:lnTo>
                  <a:lnTo>
                    <a:pt x="2006625" y="56108"/>
                  </a:lnTo>
                  <a:lnTo>
                    <a:pt x="2006625" y="48564"/>
                  </a:lnTo>
                  <a:close/>
                </a:path>
                <a:path w="2655570" h="56514">
                  <a:moveTo>
                    <a:pt x="2006625" y="0"/>
                  </a:moveTo>
                  <a:lnTo>
                    <a:pt x="1999081" y="0"/>
                  </a:lnTo>
                  <a:lnTo>
                    <a:pt x="1999081" y="7543"/>
                  </a:lnTo>
                  <a:lnTo>
                    <a:pt x="2006625" y="7543"/>
                  </a:lnTo>
                  <a:lnTo>
                    <a:pt x="2006625" y="0"/>
                  </a:lnTo>
                  <a:close/>
                </a:path>
                <a:path w="2655570" h="56514">
                  <a:moveTo>
                    <a:pt x="2060663" y="48564"/>
                  </a:moveTo>
                  <a:lnTo>
                    <a:pt x="2053132" y="48564"/>
                  </a:lnTo>
                  <a:lnTo>
                    <a:pt x="2053132" y="56108"/>
                  </a:lnTo>
                  <a:lnTo>
                    <a:pt x="2060663" y="56108"/>
                  </a:lnTo>
                  <a:lnTo>
                    <a:pt x="2060663" y="48564"/>
                  </a:lnTo>
                  <a:close/>
                </a:path>
                <a:path w="2655570" h="56514">
                  <a:moveTo>
                    <a:pt x="2060663" y="0"/>
                  </a:moveTo>
                  <a:lnTo>
                    <a:pt x="2053132" y="0"/>
                  </a:lnTo>
                  <a:lnTo>
                    <a:pt x="2053132" y="7543"/>
                  </a:lnTo>
                  <a:lnTo>
                    <a:pt x="2060663" y="7543"/>
                  </a:lnTo>
                  <a:lnTo>
                    <a:pt x="2060663" y="0"/>
                  </a:lnTo>
                  <a:close/>
                </a:path>
                <a:path w="2655570" h="56514">
                  <a:moveTo>
                    <a:pt x="2114715" y="48564"/>
                  </a:moveTo>
                  <a:lnTo>
                    <a:pt x="2107171" y="48564"/>
                  </a:lnTo>
                  <a:lnTo>
                    <a:pt x="2107171" y="56108"/>
                  </a:lnTo>
                  <a:lnTo>
                    <a:pt x="2114715" y="56108"/>
                  </a:lnTo>
                  <a:lnTo>
                    <a:pt x="2114715" y="48564"/>
                  </a:lnTo>
                  <a:close/>
                </a:path>
                <a:path w="2655570" h="56514">
                  <a:moveTo>
                    <a:pt x="2114715" y="0"/>
                  </a:moveTo>
                  <a:lnTo>
                    <a:pt x="2107171" y="0"/>
                  </a:lnTo>
                  <a:lnTo>
                    <a:pt x="2107171" y="7543"/>
                  </a:lnTo>
                  <a:lnTo>
                    <a:pt x="2114715" y="7543"/>
                  </a:lnTo>
                  <a:lnTo>
                    <a:pt x="2114715" y="0"/>
                  </a:lnTo>
                  <a:close/>
                </a:path>
                <a:path w="2655570" h="56514">
                  <a:moveTo>
                    <a:pt x="2168715" y="48564"/>
                  </a:moveTo>
                  <a:lnTo>
                    <a:pt x="2161171" y="48564"/>
                  </a:lnTo>
                  <a:lnTo>
                    <a:pt x="2161171" y="56108"/>
                  </a:lnTo>
                  <a:lnTo>
                    <a:pt x="2168715" y="56108"/>
                  </a:lnTo>
                  <a:lnTo>
                    <a:pt x="2168715" y="48564"/>
                  </a:lnTo>
                  <a:close/>
                </a:path>
                <a:path w="2655570" h="56514">
                  <a:moveTo>
                    <a:pt x="2168715" y="0"/>
                  </a:moveTo>
                  <a:lnTo>
                    <a:pt x="2161171" y="0"/>
                  </a:lnTo>
                  <a:lnTo>
                    <a:pt x="2161171" y="7543"/>
                  </a:lnTo>
                  <a:lnTo>
                    <a:pt x="2168715" y="7543"/>
                  </a:lnTo>
                  <a:lnTo>
                    <a:pt x="2168715" y="0"/>
                  </a:lnTo>
                  <a:close/>
                </a:path>
                <a:path w="2655570" h="56514">
                  <a:moveTo>
                    <a:pt x="2222741" y="48564"/>
                  </a:moveTo>
                  <a:lnTo>
                    <a:pt x="2215197" y="48564"/>
                  </a:lnTo>
                  <a:lnTo>
                    <a:pt x="2215197" y="56108"/>
                  </a:lnTo>
                  <a:lnTo>
                    <a:pt x="2222741" y="56108"/>
                  </a:lnTo>
                  <a:lnTo>
                    <a:pt x="2222741" y="48564"/>
                  </a:lnTo>
                  <a:close/>
                </a:path>
                <a:path w="2655570" h="56514">
                  <a:moveTo>
                    <a:pt x="2222741" y="0"/>
                  </a:moveTo>
                  <a:lnTo>
                    <a:pt x="2215197" y="0"/>
                  </a:lnTo>
                  <a:lnTo>
                    <a:pt x="2215197" y="7543"/>
                  </a:lnTo>
                  <a:lnTo>
                    <a:pt x="2222741" y="7543"/>
                  </a:lnTo>
                  <a:lnTo>
                    <a:pt x="2222741" y="0"/>
                  </a:lnTo>
                  <a:close/>
                </a:path>
                <a:path w="2655570" h="56514">
                  <a:moveTo>
                    <a:pt x="2276779" y="48564"/>
                  </a:moveTo>
                  <a:lnTo>
                    <a:pt x="2269236" y="48564"/>
                  </a:lnTo>
                  <a:lnTo>
                    <a:pt x="2269236" y="56108"/>
                  </a:lnTo>
                  <a:lnTo>
                    <a:pt x="2276779" y="56108"/>
                  </a:lnTo>
                  <a:lnTo>
                    <a:pt x="2276779" y="48564"/>
                  </a:lnTo>
                  <a:close/>
                </a:path>
                <a:path w="2655570" h="56514">
                  <a:moveTo>
                    <a:pt x="2276779" y="0"/>
                  </a:moveTo>
                  <a:lnTo>
                    <a:pt x="2269236" y="0"/>
                  </a:lnTo>
                  <a:lnTo>
                    <a:pt x="2269236" y="7543"/>
                  </a:lnTo>
                  <a:lnTo>
                    <a:pt x="2276779" y="7543"/>
                  </a:lnTo>
                  <a:lnTo>
                    <a:pt x="2276779" y="0"/>
                  </a:lnTo>
                  <a:close/>
                </a:path>
                <a:path w="2655570" h="56514">
                  <a:moveTo>
                    <a:pt x="2330831" y="48564"/>
                  </a:moveTo>
                  <a:lnTo>
                    <a:pt x="2323287" y="48564"/>
                  </a:lnTo>
                  <a:lnTo>
                    <a:pt x="2323287" y="56108"/>
                  </a:lnTo>
                  <a:lnTo>
                    <a:pt x="2330831" y="56108"/>
                  </a:lnTo>
                  <a:lnTo>
                    <a:pt x="2330831" y="48564"/>
                  </a:lnTo>
                  <a:close/>
                </a:path>
                <a:path w="2655570" h="56514">
                  <a:moveTo>
                    <a:pt x="2330831" y="0"/>
                  </a:moveTo>
                  <a:lnTo>
                    <a:pt x="2323287" y="0"/>
                  </a:lnTo>
                  <a:lnTo>
                    <a:pt x="2323287" y="7543"/>
                  </a:lnTo>
                  <a:lnTo>
                    <a:pt x="2330831" y="7543"/>
                  </a:lnTo>
                  <a:lnTo>
                    <a:pt x="2330831" y="0"/>
                  </a:lnTo>
                  <a:close/>
                </a:path>
                <a:path w="2655570" h="56514">
                  <a:moveTo>
                    <a:pt x="2384818" y="48564"/>
                  </a:moveTo>
                  <a:lnTo>
                    <a:pt x="2377275" y="48564"/>
                  </a:lnTo>
                  <a:lnTo>
                    <a:pt x="2377275" y="56108"/>
                  </a:lnTo>
                  <a:lnTo>
                    <a:pt x="2384818" y="56108"/>
                  </a:lnTo>
                  <a:lnTo>
                    <a:pt x="2384818" y="48564"/>
                  </a:lnTo>
                  <a:close/>
                </a:path>
                <a:path w="2655570" h="56514">
                  <a:moveTo>
                    <a:pt x="2384818" y="0"/>
                  </a:moveTo>
                  <a:lnTo>
                    <a:pt x="2377275" y="0"/>
                  </a:lnTo>
                  <a:lnTo>
                    <a:pt x="2377275" y="7543"/>
                  </a:lnTo>
                  <a:lnTo>
                    <a:pt x="2384818" y="7543"/>
                  </a:lnTo>
                  <a:lnTo>
                    <a:pt x="2384818" y="0"/>
                  </a:lnTo>
                  <a:close/>
                </a:path>
                <a:path w="2655570" h="56514">
                  <a:moveTo>
                    <a:pt x="2438870" y="48564"/>
                  </a:moveTo>
                  <a:lnTo>
                    <a:pt x="2431326" y="48564"/>
                  </a:lnTo>
                  <a:lnTo>
                    <a:pt x="2431326" y="56108"/>
                  </a:lnTo>
                  <a:lnTo>
                    <a:pt x="2438870" y="56108"/>
                  </a:lnTo>
                  <a:lnTo>
                    <a:pt x="2438870" y="48564"/>
                  </a:lnTo>
                  <a:close/>
                </a:path>
                <a:path w="2655570" h="56514">
                  <a:moveTo>
                    <a:pt x="2438870" y="0"/>
                  </a:moveTo>
                  <a:lnTo>
                    <a:pt x="2431326" y="0"/>
                  </a:lnTo>
                  <a:lnTo>
                    <a:pt x="2431326" y="7543"/>
                  </a:lnTo>
                  <a:lnTo>
                    <a:pt x="2438870" y="7543"/>
                  </a:lnTo>
                  <a:lnTo>
                    <a:pt x="2438870" y="0"/>
                  </a:lnTo>
                  <a:close/>
                </a:path>
                <a:path w="2655570" h="56514">
                  <a:moveTo>
                    <a:pt x="2492908" y="48564"/>
                  </a:moveTo>
                  <a:lnTo>
                    <a:pt x="2485364" y="48564"/>
                  </a:lnTo>
                  <a:lnTo>
                    <a:pt x="2485364" y="56108"/>
                  </a:lnTo>
                  <a:lnTo>
                    <a:pt x="2492908" y="56108"/>
                  </a:lnTo>
                  <a:lnTo>
                    <a:pt x="2492908" y="48564"/>
                  </a:lnTo>
                  <a:close/>
                </a:path>
                <a:path w="2655570" h="56514">
                  <a:moveTo>
                    <a:pt x="2546959" y="48564"/>
                  </a:moveTo>
                  <a:lnTo>
                    <a:pt x="2539415" y="48564"/>
                  </a:lnTo>
                  <a:lnTo>
                    <a:pt x="2539415" y="56108"/>
                  </a:lnTo>
                  <a:lnTo>
                    <a:pt x="2546959" y="56108"/>
                  </a:lnTo>
                  <a:lnTo>
                    <a:pt x="2546959" y="48564"/>
                  </a:lnTo>
                  <a:close/>
                </a:path>
                <a:path w="2655570" h="56514">
                  <a:moveTo>
                    <a:pt x="2600947" y="48564"/>
                  </a:moveTo>
                  <a:lnTo>
                    <a:pt x="2593403" y="48564"/>
                  </a:lnTo>
                  <a:lnTo>
                    <a:pt x="2593403" y="56108"/>
                  </a:lnTo>
                  <a:lnTo>
                    <a:pt x="2600947" y="56108"/>
                  </a:lnTo>
                  <a:lnTo>
                    <a:pt x="2600947" y="48564"/>
                  </a:lnTo>
                  <a:close/>
                </a:path>
                <a:path w="2655570" h="56514">
                  <a:moveTo>
                    <a:pt x="2654998" y="48564"/>
                  </a:moveTo>
                  <a:lnTo>
                    <a:pt x="2647454" y="48564"/>
                  </a:lnTo>
                  <a:lnTo>
                    <a:pt x="2647454" y="56108"/>
                  </a:lnTo>
                  <a:lnTo>
                    <a:pt x="2654998" y="56108"/>
                  </a:lnTo>
                  <a:lnTo>
                    <a:pt x="2654998" y="48564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215453" y="2087880"/>
              <a:ext cx="2493010" cy="153670"/>
            </a:xfrm>
            <a:custGeom>
              <a:avLst/>
              <a:gdLst/>
              <a:ahLst/>
              <a:cxnLst/>
              <a:rect l="l" t="t" r="r" b="b"/>
              <a:pathLst>
                <a:path w="2493010" h="153669">
                  <a:moveTo>
                    <a:pt x="7543" y="97231"/>
                  </a:moveTo>
                  <a:lnTo>
                    <a:pt x="0" y="97231"/>
                  </a:lnTo>
                  <a:lnTo>
                    <a:pt x="0" y="104775"/>
                  </a:lnTo>
                  <a:lnTo>
                    <a:pt x="7543" y="104775"/>
                  </a:lnTo>
                  <a:lnTo>
                    <a:pt x="7543" y="97231"/>
                  </a:lnTo>
                  <a:close/>
                </a:path>
                <a:path w="2493010" h="153669">
                  <a:moveTo>
                    <a:pt x="61569" y="97231"/>
                  </a:moveTo>
                  <a:lnTo>
                    <a:pt x="54025" y="97231"/>
                  </a:lnTo>
                  <a:lnTo>
                    <a:pt x="54025" y="104775"/>
                  </a:lnTo>
                  <a:lnTo>
                    <a:pt x="61569" y="104775"/>
                  </a:lnTo>
                  <a:lnTo>
                    <a:pt x="61569" y="97231"/>
                  </a:lnTo>
                  <a:close/>
                </a:path>
                <a:path w="2493010" h="153669">
                  <a:moveTo>
                    <a:pt x="115620" y="97231"/>
                  </a:moveTo>
                  <a:lnTo>
                    <a:pt x="108077" y="97231"/>
                  </a:lnTo>
                  <a:lnTo>
                    <a:pt x="108077" y="104775"/>
                  </a:lnTo>
                  <a:lnTo>
                    <a:pt x="115620" y="104775"/>
                  </a:lnTo>
                  <a:lnTo>
                    <a:pt x="115620" y="97231"/>
                  </a:lnTo>
                  <a:close/>
                </a:path>
                <a:path w="2493010" h="153669">
                  <a:moveTo>
                    <a:pt x="169621" y="97231"/>
                  </a:moveTo>
                  <a:lnTo>
                    <a:pt x="162077" y="97231"/>
                  </a:lnTo>
                  <a:lnTo>
                    <a:pt x="162077" y="104775"/>
                  </a:lnTo>
                  <a:lnTo>
                    <a:pt x="169621" y="104775"/>
                  </a:lnTo>
                  <a:lnTo>
                    <a:pt x="169621" y="97231"/>
                  </a:lnTo>
                  <a:close/>
                </a:path>
                <a:path w="2493010" h="153669">
                  <a:moveTo>
                    <a:pt x="223647" y="97231"/>
                  </a:moveTo>
                  <a:lnTo>
                    <a:pt x="216115" y="97231"/>
                  </a:lnTo>
                  <a:lnTo>
                    <a:pt x="216115" y="104775"/>
                  </a:lnTo>
                  <a:lnTo>
                    <a:pt x="223647" y="104775"/>
                  </a:lnTo>
                  <a:lnTo>
                    <a:pt x="223647" y="97231"/>
                  </a:lnTo>
                  <a:close/>
                </a:path>
                <a:path w="2493010" h="153669">
                  <a:moveTo>
                    <a:pt x="277698" y="97231"/>
                  </a:moveTo>
                  <a:lnTo>
                    <a:pt x="270154" y="97231"/>
                  </a:lnTo>
                  <a:lnTo>
                    <a:pt x="270154" y="104775"/>
                  </a:lnTo>
                  <a:lnTo>
                    <a:pt x="277698" y="104775"/>
                  </a:lnTo>
                  <a:lnTo>
                    <a:pt x="277698" y="97231"/>
                  </a:lnTo>
                  <a:close/>
                </a:path>
                <a:path w="2493010" h="153669">
                  <a:moveTo>
                    <a:pt x="331736" y="97231"/>
                  </a:moveTo>
                  <a:lnTo>
                    <a:pt x="324205" y="97231"/>
                  </a:lnTo>
                  <a:lnTo>
                    <a:pt x="324205" y="104775"/>
                  </a:lnTo>
                  <a:lnTo>
                    <a:pt x="331736" y="104775"/>
                  </a:lnTo>
                  <a:lnTo>
                    <a:pt x="331736" y="97231"/>
                  </a:lnTo>
                  <a:close/>
                </a:path>
                <a:path w="2493010" h="153669">
                  <a:moveTo>
                    <a:pt x="385737" y="97231"/>
                  </a:moveTo>
                  <a:lnTo>
                    <a:pt x="378193" y="97231"/>
                  </a:lnTo>
                  <a:lnTo>
                    <a:pt x="378193" y="104775"/>
                  </a:lnTo>
                  <a:lnTo>
                    <a:pt x="385737" y="104775"/>
                  </a:lnTo>
                  <a:lnTo>
                    <a:pt x="385737" y="97231"/>
                  </a:lnTo>
                  <a:close/>
                </a:path>
                <a:path w="2493010" h="153669">
                  <a:moveTo>
                    <a:pt x="385737" y="48628"/>
                  </a:moveTo>
                  <a:lnTo>
                    <a:pt x="378193" y="48628"/>
                  </a:lnTo>
                  <a:lnTo>
                    <a:pt x="378193" y="56172"/>
                  </a:lnTo>
                  <a:lnTo>
                    <a:pt x="385737" y="56172"/>
                  </a:lnTo>
                  <a:lnTo>
                    <a:pt x="385737" y="48628"/>
                  </a:lnTo>
                  <a:close/>
                </a:path>
                <a:path w="2493010" h="153669">
                  <a:moveTo>
                    <a:pt x="439775" y="97231"/>
                  </a:moveTo>
                  <a:lnTo>
                    <a:pt x="432244" y="97231"/>
                  </a:lnTo>
                  <a:lnTo>
                    <a:pt x="432244" y="104775"/>
                  </a:lnTo>
                  <a:lnTo>
                    <a:pt x="439775" y="104775"/>
                  </a:lnTo>
                  <a:lnTo>
                    <a:pt x="439775" y="97231"/>
                  </a:lnTo>
                  <a:close/>
                </a:path>
                <a:path w="2493010" h="153669">
                  <a:moveTo>
                    <a:pt x="493826" y="97231"/>
                  </a:moveTo>
                  <a:lnTo>
                    <a:pt x="486283" y="97231"/>
                  </a:lnTo>
                  <a:lnTo>
                    <a:pt x="486283" y="104775"/>
                  </a:lnTo>
                  <a:lnTo>
                    <a:pt x="493826" y="104775"/>
                  </a:lnTo>
                  <a:lnTo>
                    <a:pt x="493826" y="97231"/>
                  </a:lnTo>
                  <a:close/>
                </a:path>
                <a:path w="2493010" h="153669">
                  <a:moveTo>
                    <a:pt x="547827" y="97231"/>
                  </a:moveTo>
                  <a:lnTo>
                    <a:pt x="540283" y="97231"/>
                  </a:lnTo>
                  <a:lnTo>
                    <a:pt x="540283" y="104775"/>
                  </a:lnTo>
                  <a:lnTo>
                    <a:pt x="547827" y="104775"/>
                  </a:lnTo>
                  <a:lnTo>
                    <a:pt x="547827" y="97231"/>
                  </a:lnTo>
                  <a:close/>
                </a:path>
                <a:path w="2493010" h="153669">
                  <a:moveTo>
                    <a:pt x="601865" y="97231"/>
                  </a:moveTo>
                  <a:lnTo>
                    <a:pt x="594321" y="97231"/>
                  </a:lnTo>
                  <a:lnTo>
                    <a:pt x="594321" y="104775"/>
                  </a:lnTo>
                  <a:lnTo>
                    <a:pt x="601865" y="104775"/>
                  </a:lnTo>
                  <a:lnTo>
                    <a:pt x="601865" y="97231"/>
                  </a:lnTo>
                  <a:close/>
                </a:path>
                <a:path w="2493010" h="153669">
                  <a:moveTo>
                    <a:pt x="655891" y="97231"/>
                  </a:moveTo>
                  <a:lnTo>
                    <a:pt x="648347" y="97231"/>
                  </a:lnTo>
                  <a:lnTo>
                    <a:pt x="648347" y="104775"/>
                  </a:lnTo>
                  <a:lnTo>
                    <a:pt x="655891" y="104775"/>
                  </a:lnTo>
                  <a:lnTo>
                    <a:pt x="655891" y="97231"/>
                  </a:lnTo>
                  <a:close/>
                </a:path>
                <a:path w="2493010" h="153669">
                  <a:moveTo>
                    <a:pt x="1250226" y="97231"/>
                  </a:moveTo>
                  <a:lnTo>
                    <a:pt x="1242682" y="97231"/>
                  </a:lnTo>
                  <a:lnTo>
                    <a:pt x="1242682" y="104775"/>
                  </a:lnTo>
                  <a:lnTo>
                    <a:pt x="1250226" y="104775"/>
                  </a:lnTo>
                  <a:lnTo>
                    <a:pt x="1250226" y="97231"/>
                  </a:lnTo>
                  <a:close/>
                </a:path>
                <a:path w="2493010" h="153669">
                  <a:moveTo>
                    <a:pt x="1304277" y="97231"/>
                  </a:moveTo>
                  <a:lnTo>
                    <a:pt x="1296733" y="97231"/>
                  </a:lnTo>
                  <a:lnTo>
                    <a:pt x="1296733" y="104775"/>
                  </a:lnTo>
                  <a:lnTo>
                    <a:pt x="1304277" y="104775"/>
                  </a:lnTo>
                  <a:lnTo>
                    <a:pt x="1304277" y="97231"/>
                  </a:lnTo>
                  <a:close/>
                </a:path>
                <a:path w="2493010" h="153669">
                  <a:moveTo>
                    <a:pt x="1304277" y="48628"/>
                  </a:moveTo>
                  <a:lnTo>
                    <a:pt x="1296733" y="48628"/>
                  </a:lnTo>
                  <a:lnTo>
                    <a:pt x="1296733" y="56172"/>
                  </a:lnTo>
                  <a:lnTo>
                    <a:pt x="1304277" y="56172"/>
                  </a:lnTo>
                  <a:lnTo>
                    <a:pt x="1304277" y="48628"/>
                  </a:lnTo>
                  <a:close/>
                </a:path>
                <a:path w="2493010" h="153669">
                  <a:moveTo>
                    <a:pt x="1304277" y="0"/>
                  </a:moveTo>
                  <a:lnTo>
                    <a:pt x="1296733" y="0"/>
                  </a:lnTo>
                  <a:lnTo>
                    <a:pt x="1296733" y="7543"/>
                  </a:lnTo>
                  <a:lnTo>
                    <a:pt x="1304277" y="7543"/>
                  </a:lnTo>
                  <a:lnTo>
                    <a:pt x="1304277" y="0"/>
                  </a:lnTo>
                  <a:close/>
                </a:path>
                <a:path w="2493010" h="153669">
                  <a:moveTo>
                    <a:pt x="1358303" y="97231"/>
                  </a:moveTo>
                  <a:lnTo>
                    <a:pt x="1350759" y="97231"/>
                  </a:lnTo>
                  <a:lnTo>
                    <a:pt x="1350759" y="104775"/>
                  </a:lnTo>
                  <a:lnTo>
                    <a:pt x="1358303" y="104775"/>
                  </a:lnTo>
                  <a:lnTo>
                    <a:pt x="1358303" y="97231"/>
                  </a:lnTo>
                  <a:close/>
                </a:path>
                <a:path w="2493010" h="153669">
                  <a:moveTo>
                    <a:pt x="1358303" y="48628"/>
                  </a:moveTo>
                  <a:lnTo>
                    <a:pt x="1350759" y="48628"/>
                  </a:lnTo>
                  <a:lnTo>
                    <a:pt x="1350759" y="56172"/>
                  </a:lnTo>
                  <a:lnTo>
                    <a:pt x="1358303" y="56172"/>
                  </a:lnTo>
                  <a:lnTo>
                    <a:pt x="1358303" y="48628"/>
                  </a:lnTo>
                  <a:close/>
                </a:path>
                <a:path w="2493010" h="153669">
                  <a:moveTo>
                    <a:pt x="1358303" y="0"/>
                  </a:moveTo>
                  <a:lnTo>
                    <a:pt x="1350759" y="0"/>
                  </a:lnTo>
                  <a:lnTo>
                    <a:pt x="1350759" y="7543"/>
                  </a:lnTo>
                  <a:lnTo>
                    <a:pt x="1358303" y="7543"/>
                  </a:lnTo>
                  <a:lnTo>
                    <a:pt x="1358303" y="0"/>
                  </a:lnTo>
                  <a:close/>
                </a:path>
                <a:path w="2493010" h="153669">
                  <a:moveTo>
                    <a:pt x="1412303" y="97231"/>
                  </a:moveTo>
                  <a:lnTo>
                    <a:pt x="1404772" y="97231"/>
                  </a:lnTo>
                  <a:lnTo>
                    <a:pt x="1404772" y="104775"/>
                  </a:lnTo>
                  <a:lnTo>
                    <a:pt x="1412303" y="104775"/>
                  </a:lnTo>
                  <a:lnTo>
                    <a:pt x="1412303" y="97231"/>
                  </a:lnTo>
                  <a:close/>
                </a:path>
                <a:path w="2493010" h="153669">
                  <a:moveTo>
                    <a:pt x="1412303" y="48628"/>
                  </a:moveTo>
                  <a:lnTo>
                    <a:pt x="1404772" y="48628"/>
                  </a:lnTo>
                  <a:lnTo>
                    <a:pt x="1404772" y="56172"/>
                  </a:lnTo>
                  <a:lnTo>
                    <a:pt x="1412303" y="56172"/>
                  </a:lnTo>
                  <a:lnTo>
                    <a:pt x="1412303" y="48628"/>
                  </a:lnTo>
                  <a:close/>
                </a:path>
                <a:path w="2493010" h="153669">
                  <a:moveTo>
                    <a:pt x="1412303" y="0"/>
                  </a:moveTo>
                  <a:lnTo>
                    <a:pt x="1404772" y="0"/>
                  </a:lnTo>
                  <a:lnTo>
                    <a:pt x="1404772" y="7543"/>
                  </a:lnTo>
                  <a:lnTo>
                    <a:pt x="1412303" y="7543"/>
                  </a:lnTo>
                  <a:lnTo>
                    <a:pt x="1412303" y="0"/>
                  </a:lnTo>
                  <a:close/>
                </a:path>
                <a:path w="2493010" h="153669">
                  <a:moveTo>
                    <a:pt x="1466342" y="97231"/>
                  </a:moveTo>
                  <a:lnTo>
                    <a:pt x="1458798" y="97231"/>
                  </a:lnTo>
                  <a:lnTo>
                    <a:pt x="1458798" y="104775"/>
                  </a:lnTo>
                  <a:lnTo>
                    <a:pt x="1466342" y="104775"/>
                  </a:lnTo>
                  <a:lnTo>
                    <a:pt x="1466342" y="97231"/>
                  </a:lnTo>
                  <a:close/>
                </a:path>
                <a:path w="2493010" h="153669">
                  <a:moveTo>
                    <a:pt x="1466342" y="48628"/>
                  </a:moveTo>
                  <a:lnTo>
                    <a:pt x="1458798" y="48628"/>
                  </a:lnTo>
                  <a:lnTo>
                    <a:pt x="1458798" y="56172"/>
                  </a:lnTo>
                  <a:lnTo>
                    <a:pt x="1466342" y="56172"/>
                  </a:lnTo>
                  <a:lnTo>
                    <a:pt x="1466342" y="48628"/>
                  </a:lnTo>
                  <a:close/>
                </a:path>
                <a:path w="2493010" h="153669">
                  <a:moveTo>
                    <a:pt x="1466342" y="0"/>
                  </a:moveTo>
                  <a:lnTo>
                    <a:pt x="1458798" y="0"/>
                  </a:lnTo>
                  <a:lnTo>
                    <a:pt x="1458798" y="7543"/>
                  </a:lnTo>
                  <a:lnTo>
                    <a:pt x="1466342" y="7543"/>
                  </a:lnTo>
                  <a:lnTo>
                    <a:pt x="1466342" y="0"/>
                  </a:lnTo>
                  <a:close/>
                </a:path>
                <a:path w="2493010" h="153669">
                  <a:moveTo>
                    <a:pt x="1520380" y="97231"/>
                  </a:moveTo>
                  <a:lnTo>
                    <a:pt x="1512836" y="97231"/>
                  </a:lnTo>
                  <a:lnTo>
                    <a:pt x="1512836" y="104775"/>
                  </a:lnTo>
                  <a:lnTo>
                    <a:pt x="1520380" y="104775"/>
                  </a:lnTo>
                  <a:lnTo>
                    <a:pt x="1520380" y="97231"/>
                  </a:lnTo>
                  <a:close/>
                </a:path>
                <a:path w="2493010" h="153669">
                  <a:moveTo>
                    <a:pt x="1520380" y="48628"/>
                  </a:moveTo>
                  <a:lnTo>
                    <a:pt x="1512836" y="48628"/>
                  </a:lnTo>
                  <a:lnTo>
                    <a:pt x="1512836" y="56172"/>
                  </a:lnTo>
                  <a:lnTo>
                    <a:pt x="1520380" y="56172"/>
                  </a:lnTo>
                  <a:lnTo>
                    <a:pt x="1520380" y="48628"/>
                  </a:lnTo>
                  <a:close/>
                </a:path>
                <a:path w="2493010" h="153669">
                  <a:moveTo>
                    <a:pt x="1520380" y="0"/>
                  </a:moveTo>
                  <a:lnTo>
                    <a:pt x="1512836" y="0"/>
                  </a:lnTo>
                  <a:lnTo>
                    <a:pt x="1512836" y="7543"/>
                  </a:lnTo>
                  <a:lnTo>
                    <a:pt x="1520380" y="7543"/>
                  </a:lnTo>
                  <a:lnTo>
                    <a:pt x="1520380" y="0"/>
                  </a:lnTo>
                  <a:close/>
                </a:path>
                <a:path w="2493010" h="153669">
                  <a:moveTo>
                    <a:pt x="1574431" y="97231"/>
                  </a:moveTo>
                  <a:lnTo>
                    <a:pt x="1566887" y="97231"/>
                  </a:lnTo>
                  <a:lnTo>
                    <a:pt x="1566887" y="104775"/>
                  </a:lnTo>
                  <a:lnTo>
                    <a:pt x="1574431" y="104775"/>
                  </a:lnTo>
                  <a:lnTo>
                    <a:pt x="1574431" y="97231"/>
                  </a:lnTo>
                  <a:close/>
                </a:path>
                <a:path w="2493010" h="153669">
                  <a:moveTo>
                    <a:pt x="1574431" y="48628"/>
                  </a:moveTo>
                  <a:lnTo>
                    <a:pt x="1566887" y="48628"/>
                  </a:lnTo>
                  <a:lnTo>
                    <a:pt x="1566887" y="56172"/>
                  </a:lnTo>
                  <a:lnTo>
                    <a:pt x="1574431" y="56172"/>
                  </a:lnTo>
                  <a:lnTo>
                    <a:pt x="1574431" y="48628"/>
                  </a:lnTo>
                  <a:close/>
                </a:path>
                <a:path w="2493010" h="153669">
                  <a:moveTo>
                    <a:pt x="1628419" y="97231"/>
                  </a:moveTo>
                  <a:lnTo>
                    <a:pt x="1620875" y="97231"/>
                  </a:lnTo>
                  <a:lnTo>
                    <a:pt x="1620875" y="104775"/>
                  </a:lnTo>
                  <a:lnTo>
                    <a:pt x="1628419" y="104775"/>
                  </a:lnTo>
                  <a:lnTo>
                    <a:pt x="1628419" y="97231"/>
                  </a:lnTo>
                  <a:close/>
                </a:path>
                <a:path w="2493010" h="153669">
                  <a:moveTo>
                    <a:pt x="1628419" y="48628"/>
                  </a:moveTo>
                  <a:lnTo>
                    <a:pt x="1620875" y="48628"/>
                  </a:lnTo>
                  <a:lnTo>
                    <a:pt x="1620875" y="56172"/>
                  </a:lnTo>
                  <a:lnTo>
                    <a:pt x="1628419" y="56172"/>
                  </a:lnTo>
                  <a:lnTo>
                    <a:pt x="1628419" y="48628"/>
                  </a:lnTo>
                  <a:close/>
                </a:path>
                <a:path w="2493010" h="153669">
                  <a:moveTo>
                    <a:pt x="1682457" y="97231"/>
                  </a:moveTo>
                  <a:lnTo>
                    <a:pt x="1674926" y="97231"/>
                  </a:lnTo>
                  <a:lnTo>
                    <a:pt x="1674926" y="104775"/>
                  </a:lnTo>
                  <a:lnTo>
                    <a:pt x="1682457" y="104775"/>
                  </a:lnTo>
                  <a:lnTo>
                    <a:pt x="1682457" y="97231"/>
                  </a:lnTo>
                  <a:close/>
                </a:path>
                <a:path w="2493010" h="153669">
                  <a:moveTo>
                    <a:pt x="1682457" y="48628"/>
                  </a:moveTo>
                  <a:lnTo>
                    <a:pt x="1674926" y="48628"/>
                  </a:lnTo>
                  <a:lnTo>
                    <a:pt x="1674926" y="56172"/>
                  </a:lnTo>
                  <a:lnTo>
                    <a:pt x="1682457" y="56172"/>
                  </a:lnTo>
                  <a:lnTo>
                    <a:pt x="1682457" y="48628"/>
                  </a:lnTo>
                  <a:close/>
                </a:path>
                <a:path w="2493010" h="153669">
                  <a:moveTo>
                    <a:pt x="1736509" y="97231"/>
                  </a:moveTo>
                  <a:lnTo>
                    <a:pt x="1728965" y="97231"/>
                  </a:lnTo>
                  <a:lnTo>
                    <a:pt x="1728965" y="104775"/>
                  </a:lnTo>
                  <a:lnTo>
                    <a:pt x="1736509" y="104775"/>
                  </a:lnTo>
                  <a:lnTo>
                    <a:pt x="1736509" y="97231"/>
                  </a:lnTo>
                  <a:close/>
                </a:path>
                <a:path w="2493010" h="153669">
                  <a:moveTo>
                    <a:pt x="1736509" y="48628"/>
                  </a:moveTo>
                  <a:lnTo>
                    <a:pt x="1728965" y="48628"/>
                  </a:lnTo>
                  <a:lnTo>
                    <a:pt x="1728965" y="56172"/>
                  </a:lnTo>
                  <a:lnTo>
                    <a:pt x="1736509" y="56172"/>
                  </a:lnTo>
                  <a:lnTo>
                    <a:pt x="1736509" y="48628"/>
                  </a:lnTo>
                  <a:close/>
                </a:path>
                <a:path w="2493010" h="153669">
                  <a:moveTo>
                    <a:pt x="1790547" y="97231"/>
                  </a:moveTo>
                  <a:lnTo>
                    <a:pt x="1783016" y="97231"/>
                  </a:lnTo>
                  <a:lnTo>
                    <a:pt x="1783016" y="104775"/>
                  </a:lnTo>
                  <a:lnTo>
                    <a:pt x="1790547" y="104775"/>
                  </a:lnTo>
                  <a:lnTo>
                    <a:pt x="1790547" y="97231"/>
                  </a:lnTo>
                  <a:close/>
                </a:path>
                <a:path w="2493010" h="153669">
                  <a:moveTo>
                    <a:pt x="1790547" y="48628"/>
                  </a:moveTo>
                  <a:lnTo>
                    <a:pt x="1783016" y="48628"/>
                  </a:lnTo>
                  <a:lnTo>
                    <a:pt x="1783016" y="56172"/>
                  </a:lnTo>
                  <a:lnTo>
                    <a:pt x="1790547" y="56172"/>
                  </a:lnTo>
                  <a:lnTo>
                    <a:pt x="1790547" y="48628"/>
                  </a:lnTo>
                  <a:close/>
                </a:path>
                <a:path w="2493010" h="153669">
                  <a:moveTo>
                    <a:pt x="1844548" y="97231"/>
                  </a:moveTo>
                  <a:lnTo>
                    <a:pt x="1837004" y="97231"/>
                  </a:lnTo>
                  <a:lnTo>
                    <a:pt x="1837004" y="104775"/>
                  </a:lnTo>
                  <a:lnTo>
                    <a:pt x="1844548" y="104775"/>
                  </a:lnTo>
                  <a:lnTo>
                    <a:pt x="1844548" y="97231"/>
                  </a:lnTo>
                  <a:close/>
                </a:path>
                <a:path w="2493010" h="153669">
                  <a:moveTo>
                    <a:pt x="1844548" y="48628"/>
                  </a:moveTo>
                  <a:lnTo>
                    <a:pt x="1837004" y="48628"/>
                  </a:lnTo>
                  <a:lnTo>
                    <a:pt x="1837004" y="56172"/>
                  </a:lnTo>
                  <a:lnTo>
                    <a:pt x="1844548" y="56172"/>
                  </a:lnTo>
                  <a:lnTo>
                    <a:pt x="1844548" y="48628"/>
                  </a:lnTo>
                  <a:close/>
                </a:path>
                <a:path w="2493010" h="153669">
                  <a:moveTo>
                    <a:pt x="1898586" y="97231"/>
                  </a:moveTo>
                  <a:lnTo>
                    <a:pt x="1891055" y="97231"/>
                  </a:lnTo>
                  <a:lnTo>
                    <a:pt x="1891055" y="104775"/>
                  </a:lnTo>
                  <a:lnTo>
                    <a:pt x="1898586" y="104775"/>
                  </a:lnTo>
                  <a:lnTo>
                    <a:pt x="1898586" y="97231"/>
                  </a:lnTo>
                  <a:close/>
                </a:path>
                <a:path w="2493010" h="153669">
                  <a:moveTo>
                    <a:pt x="1898586" y="48628"/>
                  </a:moveTo>
                  <a:lnTo>
                    <a:pt x="1891055" y="48628"/>
                  </a:lnTo>
                  <a:lnTo>
                    <a:pt x="1891055" y="56172"/>
                  </a:lnTo>
                  <a:lnTo>
                    <a:pt x="1898586" y="56172"/>
                  </a:lnTo>
                  <a:lnTo>
                    <a:pt x="1898586" y="48628"/>
                  </a:lnTo>
                  <a:close/>
                </a:path>
                <a:path w="2493010" h="153669">
                  <a:moveTo>
                    <a:pt x="1952637" y="97231"/>
                  </a:moveTo>
                  <a:lnTo>
                    <a:pt x="1945093" y="97231"/>
                  </a:lnTo>
                  <a:lnTo>
                    <a:pt x="1945093" y="104775"/>
                  </a:lnTo>
                  <a:lnTo>
                    <a:pt x="1952637" y="104775"/>
                  </a:lnTo>
                  <a:lnTo>
                    <a:pt x="1952637" y="97231"/>
                  </a:lnTo>
                  <a:close/>
                </a:path>
                <a:path w="2493010" h="153669">
                  <a:moveTo>
                    <a:pt x="1952637" y="48628"/>
                  </a:moveTo>
                  <a:lnTo>
                    <a:pt x="1945093" y="48628"/>
                  </a:lnTo>
                  <a:lnTo>
                    <a:pt x="1945093" y="56172"/>
                  </a:lnTo>
                  <a:lnTo>
                    <a:pt x="1952637" y="56172"/>
                  </a:lnTo>
                  <a:lnTo>
                    <a:pt x="1952637" y="48628"/>
                  </a:lnTo>
                  <a:close/>
                </a:path>
                <a:path w="2493010" h="153669">
                  <a:moveTo>
                    <a:pt x="2006638" y="97231"/>
                  </a:moveTo>
                  <a:lnTo>
                    <a:pt x="1999094" y="97231"/>
                  </a:lnTo>
                  <a:lnTo>
                    <a:pt x="1999094" y="104775"/>
                  </a:lnTo>
                  <a:lnTo>
                    <a:pt x="2006638" y="104775"/>
                  </a:lnTo>
                  <a:lnTo>
                    <a:pt x="2006638" y="97231"/>
                  </a:lnTo>
                  <a:close/>
                </a:path>
                <a:path w="2493010" h="153669">
                  <a:moveTo>
                    <a:pt x="2006638" y="48628"/>
                  </a:moveTo>
                  <a:lnTo>
                    <a:pt x="1999094" y="48628"/>
                  </a:lnTo>
                  <a:lnTo>
                    <a:pt x="1999094" y="56172"/>
                  </a:lnTo>
                  <a:lnTo>
                    <a:pt x="2006638" y="56172"/>
                  </a:lnTo>
                  <a:lnTo>
                    <a:pt x="2006638" y="48628"/>
                  </a:lnTo>
                  <a:close/>
                </a:path>
                <a:path w="2493010" h="153669">
                  <a:moveTo>
                    <a:pt x="2060663" y="97231"/>
                  </a:moveTo>
                  <a:lnTo>
                    <a:pt x="2053120" y="97231"/>
                  </a:lnTo>
                  <a:lnTo>
                    <a:pt x="2053120" y="104775"/>
                  </a:lnTo>
                  <a:lnTo>
                    <a:pt x="2060663" y="104775"/>
                  </a:lnTo>
                  <a:lnTo>
                    <a:pt x="2060663" y="97231"/>
                  </a:lnTo>
                  <a:close/>
                </a:path>
                <a:path w="2493010" h="153669">
                  <a:moveTo>
                    <a:pt x="2060663" y="48628"/>
                  </a:moveTo>
                  <a:lnTo>
                    <a:pt x="2053120" y="48628"/>
                  </a:lnTo>
                  <a:lnTo>
                    <a:pt x="2053120" y="56172"/>
                  </a:lnTo>
                  <a:lnTo>
                    <a:pt x="2060663" y="56172"/>
                  </a:lnTo>
                  <a:lnTo>
                    <a:pt x="2060663" y="48628"/>
                  </a:lnTo>
                  <a:close/>
                </a:path>
                <a:path w="2493010" h="153669">
                  <a:moveTo>
                    <a:pt x="2114702" y="97231"/>
                  </a:moveTo>
                  <a:lnTo>
                    <a:pt x="2107158" y="97231"/>
                  </a:lnTo>
                  <a:lnTo>
                    <a:pt x="2107158" y="104775"/>
                  </a:lnTo>
                  <a:lnTo>
                    <a:pt x="2114702" y="104775"/>
                  </a:lnTo>
                  <a:lnTo>
                    <a:pt x="2114702" y="97231"/>
                  </a:lnTo>
                  <a:close/>
                </a:path>
                <a:path w="2493010" h="153669">
                  <a:moveTo>
                    <a:pt x="2114702" y="48628"/>
                  </a:moveTo>
                  <a:lnTo>
                    <a:pt x="2107158" y="48628"/>
                  </a:lnTo>
                  <a:lnTo>
                    <a:pt x="2107158" y="56172"/>
                  </a:lnTo>
                  <a:lnTo>
                    <a:pt x="2114702" y="56172"/>
                  </a:lnTo>
                  <a:lnTo>
                    <a:pt x="2114702" y="48628"/>
                  </a:lnTo>
                  <a:close/>
                </a:path>
                <a:path w="2493010" h="153669">
                  <a:moveTo>
                    <a:pt x="2168753" y="97231"/>
                  </a:moveTo>
                  <a:lnTo>
                    <a:pt x="2161209" y="97231"/>
                  </a:lnTo>
                  <a:lnTo>
                    <a:pt x="2161209" y="104775"/>
                  </a:lnTo>
                  <a:lnTo>
                    <a:pt x="2168753" y="104775"/>
                  </a:lnTo>
                  <a:lnTo>
                    <a:pt x="2168753" y="97231"/>
                  </a:lnTo>
                  <a:close/>
                </a:path>
                <a:path w="2493010" h="153669">
                  <a:moveTo>
                    <a:pt x="2168753" y="48628"/>
                  </a:moveTo>
                  <a:lnTo>
                    <a:pt x="2161209" y="48628"/>
                  </a:lnTo>
                  <a:lnTo>
                    <a:pt x="2161209" y="56172"/>
                  </a:lnTo>
                  <a:lnTo>
                    <a:pt x="2168753" y="56172"/>
                  </a:lnTo>
                  <a:lnTo>
                    <a:pt x="2168753" y="48628"/>
                  </a:lnTo>
                  <a:close/>
                </a:path>
                <a:path w="2493010" h="153669">
                  <a:moveTo>
                    <a:pt x="2222741" y="97231"/>
                  </a:moveTo>
                  <a:lnTo>
                    <a:pt x="2215197" y="97231"/>
                  </a:lnTo>
                  <a:lnTo>
                    <a:pt x="2215197" y="104775"/>
                  </a:lnTo>
                  <a:lnTo>
                    <a:pt x="2222741" y="104775"/>
                  </a:lnTo>
                  <a:lnTo>
                    <a:pt x="2222741" y="97231"/>
                  </a:lnTo>
                  <a:close/>
                </a:path>
                <a:path w="2493010" h="153669">
                  <a:moveTo>
                    <a:pt x="2222741" y="48628"/>
                  </a:moveTo>
                  <a:lnTo>
                    <a:pt x="2215197" y="48628"/>
                  </a:lnTo>
                  <a:lnTo>
                    <a:pt x="2215197" y="56172"/>
                  </a:lnTo>
                  <a:lnTo>
                    <a:pt x="2222741" y="56172"/>
                  </a:lnTo>
                  <a:lnTo>
                    <a:pt x="2222741" y="48628"/>
                  </a:lnTo>
                  <a:close/>
                </a:path>
                <a:path w="2493010" h="153669">
                  <a:moveTo>
                    <a:pt x="2276792" y="145846"/>
                  </a:moveTo>
                  <a:lnTo>
                    <a:pt x="2269248" y="145846"/>
                  </a:lnTo>
                  <a:lnTo>
                    <a:pt x="2269248" y="153390"/>
                  </a:lnTo>
                  <a:lnTo>
                    <a:pt x="2276792" y="153390"/>
                  </a:lnTo>
                  <a:lnTo>
                    <a:pt x="2276792" y="145846"/>
                  </a:lnTo>
                  <a:close/>
                </a:path>
                <a:path w="2493010" h="153669">
                  <a:moveTo>
                    <a:pt x="2276792" y="97231"/>
                  </a:moveTo>
                  <a:lnTo>
                    <a:pt x="2269248" y="97231"/>
                  </a:lnTo>
                  <a:lnTo>
                    <a:pt x="2269248" y="104775"/>
                  </a:lnTo>
                  <a:lnTo>
                    <a:pt x="2276792" y="104775"/>
                  </a:lnTo>
                  <a:lnTo>
                    <a:pt x="2276792" y="97231"/>
                  </a:lnTo>
                  <a:close/>
                </a:path>
                <a:path w="2493010" h="153669">
                  <a:moveTo>
                    <a:pt x="2276792" y="48628"/>
                  </a:moveTo>
                  <a:lnTo>
                    <a:pt x="2269248" y="48628"/>
                  </a:lnTo>
                  <a:lnTo>
                    <a:pt x="2269248" y="56172"/>
                  </a:lnTo>
                  <a:lnTo>
                    <a:pt x="2276792" y="56172"/>
                  </a:lnTo>
                  <a:lnTo>
                    <a:pt x="2276792" y="48628"/>
                  </a:lnTo>
                  <a:close/>
                </a:path>
                <a:path w="2493010" h="153669">
                  <a:moveTo>
                    <a:pt x="2330831" y="145846"/>
                  </a:moveTo>
                  <a:lnTo>
                    <a:pt x="2323287" y="145846"/>
                  </a:lnTo>
                  <a:lnTo>
                    <a:pt x="2323287" y="153390"/>
                  </a:lnTo>
                  <a:lnTo>
                    <a:pt x="2330831" y="153390"/>
                  </a:lnTo>
                  <a:lnTo>
                    <a:pt x="2330831" y="145846"/>
                  </a:lnTo>
                  <a:close/>
                </a:path>
                <a:path w="2493010" h="153669">
                  <a:moveTo>
                    <a:pt x="2330831" y="97231"/>
                  </a:moveTo>
                  <a:lnTo>
                    <a:pt x="2323287" y="97231"/>
                  </a:lnTo>
                  <a:lnTo>
                    <a:pt x="2323287" y="104775"/>
                  </a:lnTo>
                  <a:lnTo>
                    <a:pt x="2330831" y="104775"/>
                  </a:lnTo>
                  <a:lnTo>
                    <a:pt x="2330831" y="97231"/>
                  </a:lnTo>
                  <a:close/>
                </a:path>
                <a:path w="2493010" h="153669">
                  <a:moveTo>
                    <a:pt x="2330831" y="48628"/>
                  </a:moveTo>
                  <a:lnTo>
                    <a:pt x="2323287" y="48628"/>
                  </a:lnTo>
                  <a:lnTo>
                    <a:pt x="2323287" y="56172"/>
                  </a:lnTo>
                  <a:lnTo>
                    <a:pt x="2330831" y="56172"/>
                  </a:lnTo>
                  <a:lnTo>
                    <a:pt x="2330831" y="48628"/>
                  </a:lnTo>
                  <a:close/>
                </a:path>
                <a:path w="2493010" h="153669">
                  <a:moveTo>
                    <a:pt x="2384882" y="145846"/>
                  </a:moveTo>
                  <a:lnTo>
                    <a:pt x="2377338" y="145846"/>
                  </a:lnTo>
                  <a:lnTo>
                    <a:pt x="2377338" y="153390"/>
                  </a:lnTo>
                  <a:lnTo>
                    <a:pt x="2384882" y="153390"/>
                  </a:lnTo>
                  <a:lnTo>
                    <a:pt x="2384882" y="145846"/>
                  </a:lnTo>
                  <a:close/>
                </a:path>
                <a:path w="2493010" h="153669">
                  <a:moveTo>
                    <a:pt x="2384882" y="97231"/>
                  </a:moveTo>
                  <a:lnTo>
                    <a:pt x="2377338" y="97231"/>
                  </a:lnTo>
                  <a:lnTo>
                    <a:pt x="2377338" y="104775"/>
                  </a:lnTo>
                  <a:lnTo>
                    <a:pt x="2384882" y="104775"/>
                  </a:lnTo>
                  <a:lnTo>
                    <a:pt x="2384882" y="97231"/>
                  </a:lnTo>
                  <a:close/>
                </a:path>
                <a:path w="2493010" h="153669">
                  <a:moveTo>
                    <a:pt x="2384882" y="48628"/>
                  </a:moveTo>
                  <a:lnTo>
                    <a:pt x="2377338" y="48628"/>
                  </a:lnTo>
                  <a:lnTo>
                    <a:pt x="2377338" y="56172"/>
                  </a:lnTo>
                  <a:lnTo>
                    <a:pt x="2384882" y="56172"/>
                  </a:lnTo>
                  <a:lnTo>
                    <a:pt x="2384882" y="48628"/>
                  </a:lnTo>
                  <a:close/>
                </a:path>
                <a:path w="2493010" h="153669">
                  <a:moveTo>
                    <a:pt x="2438870" y="145846"/>
                  </a:moveTo>
                  <a:lnTo>
                    <a:pt x="2431326" y="145846"/>
                  </a:lnTo>
                  <a:lnTo>
                    <a:pt x="2431326" y="153390"/>
                  </a:lnTo>
                  <a:lnTo>
                    <a:pt x="2438870" y="153390"/>
                  </a:lnTo>
                  <a:lnTo>
                    <a:pt x="2438870" y="145846"/>
                  </a:lnTo>
                  <a:close/>
                </a:path>
                <a:path w="2493010" h="153669">
                  <a:moveTo>
                    <a:pt x="2438870" y="97231"/>
                  </a:moveTo>
                  <a:lnTo>
                    <a:pt x="2431326" y="97231"/>
                  </a:lnTo>
                  <a:lnTo>
                    <a:pt x="2431326" y="104775"/>
                  </a:lnTo>
                  <a:lnTo>
                    <a:pt x="2438870" y="104775"/>
                  </a:lnTo>
                  <a:lnTo>
                    <a:pt x="2438870" y="97231"/>
                  </a:lnTo>
                  <a:close/>
                </a:path>
                <a:path w="2493010" h="153669">
                  <a:moveTo>
                    <a:pt x="2438870" y="48628"/>
                  </a:moveTo>
                  <a:lnTo>
                    <a:pt x="2431326" y="48628"/>
                  </a:lnTo>
                  <a:lnTo>
                    <a:pt x="2431326" y="56172"/>
                  </a:lnTo>
                  <a:lnTo>
                    <a:pt x="2438870" y="56172"/>
                  </a:lnTo>
                  <a:lnTo>
                    <a:pt x="2438870" y="48628"/>
                  </a:lnTo>
                  <a:close/>
                </a:path>
                <a:path w="2493010" h="153669">
                  <a:moveTo>
                    <a:pt x="2492921" y="145846"/>
                  </a:moveTo>
                  <a:lnTo>
                    <a:pt x="2485377" y="145846"/>
                  </a:lnTo>
                  <a:lnTo>
                    <a:pt x="2485377" y="153390"/>
                  </a:lnTo>
                  <a:lnTo>
                    <a:pt x="2492921" y="153390"/>
                  </a:lnTo>
                  <a:lnTo>
                    <a:pt x="2492921" y="145846"/>
                  </a:lnTo>
                  <a:close/>
                </a:path>
                <a:path w="2493010" h="153669">
                  <a:moveTo>
                    <a:pt x="2492921" y="97231"/>
                  </a:moveTo>
                  <a:lnTo>
                    <a:pt x="2485377" y="97231"/>
                  </a:lnTo>
                  <a:lnTo>
                    <a:pt x="2485377" y="104775"/>
                  </a:lnTo>
                  <a:lnTo>
                    <a:pt x="2492921" y="104775"/>
                  </a:lnTo>
                  <a:lnTo>
                    <a:pt x="2492921" y="97231"/>
                  </a:lnTo>
                  <a:close/>
                </a:path>
                <a:path w="2493010" h="153669">
                  <a:moveTo>
                    <a:pt x="2492921" y="48628"/>
                  </a:moveTo>
                  <a:lnTo>
                    <a:pt x="2485377" y="48628"/>
                  </a:lnTo>
                  <a:lnTo>
                    <a:pt x="2485377" y="56172"/>
                  </a:lnTo>
                  <a:lnTo>
                    <a:pt x="2492921" y="56172"/>
                  </a:lnTo>
                  <a:lnTo>
                    <a:pt x="2492921" y="48628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404097" y="1942096"/>
              <a:ext cx="1304290" cy="153670"/>
            </a:xfrm>
            <a:custGeom>
              <a:avLst/>
              <a:gdLst/>
              <a:ahLst/>
              <a:cxnLst/>
              <a:rect l="l" t="t" r="r" b="b"/>
              <a:pathLst>
                <a:path w="1304289" h="153669">
                  <a:moveTo>
                    <a:pt x="7543" y="0"/>
                  </a:moveTo>
                  <a:lnTo>
                    <a:pt x="0" y="0"/>
                  </a:lnTo>
                  <a:lnTo>
                    <a:pt x="0" y="7543"/>
                  </a:lnTo>
                  <a:lnTo>
                    <a:pt x="7543" y="7543"/>
                  </a:lnTo>
                  <a:lnTo>
                    <a:pt x="7543" y="0"/>
                  </a:lnTo>
                  <a:close/>
                </a:path>
                <a:path w="1304289" h="153669">
                  <a:moveTo>
                    <a:pt x="61582" y="97218"/>
                  </a:moveTo>
                  <a:lnTo>
                    <a:pt x="54038" y="97218"/>
                  </a:lnTo>
                  <a:lnTo>
                    <a:pt x="54038" y="104762"/>
                  </a:lnTo>
                  <a:lnTo>
                    <a:pt x="61582" y="104762"/>
                  </a:lnTo>
                  <a:lnTo>
                    <a:pt x="61582" y="97218"/>
                  </a:lnTo>
                  <a:close/>
                </a:path>
                <a:path w="1304289" h="153669">
                  <a:moveTo>
                    <a:pt x="61582" y="48615"/>
                  </a:moveTo>
                  <a:lnTo>
                    <a:pt x="54038" y="48615"/>
                  </a:lnTo>
                  <a:lnTo>
                    <a:pt x="54038" y="56146"/>
                  </a:lnTo>
                  <a:lnTo>
                    <a:pt x="61582" y="56146"/>
                  </a:lnTo>
                  <a:lnTo>
                    <a:pt x="61582" y="48615"/>
                  </a:lnTo>
                  <a:close/>
                </a:path>
                <a:path w="1304289" h="153669">
                  <a:moveTo>
                    <a:pt x="61582" y="0"/>
                  </a:moveTo>
                  <a:lnTo>
                    <a:pt x="54038" y="0"/>
                  </a:lnTo>
                  <a:lnTo>
                    <a:pt x="54038" y="7543"/>
                  </a:lnTo>
                  <a:lnTo>
                    <a:pt x="61582" y="7543"/>
                  </a:lnTo>
                  <a:lnTo>
                    <a:pt x="61582" y="0"/>
                  </a:lnTo>
                  <a:close/>
                </a:path>
                <a:path w="1304289" h="153669">
                  <a:moveTo>
                    <a:pt x="115633" y="97218"/>
                  </a:moveTo>
                  <a:lnTo>
                    <a:pt x="108089" y="97218"/>
                  </a:lnTo>
                  <a:lnTo>
                    <a:pt x="108089" y="104762"/>
                  </a:lnTo>
                  <a:lnTo>
                    <a:pt x="115633" y="104762"/>
                  </a:lnTo>
                  <a:lnTo>
                    <a:pt x="115633" y="97218"/>
                  </a:lnTo>
                  <a:close/>
                </a:path>
                <a:path w="1304289" h="153669">
                  <a:moveTo>
                    <a:pt x="115633" y="48615"/>
                  </a:moveTo>
                  <a:lnTo>
                    <a:pt x="108089" y="48615"/>
                  </a:lnTo>
                  <a:lnTo>
                    <a:pt x="108089" y="56146"/>
                  </a:lnTo>
                  <a:lnTo>
                    <a:pt x="115633" y="56146"/>
                  </a:lnTo>
                  <a:lnTo>
                    <a:pt x="115633" y="48615"/>
                  </a:lnTo>
                  <a:close/>
                </a:path>
                <a:path w="1304289" h="153669">
                  <a:moveTo>
                    <a:pt x="115633" y="0"/>
                  </a:moveTo>
                  <a:lnTo>
                    <a:pt x="108089" y="0"/>
                  </a:lnTo>
                  <a:lnTo>
                    <a:pt x="108089" y="7543"/>
                  </a:lnTo>
                  <a:lnTo>
                    <a:pt x="115633" y="7543"/>
                  </a:lnTo>
                  <a:lnTo>
                    <a:pt x="115633" y="0"/>
                  </a:lnTo>
                  <a:close/>
                </a:path>
                <a:path w="1304289" h="153669">
                  <a:moveTo>
                    <a:pt x="169659" y="97218"/>
                  </a:moveTo>
                  <a:lnTo>
                    <a:pt x="162115" y="97218"/>
                  </a:lnTo>
                  <a:lnTo>
                    <a:pt x="162115" y="104762"/>
                  </a:lnTo>
                  <a:lnTo>
                    <a:pt x="169659" y="104762"/>
                  </a:lnTo>
                  <a:lnTo>
                    <a:pt x="169659" y="97218"/>
                  </a:lnTo>
                  <a:close/>
                </a:path>
                <a:path w="1304289" h="153669">
                  <a:moveTo>
                    <a:pt x="169659" y="48615"/>
                  </a:moveTo>
                  <a:lnTo>
                    <a:pt x="162115" y="48615"/>
                  </a:lnTo>
                  <a:lnTo>
                    <a:pt x="162115" y="56146"/>
                  </a:lnTo>
                  <a:lnTo>
                    <a:pt x="169659" y="56146"/>
                  </a:lnTo>
                  <a:lnTo>
                    <a:pt x="169659" y="48615"/>
                  </a:lnTo>
                  <a:close/>
                </a:path>
                <a:path w="1304289" h="153669">
                  <a:moveTo>
                    <a:pt x="169659" y="0"/>
                  </a:moveTo>
                  <a:lnTo>
                    <a:pt x="162115" y="0"/>
                  </a:lnTo>
                  <a:lnTo>
                    <a:pt x="162115" y="7543"/>
                  </a:lnTo>
                  <a:lnTo>
                    <a:pt x="169659" y="7543"/>
                  </a:lnTo>
                  <a:lnTo>
                    <a:pt x="169659" y="0"/>
                  </a:lnTo>
                  <a:close/>
                </a:path>
                <a:path w="1304289" h="153669">
                  <a:moveTo>
                    <a:pt x="223659" y="97218"/>
                  </a:moveTo>
                  <a:lnTo>
                    <a:pt x="216128" y="97218"/>
                  </a:lnTo>
                  <a:lnTo>
                    <a:pt x="216128" y="104762"/>
                  </a:lnTo>
                  <a:lnTo>
                    <a:pt x="223659" y="104762"/>
                  </a:lnTo>
                  <a:lnTo>
                    <a:pt x="223659" y="97218"/>
                  </a:lnTo>
                  <a:close/>
                </a:path>
                <a:path w="1304289" h="153669">
                  <a:moveTo>
                    <a:pt x="223659" y="48615"/>
                  </a:moveTo>
                  <a:lnTo>
                    <a:pt x="216128" y="48615"/>
                  </a:lnTo>
                  <a:lnTo>
                    <a:pt x="216128" y="56146"/>
                  </a:lnTo>
                  <a:lnTo>
                    <a:pt x="223659" y="56146"/>
                  </a:lnTo>
                  <a:lnTo>
                    <a:pt x="223659" y="48615"/>
                  </a:lnTo>
                  <a:close/>
                </a:path>
                <a:path w="1304289" h="153669">
                  <a:moveTo>
                    <a:pt x="277698" y="97218"/>
                  </a:moveTo>
                  <a:lnTo>
                    <a:pt x="270154" y="97218"/>
                  </a:lnTo>
                  <a:lnTo>
                    <a:pt x="270154" y="104762"/>
                  </a:lnTo>
                  <a:lnTo>
                    <a:pt x="277698" y="104762"/>
                  </a:lnTo>
                  <a:lnTo>
                    <a:pt x="277698" y="97218"/>
                  </a:lnTo>
                  <a:close/>
                </a:path>
                <a:path w="1304289" h="153669">
                  <a:moveTo>
                    <a:pt x="277698" y="48615"/>
                  </a:moveTo>
                  <a:lnTo>
                    <a:pt x="270154" y="48615"/>
                  </a:lnTo>
                  <a:lnTo>
                    <a:pt x="270154" y="56146"/>
                  </a:lnTo>
                  <a:lnTo>
                    <a:pt x="277698" y="56146"/>
                  </a:lnTo>
                  <a:lnTo>
                    <a:pt x="277698" y="48615"/>
                  </a:lnTo>
                  <a:close/>
                </a:path>
                <a:path w="1304289" h="153669">
                  <a:moveTo>
                    <a:pt x="331736" y="145783"/>
                  </a:moveTo>
                  <a:lnTo>
                    <a:pt x="324192" y="145783"/>
                  </a:lnTo>
                  <a:lnTo>
                    <a:pt x="324192" y="153327"/>
                  </a:lnTo>
                  <a:lnTo>
                    <a:pt x="331736" y="153327"/>
                  </a:lnTo>
                  <a:lnTo>
                    <a:pt x="331736" y="145783"/>
                  </a:lnTo>
                  <a:close/>
                </a:path>
                <a:path w="1304289" h="153669">
                  <a:moveTo>
                    <a:pt x="331736" y="97218"/>
                  </a:moveTo>
                  <a:lnTo>
                    <a:pt x="324192" y="97218"/>
                  </a:lnTo>
                  <a:lnTo>
                    <a:pt x="324192" y="104762"/>
                  </a:lnTo>
                  <a:lnTo>
                    <a:pt x="331736" y="104762"/>
                  </a:lnTo>
                  <a:lnTo>
                    <a:pt x="331736" y="97218"/>
                  </a:lnTo>
                  <a:close/>
                </a:path>
                <a:path w="1304289" h="153669">
                  <a:moveTo>
                    <a:pt x="331736" y="48615"/>
                  </a:moveTo>
                  <a:lnTo>
                    <a:pt x="324192" y="48615"/>
                  </a:lnTo>
                  <a:lnTo>
                    <a:pt x="324192" y="56146"/>
                  </a:lnTo>
                  <a:lnTo>
                    <a:pt x="331736" y="56146"/>
                  </a:lnTo>
                  <a:lnTo>
                    <a:pt x="331736" y="48615"/>
                  </a:lnTo>
                  <a:close/>
                </a:path>
                <a:path w="1304289" h="153669">
                  <a:moveTo>
                    <a:pt x="385787" y="145783"/>
                  </a:moveTo>
                  <a:lnTo>
                    <a:pt x="378244" y="145783"/>
                  </a:lnTo>
                  <a:lnTo>
                    <a:pt x="378244" y="153327"/>
                  </a:lnTo>
                  <a:lnTo>
                    <a:pt x="385787" y="153327"/>
                  </a:lnTo>
                  <a:lnTo>
                    <a:pt x="385787" y="145783"/>
                  </a:lnTo>
                  <a:close/>
                </a:path>
                <a:path w="1304289" h="153669">
                  <a:moveTo>
                    <a:pt x="385787" y="97218"/>
                  </a:moveTo>
                  <a:lnTo>
                    <a:pt x="378244" y="97218"/>
                  </a:lnTo>
                  <a:lnTo>
                    <a:pt x="378244" y="104762"/>
                  </a:lnTo>
                  <a:lnTo>
                    <a:pt x="385787" y="104762"/>
                  </a:lnTo>
                  <a:lnTo>
                    <a:pt x="385787" y="97218"/>
                  </a:lnTo>
                  <a:close/>
                </a:path>
                <a:path w="1304289" h="153669">
                  <a:moveTo>
                    <a:pt x="385787" y="48615"/>
                  </a:moveTo>
                  <a:lnTo>
                    <a:pt x="378244" y="48615"/>
                  </a:lnTo>
                  <a:lnTo>
                    <a:pt x="378244" y="56146"/>
                  </a:lnTo>
                  <a:lnTo>
                    <a:pt x="385787" y="56146"/>
                  </a:lnTo>
                  <a:lnTo>
                    <a:pt x="385787" y="48615"/>
                  </a:lnTo>
                  <a:close/>
                </a:path>
                <a:path w="1304289" h="153669">
                  <a:moveTo>
                    <a:pt x="439775" y="145783"/>
                  </a:moveTo>
                  <a:lnTo>
                    <a:pt x="432231" y="145783"/>
                  </a:lnTo>
                  <a:lnTo>
                    <a:pt x="432231" y="153327"/>
                  </a:lnTo>
                  <a:lnTo>
                    <a:pt x="439775" y="153327"/>
                  </a:lnTo>
                  <a:lnTo>
                    <a:pt x="439775" y="145783"/>
                  </a:lnTo>
                  <a:close/>
                </a:path>
                <a:path w="1304289" h="153669">
                  <a:moveTo>
                    <a:pt x="439775" y="97218"/>
                  </a:moveTo>
                  <a:lnTo>
                    <a:pt x="432231" y="97218"/>
                  </a:lnTo>
                  <a:lnTo>
                    <a:pt x="432231" y="104762"/>
                  </a:lnTo>
                  <a:lnTo>
                    <a:pt x="439775" y="104762"/>
                  </a:lnTo>
                  <a:lnTo>
                    <a:pt x="439775" y="97218"/>
                  </a:lnTo>
                  <a:close/>
                </a:path>
                <a:path w="1304289" h="153669">
                  <a:moveTo>
                    <a:pt x="439775" y="48615"/>
                  </a:moveTo>
                  <a:lnTo>
                    <a:pt x="432231" y="48615"/>
                  </a:lnTo>
                  <a:lnTo>
                    <a:pt x="432231" y="56146"/>
                  </a:lnTo>
                  <a:lnTo>
                    <a:pt x="439775" y="56146"/>
                  </a:lnTo>
                  <a:lnTo>
                    <a:pt x="439775" y="48615"/>
                  </a:lnTo>
                  <a:close/>
                </a:path>
                <a:path w="1304289" h="153669">
                  <a:moveTo>
                    <a:pt x="493814" y="145783"/>
                  </a:moveTo>
                  <a:lnTo>
                    <a:pt x="486283" y="145783"/>
                  </a:lnTo>
                  <a:lnTo>
                    <a:pt x="486283" y="153327"/>
                  </a:lnTo>
                  <a:lnTo>
                    <a:pt x="493814" y="153327"/>
                  </a:lnTo>
                  <a:lnTo>
                    <a:pt x="493814" y="145783"/>
                  </a:lnTo>
                  <a:close/>
                </a:path>
                <a:path w="1304289" h="153669">
                  <a:moveTo>
                    <a:pt x="493814" y="97218"/>
                  </a:moveTo>
                  <a:lnTo>
                    <a:pt x="486283" y="97218"/>
                  </a:lnTo>
                  <a:lnTo>
                    <a:pt x="486283" y="104762"/>
                  </a:lnTo>
                  <a:lnTo>
                    <a:pt x="493814" y="104762"/>
                  </a:lnTo>
                  <a:lnTo>
                    <a:pt x="493814" y="97218"/>
                  </a:lnTo>
                  <a:close/>
                </a:path>
                <a:path w="1304289" h="153669">
                  <a:moveTo>
                    <a:pt x="493814" y="48615"/>
                  </a:moveTo>
                  <a:lnTo>
                    <a:pt x="486283" y="48615"/>
                  </a:lnTo>
                  <a:lnTo>
                    <a:pt x="486283" y="56146"/>
                  </a:lnTo>
                  <a:lnTo>
                    <a:pt x="493814" y="56146"/>
                  </a:lnTo>
                  <a:lnTo>
                    <a:pt x="493814" y="48615"/>
                  </a:lnTo>
                  <a:close/>
                </a:path>
                <a:path w="1304289" h="153669">
                  <a:moveTo>
                    <a:pt x="547865" y="145783"/>
                  </a:moveTo>
                  <a:lnTo>
                    <a:pt x="540321" y="145783"/>
                  </a:lnTo>
                  <a:lnTo>
                    <a:pt x="540321" y="153327"/>
                  </a:lnTo>
                  <a:lnTo>
                    <a:pt x="547865" y="153327"/>
                  </a:lnTo>
                  <a:lnTo>
                    <a:pt x="547865" y="145783"/>
                  </a:lnTo>
                  <a:close/>
                </a:path>
                <a:path w="1304289" h="153669">
                  <a:moveTo>
                    <a:pt x="547865" y="97218"/>
                  </a:moveTo>
                  <a:lnTo>
                    <a:pt x="540321" y="97218"/>
                  </a:lnTo>
                  <a:lnTo>
                    <a:pt x="540321" y="104762"/>
                  </a:lnTo>
                  <a:lnTo>
                    <a:pt x="547865" y="104762"/>
                  </a:lnTo>
                  <a:lnTo>
                    <a:pt x="547865" y="97218"/>
                  </a:lnTo>
                  <a:close/>
                </a:path>
                <a:path w="1304289" h="153669">
                  <a:moveTo>
                    <a:pt x="547865" y="48615"/>
                  </a:moveTo>
                  <a:lnTo>
                    <a:pt x="540321" y="48615"/>
                  </a:lnTo>
                  <a:lnTo>
                    <a:pt x="540321" y="56146"/>
                  </a:lnTo>
                  <a:lnTo>
                    <a:pt x="547865" y="56146"/>
                  </a:lnTo>
                  <a:lnTo>
                    <a:pt x="547865" y="48615"/>
                  </a:lnTo>
                  <a:close/>
                </a:path>
                <a:path w="1304289" h="153669">
                  <a:moveTo>
                    <a:pt x="601903" y="145783"/>
                  </a:moveTo>
                  <a:lnTo>
                    <a:pt x="594372" y="145783"/>
                  </a:lnTo>
                  <a:lnTo>
                    <a:pt x="594372" y="153327"/>
                  </a:lnTo>
                  <a:lnTo>
                    <a:pt x="601903" y="153327"/>
                  </a:lnTo>
                  <a:lnTo>
                    <a:pt x="601903" y="145783"/>
                  </a:lnTo>
                  <a:close/>
                </a:path>
                <a:path w="1304289" h="153669">
                  <a:moveTo>
                    <a:pt x="601903" y="97218"/>
                  </a:moveTo>
                  <a:lnTo>
                    <a:pt x="594372" y="97218"/>
                  </a:lnTo>
                  <a:lnTo>
                    <a:pt x="594372" y="104762"/>
                  </a:lnTo>
                  <a:lnTo>
                    <a:pt x="601903" y="104762"/>
                  </a:lnTo>
                  <a:lnTo>
                    <a:pt x="601903" y="97218"/>
                  </a:lnTo>
                  <a:close/>
                </a:path>
                <a:path w="1304289" h="153669">
                  <a:moveTo>
                    <a:pt x="601903" y="48615"/>
                  </a:moveTo>
                  <a:lnTo>
                    <a:pt x="594372" y="48615"/>
                  </a:lnTo>
                  <a:lnTo>
                    <a:pt x="594372" y="56146"/>
                  </a:lnTo>
                  <a:lnTo>
                    <a:pt x="601903" y="56146"/>
                  </a:lnTo>
                  <a:lnTo>
                    <a:pt x="601903" y="48615"/>
                  </a:lnTo>
                  <a:close/>
                </a:path>
                <a:path w="1304289" h="153669">
                  <a:moveTo>
                    <a:pt x="655904" y="145783"/>
                  </a:moveTo>
                  <a:lnTo>
                    <a:pt x="648360" y="145783"/>
                  </a:lnTo>
                  <a:lnTo>
                    <a:pt x="648360" y="153327"/>
                  </a:lnTo>
                  <a:lnTo>
                    <a:pt x="655904" y="153327"/>
                  </a:lnTo>
                  <a:lnTo>
                    <a:pt x="655904" y="145783"/>
                  </a:lnTo>
                  <a:close/>
                </a:path>
                <a:path w="1304289" h="153669">
                  <a:moveTo>
                    <a:pt x="655904" y="97218"/>
                  </a:moveTo>
                  <a:lnTo>
                    <a:pt x="648360" y="97218"/>
                  </a:lnTo>
                  <a:lnTo>
                    <a:pt x="648360" y="104762"/>
                  </a:lnTo>
                  <a:lnTo>
                    <a:pt x="655904" y="104762"/>
                  </a:lnTo>
                  <a:lnTo>
                    <a:pt x="655904" y="97218"/>
                  </a:lnTo>
                  <a:close/>
                </a:path>
                <a:path w="1304289" h="153669">
                  <a:moveTo>
                    <a:pt x="655904" y="48615"/>
                  </a:moveTo>
                  <a:lnTo>
                    <a:pt x="648360" y="48615"/>
                  </a:lnTo>
                  <a:lnTo>
                    <a:pt x="648360" y="56146"/>
                  </a:lnTo>
                  <a:lnTo>
                    <a:pt x="655904" y="56146"/>
                  </a:lnTo>
                  <a:lnTo>
                    <a:pt x="655904" y="48615"/>
                  </a:lnTo>
                  <a:close/>
                </a:path>
                <a:path w="1304289" h="153669">
                  <a:moveTo>
                    <a:pt x="709942" y="145783"/>
                  </a:moveTo>
                  <a:lnTo>
                    <a:pt x="702411" y="145783"/>
                  </a:lnTo>
                  <a:lnTo>
                    <a:pt x="702411" y="153327"/>
                  </a:lnTo>
                  <a:lnTo>
                    <a:pt x="709942" y="153327"/>
                  </a:lnTo>
                  <a:lnTo>
                    <a:pt x="709942" y="145783"/>
                  </a:lnTo>
                  <a:close/>
                </a:path>
                <a:path w="1304289" h="153669">
                  <a:moveTo>
                    <a:pt x="709942" y="97218"/>
                  </a:moveTo>
                  <a:lnTo>
                    <a:pt x="702411" y="97218"/>
                  </a:lnTo>
                  <a:lnTo>
                    <a:pt x="702411" y="104762"/>
                  </a:lnTo>
                  <a:lnTo>
                    <a:pt x="709942" y="104762"/>
                  </a:lnTo>
                  <a:lnTo>
                    <a:pt x="709942" y="97218"/>
                  </a:lnTo>
                  <a:close/>
                </a:path>
                <a:path w="1304289" h="153669">
                  <a:moveTo>
                    <a:pt x="709942" y="48615"/>
                  </a:moveTo>
                  <a:lnTo>
                    <a:pt x="702411" y="48615"/>
                  </a:lnTo>
                  <a:lnTo>
                    <a:pt x="702411" y="56146"/>
                  </a:lnTo>
                  <a:lnTo>
                    <a:pt x="709942" y="56146"/>
                  </a:lnTo>
                  <a:lnTo>
                    <a:pt x="709942" y="48615"/>
                  </a:lnTo>
                  <a:close/>
                </a:path>
                <a:path w="1304289" h="153669">
                  <a:moveTo>
                    <a:pt x="763993" y="145783"/>
                  </a:moveTo>
                  <a:lnTo>
                    <a:pt x="756450" y="145783"/>
                  </a:lnTo>
                  <a:lnTo>
                    <a:pt x="756450" y="153327"/>
                  </a:lnTo>
                  <a:lnTo>
                    <a:pt x="763993" y="153327"/>
                  </a:lnTo>
                  <a:lnTo>
                    <a:pt x="763993" y="145783"/>
                  </a:lnTo>
                  <a:close/>
                </a:path>
                <a:path w="1304289" h="153669">
                  <a:moveTo>
                    <a:pt x="763993" y="97218"/>
                  </a:moveTo>
                  <a:lnTo>
                    <a:pt x="756450" y="97218"/>
                  </a:lnTo>
                  <a:lnTo>
                    <a:pt x="756450" y="104762"/>
                  </a:lnTo>
                  <a:lnTo>
                    <a:pt x="763993" y="104762"/>
                  </a:lnTo>
                  <a:lnTo>
                    <a:pt x="763993" y="97218"/>
                  </a:lnTo>
                  <a:close/>
                </a:path>
                <a:path w="1304289" h="153669">
                  <a:moveTo>
                    <a:pt x="763993" y="48615"/>
                  </a:moveTo>
                  <a:lnTo>
                    <a:pt x="756450" y="48615"/>
                  </a:lnTo>
                  <a:lnTo>
                    <a:pt x="756450" y="56146"/>
                  </a:lnTo>
                  <a:lnTo>
                    <a:pt x="763993" y="56146"/>
                  </a:lnTo>
                  <a:lnTo>
                    <a:pt x="763993" y="48615"/>
                  </a:lnTo>
                  <a:close/>
                </a:path>
                <a:path w="1304289" h="153669">
                  <a:moveTo>
                    <a:pt x="817994" y="145783"/>
                  </a:moveTo>
                  <a:lnTo>
                    <a:pt x="810450" y="145783"/>
                  </a:lnTo>
                  <a:lnTo>
                    <a:pt x="810450" y="153327"/>
                  </a:lnTo>
                  <a:lnTo>
                    <a:pt x="817994" y="153327"/>
                  </a:lnTo>
                  <a:lnTo>
                    <a:pt x="817994" y="145783"/>
                  </a:lnTo>
                  <a:close/>
                </a:path>
                <a:path w="1304289" h="153669">
                  <a:moveTo>
                    <a:pt x="817994" y="97218"/>
                  </a:moveTo>
                  <a:lnTo>
                    <a:pt x="810450" y="97218"/>
                  </a:lnTo>
                  <a:lnTo>
                    <a:pt x="810450" y="104762"/>
                  </a:lnTo>
                  <a:lnTo>
                    <a:pt x="817994" y="104762"/>
                  </a:lnTo>
                  <a:lnTo>
                    <a:pt x="817994" y="97218"/>
                  </a:lnTo>
                  <a:close/>
                </a:path>
                <a:path w="1304289" h="153669">
                  <a:moveTo>
                    <a:pt x="817994" y="48615"/>
                  </a:moveTo>
                  <a:lnTo>
                    <a:pt x="810450" y="48615"/>
                  </a:lnTo>
                  <a:lnTo>
                    <a:pt x="810450" y="56146"/>
                  </a:lnTo>
                  <a:lnTo>
                    <a:pt x="817994" y="56146"/>
                  </a:lnTo>
                  <a:lnTo>
                    <a:pt x="817994" y="48615"/>
                  </a:lnTo>
                  <a:close/>
                </a:path>
                <a:path w="1304289" h="153669">
                  <a:moveTo>
                    <a:pt x="872020" y="145783"/>
                  </a:moveTo>
                  <a:lnTo>
                    <a:pt x="864476" y="145783"/>
                  </a:lnTo>
                  <a:lnTo>
                    <a:pt x="864476" y="153327"/>
                  </a:lnTo>
                  <a:lnTo>
                    <a:pt x="872020" y="153327"/>
                  </a:lnTo>
                  <a:lnTo>
                    <a:pt x="872020" y="145783"/>
                  </a:lnTo>
                  <a:close/>
                </a:path>
                <a:path w="1304289" h="153669">
                  <a:moveTo>
                    <a:pt x="872020" y="97218"/>
                  </a:moveTo>
                  <a:lnTo>
                    <a:pt x="864476" y="97218"/>
                  </a:lnTo>
                  <a:lnTo>
                    <a:pt x="864476" y="104762"/>
                  </a:lnTo>
                  <a:lnTo>
                    <a:pt x="872020" y="104762"/>
                  </a:lnTo>
                  <a:lnTo>
                    <a:pt x="872020" y="97218"/>
                  </a:lnTo>
                  <a:close/>
                </a:path>
                <a:path w="1304289" h="153669">
                  <a:moveTo>
                    <a:pt x="872020" y="48615"/>
                  </a:moveTo>
                  <a:lnTo>
                    <a:pt x="864476" y="48615"/>
                  </a:lnTo>
                  <a:lnTo>
                    <a:pt x="864476" y="56146"/>
                  </a:lnTo>
                  <a:lnTo>
                    <a:pt x="872020" y="56146"/>
                  </a:lnTo>
                  <a:lnTo>
                    <a:pt x="872020" y="48615"/>
                  </a:lnTo>
                  <a:close/>
                </a:path>
                <a:path w="1304289" h="153669">
                  <a:moveTo>
                    <a:pt x="926058" y="145783"/>
                  </a:moveTo>
                  <a:lnTo>
                    <a:pt x="918514" y="145783"/>
                  </a:lnTo>
                  <a:lnTo>
                    <a:pt x="918514" y="153327"/>
                  </a:lnTo>
                  <a:lnTo>
                    <a:pt x="926058" y="153327"/>
                  </a:lnTo>
                  <a:lnTo>
                    <a:pt x="926058" y="145783"/>
                  </a:lnTo>
                  <a:close/>
                </a:path>
                <a:path w="1304289" h="153669">
                  <a:moveTo>
                    <a:pt x="926058" y="97218"/>
                  </a:moveTo>
                  <a:lnTo>
                    <a:pt x="918514" y="97218"/>
                  </a:lnTo>
                  <a:lnTo>
                    <a:pt x="918514" y="104762"/>
                  </a:lnTo>
                  <a:lnTo>
                    <a:pt x="926058" y="104762"/>
                  </a:lnTo>
                  <a:lnTo>
                    <a:pt x="926058" y="97218"/>
                  </a:lnTo>
                  <a:close/>
                </a:path>
                <a:path w="1304289" h="153669">
                  <a:moveTo>
                    <a:pt x="926058" y="48615"/>
                  </a:moveTo>
                  <a:lnTo>
                    <a:pt x="918514" y="48615"/>
                  </a:lnTo>
                  <a:lnTo>
                    <a:pt x="918514" y="56146"/>
                  </a:lnTo>
                  <a:lnTo>
                    <a:pt x="926058" y="56146"/>
                  </a:lnTo>
                  <a:lnTo>
                    <a:pt x="926058" y="48615"/>
                  </a:lnTo>
                  <a:close/>
                </a:path>
                <a:path w="1304289" h="153669">
                  <a:moveTo>
                    <a:pt x="980109" y="145783"/>
                  </a:moveTo>
                  <a:lnTo>
                    <a:pt x="972566" y="145783"/>
                  </a:lnTo>
                  <a:lnTo>
                    <a:pt x="972566" y="153327"/>
                  </a:lnTo>
                  <a:lnTo>
                    <a:pt x="980109" y="153327"/>
                  </a:lnTo>
                  <a:lnTo>
                    <a:pt x="980109" y="145783"/>
                  </a:lnTo>
                  <a:close/>
                </a:path>
                <a:path w="1304289" h="153669">
                  <a:moveTo>
                    <a:pt x="980109" y="97218"/>
                  </a:moveTo>
                  <a:lnTo>
                    <a:pt x="972566" y="97218"/>
                  </a:lnTo>
                  <a:lnTo>
                    <a:pt x="972566" y="104762"/>
                  </a:lnTo>
                  <a:lnTo>
                    <a:pt x="980109" y="104762"/>
                  </a:lnTo>
                  <a:lnTo>
                    <a:pt x="980109" y="97218"/>
                  </a:lnTo>
                  <a:close/>
                </a:path>
                <a:path w="1304289" h="153669">
                  <a:moveTo>
                    <a:pt x="980109" y="48615"/>
                  </a:moveTo>
                  <a:lnTo>
                    <a:pt x="972566" y="48615"/>
                  </a:lnTo>
                  <a:lnTo>
                    <a:pt x="972566" y="56146"/>
                  </a:lnTo>
                  <a:lnTo>
                    <a:pt x="980109" y="56146"/>
                  </a:lnTo>
                  <a:lnTo>
                    <a:pt x="980109" y="48615"/>
                  </a:lnTo>
                  <a:close/>
                </a:path>
                <a:path w="1304289" h="153669">
                  <a:moveTo>
                    <a:pt x="1034097" y="145783"/>
                  </a:moveTo>
                  <a:lnTo>
                    <a:pt x="1026553" y="145783"/>
                  </a:lnTo>
                  <a:lnTo>
                    <a:pt x="1026553" y="153327"/>
                  </a:lnTo>
                  <a:lnTo>
                    <a:pt x="1034097" y="153327"/>
                  </a:lnTo>
                  <a:lnTo>
                    <a:pt x="1034097" y="145783"/>
                  </a:lnTo>
                  <a:close/>
                </a:path>
                <a:path w="1304289" h="153669">
                  <a:moveTo>
                    <a:pt x="1034097" y="97218"/>
                  </a:moveTo>
                  <a:lnTo>
                    <a:pt x="1026553" y="97218"/>
                  </a:lnTo>
                  <a:lnTo>
                    <a:pt x="1026553" y="104762"/>
                  </a:lnTo>
                  <a:lnTo>
                    <a:pt x="1034097" y="104762"/>
                  </a:lnTo>
                  <a:lnTo>
                    <a:pt x="1034097" y="97218"/>
                  </a:lnTo>
                  <a:close/>
                </a:path>
                <a:path w="1304289" h="153669">
                  <a:moveTo>
                    <a:pt x="1034097" y="48615"/>
                  </a:moveTo>
                  <a:lnTo>
                    <a:pt x="1026553" y="48615"/>
                  </a:lnTo>
                  <a:lnTo>
                    <a:pt x="1026553" y="56146"/>
                  </a:lnTo>
                  <a:lnTo>
                    <a:pt x="1034097" y="56146"/>
                  </a:lnTo>
                  <a:lnTo>
                    <a:pt x="1034097" y="48615"/>
                  </a:lnTo>
                  <a:close/>
                </a:path>
                <a:path w="1304289" h="153669">
                  <a:moveTo>
                    <a:pt x="1088148" y="145783"/>
                  </a:moveTo>
                  <a:lnTo>
                    <a:pt x="1080604" y="145783"/>
                  </a:lnTo>
                  <a:lnTo>
                    <a:pt x="1080604" y="153327"/>
                  </a:lnTo>
                  <a:lnTo>
                    <a:pt x="1088148" y="153327"/>
                  </a:lnTo>
                  <a:lnTo>
                    <a:pt x="1088148" y="145783"/>
                  </a:lnTo>
                  <a:close/>
                </a:path>
                <a:path w="1304289" h="153669">
                  <a:moveTo>
                    <a:pt x="1088148" y="97218"/>
                  </a:moveTo>
                  <a:lnTo>
                    <a:pt x="1080604" y="97218"/>
                  </a:lnTo>
                  <a:lnTo>
                    <a:pt x="1080604" y="104762"/>
                  </a:lnTo>
                  <a:lnTo>
                    <a:pt x="1088148" y="104762"/>
                  </a:lnTo>
                  <a:lnTo>
                    <a:pt x="1088148" y="97218"/>
                  </a:lnTo>
                  <a:close/>
                </a:path>
                <a:path w="1304289" h="153669">
                  <a:moveTo>
                    <a:pt x="1088148" y="48615"/>
                  </a:moveTo>
                  <a:lnTo>
                    <a:pt x="1080604" y="48615"/>
                  </a:lnTo>
                  <a:lnTo>
                    <a:pt x="1080604" y="56146"/>
                  </a:lnTo>
                  <a:lnTo>
                    <a:pt x="1088148" y="56146"/>
                  </a:lnTo>
                  <a:lnTo>
                    <a:pt x="1088148" y="48615"/>
                  </a:lnTo>
                  <a:close/>
                </a:path>
                <a:path w="1304289" h="153669">
                  <a:moveTo>
                    <a:pt x="1142187" y="145783"/>
                  </a:moveTo>
                  <a:lnTo>
                    <a:pt x="1134643" y="145783"/>
                  </a:lnTo>
                  <a:lnTo>
                    <a:pt x="1134643" y="153327"/>
                  </a:lnTo>
                  <a:lnTo>
                    <a:pt x="1142187" y="153327"/>
                  </a:lnTo>
                  <a:lnTo>
                    <a:pt x="1142187" y="145783"/>
                  </a:lnTo>
                  <a:close/>
                </a:path>
                <a:path w="1304289" h="153669">
                  <a:moveTo>
                    <a:pt x="1142187" y="97218"/>
                  </a:moveTo>
                  <a:lnTo>
                    <a:pt x="1134643" y="97218"/>
                  </a:lnTo>
                  <a:lnTo>
                    <a:pt x="1134643" y="104762"/>
                  </a:lnTo>
                  <a:lnTo>
                    <a:pt x="1142187" y="104762"/>
                  </a:lnTo>
                  <a:lnTo>
                    <a:pt x="1142187" y="97218"/>
                  </a:lnTo>
                  <a:close/>
                </a:path>
                <a:path w="1304289" h="153669">
                  <a:moveTo>
                    <a:pt x="1142187" y="48615"/>
                  </a:moveTo>
                  <a:lnTo>
                    <a:pt x="1134643" y="48615"/>
                  </a:lnTo>
                  <a:lnTo>
                    <a:pt x="1134643" y="56146"/>
                  </a:lnTo>
                  <a:lnTo>
                    <a:pt x="1142187" y="56146"/>
                  </a:lnTo>
                  <a:lnTo>
                    <a:pt x="1142187" y="48615"/>
                  </a:lnTo>
                  <a:close/>
                </a:path>
                <a:path w="1304289" h="153669">
                  <a:moveTo>
                    <a:pt x="1196238" y="145783"/>
                  </a:moveTo>
                  <a:lnTo>
                    <a:pt x="1188694" y="145783"/>
                  </a:lnTo>
                  <a:lnTo>
                    <a:pt x="1188694" y="153327"/>
                  </a:lnTo>
                  <a:lnTo>
                    <a:pt x="1196238" y="153327"/>
                  </a:lnTo>
                  <a:lnTo>
                    <a:pt x="1196238" y="145783"/>
                  </a:lnTo>
                  <a:close/>
                </a:path>
                <a:path w="1304289" h="153669">
                  <a:moveTo>
                    <a:pt x="1196238" y="97218"/>
                  </a:moveTo>
                  <a:lnTo>
                    <a:pt x="1188694" y="97218"/>
                  </a:lnTo>
                  <a:lnTo>
                    <a:pt x="1188694" y="104762"/>
                  </a:lnTo>
                  <a:lnTo>
                    <a:pt x="1196238" y="104762"/>
                  </a:lnTo>
                  <a:lnTo>
                    <a:pt x="1196238" y="97218"/>
                  </a:lnTo>
                  <a:close/>
                </a:path>
                <a:path w="1304289" h="153669">
                  <a:moveTo>
                    <a:pt x="1196238" y="48615"/>
                  </a:moveTo>
                  <a:lnTo>
                    <a:pt x="1188694" y="48615"/>
                  </a:lnTo>
                  <a:lnTo>
                    <a:pt x="1188694" y="56146"/>
                  </a:lnTo>
                  <a:lnTo>
                    <a:pt x="1196238" y="56146"/>
                  </a:lnTo>
                  <a:lnTo>
                    <a:pt x="1196238" y="48615"/>
                  </a:lnTo>
                  <a:close/>
                </a:path>
                <a:path w="1304289" h="153669">
                  <a:moveTo>
                    <a:pt x="1250226" y="145783"/>
                  </a:moveTo>
                  <a:lnTo>
                    <a:pt x="1242682" y="145783"/>
                  </a:lnTo>
                  <a:lnTo>
                    <a:pt x="1242682" y="153327"/>
                  </a:lnTo>
                  <a:lnTo>
                    <a:pt x="1250226" y="153327"/>
                  </a:lnTo>
                  <a:lnTo>
                    <a:pt x="1250226" y="145783"/>
                  </a:lnTo>
                  <a:close/>
                </a:path>
                <a:path w="1304289" h="153669">
                  <a:moveTo>
                    <a:pt x="1250226" y="97218"/>
                  </a:moveTo>
                  <a:lnTo>
                    <a:pt x="1242682" y="97218"/>
                  </a:lnTo>
                  <a:lnTo>
                    <a:pt x="1242682" y="104762"/>
                  </a:lnTo>
                  <a:lnTo>
                    <a:pt x="1250226" y="104762"/>
                  </a:lnTo>
                  <a:lnTo>
                    <a:pt x="1250226" y="97218"/>
                  </a:lnTo>
                  <a:close/>
                </a:path>
                <a:path w="1304289" h="153669">
                  <a:moveTo>
                    <a:pt x="1250226" y="48615"/>
                  </a:moveTo>
                  <a:lnTo>
                    <a:pt x="1242682" y="48615"/>
                  </a:lnTo>
                  <a:lnTo>
                    <a:pt x="1242682" y="56146"/>
                  </a:lnTo>
                  <a:lnTo>
                    <a:pt x="1250226" y="56146"/>
                  </a:lnTo>
                  <a:lnTo>
                    <a:pt x="1250226" y="48615"/>
                  </a:lnTo>
                  <a:close/>
                </a:path>
                <a:path w="1304289" h="153669">
                  <a:moveTo>
                    <a:pt x="1304277" y="145783"/>
                  </a:moveTo>
                  <a:lnTo>
                    <a:pt x="1296733" y="145783"/>
                  </a:lnTo>
                  <a:lnTo>
                    <a:pt x="1296733" y="153327"/>
                  </a:lnTo>
                  <a:lnTo>
                    <a:pt x="1304277" y="153327"/>
                  </a:lnTo>
                  <a:lnTo>
                    <a:pt x="1304277" y="145783"/>
                  </a:lnTo>
                  <a:close/>
                </a:path>
                <a:path w="1304289" h="153669">
                  <a:moveTo>
                    <a:pt x="1304277" y="97218"/>
                  </a:moveTo>
                  <a:lnTo>
                    <a:pt x="1296733" y="97218"/>
                  </a:lnTo>
                  <a:lnTo>
                    <a:pt x="1296733" y="104762"/>
                  </a:lnTo>
                  <a:lnTo>
                    <a:pt x="1304277" y="104762"/>
                  </a:lnTo>
                  <a:lnTo>
                    <a:pt x="1304277" y="97218"/>
                  </a:lnTo>
                  <a:close/>
                </a:path>
                <a:path w="1304289" h="153669">
                  <a:moveTo>
                    <a:pt x="1304277" y="48615"/>
                  </a:moveTo>
                  <a:lnTo>
                    <a:pt x="1296733" y="48615"/>
                  </a:lnTo>
                  <a:lnTo>
                    <a:pt x="1296733" y="56146"/>
                  </a:lnTo>
                  <a:lnTo>
                    <a:pt x="1304277" y="56146"/>
                  </a:lnTo>
                  <a:lnTo>
                    <a:pt x="1304277" y="48615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350097" y="1844916"/>
              <a:ext cx="1358900" cy="104775"/>
            </a:xfrm>
            <a:custGeom>
              <a:avLst/>
              <a:gdLst/>
              <a:ahLst/>
              <a:cxnLst/>
              <a:rect l="l" t="t" r="r" b="b"/>
              <a:pathLst>
                <a:path w="1358900" h="104775">
                  <a:moveTo>
                    <a:pt x="7543" y="48602"/>
                  </a:moveTo>
                  <a:lnTo>
                    <a:pt x="0" y="48602"/>
                  </a:lnTo>
                  <a:lnTo>
                    <a:pt x="0" y="56146"/>
                  </a:lnTo>
                  <a:lnTo>
                    <a:pt x="7543" y="56146"/>
                  </a:lnTo>
                  <a:lnTo>
                    <a:pt x="7543" y="48602"/>
                  </a:lnTo>
                  <a:close/>
                </a:path>
                <a:path w="1358900" h="104775">
                  <a:moveTo>
                    <a:pt x="7543" y="0"/>
                  </a:moveTo>
                  <a:lnTo>
                    <a:pt x="0" y="0"/>
                  </a:lnTo>
                  <a:lnTo>
                    <a:pt x="0" y="7543"/>
                  </a:lnTo>
                  <a:lnTo>
                    <a:pt x="7543" y="7543"/>
                  </a:lnTo>
                  <a:lnTo>
                    <a:pt x="7543" y="0"/>
                  </a:lnTo>
                  <a:close/>
                </a:path>
                <a:path w="1358900" h="104775">
                  <a:moveTo>
                    <a:pt x="61544" y="48602"/>
                  </a:moveTo>
                  <a:lnTo>
                    <a:pt x="54000" y="48602"/>
                  </a:lnTo>
                  <a:lnTo>
                    <a:pt x="54000" y="56146"/>
                  </a:lnTo>
                  <a:lnTo>
                    <a:pt x="61544" y="56146"/>
                  </a:lnTo>
                  <a:lnTo>
                    <a:pt x="61544" y="48602"/>
                  </a:lnTo>
                  <a:close/>
                </a:path>
                <a:path w="1358900" h="104775">
                  <a:moveTo>
                    <a:pt x="61544" y="0"/>
                  </a:moveTo>
                  <a:lnTo>
                    <a:pt x="54000" y="0"/>
                  </a:lnTo>
                  <a:lnTo>
                    <a:pt x="54000" y="7543"/>
                  </a:lnTo>
                  <a:lnTo>
                    <a:pt x="61544" y="7543"/>
                  </a:lnTo>
                  <a:lnTo>
                    <a:pt x="61544" y="0"/>
                  </a:lnTo>
                  <a:close/>
                </a:path>
                <a:path w="1358900" h="104775">
                  <a:moveTo>
                    <a:pt x="115582" y="48602"/>
                  </a:moveTo>
                  <a:lnTo>
                    <a:pt x="108038" y="48602"/>
                  </a:lnTo>
                  <a:lnTo>
                    <a:pt x="108038" y="56146"/>
                  </a:lnTo>
                  <a:lnTo>
                    <a:pt x="115582" y="56146"/>
                  </a:lnTo>
                  <a:lnTo>
                    <a:pt x="115582" y="48602"/>
                  </a:lnTo>
                  <a:close/>
                </a:path>
                <a:path w="1358900" h="104775">
                  <a:moveTo>
                    <a:pt x="115582" y="0"/>
                  </a:moveTo>
                  <a:lnTo>
                    <a:pt x="108038" y="0"/>
                  </a:lnTo>
                  <a:lnTo>
                    <a:pt x="108038" y="7543"/>
                  </a:lnTo>
                  <a:lnTo>
                    <a:pt x="115582" y="7543"/>
                  </a:lnTo>
                  <a:lnTo>
                    <a:pt x="115582" y="0"/>
                  </a:lnTo>
                  <a:close/>
                </a:path>
                <a:path w="1358900" h="104775">
                  <a:moveTo>
                    <a:pt x="169633" y="48602"/>
                  </a:moveTo>
                  <a:lnTo>
                    <a:pt x="162090" y="48602"/>
                  </a:lnTo>
                  <a:lnTo>
                    <a:pt x="162090" y="56146"/>
                  </a:lnTo>
                  <a:lnTo>
                    <a:pt x="169633" y="56146"/>
                  </a:lnTo>
                  <a:lnTo>
                    <a:pt x="169633" y="48602"/>
                  </a:lnTo>
                  <a:close/>
                </a:path>
                <a:path w="1358900" h="104775">
                  <a:moveTo>
                    <a:pt x="169633" y="0"/>
                  </a:moveTo>
                  <a:lnTo>
                    <a:pt x="162090" y="0"/>
                  </a:lnTo>
                  <a:lnTo>
                    <a:pt x="162090" y="7543"/>
                  </a:lnTo>
                  <a:lnTo>
                    <a:pt x="169633" y="7543"/>
                  </a:lnTo>
                  <a:lnTo>
                    <a:pt x="169633" y="0"/>
                  </a:lnTo>
                  <a:close/>
                </a:path>
                <a:path w="1358900" h="104775">
                  <a:moveTo>
                    <a:pt x="223659" y="97180"/>
                  </a:moveTo>
                  <a:lnTo>
                    <a:pt x="216115" y="97180"/>
                  </a:lnTo>
                  <a:lnTo>
                    <a:pt x="216115" y="104724"/>
                  </a:lnTo>
                  <a:lnTo>
                    <a:pt x="223659" y="104724"/>
                  </a:lnTo>
                  <a:lnTo>
                    <a:pt x="223659" y="97180"/>
                  </a:lnTo>
                  <a:close/>
                </a:path>
                <a:path w="1358900" h="104775">
                  <a:moveTo>
                    <a:pt x="223659" y="48602"/>
                  </a:moveTo>
                  <a:lnTo>
                    <a:pt x="216115" y="48602"/>
                  </a:lnTo>
                  <a:lnTo>
                    <a:pt x="216115" y="56146"/>
                  </a:lnTo>
                  <a:lnTo>
                    <a:pt x="223659" y="56146"/>
                  </a:lnTo>
                  <a:lnTo>
                    <a:pt x="223659" y="48602"/>
                  </a:lnTo>
                  <a:close/>
                </a:path>
                <a:path w="1358900" h="104775">
                  <a:moveTo>
                    <a:pt x="223659" y="0"/>
                  </a:moveTo>
                  <a:lnTo>
                    <a:pt x="216115" y="0"/>
                  </a:lnTo>
                  <a:lnTo>
                    <a:pt x="216115" y="7543"/>
                  </a:lnTo>
                  <a:lnTo>
                    <a:pt x="223659" y="7543"/>
                  </a:lnTo>
                  <a:lnTo>
                    <a:pt x="223659" y="0"/>
                  </a:lnTo>
                  <a:close/>
                </a:path>
                <a:path w="1358900" h="104775">
                  <a:moveTo>
                    <a:pt x="277660" y="97180"/>
                  </a:moveTo>
                  <a:lnTo>
                    <a:pt x="270129" y="97180"/>
                  </a:lnTo>
                  <a:lnTo>
                    <a:pt x="270129" y="104724"/>
                  </a:lnTo>
                  <a:lnTo>
                    <a:pt x="277660" y="104724"/>
                  </a:lnTo>
                  <a:lnTo>
                    <a:pt x="277660" y="97180"/>
                  </a:lnTo>
                  <a:close/>
                </a:path>
                <a:path w="1358900" h="104775">
                  <a:moveTo>
                    <a:pt x="277660" y="48602"/>
                  </a:moveTo>
                  <a:lnTo>
                    <a:pt x="270129" y="48602"/>
                  </a:lnTo>
                  <a:lnTo>
                    <a:pt x="270129" y="56146"/>
                  </a:lnTo>
                  <a:lnTo>
                    <a:pt x="277660" y="56146"/>
                  </a:lnTo>
                  <a:lnTo>
                    <a:pt x="277660" y="48602"/>
                  </a:lnTo>
                  <a:close/>
                </a:path>
                <a:path w="1358900" h="104775">
                  <a:moveTo>
                    <a:pt x="277660" y="0"/>
                  </a:moveTo>
                  <a:lnTo>
                    <a:pt x="270129" y="0"/>
                  </a:lnTo>
                  <a:lnTo>
                    <a:pt x="270129" y="7543"/>
                  </a:lnTo>
                  <a:lnTo>
                    <a:pt x="277660" y="7543"/>
                  </a:lnTo>
                  <a:lnTo>
                    <a:pt x="277660" y="0"/>
                  </a:lnTo>
                  <a:close/>
                </a:path>
                <a:path w="1358900" h="104775">
                  <a:moveTo>
                    <a:pt x="331698" y="97180"/>
                  </a:moveTo>
                  <a:lnTo>
                    <a:pt x="324154" y="97180"/>
                  </a:lnTo>
                  <a:lnTo>
                    <a:pt x="324154" y="104724"/>
                  </a:lnTo>
                  <a:lnTo>
                    <a:pt x="331698" y="104724"/>
                  </a:lnTo>
                  <a:lnTo>
                    <a:pt x="331698" y="97180"/>
                  </a:lnTo>
                  <a:close/>
                </a:path>
                <a:path w="1358900" h="104775">
                  <a:moveTo>
                    <a:pt x="331698" y="48602"/>
                  </a:moveTo>
                  <a:lnTo>
                    <a:pt x="324154" y="48602"/>
                  </a:lnTo>
                  <a:lnTo>
                    <a:pt x="324154" y="56146"/>
                  </a:lnTo>
                  <a:lnTo>
                    <a:pt x="331698" y="56146"/>
                  </a:lnTo>
                  <a:lnTo>
                    <a:pt x="331698" y="48602"/>
                  </a:lnTo>
                  <a:close/>
                </a:path>
                <a:path w="1358900" h="104775">
                  <a:moveTo>
                    <a:pt x="331698" y="0"/>
                  </a:moveTo>
                  <a:lnTo>
                    <a:pt x="324154" y="0"/>
                  </a:lnTo>
                  <a:lnTo>
                    <a:pt x="324154" y="7543"/>
                  </a:lnTo>
                  <a:lnTo>
                    <a:pt x="331698" y="7543"/>
                  </a:lnTo>
                  <a:lnTo>
                    <a:pt x="331698" y="0"/>
                  </a:lnTo>
                  <a:close/>
                </a:path>
                <a:path w="1358900" h="104775">
                  <a:moveTo>
                    <a:pt x="385737" y="97180"/>
                  </a:moveTo>
                  <a:lnTo>
                    <a:pt x="378193" y="97180"/>
                  </a:lnTo>
                  <a:lnTo>
                    <a:pt x="378193" y="104724"/>
                  </a:lnTo>
                  <a:lnTo>
                    <a:pt x="385737" y="104724"/>
                  </a:lnTo>
                  <a:lnTo>
                    <a:pt x="385737" y="97180"/>
                  </a:lnTo>
                  <a:close/>
                </a:path>
                <a:path w="1358900" h="104775">
                  <a:moveTo>
                    <a:pt x="385737" y="48602"/>
                  </a:moveTo>
                  <a:lnTo>
                    <a:pt x="378193" y="48602"/>
                  </a:lnTo>
                  <a:lnTo>
                    <a:pt x="378193" y="56146"/>
                  </a:lnTo>
                  <a:lnTo>
                    <a:pt x="385737" y="56146"/>
                  </a:lnTo>
                  <a:lnTo>
                    <a:pt x="385737" y="48602"/>
                  </a:lnTo>
                  <a:close/>
                </a:path>
                <a:path w="1358900" h="104775">
                  <a:moveTo>
                    <a:pt x="385737" y="0"/>
                  </a:moveTo>
                  <a:lnTo>
                    <a:pt x="378193" y="0"/>
                  </a:lnTo>
                  <a:lnTo>
                    <a:pt x="378193" y="7543"/>
                  </a:lnTo>
                  <a:lnTo>
                    <a:pt x="385737" y="7543"/>
                  </a:lnTo>
                  <a:lnTo>
                    <a:pt x="385737" y="0"/>
                  </a:lnTo>
                  <a:close/>
                </a:path>
                <a:path w="1358900" h="104775">
                  <a:moveTo>
                    <a:pt x="439788" y="97180"/>
                  </a:moveTo>
                  <a:lnTo>
                    <a:pt x="432244" y="97180"/>
                  </a:lnTo>
                  <a:lnTo>
                    <a:pt x="432244" y="104724"/>
                  </a:lnTo>
                  <a:lnTo>
                    <a:pt x="439788" y="104724"/>
                  </a:lnTo>
                  <a:lnTo>
                    <a:pt x="439788" y="97180"/>
                  </a:lnTo>
                  <a:close/>
                </a:path>
                <a:path w="1358900" h="104775">
                  <a:moveTo>
                    <a:pt x="439788" y="48602"/>
                  </a:moveTo>
                  <a:lnTo>
                    <a:pt x="432244" y="48602"/>
                  </a:lnTo>
                  <a:lnTo>
                    <a:pt x="432244" y="56146"/>
                  </a:lnTo>
                  <a:lnTo>
                    <a:pt x="439788" y="56146"/>
                  </a:lnTo>
                  <a:lnTo>
                    <a:pt x="439788" y="48602"/>
                  </a:lnTo>
                  <a:close/>
                </a:path>
                <a:path w="1358900" h="104775">
                  <a:moveTo>
                    <a:pt x="439788" y="0"/>
                  </a:moveTo>
                  <a:lnTo>
                    <a:pt x="432244" y="0"/>
                  </a:lnTo>
                  <a:lnTo>
                    <a:pt x="432244" y="7543"/>
                  </a:lnTo>
                  <a:lnTo>
                    <a:pt x="439788" y="7543"/>
                  </a:lnTo>
                  <a:lnTo>
                    <a:pt x="439788" y="0"/>
                  </a:lnTo>
                  <a:close/>
                </a:path>
                <a:path w="1358900" h="104775">
                  <a:moveTo>
                    <a:pt x="493776" y="97180"/>
                  </a:moveTo>
                  <a:lnTo>
                    <a:pt x="486232" y="97180"/>
                  </a:lnTo>
                  <a:lnTo>
                    <a:pt x="486232" y="104724"/>
                  </a:lnTo>
                  <a:lnTo>
                    <a:pt x="493776" y="104724"/>
                  </a:lnTo>
                  <a:lnTo>
                    <a:pt x="493776" y="97180"/>
                  </a:lnTo>
                  <a:close/>
                </a:path>
                <a:path w="1358900" h="104775">
                  <a:moveTo>
                    <a:pt x="493776" y="48602"/>
                  </a:moveTo>
                  <a:lnTo>
                    <a:pt x="486232" y="48602"/>
                  </a:lnTo>
                  <a:lnTo>
                    <a:pt x="486232" y="56146"/>
                  </a:lnTo>
                  <a:lnTo>
                    <a:pt x="493776" y="56146"/>
                  </a:lnTo>
                  <a:lnTo>
                    <a:pt x="493776" y="48602"/>
                  </a:lnTo>
                  <a:close/>
                </a:path>
                <a:path w="1358900" h="104775">
                  <a:moveTo>
                    <a:pt x="493776" y="0"/>
                  </a:moveTo>
                  <a:lnTo>
                    <a:pt x="486232" y="0"/>
                  </a:lnTo>
                  <a:lnTo>
                    <a:pt x="486232" y="7543"/>
                  </a:lnTo>
                  <a:lnTo>
                    <a:pt x="493776" y="7543"/>
                  </a:lnTo>
                  <a:lnTo>
                    <a:pt x="493776" y="0"/>
                  </a:lnTo>
                  <a:close/>
                </a:path>
                <a:path w="1358900" h="104775">
                  <a:moveTo>
                    <a:pt x="547814" y="97180"/>
                  </a:moveTo>
                  <a:lnTo>
                    <a:pt x="540283" y="97180"/>
                  </a:lnTo>
                  <a:lnTo>
                    <a:pt x="540283" y="104724"/>
                  </a:lnTo>
                  <a:lnTo>
                    <a:pt x="547814" y="104724"/>
                  </a:lnTo>
                  <a:lnTo>
                    <a:pt x="547814" y="97180"/>
                  </a:lnTo>
                  <a:close/>
                </a:path>
                <a:path w="1358900" h="104775">
                  <a:moveTo>
                    <a:pt x="547814" y="48602"/>
                  </a:moveTo>
                  <a:lnTo>
                    <a:pt x="540283" y="48602"/>
                  </a:lnTo>
                  <a:lnTo>
                    <a:pt x="540283" y="56146"/>
                  </a:lnTo>
                  <a:lnTo>
                    <a:pt x="547814" y="56146"/>
                  </a:lnTo>
                  <a:lnTo>
                    <a:pt x="547814" y="48602"/>
                  </a:lnTo>
                  <a:close/>
                </a:path>
                <a:path w="1358900" h="104775">
                  <a:moveTo>
                    <a:pt x="547814" y="0"/>
                  </a:moveTo>
                  <a:lnTo>
                    <a:pt x="540283" y="0"/>
                  </a:lnTo>
                  <a:lnTo>
                    <a:pt x="540283" y="7543"/>
                  </a:lnTo>
                  <a:lnTo>
                    <a:pt x="547814" y="7543"/>
                  </a:lnTo>
                  <a:lnTo>
                    <a:pt x="547814" y="0"/>
                  </a:lnTo>
                  <a:close/>
                </a:path>
                <a:path w="1358900" h="104775">
                  <a:moveTo>
                    <a:pt x="601865" y="97180"/>
                  </a:moveTo>
                  <a:lnTo>
                    <a:pt x="594321" y="97180"/>
                  </a:lnTo>
                  <a:lnTo>
                    <a:pt x="594321" y="104724"/>
                  </a:lnTo>
                  <a:lnTo>
                    <a:pt x="601865" y="104724"/>
                  </a:lnTo>
                  <a:lnTo>
                    <a:pt x="601865" y="97180"/>
                  </a:lnTo>
                  <a:close/>
                </a:path>
                <a:path w="1358900" h="104775">
                  <a:moveTo>
                    <a:pt x="601865" y="48602"/>
                  </a:moveTo>
                  <a:lnTo>
                    <a:pt x="594321" y="48602"/>
                  </a:lnTo>
                  <a:lnTo>
                    <a:pt x="594321" y="56146"/>
                  </a:lnTo>
                  <a:lnTo>
                    <a:pt x="601865" y="56146"/>
                  </a:lnTo>
                  <a:lnTo>
                    <a:pt x="601865" y="48602"/>
                  </a:lnTo>
                  <a:close/>
                </a:path>
                <a:path w="1358900" h="104775">
                  <a:moveTo>
                    <a:pt x="601865" y="0"/>
                  </a:moveTo>
                  <a:lnTo>
                    <a:pt x="594321" y="0"/>
                  </a:lnTo>
                  <a:lnTo>
                    <a:pt x="594321" y="7543"/>
                  </a:lnTo>
                  <a:lnTo>
                    <a:pt x="601865" y="7543"/>
                  </a:lnTo>
                  <a:lnTo>
                    <a:pt x="601865" y="0"/>
                  </a:lnTo>
                  <a:close/>
                </a:path>
                <a:path w="1358900" h="104775">
                  <a:moveTo>
                    <a:pt x="655904" y="97180"/>
                  </a:moveTo>
                  <a:lnTo>
                    <a:pt x="648373" y="97180"/>
                  </a:lnTo>
                  <a:lnTo>
                    <a:pt x="648373" y="104724"/>
                  </a:lnTo>
                  <a:lnTo>
                    <a:pt x="655904" y="104724"/>
                  </a:lnTo>
                  <a:lnTo>
                    <a:pt x="655904" y="97180"/>
                  </a:lnTo>
                  <a:close/>
                </a:path>
                <a:path w="1358900" h="104775">
                  <a:moveTo>
                    <a:pt x="655904" y="48602"/>
                  </a:moveTo>
                  <a:lnTo>
                    <a:pt x="648373" y="48602"/>
                  </a:lnTo>
                  <a:lnTo>
                    <a:pt x="648373" y="56146"/>
                  </a:lnTo>
                  <a:lnTo>
                    <a:pt x="655904" y="56146"/>
                  </a:lnTo>
                  <a:lnTo>
                    <a:pt x="655904" y="48602"/>
                  </a:lnTo>
                  <a:close/>
                </a:path>
                <a:path w="1358900" h="104775">
                  <a:moveTo>
                    <a:pt x="655904" y="0"/>
                  </a:moveTo>
                  <a:lnTo>
                    <a:pt x="648373" y="0"/>
                  </a:lnTo>
                  <a:lnTo>
                    <a:pt x="648373" y="7543"/>
                  </a:lnTo>
                  <a:lnTo>
                    <a:pt x="655904" y="7543"/>
                  </a:lnTo>
                  <a:lnTo>
                    <a:pt x="655904" y="0"/>
                  </a:lnTo>
                  <a:close/>
                </a:path>
                <a:path w="1358900" h="104775">
                  <a:moveTo>
                    <a:pt x="709904" y="97180"/>
                  </a:moveTo>
                  <a:lnTo>
                    <a:pt x="702360" y="97180"/>
                  </a:lnTo>
                  <a:lnTo>
                    <a:pt x="702360" y="104724"/>
                  </a:lnTo>
                  <a:lnTo>
                    <a:pt x="709904" y="104724"/>
                  </a:lnTo>
                  <a:lnTo>
                    <a:pt x="709904" y="97180"/>
                  </a:lnTo>
                  <a:close/>
                </a:path>
                <a:path w="1358900" h="104775">
                  <a:moveTo>
                    <a:pt x="709904" y="48602"/>
                  </a:moveTo>
                  <a:lnTo>
                    <a:pt x="702360" y="48602"/>
                  </a:lnTo>
                  <a:lnTo>
                    <a:pt x="702360" y="56146"/>
                  </a:lnTo>
                  <a:lnTo>
                    <a:pt x="709904" y="56146"/>
                  </a:lnTo>
                  <a:lnTo>
                    <a:pt x="709904" y="48602"/>
                  </a:lnTo>
                  <a:close/>
                </a:path>
                <a:path w="1358900" h="104775">
                  <a:moveTo>
                    <a:pt x="709904" y="0"/>
                  </a:moveTo>
                  <a:lnTo>
                    <a:pt x="702360" y="0"/>
                  </a:lnTo>
                  <a:lnTo>
                    <a:pt x="702360" y="7543"/>
                  </a:lnTo>
                  <a:lnTo>
                    <a:pt x="709904" y="7543"/>
                  </a:lnTo>
                  <a:lnTo>
                    <a:pt x="709904" y="0"/>
                  </a:lnTo>
                  <a:close/>
                </a:path>
                <a:path w="1358900" h="104775">
                  <a:moveTo>
                    <a:pt x="763943" y="97180"/>
                  </a:moveTo>
                  <a:lnTo>
                    <a:pt x="756412" y="97180"/>
                  </a:lnTo>
                  <a:lnTo>
                    <a:pt x="756412" y="104724"/>
                  </a:lnTo>
                  <a:lnTo>
                    <a:pt x="763943" y="104724"/>
                  </a:lnTo>
                  <a:lnTo>
                    <a:pt x="763943" y="97180"/>
                  </a:lnTo>
                  <a:close/>
                </a:path>
                <a:path w="1358900" h="104775">
                  <a:moveTo>
                    <a:pt x="763943" y="48602"/>
                  </a:moveTo>
                  <a:lnTo>
                    <a:pt x="756412" y="48602"/>
                  </a:lnTo>
                  <a:lnTo>
                    <a:pt x="756412" y="56146"/>
                  </a:lnTo>
                  <a:lnTo>
                    <a:pt x="763943" y="56146"/>
                  </a:lnTo>
                  <a:lnTo>
                    <a:pt x="763943" y="48602"/>
                  </a:lnTo>
                  <a:close/>
                </a:path>
                <a:path w="1358900" h="104775">
                  <a:moveTo>
                    <a:pt x="763943" y="0"/>
                  </a:moveTo>
                  <a:lnTo>
                    <a:pt x="756412" y="0"/>
                  </a:lnTo>
                  <a:lnTo>
                    <a:pt x="756412" y="7543"/>
                  </a:lnTo>
                  <a:lnTo>
                    <a:pt x="763943" y="7543"/>
                  </a:lnTo>
                  <a:lnTo>
                    <a:pt x="763943" y="0"/>
                  </a:lnTo>
                  <a:close/>
                </a:path>
                <a:path w="1358900" h="104775">
                  <a:moveTo>
                    <a:pt x="817994" y="97180"/>
                  </a:moveTo>
                  <a:lnTo>
                    <a:pt x="810450" y="97180"/>
                  </a:lnTo>
                  <a:lnTo>
                    <a:pt x="810450" y="104724"/>
                  </a:lnTo>
                  <a:lnTo>
                    <a:pt x="817994" y="104724"/>
                  </a:lnTo>
                  <a:lnTo>
                    <a:pt x="817994" y="97180"/>
                  </a:lnTo>
                  <a:close/>
                </a:path>
                <a:path w="1358900" h="104775">
                  <a:moveTo>
                    <a:pt x="817994" y="48602"/>
                  </a:moveTo>
                  <a:lnTo>
                    <a:pt x="810450" y="48602"/>
                  </a:lnTo>
                  <a:lnTo>
                    <a:pt x="810450" y="56146"/>
                  </a:lnTo>
                  <a:lnTo>
                    <a:pt x="817994" y="56146"/>
                  </a:lnTo>
                  <a:lnTo>
                    <a:pt x="817994" y="48602"/>
                  </a:lnTo>
                  <a:close/>
                </a:path>
                <a:path w="1358900" h="104775">
                  <a:moveTo>
                    <a:pt x="817994" y="0"/>
                  </a:moveTo>
                  <a:lnTo>
                    <a:pt x="810450" y="0"/>
                  </a:lnTo>
                  <a:lnTo>
                    <a:pt x="810450" y="7543"/>
                  </a:lnTo>
                  <a:lnTo>
                    <a:pt x="817994" y="7543"/>
                  </a:lnTo>
                  <a:lnTo>
                    <a:pt x="817994" y="0"/>
                  </a:lnTo>
                  <a:close/>
                </a:path>
                <a:path w="1358900" h="104775">
                  <a:moveTo>
                    <a:pt x="871994" y="97180"/>
                  </a:moveTo>
                  <a:lnTo>
                    <a:pt x="864450" y="97180"/>
                  </a:lnTo>
                  <a:lnTo>
                    <a:pt x="864450" y="104724"/>
                  </a:lnTo>
                  <a:lnTo>
                    <a:pt x="871994" y="104724"/>
                  </a:lnTo>
                  <a:lnTo>
                    <a:pt x="871994" y="97180"/>
                  </a:lnTo>
                  <a:close/>
                </a:path>
                <a:path w="1358900" h="104775">
                  <a:moveTo>
                    <a:pt x="871994" y="48602"/>
                  </a:moveTo>
                  <a:lnTo>
                    <a:pt x="864450" y="48602"/>
                  </a:lnTo>
                  <a:lnTo>
                    <a:pt x="864450" y="56146"/>
                  </a:lnTo>
                  <a:lnTo>
                    <a:pt x="871994" y="56146"/>
                  </a:lnTo>
                  <a:lnTo>
                    <a:pt x="871994" y="48602"/>
                  </a:lnTo>
                  <a:close/>
                </a:path>
                <a:path w="1358900" h="104775">
                  <a:moveTo>
                    <a:pt x="871994" y="0"/>
                  </a:moveTo>
                  <a:lnTo>
                    <a:pt x="864450" y="0"/>
                  </a:lnTo>
                  <a:lnTo>
                    <a:pt x="864450" y="7543"/>
                  </a:lnTo>
                  <a:lnTo>
                    <a:pt x="871994" y="7543"/>
                  </a:lnTo>
                  <a:lnTo>
                    <a:pt x="871994" y="0"/>
                  </a:lnTo>
                  <a:close/>
                </a:path>
                <a:path w="1358900" h="104775">
                  <a:moveTo>
                    <a:pt x="926020" y="97180"/>
                  </a:moveTo>
                  <a:lnTo>
                    <a:pt x="918476" y="97180"/>
                  </a:lnTo>
                  <a:lnTo>
                    <a:pt x="918476" y="104724"/>
                  </a:lnTo>
                  <a:lnTo>
                    <a:pt x="926020" y="104724"/>
                  </a:lnTo>
                  <a:lnTo>
                    <a:pt x="926020" y="97180"/>
                  </a:lnTo>
                  <a:close/>
                </a:path>
                <a:path w="1358900" h="104775">
                  <a:moveTo>
                    <a:pt x="926020" y="48602"/>
                  </a:moveTo>
                  <a:lnTo>
                    <a:pt x="918476" y="48602"/>
                  </a:lnTo>
                  <a:lnTo>
                    <a:pt x="918476" y="56146"/>
                  </a:lnTo>
                  <a:lnTo>
                    <a:pt x="926020" y="56146"/>
                  </a:lnTo>
                  <a:lnTo>
                    <a:pt x="926020" y="48602"/>
                  </a:lnTo>
                  <a:close/>
                </a:path>
                <a:path w="1358900" h="104775">
                  <a:moveTo>
                    <a:pt x="926020" y="0"/>
                  </a:moveTo>
                  <a:lnTo>
                    <a:pt x="918476" y="0"/>
                  </a:lnTo>
                  <a:lnTo>
                    <a:pt x="918476" y="7543"/>
                  </a:lnTo>
                  <a:lnTo>
                    <a:pt x="926020" y="7543"/>
                  </a:lnTo>
                  <a:lnTo>
                    <a:pt x="926020" y="0"/>
                  </a:lnTo>
                  <a:close/>
                </a:path>
                <a:path w="1358900" h="104775">
                  <a:moveTo>
                    <a:pt x="980059" y="97180"/>
                  </a:moveTo>
                  <a:lnTo>
                    <a:pt x="972515" y="97180"/>
                  </a:lnTo>
                  <a:lnTo>
                    <a:pt x="972515" y="104724"/>
                  </a:lnTo>
                  <a:lnTo>
                    <a:pt x="980059" y="104724"/>
                  </a:lnTo>
                  <a:lnTo>
                    <a:pt x="980059" y="97180"/>
                  </a:lnTo>
                  <a:close/>
                </a:path>
                <a:path w="1358900" h="104775">
                  <a:moveTo>
                    <a:pt x="980059" y="48602"/>
                  </a:moveTo>
                  <a:lnTo>
                    <a:pt x="972515" y="48602"/>
                  </a:lnTo>
                  <a:lnTo>
                    <a:pt x="972515" y="56146"/>
                  </a:lnTo>
                  <a:lnTo>
                    <a:pt x="980059" y="56146"/>
                  </a:lnTo>
                  <a:lnTo>
                    <a:pt x="980059" y="48602"/>
                  </a:lnTo>
                  <a:close/>
                </a:path>
                <a:path w="1358900" h="104775">
                  <a:moveTo>
                    <a:pt x="980059" y="0"/>
                  </a:moveTo>
                  <a:lnTo>
                    <a:pt x="972515" y="0"/>
                  </a:lnTo>
                  <a:lnTo>
                    <a:pt x="972515" y="7543"/>
                  </a:lnTo>
                  <a:lnTo>
                    <a:pt x="980059" y="7543"/>
                  </a:lnTo>
                  <a:lnTo>
                    <a:pt x="980059" y="0"/>
                  </a:lnTo>
                  <a:close/>
                </a:path>
                <a:path w="1358900" h="104775">
                  <a:moveTo>
                    <a:pt x="1034110" y="97180"/>
                  </a:moveTo>
                  <a:lnTo>
                    <a:pt x="1026566" y="97180"/>
                  </a:lnTo>
                  <a:lnTo>
                    <a:pt x="1026566" y="104724"/>
                  </a:lnTo>
                  <a:lnTo>
                    <a:pt x="1034110" y="104724"/>
                  </a:lnTo>
                  <a:lnTo>
                    <a:pt x="1034110" y="97180"/>
                  </a:lnTo>
                  <a:close/>
                </a:path>
                <a:path w="1358900" h="104775">
                  <a:moveTo>
                    <a:pt x="1034110" y="48602"/>
                  </a:moveTo>
                  <a:lnTo>
                    <a:pt x="1026566" y="48602"/>
                  </a:lnTo>
                  <a:lnTo>
                    <a:pt x="1026566" y="56146"/>
                  </a:lnTo>
                  <a:lnTo>
                    <a:pt x="1034110" y="56146"/>
                  </a:lnTo>
                  <a:lnTo>
                    <a:pt x="1034110" y="48602"/>
                  </a:lnTo>
                  <a:close/>
                </a:path>
                <a:path w="1358900" h="104775">
                  <a:moveTo>
                    <a:pt x="1034110" y="0"/>
                  </a:moveTo>
                  <a:lnTo>
                    <a:pt x="1026566" y="0"/>
                  </a:lnTo>
                  <a:lnTo>
                    <a:pt x="1026566" y="7543"/>
                  </a:lnTo>
                  <a:lnTo>
                    <a:pt x="1034110" y="7543"/>
                  </a:lnTo>
                  <a:lnTo>
                    <a:pt x="1034110" y="0"/>
                  </a:lnTo>
                  <a:close/>
                </a:path>
                <a:path w="1358900" h="104775">
                  <a:moveTo>
                    <a:pt x="1088097" y="97180"/>
                  </a:moveTo>
                  <a:lnTo>
                    <a:pt x="1080554" y="97180"/>
                  </a:lnTo>
                  <a:lnTo>
                    <a:pt x="1080554" y="104724"/>
                  </a:lnTo>
                  <a:lnTo>
                    <a:pt x="1088097" y="104724"/>
                  </a:lnTo>
                  <a:lnTo>
                    <a:pt x="1088097" y="97180"/>
                  </a:lnTo>
                  <a:close/>
                </a:path>
                <a:path w="1358900" h="104775">
                  <a:moveTo>
                    <a:pt x="1088097" y="48602"/>
                  </a:moveTo>
                  <a:lnTo>
                    <a:pt x="1080554" y="48602"/>
                  </a:lnTo>
                  <a:lnTo>
                    <a:pt x="1080554" y="56146"/>
                  </a:lnTo>
                  <a:lnTo>
                    <a:pt x="1088097" y="56146"/>
                  </a:lnTo>
                  <a:lnTo>
                    <a:pt x="1088097" y="48602"/>
                  </a:lnTo>
                  <a:close/>
                </a:path>
                <a:path w="1358900" h="104775">
                  <a:moveTo>
                    <a:pt x="1088097" y="0"/>
                  </a:moveTo>
                  <a:lnTo>
                    <a:pt x="1080554" y="0"/>
                  </a:lnTo>
                  <a:lnTo>
                    <a:pt x="1080554" y="7543"/>
                  </a:lnTo>
                  <a:lnTo>
                    <a:pt x="1088097" y="7543"/>
                  </a:lnTo>
                  <a:lnTo>
                    <a:pt x="1088097" y="0"/>
                  </a:lnTo>
                  <a:close/>
                </a:path>
                <a:path w="1358900" h="104775">
                  <a:moveTo>
                    <a:pt x="1142149" y="97180"/>
                  </a:moveTo>
                  <a:lnTo>
                    <a:pt x="1134605" y="97180"/>
                  </a:lnTo>
                  <a:lnTo>
                    <a:pt x="1134605" y="104724"/>
                  </a:lnTo>
                  <a:lnTo>
                    <a:pt x="1142149" y="104724"/>
                  </a:lnTo>
                  <a:lnTo>
                    <a:pt x="1142149" y="97180"/>
                  </a:lnTo>
                  <a:close/>
                </a:path>
                <a:path w="1358900" h="104775">
                  <a:moveTo>
                    <a:pt x="1142149" y="48602"/>
                  </a:moveTo>
                  <a:lnTo>
                    <a:pt x="1134605" y="48602"/>
                  </a:lnTo>
                  <a:lnTo>
                    <a:pt x="1134605" y="56146"/>
                  </a:lnTo>
                  <a:lnTo>
                    <a:pt x="1142149" y="56146"/>
                  </a:lnTo>
                  <a:lnTo>
                    <a:pt x="1142149" y="48602"/>
                  </a:lnTo>
                  <a:close/>
                </a:path>
                <a:path w="1358900" h="104775">
                  <a:moveTo>
                    <a:pt x="1142149" y="0"/>
                  </a:moveTo>
                  <a:lnTo>
                    <a:pt x="1134605" y="0"/>
                  </a:lnTo>
                  <a:lnTo>
                    <a:pt x="1134605" y="7543"/>
                  </a:lnTo>
                  <a:lnTo>
                    <a:pt x="1142149" y="7543"/>
                  </a:lnTo>
                  <a:lnTo>
                    <a:pt x="1142149" y="0"/>
                  </a:lnTo>
                  <a:close/>
                </a:path>
                <a:path w="1358900" h="104775">
                  <a:moveTo>
                    <a:pt x="1196187" y="97180"/>
                  </a:moveTo>
                  <a:lnTo>
                    <a:pt x="1188643" y="97180"/>
                  </a:lnTo>
                  <a:lnTo>
                    <a:pt x="1188643" y="104724"/>
                  </a:lnTo>
                  <a:lnTo>
                    <a:pt x="1196187" y="104724"/>
                  </a:lnTo>
                  <a:lnTo>
                    <a:pt x="1196187" y="97180"/>
                  </a:lnTo>
                  <a:close/>
                </a:path>
                <a:path w="1358900" h="104775">
                  <a:moveTo>
                    <a:pt x="1196187" y="48602"/>
                  </a:moveTo>
                  <a:lnTo>
                    <a:pt x="1188643" y="48602"/>
                  </a:lnTo>
                  <a:lnTo>
                    <a:pt x="1188643" y="56146"/>
                  </a:lnTo>
                  <a:lnTo>
                    <a:pt x="1196187" y="56146"/>
                  </a:lnTo>
                  <a:lnTo>
                    <a:pt x="1196187" y="48602"/>
                  </a:lnTo>
                  <a:close/>
                </a:path>
                <a:path w="1358900" h="104775">
                  <a:moveTo>
                    <a:pt x="1196187" y="0"/>
                  </a:moveTo>
                  <a:lnTo>
                    <a:pt x="1188643" y="0"/>
                  </a:lnTo>
                  <a:lnTo>
                    <a:pt x="1188643" y="7543"/>
                  </a:lnTo>
                  <a:lnTo>
                    <a:pt x="1196187" y="7543"/>
                  </a:lnTo>
                  <a:lnTo>
                    <a:pt x="1196187" y="0"/>
                  </a:lnTo>
                  <a:close/>
                </a:path>
                <a:path w="1358900" h="104775">
                  <a:moveTo>
                    <a:pt x="1250238" y="97180"/>
                  </a:moveTo>
                  <a:lnTo>
                    <a:pt x="1242695" y="97180"/>
                  </a:lnTo>
                  <a:lnTo>
                    <a:pt x="1242695" y="104724"/>
                  </a:lnTo>
                  <a:lnTo>
                    <a:pt x="1250238" y="104724"/>
                  </a:lnTo>
                  <a:lnTo>
                    <a:pt x="1250238" y="97180"/>
                  </a:lnTo>
                  <a:close/>
                </a:path>
                <a:path w="1358900" h="104775">
                  <a:moveTo>
                    <a:pt x="1250238" y="48602"/>
                  </a:moveTo>
                  <a:lnTo>
                    <a:pt x="1242695" y="48602"/>
                  </a:lnTo>
                  <a:lnTo>
                    <a:pt x="1242695" y="56146"/>
                  </a:lnTo>
                  <a:lnTo>
                    <a:pt x="1250238" y="56146"/>
                  </a:lnTo>
                  <a:lnTo>
                    <a:pt x="1250238" y="48602"/>
                  </a:lnTo>
                  <a:close/>
                </a:path>
                <a:path w="1358900" h="104775">
                  <a:moveTo>
                    <a:pt x="1304226" y="97180"/>
                  </a:moveTo>
                  <a:lnTo>
                    <a:pt x="1296682" y="97180"/>
                  </a:lnTo>
                  <a:lnTo>
                    <a:pt x="1296682" y="104724"/>
                  </a:lnTo>
                  <a:lnTo>
                    <a:pt x="1304226" y="104724"/>
                  </a:lnTo>
                  <a:lnTo>
                    <a:pt x="1304226" y="97180"/>
                  </a:lnTo>
                  <a:close/>
                </a:path>
                <a:path w="1358900" h="104775">
                  <a:moveTo>
                    <a:pt x="1304226" y="48602"/>
                  </a:moveTo>
                  <a:lnTo>
                    <a:pt x="1296682" y="48602"/>
                  </a:lnTo>
                  <a:lnTo>
                    <a:pt x="1296682" y="56146"/>
                  </a:lnTo>
                  <a:lnTo>
                    <a:pt x="1304226" y="56146"/>
                  </a:lnTo>
                  <a:lnTo>
                    <a:pt x="1304226" y="48602"/>
                  </a:lnTo>
                  <a:close/>
                </a:path>
                <a:path w="1358900" h="104775">
                  <a:moveTo>
                    <a:pt x="1358277" y="97180"/>
                  </a:moveTo>
                  <a:lnTo>
                    <a:pt x="1350733" y="97180"/>
                  </a:lnTo>
                  <a:lnTo>
                    <a:pt x="1350733" y="104724"/>
                  </a:lnTo>
                  <a:lnTo>
                    <a:pt x="1358277" y="104724"/>
                  </a:lnTo>
                  <a:lnTo>
                    <a:pt x="1358277" y="97180"/>
                  </a:lnTo>
                  <a:close/>
                </a:path>
                <a:path w="1358900" h="104775">
                  <a:moveTo>
                    <a:pt x="1358277" y="48602"/>
                  </a:moveTo>
                  <a:lnTo>
                    <a:pt x="1350733" y="48602"/>
                  </a:lnTo>
                  <a:lnTo>
                    <a:pt x="1350733" y="56146"/>
                  </a:lnTo>
                  <a:lnTo>
                    <a:pt x="1358277" y="56146"/>
                  </a:lnTo>
                  <a:lnTo>
                    <a:pt x="1358277" y="48602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296058" y="1699107"/>
              <a:ext cx="1412875" cy="153670"/>
            </a:xfrm>
            <a:custGeom>
              <a:avLst/>
              <a:gdLst/>
              <a:ahLst/>
              <a:cxnLst/>
              <a:rect l="l" t="t" r="r" b="b"/>
              <a:pathLst>
                <a:path w="1412875" h="153669">
                  <a:moveTo>
                    <a:pt x="7543" y="48602"/>
                  </a:moveTo>
                  <a:lnTo>
                    <a:pt x="0" y="48602"/>
                  </a:lnTo>
                  <a:lnTo>
                    <a:pt x="0" y="56159"/>
                  </a:lnTo>
                  <a:lnTo>
                    <a:pt x="7543" y="56159"/>
                  </a:lnTo>
                  <a:lnTo>
                    <a:pt x="7543" y="48602"/>
                  </a:lnTo>
                  <a:close/>
                </a:path>
                <a:path w="1412875" h="153669">
                  <a:moveTo>
                    <a:pt x="7543" y="0"/>
                  </a:moveTo>
                  <a:lnTo>
                    <a:pt x="0" y="0"/>
                  </a:lnTo>
                  <a:lnTo>
                    <a:pt x="0" y="7543"/>
                  </a:lnTo>
                  <a:lnTo>
                    <a:pt x="7543" y="7543"/>
                  </a:lnTo>
                  <a:lnTo>
                    <a:pt x="7543" y="0"/>
                  </a:lnTo>
                  <a:close/>
                </a:path>
                <a:path w="1412875" h="153669">
                  <a:moveTo>
                    <a:pt x="61582" y="97180"/>
                  </a:moveTo>
                  <a:lnTo>
                    <a:pt x="54038" y="97180"/>
                  </a:lnTo>
                  <a:lnTo>
                    <a:pt x="54038" y="104724"/>
                  </a:lnTo>
                  <a:lnTo>
                    <a:pt x="61582" y="104724"/>
                  </a:lnTo>
                  <a:lnTo>
                    <a:pt x="61582" y="97180"/>
                  </a:lnTo>
                  <a:close/>
                </a:path>
                <a:path w="1412875" h="153669">
                  <a:moveTo>
                    <a:pt x="61582" y="48602"/>
                  </a:moveTo>
                  <a:lnTo>
                    <a:pt x="54038" y="48602"/>
                  </a:lnTo>
                  <a:lnTo>
                    <a:pt x="54038" y="56159"/>
                  </a:lnTo>
                  <a:lnTo>
                    <a:pt x="61582" y="56159"/>
                  </a:lnTo>
                  <a:lnTo>
                    <a:pt x="61582" y="48602"/>
                  </a:lnTo>
                  <a:close/>
                </a:path>
                <a:path w="1412875" h="153669">
                  <a:moveTo>
                    <a:pt x="61582" y="0"/>
                  </a:moveTo>
                  <a:lnTo>
                    <a:pt x="54038" y="0"/>
                  </a:lnTo>
                  <a:lnTo>
                    <a:pt x="54038" y="7543"/>
                  </a:lnTo>
                  <a:lnTo>
                    <a:pt x="61582" y="7543"/>
                  </a:lnTo>
                  <a:lnTo>
                    <a:pt x="61582" y="0"/>
                  </a:lnTo>
                  <a:close/>
                </a:path>
                <a:path w="1412875" h="153669">
                  <a:moveTo>
                    <a:pt x="115582" y="97180"/>
                  </a:moveTo>
                  <a:lnTo>
                    <a:pt x="108038" y="97180"/>
                  </a:lnTo>
                  <a:lnTo>
                    <a:pt x="108038" y="104724"/>
                  </a:lnTo>
                  <a:lnTo>
                    <a:pt x="115582" y="104724"/>
                  </a:lnTo>
                  <a:lnTo>
                    <a:pt x="115582" y="97180"/>
                  </a:lnTo>
                  <a:close/>
                </a:path>
                <a:path w="1412875" h="153669">
                  <a:moveTo>
                    <a:pt x="115582" y="48602"/>
                  </a:moveTo>
                  <a:lnTo>
                    <a:pt x="108038" y="48602"/>
                  </a:lnTo>
                  <a:lnTo>
                    <a:pt x="108038" y="56159"/>
                  </a:lnTo>
                  <a:lnTo>
                    <a:pt x="115582" y="56159"/>
                  </a:lnTo>
                  <a:lnTo>
                    <a:pt x="115582" y="48602"/>
                  </a:lnTo>
                  <a:close/>
                </a:path>
                <a:path w="1412875" h="153669">
                  <a:moveTo>
                    <a:pt x="115582" y="0"/>
                  </a:moveTo>
                  <a:lnTo>
                    <a:pt x="108038" y="0"/>
                  </a:lnTo>
                  <a:lnTo>
                    <a:pt x="108038" y="7543"/>
                  </a:lnTo>
                  <a:lnTo>
                    <a:pt x="115582" y="7543"/>
                  </a:lnTo>
                  <a:lnTo>
                    <a:pt x="115582" y="0"/>
                  </a:lnTo>
                  <a:close/>
                </a:path>
                <a:path w="1412875" h="153669">
                  <a:moveTo>
                    <a:pt x="169621" y="97180"/>
                  </a:moveTo>
                  <a:lnTo>
                    <a:pt x="162077" y="97180"/>
                  </a:lnTo>
                  <a:lnTo>
                    <a:pt x="162077" y="104724"/>
                  </a:lnTo>
                  <a:lnTo>
                    <a:pt x="169621" y="104724"/>
                  </a:lnTo>
                  <a:lnTo>
                    <a:pt x="169621" y="97180"/>
                  </a:lnTo>
                  <a:close/>
                </a:path>
                <a:path w="1412875" h="153669">
                  <a:moveTo>
                    <a:pt x="169621" y="48602"/>
                  </a:moveTo>
                  <a:lnTo>
                    <a:pt x="162077" y="48602"/>
                  </a:lnTo>
                  <a:lnTo>
                    <a:pt x="162077" y="56159"/>
                  </a:lnTo>
                  <a:lnTo>
                    <a:pt x="169621" y="56159"/>
                  </a:lnTo>
                  <a:lnTo>
                    <a:pt x="169621" y="48602"/>
                  </a:lnTo>
                  <a:close/>
                </a:path>
                <a:path w="1412875" h="153669">
                  <a:moveTo>
                    <a:pt x="169621" y="0"/>
                  </a:moveTo>
                  <a:lnTo>
                    <a:pt x="162077" y="0"/>
                  </a:lnTo>
                  <a:lnTo>
                    <a:pt x="162077" y="7543"/>
                  </a:lnTo>
                  <a:lnTo>
                    <a:pt x="169621" y="7543"/>
                  </a:lnTo>
                  <a:lnTo>
                    <a:pt x="169621" y="0"/>
                  </a:lnTo>
                  <a:close/>
                </a:path>
                <a:path w="1412875" h="153669">
                  <a:moveTo>
                    <a:pt x="223672" y="97180"/>
                  </a:moveTo>
                  <a:lnTo>
                    <a:pt x="216128" y="97180"/>
                  </a:lnTo>
                  <a:lnTo>
                    <a:pt x="216128" y="104724"/>
                  </a:lnTo>
                  <a:lnTo>
                    <a:pt x="223672" y="104724"/>
                  </a:lnTo>
                  <a:lnTo>
                    <a:pt x="223672" y="97180"/>
                  </a:lnTo>
                  <a:close/>
                </a:path>
                <a:path w="1412875" h="153669">
                  <a:moveTo>
                    <a:pt x="223672" y="48602"/>
                  </a:moveTo>
                  <a:lnTo>
                    <a:pt x="216128" y="48602"/>
                  </a:lnTo>
                  <a:lnTo>
                    <a:pt x="216128" y="56159"/>
                  </a:lnTo>
                  <a:lnTo>
                    <a:pt x="223672" y="56159"/>
                  </a:lnTo>
                  <a:lnTo>
                    <a:pt x="223672" y="48602"/>
                  </a:lnTo>
                  <a:close/>
                </a:path>
                <a:path w="1412875" h="153669">
                  <a:moveTo>
                    <a:pt x="223672" y="0"/>
                  </a:moveTo>
                  <a:lnTo>
                    <a:pt x="216128" y="0"/>
                  </a:lnTo>
                  <a:lnTo>
                    <a:pt x="216128" y="7543"/>
                  </a:lnTo>
                  <a:lnTo>
                    <a:pt x="223672" y="7543"/>
                  </a:lnTo>
                  <a:lnTo>
                    <a:pt x="223672" y="0"/>
                  </a:lnTo>
                  <a:close/>
                </a:path>
                <a:path w="1412875" h="153669">
                  <a:moveTo>
                    <a:pt x="277698" y="97180"/>
                  </a:moveTo>
                  <a:lnTo>
                    <a:pt x="270154" y="97180"/>
                  </a:lnTo>
                  <a:lnTo>
                    <a:pt x="270154" y="104724"/>
                  </a:lnTo>
                  <a:lnTo>
                    <a:pt x="277698" y="104724"/>
                  </a:lnTo>
                  <a:lnTo>
                    <a:pt x="277698" y="97180"/>
                  </a:lnTo>
                  <a:close/>
                </a:path>
                <a:path w="1412875" h="153669">
                  <a:moveTo>
                    <a:pt x="277698" y="48602"/>
                  </a:moveTo>
                  <a:lnTo>
                    <a:pt x="270154" y="48602"/>
                  </a:lnTo>
                  <a:lnTo>
                    <a:pt x="270154" y="56159"/>
                  </a:lnTo>
                  <a:lnTo>
                    <a:pt x="277698" y="56159"/>
                  </a:lnTo>
                  <a:lnTo>
                    <a:pt x="277698" y="48602"/>
                  </a:lnTo>
                  <a:close/>
                </a:path>
                <a:path w="1412875" h="153669">
                  <a:moveTo>
                    <a:pt x="277698" y="0"/>
                  </a:moveTo>
                  <a:lnTo>
                    <a:pt x="270154" y="0"/>
                  </a:lnTo>
                  <a:lnTo>
                    <a:pt x="270154" y="7543"/>
                  </a:lnTo>
                  <a:lnTo>
                    <a:pt x="277698" y="7543"/>
                  </a:lnTo>
                  <a:lnTo>
                    <a:pt x="277698" y="0"/>
                  </a:lnTo>
                  <a:close/>
                </a:path>
                <a:path w="1412875" h="153669">
                  <a:moveTo>
                    <a:pt x="331698" y="97180"/>
                  </a:moveTo>
                  <a:lnTo>
                    <a:pt x="324167" y="97180"/>
                  </a:lnTo>
                  <a:lnTo>
                    <a:pt x="324167" y="104724"/>
                  </a:lnTo>
                  <a:lnTo>
                    <a:pt x="331698" y="104724"/>
                  </a:lnTo>
                  <a:lnTo>
                    <a:pt x="331698" y="97180"/>
                  </a:lnTo>
                  <a:close/>
                </a:path>
                <a:path w="1412875" h="153669">
                  <a:moveTo>
                    <a:pt x="331698" y="48602"/>
                  </a:moveTo>
                  <a:lnTo>
                    <a:pt x="324167" y="48602"/>
                  </a:lnTo>
                  <a:lnTo>
                    <a:pt x="324167" y="56159"/>
                  </a:lnTo>
                  <a:lnTo>
                    <a:pt x="331698" y="56159"/>
                  </a:lnTo>
                  <a:lnTo>
                    <a:pt x="331698" y="48602"/>
                  </a:lnTo>
                  <a:close/>
                </a:path>
                <a:path w="1412875" h="153669">
                  <a:moveTo>
                    <a:pt x="331698" y="0"/>
                  </a:moveTo>
                  <a:lnTo>
                    <a:pt x="324167" y="0"/>
                  </a:lnTo>
                  <a:lnTo>
                    <a:pt x="324167" y="7543"/>
                  </a:lnTo>
                  <a:lnTo>
                    <a:pt x="331698" y="7543"/>
                  </a:lnTo>
                  <a:lnTo>
                    <a:pt x="331698" y="0"/>
                  </a:lnTo>
                  <a:close/>
                </a:path>
                <a:path w="1412875" h="153669">
                  <a:moveTo>
                    <a:pt x="385737" y="97180"/>
                  </a:moveTo>
                  <a:lnTo>
                    <a:pt x="378193" y="97180"/>
                  </a:lnTo>
                  <a:lnTo>
                    <a:pt x="378193" y="104724"/>
                  </a:lnTo>
                  <a:lnTo>
                    <a:pt x="385737" y="104724"/>
                  </a:lnTo>
                  <a:lnTo>
                    <a:pt x="385737" y="97180"/>
                  </a:lnTo>
                  <a:close/>
                </a:path>
                <a:path w="1412875" h="153669">
                  <a:moveTo>
                    <a:pt x="385737" y="48602"/>
                  </a:moveTo>
                  <a:lnTo>
                    <a:pt x="378193" y="48602"/>
                  </a:lnTo>
                  <a:lnTo>
                    <a:pt x="378193" y="56159"/>
                  </a:lnTo>
                  <a:lnTo>
                    <a:pt x="385737" y="56159"/>
                  </a:lnTo>
                  <a:lnTo>
                    <a:pt x="385737" y="48602"/>
                  </a:lnTo>
                  <a:close/>
                </a:path>
                <a:path w="1412875" h="153669">
                  <a:moveTo>
                    <a:pt x="385737" y="0"/>
                  </a:moveTo>
                  <a:lnTo>
                    <a:pt x="378193" y="0"/>
                  </a:lnTo>
                  <a:lnTo>
                    <a:pt x="378193" y="7543"/>
                  </a:lnTo>
                  <a:lnTo>
                    <a:pt x="385737" y="7543"/>
                  </a:lnTo>
                  <a:lnTo>
                    <a:pt x="385737" y="0"/>
                  </a:lnTo>
                  <a:close/>
                </a:path>
                <a:path w="1412875" h="153669">
                  <a:moveTo>
                    <a:pt x="439775" y="97180"/>
                  </a:moveTo>
                  <a:lnTo>
                    <a:pt x="432231" y="97180"/>
                  </a:lnTo>
                  <a:lnTo>
                    <a:pt x="432231" y="104724"/>
                  </a:lnTo>
                  <a:lnTo>
                    <a:pt x="439775" y="104724"/>
                  </a:lnTo>
                  <a:lnTo>
                    <a:pt x="439775" y="97180"/>
                  </a:lnTo>
                  <a:close/>
                </a:path>
                <a:path w="1412875" h="153669">
                  <a:moveTo>
                    <a:pt x="439775" y="48602"/>
                  </a:moveTo>
                  <a:lnTo>
                    <a:pt x="432231" y="48602"/>
                  </a:lnTo>
                  <a:lnTo>
                    <a:pt x="432231" y="56159"/>
                  </a:lnTo>
                  <a:lnTo>
                    <a:pt x="439775" y="56159"/>
                  </a:lnTo>
                  <a:lnTo>
                    <a:pt x="439775" y="48602"/>
                  </a:lnTo>
                  <a:close/>
                </a:path>
                <a:path w="1412875" h="153669">
                  <a:moveTo>
                    <a:pt x="439775" y="0"/>
                  </a:moveTo>
                  <a:lnTo>
                    <a:pt x="432231" y="0"/>
                  </a:lnTo>
                  <a:lnTo>
                    <a:pt x="432231" y="7543"/>
                  </a:lnTo>
                  <a:lnTo>
                    <a:pt x="439775" y="7543"/>
                  </a:lnTo>
                  <a:lnTo>
                    <a:pt x="439775" y="0"/>
                  </a:lnTo>
                  <a:close/>
                </a:path>
                <a:path w="1412875" h="153669">
                  <a:moveTo>
                    <a:pt x="493826" y="97180"/>
                  </a:moveTo>
                  <a:lnTo>
                    <a:pt x="486283" y="97180"/>
                  </a:lnTo>
                  <a:lnTo>
                    <a:pt x="486283" y="104724"/>
                  </a:lnTo>
                  <a:lnTo>
                    <a:pt x="493826" y="104724"/>
                  </a:lnTo>
                  <a:lnTo>
                    <a:pt x="493826" y="97180"/>
                  </a:lnTo>
                  <a:close/>
                </a:path>
                <a:path w="1412875" h="153669">
                  <a:moveTo>
                    <a:pt x="493826" y="48602"/>
                  </a:moveTo>
                  <a:lnTo>
                    <a:pt x="486283" y="48602"/>
                  </a:lnTo>
                  <a:lnTo>
                    <a:pt x="486283" y="56159"/>
                  </a:lnTo>
                  <a:lnTo>
                    <a:pt x="493826" y="56159"/>
                  </a:lnTo>
                  <a:lnTo>
                    <a:pt x="493826" y="48602"/>
                  </a:lnTo>
                  <a:close/>
                </a:path>
                <a:path w="1412875" h="153669">
                  <a:moveTo>
                    <a:pt x="493826" y="0"/>
                  </a:moveTo>
                  <a:lnTo>
                    <a:pt x="486283" y="0"/>
                  </a:lnTo>
                  <a:lnTo>
                    <a:pt x="486283" y="7543"/>
                  </a:lnTo>
                  <a:lnTo>
                    <a:pt x="493826" y="7543"/>
                  </a:lnTo>
                  <a:lnTo>
                    <a:pt x="493826" y="0"/>
                  </a:lnTo>
                  <a:close/>
                </a:path>
                <a:path w="1412875" h="153669">
                  <a:moveTo>
                    <a:pt x="547814" y="97180"/>
                  </a:moveTo>
                  <a:lnTo>
                    <a:pt x="540270" y="97180"/>
                  </a:lnTo>
                  <a:lnTo>
                    <a:pt x="540270" y="104724"/>
                  </a:lnTo>
                  <a:lnTo>
                    <a:pt x="547814" y="104724"/>
                  </a:lnTo>
                  <a:lnTo>
                    <a:pt x="547814" y="97180"/>
                  </a:lnTo>
                  <a:close/>
                </a:path>
                <a:path w="1412875" h="153669">
                  <a:moveTo>
                    <a:pt x="547814" y="48602"/>
                  </a:moveTo>
                  <a:lnTo>
                    <a:pt x="540270" y="48602"/>
                  </a:lnTo>
                  <a:lnTo>
                    <a:pt x="540270" y="56159"/>
                  </a:lnTo>
                  <a:lnTo>
                    <a:pt x="547814" y="56159"/>
                  </a:lnTo>
                  <a:lnTo>
                    <a:pt x="547814" y="48602"/>
                  </a:lnTo>
                  <a:close/>
                </a:path>
                <a:path w="1412875" h="153669">
                  <a:moveTo>
                    <a:pt x="547814" y="0"/>
                  </a:moveTo>
                  <a:lnTo>
                    <a:pt x="540270" y="0"/>
                  </a:lnTo>
                  <a:lnTo>
                    <a:pt x="540270" y="7543"/>
                  </a:lnTo>
                  <a:lnTo>
                    <a:pt x="547814" y="7543"/>
                  </a:lnTo>
                  <a:lnTo>
                    <a:pt x="547814" y="0"/>
                  </a:lnTo>
                  <a:close/>
                </a:path>
                <a:path w="1412875" h="153669">
                  <a:moveTo>
                    <a:pt x="601853" y="97180"/>
                  </a:moveTo>
                  <a:lnTo>
                    <a:pt x="594321" y="97180"/>
                  </a:lnTo>
                  <a:lnTo>
                    <a:pt x="594321" y="104724"/>
                  </a:lnTo>
                  <a:lnTo>
                    <a:pt x="601853" y="104724"/>
                  </a:lnTo>
                  <a:lnTo>
                    <a:pt x="601853" y="97180"/>
                  </a:lnTo>
                  <a:close/>
                </a:path>
                <a:path w="1412875" h="153669">
                  <a:moveTo>
                    <a:pt x="601853" y="48602"/>
                  </a:moveTo>
                  <a:lnTo>
                    <a:pt x="594321" y="48602"/>
                  </a:lnTo>
                  <a:lnTo>
                    <a:pt x="594321" y="56159"/>
                  </a:lnTo>
                  <a:lnTo>
                    <a:pt x="601853" y="56159"/>
                  </a:lnTo>
                  <a:lnTo>
                    <a:pt x="601853" y="48602"/>
                  </a:lnTo>
                  <a:close/>
                </a:path>
                <a:path w="1412875" h="153669">
                  <a:moveTo>
                    <a:pt x="601853" y="0"/>
                  </a:moveTo>
                  <a:lnTo>
                    <a:pt x="594321" y="0"/>
                  </a:lnTo>
                  <a:lnTo>
                    <a:pt x="594321" y="7543"/>
                  </a:lnTo>
                  <a:lnTo>
                    <a:pt x="601853" y="7543"/>
                  </a:lnTo>
                  <a:lnTo>
                    <a:pt x="601853" y="0"/>
                  </a:lnTo>
                  <a:close/>
                </a:path>
                <a:path w="1412875" h="153669">
                  <a:moveTo>
                    <a:pt x="655904" y="97180"/>
                  </a:moveTo>
                  <a:lnTo>
                    <a:pt x="648360" y="97180"/>
                  </a:lnTo>
                  <a:lnTo>
                    <a:pt x="648360" y="104724"/>
                  </a:lnTo>
                  <a:lnTo>
                    <a:pt x="655904" y="104724"/>
                  </a:lnTo>
                  <a:lnTo>
                    <a:pt x="655904" y="97180"/>
                  </a:lnTo>
                  <a:close/>
                </a:path>
                <a:path w="1412875" h="153669">
                  <a:moveTo>
                    <a:pt x="655904" y="48602"/>
                  </a:moveTo>
                  <a:lnTo>
                    <a:pt x="648360" y="48602"/>
                  </a:lnTo>
                  <a:lnTo>
                    <a:pt x="648360" y="56159"/>
                  </a:lnTo>
                  <a:lnTo>
                    <a:pt x="655904" y="56159"/>
                  </a:lnTo>
                  <a:lnTo>
                    <a:pt x="655904" y="48602"/>
                  </a:lnTo>
                  <a:close/>
                </a:path>
                <a:path w="1412875" h="153669">
                  <a:moveTo>
                    <a:pt x="655904" y="0"/>
                  </a:moveTo>
                  <a:lnTo>
                    <a:pt x="648360" y="0"/>
                  </a:lnTo>
                  <a:lnTo>
                    <a:pt x="648360" y="7543"/>
                  </a:lnTo>
                  <a:lnTo>
                    <a:pt x="655904" y="7543"/>
                  </a:lnTo>
                  <a:lnTo>
                    <a:pt x="655904" y="0"/>
                  </a:lnTo>
                  <a:close/>
                </a:path>
                <a:path w="1412875" h="153669">
                  <a:moveTo>
                    <a:pt x="709942" y="97180"/>
                  </a:moveTo>
                  <a:lnTo>
                    <a:pt x="702411" y="97180"/>
                  </a:lnTo>
                  <a:lnTo>
                    <a:pt x="702411" y="104724"/>
                  </a:lnTo>
                  <a:lnTo>
                    <a:pt x="709942" y="104724"/>
                  </a:lnTo>
                  <a:lnTo>
                    <a:pt x="709942" y="97180"/>
                  </a:lnTo>
                  <a:close/>
                </a:path>
                <a:path w="1412875" h="153669">
                  <a:moveTo>
                    <a:pt x="709942" y="48602"/>
                  </a:moveTo>
                  <a:lnTo>
                    <a:pt x="702411" y="48602"/>
                  </a:lnTo>
                  <a:lnTo>
                    <a:pt x="702411" y="56159"/>
                  </a:lnTo>
                  <a:lnTo>
                    <a:pt x="709942" y="56159"/>
                  </a:lnTo>
                  <a:lnTo>
                    <a:pt x="709942" y="48602"/>
                  </a:lnTo>
                  <a:close/>
                </a:path>
                <a:path w="1412875" h="153669">
                  <a:moveTo>
                    <a:pt x="709942" y="0"/>
                  </a:moveTo>
                  <a:lnTo>
                    <a:pt x="702411" y="0"/>
                  </a:lnTo>
                  <a:lnTo>
                    <a:pt x="702411" y="7543"/>
                  </a:lnTo>
                  <a:lnTo>
                    <a:pt x="709942" y="7543"/>
                  </a:lnTo>
                  <a:lnTo>
                    <a:pt x="709942" y="0"/>
                  </a:lnTo>
                  <a:close/>
                </a:path>
                <a:path w="1412875" h="153669">
                  <a:moveTo>
                    <a:pt x="763943" y="97180"/>
                  </a:moveTo>
                  <a:lnTo>
                    <a:pt x="756399" y="97180"/>
                  </a:lnTo>
                  <a:lnTo>
                    <a:pt x="756399" y="104724"/>
                  </a:lnTo>
                  <a:lnTo>
                    <a:pt x="763943" y="104724"/>
                  </a:lnTo>
                  <a:lnTo>
                    <a:pt x="763943" y="97180"/>
                  </a:lnTo>
                  <a:close/>
                </a:path>
                <a:path w="1412875" h="153669">
                  <a:moveTo>
                    <a:pt x="763943" y="48602"/>
                  </a:moveTo>
                  <a:lnTo>
                    <a:pt x="756399" y="48602"/>
                  </a:lnTo>
                  <a:lnTo>
                    <a:pt x="756399" y="56159"/>
                  </a:lnTo>
                  <a:lnTo>
                    <a:pt x="763943" y="56159"/>
                  </a:lnTo>
                  <a:lnTo>
                    <a:pt x="763943" y="48602"/>
                  </a:lnTo>
                  <a:close/>
                </a:path>
                <a:path w="1412875" h="153669">
                  <a:moveTo>
                    <a:pt x="817981" y="97180"/>
                  </a:moveTo>
                  <a:lnTo>
                    <a:pt x="810450" y="97180"/>
                  </a:lnTo>
                  <a:lnTo>
                    <a:pt x="810450" y="104724"/>
                  </a:lnTo>
                  <a:lnTo>
                    <a:pt x="817981" y="104724"/>
                  </a:lnTo>
                  <a:lnTo>
                    <a:pt x="817981" y="97180"/>
                  </a:lnTo>
                  <a:close/>
                </a:path>
                <a:path w="1412875" h="153669">
                  <a:moveTo>
                    <a:pt x="817981" y="48602"/>
                  </a:moveTo>
                  <a:lnTo>
                    <a:pt x="810450" y="48602"/>
                  </a:lnTo>
                  <a:lnTo>
                    <a:pt x="810450" y="56159"/>
                  </a:lnTo>
                  <a:lnTo>
                    <a:pt x="817981" y="56159"/>
                  </a:lnTo>
                  <a:lnTo>
                    <a:pt x="817981" y="48602"/>
                  </a:lnTo>
                  <a:close/>
                </a:path>
                <a:path w="1412875" h="153669">
                  <a:moveTo>
                    <a:pt x="872032" y="97180"/>
                  </a:moveTo>
                  <a:lnTo>
                    <a:pt x="864489" y="97180"/>
                  </a:lnTo>
                  <a:lnTo>
                    <a:pt x="864489" y="104724"/>
                  </a:lnTo>
                  <a:lnTo>
                    <a:pt x="872032" y="104724"/>
                  </a:lnTo>
                  <a:lnTo>
                    <a:pt x="872032" y="97180"/>
                  </a:lnTo>
                  <a:close/>
                </a:path>
                <a:path w="1412875" h="153669">
                  <a:moveTo>
                    <a:pt x="872032" y="48602"/>
                  </a:moveTo>
                  <a:lnTo>
                    <a:pt x="864489" y="48602"/>
                  </a:lnTo>
                  <a:lnTo>
                    <a:pt x="864489" y="56159"/>
                  </a:lnTo>
                  <a:lnTo>
                    <a:pt x="872032" y="56159"/>
                  </a:lnTo>
                  <a:lnTo>
                    <a:pt x="872032" y="48602"/>
                  </a:lnTo>
                  <a:close/>
                </a:path>
                <a:path w="1412875" h="153669">
                  <a:moveTo>
                    <a:pt x="926033" y="97180"/>
                  </a:moveTo>
                  <a:lnTo>
                    <a:pt x="918489" y="97180"/>
                  </a:lnTo>
                  <a:lnTo>
                    <a:pt x="918489" y="104724"/>
                  </a:lnTo>
                  <a:lnTo>
                    <a:pt x="926033" y="104724"/>
                  </a:lnTo>
                  <a:lnTo>
                    <a:pt x="926033" y="97180"/>
                  </a:lnTo>
                  <a:close/>
                </a:path>
                <a:path w="1412875" h="153669">
                  <a:moveTo>
                    <a:pt x="926033" y="48602"/>
                  </a:moveTo>
                  <a:lnTo>
                    <a:pt x="918489" y="48602"/>
                  </a:lnTo>
                  <a:lnTo>
                    <a:pt x="918489" y="56159"/>
                  </a:lnTo>
                  <a:lnTo>
                    <a:pt x="926033" y="56159"/>
                  </a:lnTo>
                  <a:lnTo>
                    <a:pt x="926033" y="48602"/>
                  </a:lnTo>
                  <a:close/>
                </a:path>
                <a:path w="1412875" h="153669">
                  <a:moveTo>
                    <a:pt x="980059" y="97180"/>
                  </a:moveTo>
                  <a:lnTo>
                    <a:pt x="972515" y="97180"/>
                  </a:lnTo>
                  <a:lnTo>
                    <a:pt x="972515" y="104724"/>
                  </a:lnTo>
                  <a:lnTo>
                    <a:pt x="980059" y="104724"/>
                  </a:lnTo>
                  <a:lnTo>
                    <a:pt x="980059" y="97180"/>
                  </a:lnTo>
                  <a:close/>
                </a:path>
                <a:path w="1412875" h="153669">
                  <a:moveTo>
                    <a:pt x="980059" y="48602"/>
                  </a:moveTo>
                  <a:lnTo>
                    <a:pt x="972515" y="48602"/>
                  </a:lnTo>
                  <a:lnTo>
                    <a:pt x="972515" y="56159"/>
                  </a:lnTo>
                  <a:lnTo>
                    <a:pt x="980059" y="56159"/>
                  </a:lnTo>
                  <a:lnTo>
                    <a:pt x="980059" y="48602"/>
                  </a:lnTo>
                  <a:close/>
                </a:path>
                <a:path w="1412875" h="153669">
                  <a:moveTo>
                    <a:pt x="1034097" y="97180"/>
                  </a:moveTo>
                  <a:lnTo>
                    <a:pt x="1026553" y="97180"/>
                  </a:lnTo>
                  <a:lnTo>
                    <a:pt x="1026553" y="104724"/>
                  </a:lnTo>
                  <a:lnTo>
                    <a:pt x="1034097" y="104724"/>
                  </a:lnTo>
                  <a:lnTo>
                    <a:pt x="1034097" y="97180"/>
                  </a:lnTo>
                  <a:close/>
                </a:path>
                <a:path w="1412875" h="153669">
                  <a:moveTo>
                    <a:pt x="1034097" y="48602"/>
                  </a:moveTo>
                  <a:lnTo>
                    <a:pt x="1026553" y="48602"/>
                  </a:lnTo>
                  <a:lnTo>
                    <a:pt x="1026553" y="56159"/>
                  </a:lnTo>
                  <a:lnTo>
                    <a:pt x="1034097" y="56159"/>
                  </a:lnTo>
                  <a:lnTo>
                    <a:pt x="1034097" y="48602"/>
                  </a:lnTo>
                  <a:close/>
                </a:path>
                <a:path w="1412875" h="153669">
                  <a:moveTo>
                    <a:pt x="1088148" y="97180"/>
                  </a:moveTo>
                  <a:lnTo>
                    <a:pt x="1080604" y="97180"/>
                  </a:lnTo>
                  <a:lnTo>
                    <a:pt x="1080604" y="104724"/>
                  </a:lnTo>
                  <a:lnTo>
                    <a:pt x="1088148" y="104724"/>
                  </a:lnTo>
                  <a:lnTo>
                    <a:pt x="1088148" y="97180"/>
                  </a:lnTo>
                  <a:close/>
                </a:path>
                <a:path w="1412875" h="153669">
                  <a:moveTo>
                    <a:pt x="1088148" y="48602"/>
                  </a:moveTo>
                  <a:lnTo>
                    <a:pt x="1080604" y="48602"/>
                  </a:lnTo>
                  <a:lnTo>
                    <a:pt x="1080604" y="56159"/>
                  </a:lnTo>
                  <a:lnTo>
                    <a:pt x="1088148" y="56159"/>
                  </a:lnTo>
                  <a:lnTo>
                    <a:pt x="1088148" y="48602"/>
                  </a:lnTo>
                  <a:close/>
                </a:path>
                <a:path w="1412875" h="153669">
                  <a:moveTo>
                    <a:pt x="1142136" y="97180"/>
                  </a:moveTo>
                  <a:lnTo>
                    <a:pt x="1134592" y="97180"/>
                  </a:lnTo>
                  <a:lnTo>
                    <a:pt x="1134592" y="104724"/>
                  </a:lnTo>
                  <a:lnTo>
                    <a:pt x="1142136" y="104724"/>
                  </a:lnTo>
                  <a:lnTo>
                    <a:pt x="1142136" y="97180"/>
                  </a:lnTo>
                  <a:close/>
                </a:path>
                <a:path w="1412875" h="153669">
                  <a:moveTo>
                    <a:pt x="1142136" y="48602"/>
                  </a:moveTo>
                  <a:lnTo>
                    <a:pt x="1134592" y="48602"/>
                  </a:lnTo>
                  <a:lnTo>
                    <a:pt x="1134592" y="56159"/>
                  </a:lnTo>
                  <a:lnTo>
                    <a:pt x="1142136" y="56159"/>
                  </a:lnTo>
                  <a:lnTo>
                    <a:pt x="1142136" y="48602"/>
                  </a:lnTo>
                  <a:close/>
                </a:path>
                <a:path w="1412875" h="153669">
                  <a:moveTo>
                    <a:pt x="1196187" y="97180"/>
                  </a:moveTo>
                  <a:lnTo>
                    <a:pt x="1188643" y="97180"/>
                  </a:lnTo>
                  <a:lnTo>
                    <a:pt x="1188643" y="104724"/>
                  </a:lnTo>
                  <a:lnTo>
                    <a:pt x="1196187" y="104724"/>
                  </a:lnTo>
                  <a:lnTo>
                    <a:pt x="1196187" y="97180"/>
                  </a:lnTo>
                  <a:close/>
                </a:path>
                <a:path w="1412875" h="153669">
                  <a:moveTo>
                    <a:pt x="1196187" y="48602"/>
                  </a:moveTo>
                  <a:lnTo>
                    <a:pt x="1188643" y="48602"/>
                  </a:lnTo>
                  <a:lnTo>
                    <a:pt x="1188643" y="56159"/>
                  </a:lnTo>
                  <a:lnTo>
                    <a:pt x="1196187" y="56159"/>
                  </a:lnTo>
                  <a:lnTo>
                    <a:pt x="1196187" y="48602"/>
                  </a:lnTo>
                  <a:close/>
                </a:path>
                <a:path w="1412875" h="153669">
                  <a:moveTo>
                    <a:pt x="1250226" y="145808"/>
                  </a:moveTo>
                  <a:lnTo>
                    <a:pt x="1242682" y="145808"/>
                  </a:lnTo>
                  <a:lnTo>
                    <a:pt x="1242682" y="153352"/>
                  </a:lnTo>
                  <a:lnTo>
                    <a:pt x="1250226" y="153352"/>
                  </a:lnTo>
                  <a:lnTo>
                    <a:pt x="1250226" y="145808"/>
                  </a:lnTo>
                  <a:close/>
                </a:path>
                <a:path w="1412875" h="153669">
                  <a:moveTo>
                    <a:pt x="1250226" y="97180"/>
                  </a:moveTo>
                  <a:lnTo>
                    <a:pt x="1242682" y="97180"/>
                  </a:lnTo>
                  <a:lnTo>
                    <a:pt x="1242682" y="104724"/>
                  </a:lnTo>
                  <a:lnTo>
                    <a:pt x="1250226" y="104724"/>
                  </a:lnTo>
                  <a:lnTo>
                    <a:pt x="1250226" y="97180"/>
                  </a:lnTo>
                  <a:close/>
                </a:path>
                <a:path w="1412875" h="153669">
                  <a:moveTo>
                    <a:pt x="1250226" y="48602"/>
                  </a:moveTo>
                  <a:lnTo>
                    <a:pt x="1242682" y="48602"/>
                  </a:lnTo>
                  <a:lnTo>
                    <a:pt x="1242682" y="56159"/>
                  </a:lnTo>
                  <a:lnTo>
                    <a:pt x="1250226" y="56159"/>
                  </a:lnTo>
                  <a:lnTo>
                    <a:pt x="1250226" y="48602"/>
                  </a:lnTo>
                  <a:close/>
                </a:path>
                <a:path w="1412875" h="153669">
                  <a:moveTo>
                    <a:pt x="1304277" y="145808"/>
                  </a:moveTo>
                  <a:lnTo>
                    <a:pt x="1296733" y="145808"/>
                  </a:lnTo>
                  <a:lnTo>
                    <a:pt x="1296733" y="153352"/>
                  </a:lnTo>
                  <a:lnTo>
                    <a:pt x="1304277" y="153352"/>
                  </a:lnTo>
                  <a:lnTo>
                    <a:pt x="1304277" y="145808"/>
                  </a:lnTo>
                  <a:close/>
                </a:path>
                <a:path w="1412875" h="153669">
                  <a:moveTo>
                    <a:pt x="1304277" y="97180"/>
                  </a:moveTo>
                  <a:lnTo>
                    <a:pt x="1296733" y="97180"/>
                  </a:lnTo>
                  <a:lnTo>
                    <a:pt x="1296733" y="104724"/>
                  </a:lnTo>
                  <a:lnTo>
                    <a:pt x="1304277" y="104724"/>
                  </a:lnTo>
                  <a:lnTo>
                    <a:pt x="1304277" y="97180"/>
                  </a:lnTo>
                  <a:close/>
                </a:path>
                <a:path w="1412875" h="153669">
                  <a:moveTo>
                    <a:pt x="1304277" y="48602"/>
                  </a:moveTo>
                  <a:lnTo>
                    <a:pt x="1296733" y="48602"/>
                  </a:lnTo>
                  <a:lnTo>
                    <a:pt x="1296733" y="56159"/>
                  </a:lnTo>
                  <a:lnTo>
                    <a:pt x="1304277" y="56159"/>
                  </a:lnTo>
                  <a:lnTo>
                    <a:pt x="1304277" y="48602"/>
                  </a:lnTo>
                  <a:close/>
                </a:path>
                <a:path w="1412875" h="153669">
                  <a:moveTo>
                    <a:pt x="1358265" y="145808"/>
                  </a:moveTo>
                  <a:lnTo>
                    <a:pt x="1350721" y="145808"/>
                  </a:lnTo>
                  <a:lnTo>
                    <a:pt x="1350721" y="153352"/>
                  </a:lnTo>
                  <a:lnTo>
                    <a:pt x="1358265" y="153352"/>
                  </a:lnTo>
                  <a:lnTo>
                    <a:pt x="1358265" y="145808"/>
                  </a:lnTo>
                  <a:close/>
                </a:path>
                <a:path w="1412875" h="153669">
                  <a:moveTo>
                    <a:pt x="1358265" y="97180"/>
                  </a:moveTo>
                  <a:lnTo>
                    <a:pt x="1350721" y="97180"/>
                  </a:lnTo>
                  <a:lnTo>
                    <a:pt x="1350721" y="104724"/>
                  </a:lnTo>
                  <a:lnTo>
                    <a:pt x="1358265" y="104724"/>
                  </a:lnTo>
                  <a:lnTo>
                    <a:pt x="1358265" y="97180"/>
                  </a:lnTo>
                  <a:close/>
                </a:path>
                <a:path w="1412875" h="153669">
                  <a:moveTo>
                    <a:pt x="1358265" y="48602"/>
                  </a:moveTo>
                  <a:lnTo>
                    <a:pt x="1350721" y="48602"/>
                  </a:lnTo>
                  <a:lnTo>
                    <a:pt x="1350721" y="56159"/>
                  </a:lnTo>
                  <a:lnTo>
                    <a:pt x="1358265" y="56159"/>
                  </a:lnTo>
                  <a:lnTo>
                    <a:pt x="1358265" y="48602"/>
                  </a:lnTo>
                  <a:close/>
                </a:path>
                <a:path w="1412875" h="153669">
                  <a:moveTo>
                    <a:pt x="1412316" y="145808"/>
                  </a:moveTo>
                  <a:lnTo>
                    <a:pt x="1404772" y="145808"/>
                  </a:lnTo>
                  <a:lnTo>
                    <a:pt x="1404772" y="153352"/>
                  </a:lnTo>
                  <a:lnTo>
                    <a:pt x="1412316" y="153352"/>
                  </a:lnTo>
                  <a:lnTo>
                    <a:pt x="1412316" y="145808"/>
                  </a:lnTo>
                  <a:close/>
                </a:path>
                <a:path w="1412875" h="153669">
                  <a:moveTo>
                    <a:pt x="1412316" y="97180"/>
                  </a:moveTo>
                  <a:lnTo>
                    <a:pt x="1404772" y="97180"/>
                  </a:lnTo>
                  <a:lnTo>
                    <a:pt x="1404772" y="104724"/>
                  </a:lnTo>
                  <a:lnTo>
                    <a:pt x="1412316" y="104724"/>
                  </a:lnTo>
                  <a:lnTo>
                    <a:pt x="1412316" y="97180"/>
                  </a:lnTo>
                  <a:close/>
                </a:path>
                <a:path w="1412875" h="153669">
                  <a:moveTo>
                    <a:pt x="1412316" y="48602"/>
                  </a:moveTo>
                  <a:lnTo>
                    <a:pt x="1404772" y="48602"/>
                  </a:lnTo>
                  <a:lnTo>
                    <a:pt x="1404772" y="56159"/>
                  </a:lnTo>
                  <a:lnTo>
                    <a:pt x="1412316" y="56159"/>
                  </a:lnTo>
                  <a:lnTo>
                    <a:pt x="1412316" y="48602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2242007" y="1553311"/>
              <a:ext cx="1466850" cy="153670"/>
            </a:xfrm>
            <a:custGeom>
              <a:avLst/>
              <a:gdLst/>
              <a:ahLst/>
              <a:cxnLst/>
              <a:rect l="l" t="t" r="r" b="b"/>
              <a:pathLst>
                <a:path w="1466850" h="153669">
                  <a:moveTo>
                    <a:pt x="7556" y="48628"/>
                  </a:moveTo>
                  <a:lnTo>
                    <a:pt x="0" y="48628"/>
                  </a:lnTo>
                  <a:lnTo>
                    <a:pt x="0" y="56159"/>
                  </a:lnTo>
                  <a:lnTo>
                    <a:pt x="7556" y="56159"/>
                  </a:lnTo>
                  <a:lnTo>
                    <a:pt x="7556" y="48628"/>
                  </a:lnTo>
                  <a:close/>
                </a:path>
                <a:path w="1466850" h="153669">
                  <a:moveTo>
                    <a:pt x="7556" y="0"/>
                  </a:moveTo>
                  <a:lnTo>
                    <a:pt x="0" y="0"/>
                  </a:lnTo>
                  <a:lnTo>
                    <a:pt x="0" y="7543"/>
                  </a:lnTo>
                  <a:lnTo>
                    <a:pt x="7556" y="7543"/>
                  </a:lnTo>
                  <a:lnTo>
                    <a:pt x="7556" y="0"/>
                  </a:lnTo>
                  <a:close/>
                </a:path>
                <a:path w="1466850" h="153669">
                  <a:moveTo>
                    <a:pt x="61595" y="97193"/>
                  </a:moveTo>
                  <a:lnTo>
                    <a:pt x="54051" y="97193"/>
                  </a:lnTo>
                  <a:lnTo>
                    <a:pt x="54051" y="104736"/>
                  </a:lnTo>
                  <a:lnTo>
                    <a:pt x="61595" y="104736"/>
                  </a:lnTo>
                  <a:lnTo>
                    <a:pt x="61595" y="97193"/>
                  </a:lnTo>
                  <a:close/>
                </a:path>
                <a:path w="1466850" h="153669">
                  <a:moveTo>
                    <a:pt x="61595" y="48628"/>
                  </a:moveTo>
                  <a:lnTo>
                    <a:pt x="54051" y="48628"/>
                  </a:lnTo>
                  <a:lnTo>
                    <a:pt x="54051" y="56159"/>
                  </a:lnTo>
                  <a:lnTo>
                    <a:pt x="61595" y="56159"/>
                  </a:lnTo>
                  <a:lnTo>
                    <a:pt x="61595" y="48628"/>
                  </a:lnTo>
                  <a:close/>
                </a:path>
                <a:path w="1466850" h="153669">
                  <a:moveTo>
                    <a:pt x="61595" y="0"/>
                  </a:moveTo>
                  <a:lnTo>
                    <a:pt x="54051" y="0"/>
                  </a:lnTo>
                  <a:lnTo>
                    <a:pt x="54051" y="7543"/>
                  </a:lnTo>
                  <a:lnTo>
                    <a:pt x="61595" y="7543"/>
                  </a:lnTo>
                  <a:lnTo>
                    <a:pt x="61595" y="0"/>
                  </a:lnTo>
                  <a:close/>
                </a:path>
                <a:path w="1466850" h="153669">
                  <a:moveTo>
                    <a:pt x="115633" y="97193"/>
                  </a:moveTo>
                  <a:lnTo>
                    <a:pt x="108089" y="97193"/>
                  </a:lnTo>
                  <a:lnTo>
                    <a:pt x="108089" y="104736"/>
                  </a:lnTo>
                  <a:lnTo>
                    <a:pt x="115633" y="104736"/>
                  </a:lnTo>
                  <a:lnTo>
                    <a:pt x="115633" y="97193"/>
                  </a:lnTo>
                  <a:close/>
                </a:path>
                <a:path w="1466850" h="153669">
                  <a:moveTo>
                    <a:pt x="115633" y="48628"/>
                  </a:moveTo>
                  <a:lnTo>
                    <a:pt x="108089" y="48628"/>
                  </a:lnTo>
                  <a:lnTo>
                    <a:pt x="108089" y="56159"/>
                  </a:lnTo>
                  <a:lnTo>
                    <a:pt x="115633" y="56159"/>
                  </a:lnTo>
                  <a:lnTo>
                    <a:pt x="115633" y="48628"/>
                  </a:lnTo>
                  <a:close/>
                </a:path>
                <a:path w="1466850" h="153669">
                  <a:moveTo>
                    <a:pt x="169633" y="97193"/>
                  </a:moveTo>
                  <a:lnTo>
                    <a:pt x="162090" y="97193"/>
                  </a:lnTo>
                  <a:lnTo>
                    <a:pt x="162090" y="104736"/>
                  </a:lnTo>
                  <a:lnTo>
                    <a:pt x="169633" y="104736"/>
                  </a:lnTo>
                  <a:lnTo>
                    <a:pt x="169633" y="97193"/>
                  </a:lnTo>
                  <a:close/>
                </a:path>
                <a:path w="1466850" h="153669">
                  <a:moveTo>
                    <a:pt x="169633" y="48628"/>
                  </a:moveTo>
                  <a:lnTo>
                    <a:pt x="162090" y="48628"/>
                  </a:lnTo>
                  <a:lnTo>
                    <a:pt x="162090" y="56159"/>
                  </a:lnTo>
                  <a:lnTo>
                    <a:pt x="169633" y="56159"/>
                  </a:lnTo>
                  <a:lnTo>
                    <a:pt x="169633" y="48628"/>
                  </a:lnTo>
                  <a:close/>
                </a:path>
                <a:path w="1466850" h="153669">
                  <a:moveTo>
                    <a:pt x="223672" y="97193"/>
                  </a:moveTo>
                  <a:lnTo>
                    <a:pt x="216128" y="97193"/>
                  </a:lnTo>
                  <a:lnTo>
                    <a:pt x="216128" y="104736"/>
                  </a:lnTo>
                  <a:lnTo>
                    <a:pt x="223672" y="104736"/>
                  </a:lnTo>
                  <a:lnTo>
                    <a:pt x="223672" y="97193"/>
                  </a:lnTo>
                  <a:close/>
                </a:path>
                <a:path w="1466850" h="153669">
                  <a:moveTo>
                    <a:pt x="223672" y="48628"/>
                  </a:moveTo>
                  <a:lnTo>
                    <a:pt x="216128" y="48628"/>
                  </a:lnTo>
                  <a:lnTo>
                    <a:pt x="216128" y="56159"/>
                  </a:lnTo>
                  <a:lnTo>
                    <a:pt x="223672" y="56159"/>
                  </a:lnTo>
                  <a:lnTo>
                    <a:pt x="223672" y="48628"/>
                  </a:lnTo>
                  <a:close/>
                </a:path>
                <a:path w="1466850" h="153669">
                  <a:moveTo>
                    <a:pt x="277723" y="97193"/>
                  </a:moveTo>
                  <a:lnTo>
                    <a:pt x="270179" y="97193"/>
                  </a:lnTo>
                  <a:lnTo>
                    <a:pt x="270179" y="104736"/>
                  </a:lnTo>
                  <a:lnTo>
                    <a:pt x="277723" y="104736"/>
                  </a:lnTo>
                  <a:lnTo>
                    <a:pt x="277723" y="97193"/>
                  </a:lnTo>
                  <a:close/>
                </a:path>
                <a:path w="1466850" h="153669">
                  <a:moveTo>
                    <a:pt x="277723" y="48628"/>
                  </a:moveTo>
                  <a:lnTo>
                    <a:pt x="270179" y="48628"/>
                  </a:lnTo>
                  <a:lnTo>
                    <a:pt x="270179" y="56159"/>
                  </a:lnTo>
                  <a:lnTo>
                    <a:pt x="277723" y="56159"/>
                  </a:lnTo>
                  <a:lnTo>
                    <a:pt x="277723" y="48628"/>
                  </a:lnTo>
                  <a:close/>
                </a:path>
                <a:path w="1466850" h="153669">
                  <a:moveTo>
                    <a:pt x="331749" y="97193"/>
                  </a:moveTo>
                  <a:lnTo>
                    <a:pt x="324205" y="97193"/>
                  </a:lnTo>
                  <a:lnTo>
                    <a:pt x="324205" y="104736"/>
                  </a:lnTo>
                  <a:lnTo>
                    <a:pt x="331749" y="104736"/>
                  </a:lnTo>
                  <a:lnTo>
                    <a:pt x="331749" y="97193"/>
                  </a:lnTo>
                  <a:close/>
                </a:path>
                <a:path w="1466850" h="153669">
                  <a:moveTo>
                    <a:pt x="331749" y="48628"/>
                  </a:moveTo>
                  <a:lnTo>
                    <a:pt x="324205" y="48628"/>
                  </a:lnTo>
                  <a:lnTo>
                    <a:pt x="324205" y="56159"/>
                  </a:lnTo>
                  <a:lnTo>
                    <a:pt x="331749" y="56159"/>
                  </a:lnTo>
                  <a:lnTo>
                    <a:pt x="331749" y="48628"/>
                  </a:lnTo>
                  <a:close/>
                </a:path>
                <a:path w="1466850" h="153669">
                  <a:moveTo>
                    <a:pt x="385749" y="97193"/>
                  </a:moveTo>
                  <a:lnTo>
                    <a:pt x="378218" y="97193"/>
                  </a:lnTo>
                  <a:lnTo>
                    <a:pt x="378218" y="104736"/>
                  </a:lnTo>
                  <a:lnTo>
                    <a:pt x="385749" y="104736"/>
                  </a:lnTo>
                  <a:lnTo>
                    <a:pt x="385749" y="97193"/>
                  </a:lnTo>
                  <a:close/>
                </a:path>
                <a:path w="1466850" h="153669">
                  <a:moveTo>
                    <a:pt x="385749" y="48628"/>
                  </a:moveTo>
                  <a:lnTo>
                    <a:pt x="378218" y="48628"/>
                  </a:lnTo>
                  <a:lnTo>
                    <a:pt x="378218" y="56159"/>
                  </a:lnTo>
                  <a:lnTo>
                    <a:pt x="385749" y="56159"/>
                  </a:lnTo>
                  <a:lnTo>
                    <a:pt x="385749" y="48628"/>
                  </a:lnTo>
                  <a:close/>
                </a:path>
                <a:path w="1466850" h="153669">
                  <a:moveTo>
                    <a:pt x="439788" y="97193"/>
                  </a:moveTo>
                  <a:lnTo>
                    <a:pt x="432244" y="97193"/>
                  </a:lnTo>
                  <a:lnTo>
                    <a:pt x="432244" y="104736"/>
                  </a:lnTo>
                  <a:lnTo>
                    <a:pt x="439788" y="104736"/>
                  </a:lnTo>
                  <a:lnTo>
                    <a:pt x="439788" y="97193"/>
                  </a:lnTo>
                  <a:close/>
                </a:path>
                <a:path w="1466850" h="153669">
                  <a:moveTo>
                    <a:pt x="439788" y="48628"/>
                  </a:moveTo>
                  <a:lnTo>
                    <a:pt x="432244" y="48628"/>
                  </a:lnTo>
                  <a:lnTo>
                    <a:pt x="432244" y="56159"/>
                  </a:lnTo>
                  <a:lnTo>
                    <a:pt x="439788" y="56159"/>
                  </a:lnTo>
                  <a:lnTo>
                    <a:pt x="439788" y="48628"/>
                  </a:lnTo>
                  <a:close/>
                </a:path>
                <a:path w="1466850" h="153669">
                  <a:moveTo>
                    <a:pt x="493826" y="97193"/>
                  </a:moveTo>
                  <a:lnTo>
                    <a:pt x="486283" y="97193"/>
                  </a:lnTo>
                  <a:lnTo>
                    <a:pt x="486283" y="104736"/>
                  </a:lnTo>
                  <a:lnTo>
                    <a:pt x="493826" y="104736"/>
                  </a:lnTo>
                  <a:lnTo>
                    <a:pt x="493826" y="97193"/>
                  </a:lnTo>
                  <a:close/>
                </a:path>
                <a:path w="1466850" h="153669">
                  <a:moveTo>
                    <a:pt x="493826" y="48628"/>
                  </a:moveTo>
                  <a:lnTo>
                    <a:pt x="486283" y="48628"/>
                  </a:lnTo>
                  <a:lnTo>
                    <a:pt x="486283" y="56159"/>
                  </a:lnTo>
                  <a:lnTo>
                    <a:pt x="493826" y="56159"/>
                  </a:lnTo>
                  <a:lnTo>
                    <a:pt x="493826" y="48628"/>
                  </a:lnTo>
                  <a:close/>
                </a:path>
                <a:path w="1466850" h="153669">
                  <a:moveTo>
                    <a:pt x="547878" y="97193"/>
                  </a:moveTo>
                  <a:lnTo>
                    <a:pt x="540334" y="97193"/>
                  </a:lnTo>
                  <a:lnTo>
                    <a:pt x="540334" y="104736"/>
                  </a:lnTo>
                  <a:lnTo>
                    <a:pt x="547878" y="104736"/>
                  </a:lnTo>
                  <a:lnTo>
                    <a:pt x="547878" y="97193"/>
                  </a:lnTo>
                  <a:close/>
                </a:path>
                <a:path w="1466850" h="153669">
                  <a:moveTo>
                    <a:pt x="547878" y="48628"/>
                  </a:moveTo>
                  <a:lnTo>
                    <a:pt x="540334" y="48628"/>
                  </a:lnTo>
                  <a:lnTo>
                    <a:pt x="540334" y="56159"/>
                  </a:lnTo>
                  <a:lnTo>
                    <a:pt x="547878" y="56159"/>
                  </a:lnTo>
                  <a:lnTo>
                    <a:pt x="547878" y="48628"/>
                  </a:lnTo>
                  <a:close/>
                </a:path>
                <a:path w="1466850" h="153669">
                  <a:moveTo>
                    <a:pt x="601865" y="97193"/>
                  </a:moveTo>
                  <a:lnTo>
                    <a:pt x="594321" y="97193"/>
                  </a:lnTo>
                  <a:lnTo>
                    <a:pt x="594321" y="104736"/>
                  </a:lnTo>
                  <a:lnTo>
                    <a:pt x="601865" y="104736"/>
                  </a:lnTo>
                  <a:lnTo>
                    <a:pt x="601865" y="97193"/>
                  </a:lnTo>
                  <a:close/>
                </a:path>
                <a:path w="1466850" h="153669">
                  <a:moveTo>
                    <a:pt x="601865" y="48628"/>
                  </a:moveTo>
                  <a:lnTo>
                    <a:pt x="594321" y="48628"/>
                  </a:lnTo>
                  <a:lnTo>
                    <a:pt x="594321" y="56159"/>
                  </a:lnTo>
                  <a:lnTo>
                    <a:pt x="601865" y="56159"/>
                  </a:lnTo>
                  <a:lnTo>
                    <a:pt x="601865" y="48628"/>
                  </a:lnTo>
                  <a:close/>
                </a:path>
                <a:path w="1466850" h="153669">
                  <a:moveTo>
                    <a:pt x="655904" y="97193"/>
                  </a:moveTo>
                  <a:lnTo>
                    <a:pt x="648373" y="97193"/>
                  </a:lnTo>
                  <a:lnTo>
                    <a:pt x="648373" y="104736"/>
                  </a:lnTo>
                  <a:lnTo>
                    <a:pt x="655904" y="104736"/>
                  </a:lnTo>
                  <a:lnTo>
                    <a:pt x="655904" y="97193"/>
                  </a:lnTo>
                  <a:close/>
                </a:path>
                <a:path w="1466850" h="153669">
                  <a:moveTo>
                    <a:pt x="655904" y="48628"/>
                  </a:moveTo>
                  <a:lnTo>
                    <a:pt x="648373" y="48628"/>
                  </a:lnTo>
                  <a:lnTo>
                    <a:pt x="648373" y="56159"/>
                  </a:lnTo>
                  <a:lnTo>
                    <a:pt x="655904" y="56159"/>
                  </a:lnTo>
                  <a:lnTo>
                    <a:pt x="655904" y="48628"/>
                  </a:lnTo>
                  <a:close/>
                </a:path>
                <a:path w="1466850" h="153669">
                  <a:moveTo>
                    <a:pt x="709955" y="97193"/>
                  </a:moveTo>
                  <a:lnTo>
                    <a:pt x="702411" y="97193"/>
                  </a:lnTo>
                  <a:lnTo>
                    <a:pt x="702411" y="104736"/>
                  </a:lnTo>
                  <a:lnTo>
                    <a:pt x="709955" y="104736"/>
                  </a:lnTo>
                  <a:lnTo>
                    <a:pt x="709955" y="97193"/>
                  </a:lnTo>
                  <a:close/>
                </a:path>
                <a:path w="1466850" h="153669">
                  <a:moveTo>
                    <a:pt x="709955" y="48628"/>
                  </a:moveTo>
                  <a:lnTo>
                    <a:pt x="702411" y="48628"/>
                  </a:lnTo>
                  <a:lnTo>
                    <a:pt x="702411" y="56159"/>
                  </a:lnTo>
                  <a:lnTo>
                    <a:pt x="709955" y="56159"/>
                  </a:lnTo>
                  <a:lnTo>
                    <a:pt x="709955" y="48628"/>
                  </a:lnTo>
                  <a:close/>
                </a:path>
                <a:path w="1466850" h="153669">
                  <a:moveTo>
                    <a:pt x="763993" y="145796"/>
                  </a:moveTo>
                  <a:lnTo>
                    <a:pt x="756462" y="145796"/>
                  </a:lnTo>
                  <a:lnTo>
                    <a:pt x="756462" y="153339"/>
                  </a:lnTo>
                  <a:lnTo>
                    <a:pt x="763993" y="153339"/>
                  </a:lnTo>
                  <a:lnTo>
                    <a:pt x="763993" y="145796"/>
                  </a:lnTo>
                  <a:close/>
                </a:path>
                <a:path w="1466850" h="153669">
                  <a:moveTo>
                    <a:pt x="763993" y="97193"/>
                  </a:moveTo>
                  <a:lnTo>
                    <a:pt x="756462" y="97193"/>
                  </a:lnTo>
                  <a:lnTo>
                    <a:pt x="756462" y="104736"/>
                  </a:lnTo>
                  <a:lnTo>
                    <a:pt x="763993" y="104736"/>
                  </a:lnTo>
                  <a:lnTo>
                    <a:pt x="763993" y="97193"/>
                  </a:lnTo>
                  <a:close/>
                </a:path>
                <a:path w="1466850" h="153669">
                  <a:moveTo>
                    <a:pt x="763993" y="48628"/>
                  </a:moveTo>
                  <a:lnTo>
                    <a:pt x="756462" y="48628"/>
                  </a:lnTo>
                  <a:lnTo>
                    <a:pt x="756462" y="56159"/>
                  </a:lnTo>
                  <a:lnTo>
                    <a:pt x="763993" y="56159"/>
                  </a:lnTo>
                  <a:lnTo>
                    <a:pt x="763993" y="48628"/>
                  </a:lnTo>
                  <a:close/>
                </a:path>
                <a:path w="1466850" h="153669">
                  <a:moveTo>
                    <a:pt x="817994" y="145796"/>
                  </a:moveTo>
                  <a:lnTo>
                    <a:pt x="810450" y="145796"/>
                  </a:lnTo>
                  <a:lnTo>
                    <a:pt x="810450" y="153339"/>
                  </a:lnTo>
                  <a:lnTo>
                    <a:pt x="817994" y="153339"/>
                  </a:lnTo>
                  <a:lnTo>
                    <a:pt x="817994" y="145796"/>
                  </a:lnTo>
                  <a:close/>
                </a:path>
                <a:path w="1466850" h="153669">
                  <a:moveTo>
                    <a:pt x="817994" y="97193"/>
                  </a:moveTo>
                  <a:lnTo>
                    <a:pt x="810450" y="97193"/>
                  </a:lnTo>
                  <a:lnTo>
                    <a:pt x="810450" y="104736"/>
                  </a:lnTo>
                  <a:lnTo>
                    <a:pt x="817994" y="104736"/>
                  </a:lnTo>
                  <a:lnTo>
                    <a:pt x="817994" y="97193"/>
                  </a:lnTo>
                  <a:close/>
                </a:path>
                <a:path w="1466850" h="153669">
                  <a:moveTo>
                    <a:pt x="817994" y="48628"/>
                  </a:moveTo>
                  <a:lnTo>
                    <a:pt x="810450" y="48628"/>
                  </a:lnTo>
                  <a:lnTo>
                    <a:pt x="810450" y="56159"/>
                  </a:lnTo>
                  <a:lnTo>
                    <a:pt x="817994" y="56159"/>
                  </a:lnTo>
                  <a:lnTo>
                    <a:pt x="817994" y="48628"/>
                  </a:lnTo>
                  <a:close/>
                </a:path>
                <a:path w="1466850" h="153669">
                  <a:moveTo>
                    <a:pt x="872032" y="145796"/>
                  </a:moveTo>
                  <a:lnTo>
                    <a:pt x="864501" y="145796"/>
                  </a:lnTo>
                  <a:lnTo>
                    <a:pt x="864501" y="153339"/>
                  </a:lnTo>
                  <a:lnTo>
                    <a:pt x="872032" y="153339"/>
                  </a:lnTo>
                  <a:lnTo>
                    <a:pt x="872032" y="145796"/>
                  </a:lnTo>
                  <a:close/>
                </a:path>
                <a:path w="1466850" h="153669">
                  <a:moveTo>
                    <a:pt x="872032" y="97193"/>
                  </a:moveTo>
                  <a:lnTo>
                    <a:pt x="864501" y="97193"/>
                  </a:lnTo>
                  <a:lnTo>
                    <a:pt x="864501" y="104736"/>
                  </a:lnTo>
                  <a:lnTo>
                    <a:pt x="872032" y="104736"/>
                  </a:lnTo>
                  <a:lnTo>
                    <a:pt x="872032" y="97193"/>
                  </a:lnTo>
                  <a:close/>
                </a:path>
                <a:path w="1466850" h="153669">
                  <a:moveTo>
                    <a:pt x="872032" y="48628"/>
                  </a:moveTo>
                  <a:lnTo>
                    <a:pt x="864501" y="48628"/>
                  </a:lnTo>
                  <a:lnTo>
                    <a:pt x="864501" y="56159"/>
                  </a:lnTo>
                  <a:lnTo>
                    <a:pt x="872032" y="56159"/>
                  </a:lnTo>
                  <a:lnTo>
                    <a:pt x="872032" y="48628"/>
                  </a:lnTo>
                  <a:close/>
                </a:path>
                <a:path w="1466850" h="153669">
                  <a:moveTo>
                    <a:pt x="926084" y="145796"/>
                  </a:moveTo>
                  <a:lnTo>
                    <a:pt x="918540" y="145796"/>
                  </a:lnTo>
                  <a:lnTo>
                    <a:pt x="918540" y="153339"/>
                  </a:lnTo>
                  <a:lnTo>
                    <a:pt x="926084" y="153339"/>
                  </a:lnTo>
                  <a:lnTo>
                    <a:pt x="926084" y="145796"/>
                  </a:lnTo>
                  <a:close/>
                </a:path>
                <a:path w="1466850" h="153669">
                  <a:moveTo>
                    <a:pt x="926084" y="97193"/>
                  </a:moveTo>
                  <a:lnTo>
                    <a:pt x="918540" y="97193"/>
                  </a:lnTo>
                  <a:lnTo>
                    <a:pt x="918540" y="104736"/>
                  </a:lnTo>
                  <a:lnTo>
                    <a:pt x="926084" y="104736"/>
                  </a:lnTo>
                  <a:lnTo>
                    <a:pt x="926084" y="97193"/>
                  </a:lnTo>
                  <a:close/>
                </a:path>
                <a:path w="1466850" h="153669">
                  <a:moveTo>
                    <a:pt x="926084" y="48628"/>
                  </a:moveTo>
                  <a:lnTo>
                    <a:pt x="918540" y="48628"/>
                  </a:lnTo>
                  <a:lnTo>
                    <a:pt x="918540" y="56159"/>
                  </a:lnTo>
                  <a:lnTo>
                    <a:pt x="926084" y="56159"/>
                  </a:lnTo>
                  <a:lnTo>
                    <a:pt x="926084" y="48628"/>
                  </a:lnTo>
                  <a:close/>
                </a:path>
                <a:path w="1466850" h="153669">
                  <a:moveTo>
                    <a:pt x="980084" y="145796"/>
                  </a:moveTo>
                  <a:lnTo>
                    <a:pt x="972540" y="145796"/>
                  </a:lnTo>
                  <a:lnTo>
                    <a:pt x="972540" y="153339"/>
                  </a:lnTo>
                  <a:lnTo>
                    <a:pt x="980084" y="153339"/>
                  </a:lnTo>
                  <a:lnTo>
                    <a:pt x="980084" y="145796"/>
                  </a:lnTo>
                  <a:close/>
                </a:path>
                <a:path w="1466850" h="153669">
                  <a:moveTo>
                    <a:pt x="980084" y="97193"/>
                  </a:moveTo>
                  <a:lnTo>
                    <a:pt x="972540" y="97193"/>
                  </a:lnTo>
                  <a:lnTo>
                    <a:pt x="972540" y="104736"/>
                  </a:lnTo>
                  <a:lnTo>
                    <a:pt x="980084" y="104736"/>
                  </a:lnTo>
                  <a:lnTo>
                    <a:pt x="980084" y="97193"/>
                  </a:lnTo>
                  <a:close/>
                </a:path>
                <a:path w="1466850" h="153669">
                  <a:moveTo>
                    <a:pt x="980084" y="48628"/>
                  </a:moveTo>
                  <a:lnTo>
                    <a:pt x="972540" y="48628"/>
                  </a:lnTo>
                  <a:lnTo>
                    <a:pt x="972540" y="56159"/>
                  </a:lnTo>
                  <a:lnTo>
                    <a:pt x="980084" y="56159"/>
                  </a:lnTo>
                  <a:lnTo>
                    <a:pt x="980084" y="48628"/>
                  </a:lnTo>
                  <a:close/>
                </a:path>
                <a:path w="1466850" h="153669">
                  <a:moveTo>
                    <a:pt x="1034110" y="145796"/>
                  </a:moveTo>
                  <a:lnTo>
                    <a:pt x="1026566" y="145796"/>
                  </a:lnTo>
                  <a:lnTo>
                    <a:pt x="1026566" y="153339"/>
                  </a:lnTo>
                  <a:lnTo>
                    <a:pt x="1034110" y="153339"/>
                  </a:lnTo>
                  <a:lnTo>
                    <a:pt x="1034110" y="145796"/>
                  </a:lnTo>
                  <a:close/>
                </a:path>
                <a:path w="1466850" h="153669">
                  <a:moveTo>
                    <a:pt x="1034110" y="97193"/>
                  </a:moveTo>
                  <a:lnTo>
                    <a:pt x="1026566" y="97193"/>
                  </a:lnTo>
                  <a:lnTo>
                    <a:pt x="1026566" y="104736"/>
                  </a:lnTo>
                  <a:lnTo>
                    <a:pt x="1034110" y="104736"/>
                  </a:lnTo>
                  <a:lnTo>
                    <a:pt x="1034110" y="97193"/>
                  </a:lnTo>
                  <a:close/>
                </a:path>
                <a:path w="1466850" h="153669">
                  <a:moveTo>
                    <a:pt x="1034110" y="48628"/>
                  </a:moveTo>
                  <a:lnTo>
                    <a:pt x="1026566" y="48628"/>
                  </a:lnTo>
                  <a:lnTo>
                    <a:pt x="1026566" y="56159"/>
                  </a:lnTo>
                  <a:lnTo>
                    <a:pt x="1034110" y="56159"/>
                  </a:lnTo>
                  <a:lnTo>
                    <a:pt x="1034110" y="48628"/>
                  </a:lnTo>
                  <a:close/>
                </a:path>
                <a:path w="1466850" h="153669">
                  <a:moveTo>
                    <a:pt x="1088148" y="145796"/>
                  </a:moveTo>
                  <a:lnTo>
                    <a:pt x="1080604" y="145796"/>
                  </a:lnTo>
                  <a:lnTo>
                    <a:pt x="1080604" y="153339"/>
                  </a:lnTo>
                  <a:lnTo>
                    <a:pt x="1088148" y="153339"/>
                  </a:lnTo>
                  <a:lnTo>
                    <a:pt x="1088148" y="145796"/>
                  </a:lnTo>
                  <a:close/>
                </a:path>
                <a:path w="1466850" h="153669">
                  <a:moveTo>
                    <a:pt x="1088148" y="97193"/>
                  </a:moveTo>
                  <a:lnTo>
                    <a:pt x="1080604" y="97193"/>
                  </a:lnTo>
                  <a:lnTo>
                    <a:pt x="1080604" y="104736"/>
                  </a:lnTo>
                  <a:lnTo>
                    <a:pt x="1088148" y="104736"/>
                  </a:lnTo>
                  <a:lnTo>
                    <a:pt x="1088148" y="97193"/>
                  </a:lnTo>
                  <a:close/>
                </a:path>
                <a:path w="1466850" h="153669">
                  <a:moveTo>
                    <a:pt x="1088148" y="48628"/>
                  </a:moveTo>
                  <a:lnTo>
                    <a:pt x="1080604" y="48628"/>
                  </a:lnTo>
                  <a:lnTo>
                    <a:pt x="1080604" y="56159"/>
                  </a:lnTo>
                  <a:lnTo>
                    <a:pt x="1088148" y="56159"/>
                  </a:lnTo>
                  <a:lnTo>
                    <a:pt x="1088148" y="48628"/>
                  </a:lnTo>
                  <a:close/>
                </a:path>
                <a:path w="1466850" h="153669">
                  <a:moveTo>
                    <a:pt x="1142199" y="145796"/>
                  </a:moveTo>
                  <a:lnTo>
                    <a:pt x="1134656" y="145796"/>
                  </a:lnTo>
                  <a:lnTo>
                    <a:pt x="1134656" y="153339"/>
                  </a:lnTo>
                  <a:lnTo>
                    <a:pt x="1142199" y="153339"/>
                  </a:lnTo>
                  <a:lnTo>
                    <a:pt x="1142199" y="145796"/>
                  </a:lnTo>
                  <a:close/>
                </a:path>
                <a:path w="1466850" h="153669">
                  <a:moveTo>
                    <a:pt x="1142199" y="97193"/>
                  </a:moveTo>
                  <a:lnTo>
                    <a:pt x="1134656" y="97193"/>
                  </a:lnTo>
                  <a:lnTo>
                    <a:pt x="1134656" y="104736"/>
                  </a:lnTo>
                  <a:lnTo>
                    <a:pt x="1142199" y="104736"/>
                  </a:lnTo>
                  <a:lnTo>
                    <a:pt x="1142199" y="97193"/>
                  </a:lnTo>
                  <a:close/>
                </a:path>
                <a:path w="1466850" h="153669">
                  <a:moveTo>
                    <a:pt x="1142199" y="48628"/>
                  </a:moveTo>
                  <a:lnTo>
                    <a:pt x="1134656" y="48628"/>
                  </a:lnTo>
                  <a:lnTo>
                    <a:pt x="1134656" y="56159"/>
                  </a:lnTo>
                  <a:lnTo>
                    <a:pt x="1142199" y="56159"/>
                  </a:lnTo>
                  <a:lnTo>
                    <a:pt x="1142199" y="48628"/>
                  </a:lnTo>
                  <a:close/>
                </a:path>
                <a:path w="1466850" h="153669">
                  <a:moveTo>
                    <a:pt x="1196187" y="145796"/>
                  </a:moveTo>
                  <a:lnTo>
                    <a:pt x="1188643" y="145796"/>
                  </a:lnTo>
                  <a:lnTo>
                    <a:pt x="1188643" y="153339"/>
                  </a:lnTo>
                  <a:lnTo>
                    <a:pt x="1196187" y="153339"/>
                  </a:lnTo>
                  <a:lnTo>
                    <a:pt x="1196187" y="145796"/>
                  </a:lnTo>
                  <a:close/>
                </a:path>
                <a:path w="1466850" h="153669">
                  <a:moveTo>
                    <a:pt x="1196187" y="97193"/>
                  </a:moveTo>
                  <a:lnTo>
                    <a:pt x="1188643" y="97193"/>
                  </a:lnTo>
                  <a:lnTo>
                    <a:pt x="1188643" y="104736"/>
                  </a:lnTo>
                  <a:lnTo>
                    <a:pt x="1196187" y="104736"/>
                  </a:lnTo>
                  <a:lnTo>
                    <a:pt x="1196187" y="97193"/>
                  </a:lnTo>
                  <a:close/>
                </a:path>
                <a:path w="1466850" h="153669">
                  <a:moveTo>
                    <a:pt x="1196187" y="48628"/>
                  </a:moveTo>
                  <a:lnTo>
                    <a:pt x="1188643" y="48628"/>
                  </a:lnTo>
                  <a:lnTo>
                    <a:pt x="1188643" y="56159"/>
                  </a:lnTo>
                  <a:lnTo>
                    <a:pt x="1196187" y="56159"/>
                  </a:lnTo>
                  <a:lnTo>
                    <a:pt x="1196187" y="48628"/>
                  </a:lnTo>
                  <a:close/>
                </a:path>
                <a:path w="1466850" h="153669">
                  <a:moveTo>
                    <a:pt x="1250238" y="145796"/>
                  </a:moveTo>
                  <a:lnTo>
                    <a:pt x="1242695" y="145796"/>
                  </a:lnTo>
                  <a:lnTo>
                    <a:pt x="1242695" y="153339"/>
                  </a:lnTo>
                  <a:lnTo>
                    <a:pt x="1250238" y="153339"/>
                  </a:lnTo>
                  <a:lnTo>
                    <a:pt x="1250238" y="145796"/>
                  </a:lnTo>
                  <a:close/>
                </a:path>
                <a:path w="1466850" h="153669">
                  <a:moveTo>
                    <a:pt x="1250238" y="97193"/>
                  </a:moveTo>
                  <a:lnTo>
                    <a:pt x="1242695" y="97193"/>
                  </a:lnTo>
                  <a:lnTo>
                    <a:pt x="1242695" y="104736"/>
                  </a:lnTo>
                  <a:lnTo>
                    <a:pt x="1250238" y="104736"/>
                  </a:lnTo>
                  <a:lnTo>
                    <a:pt x="1250238" y="97193"/>
                  </a:lnTo>
                  <a:close/>
                </a:path>
                <a:path w="1466850" h="153669">
                  <a:moveTo>
                    <a:pt x="1250238" y="48628"/>
                  </a:moveTo>
                  <a:lnTo>
                    <a:pt x="1242695" y="48628"/>
                  </a:lnTo>
                  <a:lnTo>
                    <a:pt x="1242695" y="56159"/>
                  </a:lnTo>
                  <a:lnTo>
                    <a:pt x="1250238" y="56159"/>
                  </a:lnTo>
                  <a:lnTo>
                    <a:pt x="1250238" y="48628"/>
                  </a:lnTo>
                  <a:close/>
                </a:path>
                <a:path w="1466850" h="153669">
                  <a:moveTo>
                    <a:pt x="1304277" y="145796"/>
                  </a:moveTo>
                  <a:lnTo>
                    <a:pt x="1296733" y="145796"/>
                  </a:lnTo>
                  <a:lnTo>
                    <a:pt x="1296733" y="153339"/>
                  </a:lnTo>
                  <a:lnTo>
                    <a:pt x="1304277" y="153339"/>
                  </a:lnTo>
                  <a:lnTo>
                    <a:pt x="1304277" y="145796"/>
                  </a:lnTo>
                  <a:close/>
                </a:path>
                <a:path w="1466850" h="153669">
                  <a:moveTo>
                    <a:pt x="1304277" y="97193"/>
                  </a:moveTo>
                  <a:lnTo>
                    <a:pt x="1296733" y="97193"/>
                  </a:lnTo>
                  <a:lnTo>
                    <a:pt x="1296733" y="104736"/>
                  </a:lnTo>
                  <a:lnTo>
                    <a:pt x="1304277" y="104736"/>
                  </a:lnTo>
                  <a:lnTo>
                    <a:pt x="1304277" y="97193"/>
                  </a:lnTo>
                  <a:close/>
                </a:path>
                <a:path w="1466850" h="153669">
                  <a:moveTo>
                    <a:pt x="1304277" y="48628"/>
                  </a:moveTo>
                  <a:lnTo>
                    <a:pt x="1296733" y="48628"/>
                  </a:lnTo>
                  <a:lnTo>
                    <a:pt x="1296733" y="56159"/>
                  </a:lnTo>
                  <a:lnTo>
                    <a:pt x="1304277" y="56159"/>
                  </a:lnTo>
                  <a:lnTo>
                    <a:pt x="1304277" y="48628"/>
                  </a:lnTo>
                  <a:close/>
                </a:path>
                <a:path w="1466850" h="153669">
                  <a:moveTo>
                    <a:pt x="1358328" y="145796"/>
                  </a:moveTo>
                  <a:lnTo>
                    <a:pt x="1350784" y="145796"/>
                  </a:lnTo>
                  <a:lnTo>
                    <a:pt x="1350784" y="153339"/>
                  </a:lnTo>
                  <a:lnTo>
                    <a:pt x="1358328" y="153339"/>
                  </a:lnTo>
                  <a:lnTo>
                    <a:pt x="1358328" y="145796"/>
                  </a:lnTo>
                  <a:close/>
                </a:path>
                <a:path w="1466850" h="153669">
                  <a:moveTo>
                    <a:pt x="1358328" y="97193"/>
                  </a:moveTo>
                  <a:lnTo>
                    <a:pt x="1350784" y="97193"/>
                  </a:lnTo>
                  <a:lnTo>
                    <a:pt x="1350784" y="104736"/>
                  </a:lnTo>
                  <a:lnTo>
                    <a:pt x="1358328" y="104736"/>
                  </a:lnTo>
                  <a:lnTo>
                    <a:pt x="1358328" y="97193"/>
                  </a:lnTo>
                  <a:close/>
                </a:path>
                <a:path w="1466850" h="153669">
                  <a:moveTo>
                    <a:pt x="1358328" y="48628"/>
                  </a:moveTo>
                  <a:lnTo>
                    <a:pt x="1350784" y="48628"/>
                  </a:lnTo>
                  <a:lnTo>
                    <a:pt x="1350784" y="56159"/>
                  </a:lnTo>
                  <a:lnTo>
                    <a:pt x="1358328" y="56159"/>
                  </a:lnTo>
                  <a:lnTo>
                    <a:pt x="1358328" y="48628"/>
                  </a:lnTo>
                  <a:close/>
                </a:path>
                <a:path w="1466850" h="153669">
                  <a:moveTo>
                    <a:pt x="1412316" y="145796"/>
                  </a:moveTo>
                  <a:lnTo>
                    <a:pt x="1404772" y="145796"/>
                  </a:lnTo>
                  <a:lnTo>
                    <a:pt x="1404772" y="153339"/>
                  </a:lnTo>
                  <a:lnTo>
                    <a:pt x="1412316" y="153339"/>
                  </a:lnTo>
                  <a:lnTo>
                    <a:pt x="1412316" y="145796"/>
                  </a:lnTo>
                  <a:close/>
                </a:path>
                <a:path w="1466850" h="153669">
                  <a:moveTo>
                    <a:pt x="1412316" y="97193"/>
                  </a:moveTo>
                  <a:lnTo>
                    <a:pt x="1404772" y="97193"/>
                  </a:lnTo>
                  <a:lnTo>
                    <a:pt x="1404772" y="104736"/>
                  </a:lnTo>
                  <a:lnTo>
                    <a:pt x="1412316" y="104736"/>
                  </a:lnTo>
                  <a:lnTo>
                    <a:pt x="1412316" y="97193"/>
                  </a:lnTo>
                  <a:close/>
                </a:path>
                <a:path w="1466850" h="153669">
                  <a:moveTo>
                    <a:pt x="1412316" y="48628"/>
                  </a:moveTo>
                  <a:lnTo>
                    <a:pt x="1404772" y="48628"/>
                  </a:lnTo>
                  <a:lnTo>
                    <a:pt x="1404772" y="56159"/>
                  </a:lnTo>
                  <a:lnTo>
                    <a:pt x="1412316" y="56159"/>
                  </a:lnTo>
                  <a:lnTo>
                    <a:pt x="1412316" y="48628"/>
                  </a:lnTo>
                  <a:close/>
                </a:path>
                <a:path w="1466850" h="153669">
                  <a:moveTo>
                    <a:pt x="1466367" y="145796"/>
                  </a:moveTo>
                  <a:lnTo>
                    <a:pt x="1458823" y="145796"/>
                  </a:lnTo>
                  <a:lnTo>
                    <a:pt x="1458823" y="153339"/>
                  </a:lnTo>
                  <a:lnTo>
                    <a:pt x="1466367" y="153339"/>
                  </a:lnTo>
                  <a:lnTo>
                    <a:pt x="1466367" y="145796"/>
                  </a:lnTo>
                  <a:close/>
                </a:path>
                <a:path w="1466850" h="153669">
                  <a:moveTo>
                    <a:pt x="1466367" y="97193"/>
                  </a:moveTo>
                  <a:lnTo>
                    <a:pt x="1458823" y="97193"/>
                  </a:lnTo>
                  <a:lnTo>
                    <a:pt x="1458823" y="104736"/>
                  </a:lnTo>
                  <a:lnTo>
                    <a:pt x="1466367" y="104736"/>
                  </a:lnTo>
                  <a:lnTo>
                    <a:pt x="1466367" y="97193"/>
                  </a:lnTo>
                  <a:close/>
                </a:path>
                <a:path w="1466850" h="153669">
                  <a:moveTo>
                    <a:pt x="1466367" y="48628"/>
                  </a:moveTo>
                  <a:lnTo>
                    <a:pt x="1458823" y="48628"/>
                  </a:lnTo>
                  <a:lnTo>
                    <a:pt x="1458823" y="56159"/>
                  </a:lnTo>
                  <a:lnTo>
                    <a:pt x="1466367" y="56159"/>
                  </a:lnTo>
                  <a:lnTo>
                    <a:pt x="1466367" y="48628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2187968" y="1456118"/>
              <a:ext cx="1520825" cy="104775"/>
            </a:xfrm>
            <a:custGeom>
              <a:avLst/>
              <a:gdLst/>
              <a:ahLst/>
              <a:cxnLst/>
              <a:rect l="l" t="t" r="r" b="b"/>
              <a:pathLst>
                <a:path w="1520825" h="104775">
                  <a:moveTo>
                    <a:pt x="7543" y="48590"/>
                  </a:moveTo>
                  <a:lnTo>
                    <a:pt x="0" y="48590"/>
                  </a:lnTo>
                  <a:lnTo>
                    <a:pt x="0" y="56121"/>
                  </a:lnTo>
                  <a:lnTo>
                    <a:pt x="7543" y="56121"/>
                  </a:lnTo>
                  <a:lnTo>
                    <a:pt x="7543" y="48590"/>
                  </a:lnTo>
                  <a:close/>
                </a:path>
                <a:path w="1520825" h="104775">
                  <a:moveTo>
                    <a:pt x="7543" y="0"/>
                  </a:moveTo>
                  <a:lnTo>
                    <a:pt x="0" y="0"/>
                  </a:lnTo>
                  <a:lnTo>
                    <a:pt x="0" y="7556"/>
                  </a:lnTo>
                  <a:lnTo>
                    <a:pt x="7543" y="7556"/>
                  </a:lnTo>
                  <a:lnTo>
                    <a:pt x="7543" y="0"/>
                  </a:lnTo>
                  <a:close/>
                </a:path>
                <a:path w="1520825" h="104775">
                  <a:moveTo>
                    <a:pt x="61595" y="48590"/>
                  </a:moveTo>
                  <a:lnTo>
                    <a:pt x="54038" y="48590"/>
                  </a:lnTo>
                  <a:lnTo>
                    <a:pt x="54038" y="56121"/>
                  </a:lnTo>
                  <a:lnTo>
                    <a:pt x="61595" y="56121"/>
                  </a:lnTo>
                  <a:lnTo>
                    <a:pt x="61595" y="48590"/>
                  </a:lnTo>
                  <a:close/>
                </a:path>
                <a:path w="1520825" h="104775">
                  <a:moveTo>
                    <a:pt x="61595" y="0"/>
                  </a:moveTo>
                  <a:lnTo>
                    <a:pt x="54038" y="0"/>
                  </a:lnTo>
                  <a:lnTo>
                    <a:pt x="54038" y="7556"/>
                  </a:lnTo>
                  <a:lnTo>
                    <a:pt x="61595" y="7556"/>
                  </a:lnTo>
                  <a:lnTo>
                    <a:pt x="61595" y="0"/>
                  </a:lnTo>
                  <a:close/>
                </a:path>
                <a:path w="1520825" h="104775">
                  <a:moveTo>
                    <a:pt x="115633" y="97193"/>
                  </a:moveTo>
                  <a:lnTo>
                    <a:pt x="108089" y="97193"/>
                  </a:lnTo>
                  <a:lnTo>
                    <a:pt x="108089" y="104736"/>
                  </a:lnTo>
                  <a:lnTo>
                    <a:pt x="115633" y="104736"/>
                  </a:lnTo>
                  <a:lnTo>
                    <a:pt x="115633" y="97193"/>
                  </a:lnTo>
                  <a:close/>
                </a:path>
                <a:path w="1520825" h="104775">
                  <a:moveTo>
                    <a:pt x="115633" y="48590"/>
                  </a:moveTo>
                  <a:lnTo>
                    <a:pt x="108089" y="48590"/>
                  </a:lnTo>
                  <a:lnTo>
                    <a:pt x="108089" y="56121"/>
                  </a:lnTo>
                  <a:lnTo>
                    <a:pt x="115633" y="56121"/>
                  </a:lnTo>
                  <a:lnTo>
                    <a:pt x="115633" y="48590"/>
                  </a:lnTo>
                  <a:close/>
                </a:path>
                <a:path w="1520825" h="104775">
                  <a:moveTo>
                    <a:pt x="115633" y="0"/>
                  </a:moveTo>
                  <a:lnTo>
                    <a:pt x="108089" y="0"/>
                  </a:lnTo>
                  <a:lnTo>
                    <a:pt x="108089" y="7556"/>
                  </a:lnTo>
                  <a:lnTo>
                    <a:pt x="115633" y="7556"/>
                  </a:lnTo>
                  <a:lnTo>
                    <a:pt x="115633" y="0"/>
                  </a:lnTo>
                  <a:close/>
                </a:path>
                <a:path w="1520825" h="104775">
                  <a:moveTo>
                    <a:pt x="169672" y="97193"/>
                  </a:moveTo>
                  <a:lnTo>
                    <a:pt x="162128" y="97193"/>
                  </a:lnTo>
                  <a:lnTo>
                    <a:pt x="162128" y="104736"/>
                  </a:lnTo>
                  <a:lnTo>
                    <a:pt x="169672" y="104736"/>
                  </a:lnTo>
                  <a:lnTo>
                    <a:pt x="169672" y="97193"/>
                  </a:lnTo>
                  <a:close/>
                </a:path>
                <a:path w="1520825" h="104775">
                  <a:moveTo>
                    <a:pt x="169672" y="48590"/>
                  </a:moveTo>
                  <a:lnTo>
                    <a:pt x="162128" y="48590"/>
                  </a:lnTo>
                  <a:lnTo>
                    <a:pt x="162128" y="56121"/>
                  </a:lnTo>
                  <a:lnTo>
                    <a:pt x="169672" y="56121"/>
                  </a:lnTo>
                  <a:lnTo>
                    <a:pt x="169672" y="48590"/>
                  </a:lnTo>
                  <a:close/>
                </a:path>
                <a:path w="1520825" h="104775">
                  <a:moveTo>
                    <a:pt x="169672" y="0"/>
                  </a:moveTo>
                  <a:lnTo>
                    <a:pt x="162128" y="0"/>
                  </a:lnTo>
                  <a:lnTo>
                    <a:pt x="162128" y="7556"/>
                  </a:lnTo>
                  <a:lnTo>
                    <a:pt x="169672" y="7556"/>
                  </a:lnTo>
                  <a:lnTo>
                    <a:pt x="169672" y="0"/>
                  </a:lnTo>
                  <a:close/>
                </a:path>
                <a:path w="1520825" h="104775">
                  <a:moveTo>
                    <a:pt x="223672" y="97193"/>
                  </a:moveTo>
                  <a:lnTo>
                    <a:pt x="216128" y="97193"/>
                  </a:lnTo>
                  <a:lnTo>
                    <a:pt x="216128" y="104736"/>
                  </a:lnTo>
                  <a:lnTo>
                    <a:pt x="223672" y="104736"/>
                  </a:lnTo>
                  <a:lnTo>
                    <a:pt x="223672" y="97193"/>
                  </a:lnTo>
                  <a:close/>
                </a:path>
                <a:path w="1520825" h="104775">
                  <a:moveTo>
                    <a:pt x="223672" y="48590"/>
                  </a:moveTo>
                  <a:lnTo>
                    <a:pt x="216128" y="48590"/>
                  </a:lnTo>
                  <a:lnTo>
                    <a:pt x="216128" y="56121"/>
                  </a:lnTo>
                  <a:lnTo>
                    <a:pt x="223672" y="56121"/>
                  </a:lnTo>
                  <a:lnTo>
                    <a:pt x="223672" y="48590"/>
                  </a:lnTo>
                  <a:close/>
                </a:path>
                <a:path w="1520825" h="104775">
                  <a:moveTo>
                    <a:pt x="223672" y="0"/>
                  </a:moveTo>
                  <a:lnTo>
                    <a:pt x="216128" y="0"/>
                  </a:lnTo>
                  <a:lnTo>
                    <a:pt x="216128" y="7556"/>
                  </a:lnTo>
                  <a:lnTo>
                    <a:pt x="223672" y="7556"/>
                  </a:lnTo>
                  <a:lnTo>
                    <a:pt x="223672" y="0"/>
                  </a:lnTo>
                  <a:close/>
                </a:path>
                <a:path w="1520825" h="104775">
                  <a:moveTo>
                    <a:pt x="277710" y="97193"/>
                  </a:moveTo>
                  <a:lnTo>
                    <a:pt x="270167" y="97193"/>
                  </a:lnTo>
                  <a:lnTo>
                    <a:pt x="270167" y="104736"/>
                  </a:lnTo>
                  <a:lnTo>
                    <a:pt x="277710" y="104736"/>
                  </a:lnTo>
                  <a:lnTo>
                    <a:pt x="277710" y="97193"/>
                  </a:lnTo>
                  <a:close/>
                </a:path>
                <a:path w="1520825" h="104775">
                  <a:moveTo>
                    <a:pt x="277710" y="48590"/>
                  </a:moveTo>
                  <a:lnTo>
                    <a:pt x="270167" y="48590"/>
                  </a:lnTo>
                  <a:lnTo>
                    <a:pt x="270167" y="56121"/>
                  </a:lnTo>
                  <a:lnTo>
                    <a:pt x="277710" y="56121"/>
                  </a:lnTo>
                  <a:lnTo>
                    <a:pt x="277710" y="48590"/>
                  </a:lnTo>
                  <a:close/>
                </a:path>
                <a:path w="1520825" h="104775">
                  <a:moveTo>
                    <a:pt x="277710" y="0"/>
                  </a:moveTo>
                  <a:lnTo>
                    <a:pt x="270167" y="0"/>
                  </a:lnTo>
                  <a:lnTo>
                    <a:pt x="270167" y="7556"/>
                  </a:lnTo>
                  <a:lnTo>
                    <a:pt x="277710" y="7556"/>
                  </a:lnTo>
                  <a:lnTo>
                    <a:pt x="277710" y="0"/>
                  </a:lnTo>
                  <a:close/>
                </a:path>
                <a:path w="1520825" h="104775">
                  <a:moveTo>
                    <a:pt x="331762" y="97193"/>
                  </a:moveTo>
                  <a:lnTo>
                    <a:pt x="324218" y="97193"/>
                  </a:lnTo>
                  <a:lnTo>
                    <a:pt x="324218" y="104736"/>
                  </a:lnTo>
                  <a:lnTo>
                    <a:pt x="331762" y="104736"/>
                  </a:lnTo>
                  <a:lnTo>
                    <a:pt x="331762" y="97193"/>
                  </a:lnTo>
                  <a:close/>
                </a:path>
                <a:path w="1520825" h="104775">
                  <a:moveTo>
                    <a:pt x="331762" y="48590"/>
                  </a:moveTo>
                  <a:lnTo>
                    <a:pt x="324218" y="48590"/>
                  </a:lnTo>
                  <a:lnTo>
                    <a:pt x="324218" y="56121"/>
                  </a:lnTo>
                  <a:lnTo>
                    <a:pt x="331762" y="56121"/>
                  </a:lnTo>
                  <a:lnTo>
                    <a:pt x="331762" y="48590"/>
                  </a:lnTo>
                  <a:close/>
                </a:path>
                <a:path w="1520825" h="104775">
                  <a:moveTo>
                    <a:pt x="331762" y="0"/>
                  </a:moveTo>
                  <a:lnTo>
                    <a:pt x="324218" y="0"/>
                  </a:lnTo>
                  <a:lnTo>
                    <a:pt x="324218" y="7556"/>
                  </a:lnTo>
                  <a:lnTo>
                    <a:pt x="331762" y="7556"/>
                  </a:lnTo>
                  <a:lnTo>
                    <a:pt x="331762" y="0"/>
                  </a:lnTo>
                  <a:close/>
                </a:path>
                <a:path w="1520825" h="104775">
                  <a:moveTo>
                    <a:pt x="385787" y="97193"/>
                  </a:moveTo>
                  <a:lnTo>
                    <a:pt x="378244" y="97193"/>
                  </a:lnTo>
                  <a:lnTo>
                    <a:pt x="378244" y="104736"/>
                  </a:lnTo>
                  <a:lnTo>
                    <a:pt x="385787" y="104736"/>
                  </a:lnTo>
                  <a:lnTo>
                    <a:pt x="385787" y="97193"/>
                  </a:lnTo>
                  <a:close/>
                </a:path>
                <a:path w="1520825" h="104775">
                  <a:moveTo>
                    <a:pt x="385787" y="48590"/>
                  </a:moveTo>
                  <a:lnTo>
                    <a:pt x="378244" y="48590"/>
                  </a:lnTo>
                  <a:lnTo>
                    <a:pt x="378244" y="56121"/>
                  </a:lnTo>
                  <a:lnTo>
                    <a:pt x="385787" y="56121"/>
                  </a:lnTo>
                  <a:lnTo>
                    <a:pt x="385787" y="48590"/>
                  </a:lnTo>
                  <a:close/>
                </a:path>
                <a:path w="1520825" h="104775">
                  <a:moveTo>
                    <a:pt x="385787" y="0"/>
                  </a:moveTo>
                  <a:lnTo>
                    <a:pt x="378244" y="0"/>
                  </a:lnTo>
                  <a:lnTo>
                    <a:pt x="378244" y="7556"/>
                  </a:lnTo>
                  <a:lnTo>
                    <a:pt x="385787" y="7556"/>
                  </a:lnTo>
                  <a:lnTo>
                    <a:pt x="385787" y="0"/>
                  </a:lnTo>
                  <a:close/>
                </a:path>
                <a:path w="1520825" h="104775">
                  <a:moveTo>
                    <a:pt x="439788" y="97193"/>
                  </a:moveTo>
                  <a:lnTo>
                    <a:pt x="432257" y="97193"/>
                  </a:lnTo>
                  <a:lnTo>
                    <a:pt x="432257" y="104736"/>
                  </a:lnTo>
                  <a:lnTo>
                    <a:pt x="439788" y="104736"/>
                  </a:lnTo>
                  <a:lnTo>
                    <a:pt x="439788" y="97193"/>
                  </a:lnTo>
                  <a:close/>
                </a:path>
                <a:path w="1520825" h="104775">
                  <a:moveTo>
                    <a:pt x="439788" y="48590"/>
                  </a:moveTo>
                  <a:lnTo>
                    <a:pt x="432257" y="48590"/>
                  </a:lnTo>
                  <a:lnTo>
                    <a:pt x="432257" y="56121"/>
                  </a:lnTo>
                  <a:lnTo>
                    <a:pt x="439788" y="56121"/>
                  </a:lnTo>
                  <a:lnTo>
                    <a:pt x="439788" y="48590"/>
                  </a:lnTo>
                  <a:close/>
                </a:path>
                <a:path w="1520825" h="104775">
                  <a:moveTo>
                    <a:pt x="439788" y="0"/>
                  </a:moveTo>
                  <a:lnTo>
                    <a:pt x="432257" y="0"/>
                  </a:lnTo>
                  <a:lnTo>
                    <a:pt x="432257" y="7556"/>
                  </a:lnTo>
                  <a:lnTo>
                    <a:pt x="439788" y="7556"/>
                  </a:lnTo>
                  <a:lnTo>
                    <a:pt x="439788" y="0"/>
                  </a:lnTo>
                  <a:close/>
                </a:path>
                <a:path w="1520825" h="104775">
                  <a:moveTo>
                    <a:pt x="493826" y="97193"/>
                  </a:moveTo>
                  <a:lnTo>
                    <a:pt x="486283" y="97193"/>
                  </a:lnTo>
                  <a:lnTo>
                    <a:pt x="486283" y="104736"/>
                  </a:lnTo>
                  <a:lnTo>
                    <a:pt x="493826" y="104736"/>
                  </a:lnTo>
                  <a:lnTo>
                    <a:pt x="493826" y="97193"/>
                  </a:lnTo>
                  <a:close/>
                </a:path>
                <a:path w="1520825" h="104775">
                  <a:moveTo>
                    <a:pt x="493826" y="48590"/>
                  </a:moveTo>
                  <a:lnTo>
                    <a:pt x="486283" y="48590"/>
                  </a:lnTo>
                  <a:lnTo>
                    <a:pt x="486283" y="56121"/>
                  </a:lnTo>
                  <a:lnTo>
                    <a:pt x="493826" y="56121"/>
                  </a:lnTo>
                  <a:lnTo>
                    <a:pt x="493826" y="48590"/>
                  </a:lnTo>
                  <a:close/>
                </a:path>
                <a:path w="1520825" h="104775">
                  <a:moveTo>
                    <a:pt x="493826" y="0"/>
                  </a:moveTo>
                  <a:lnTo>
                    <a:pt x="486283" y="0"/>
                  </a:lnTo>
                  <a:lnTo>
                    <a:pt x="486283" y="7556"/>
                  </a:lnTo>
                  <a:lnTo>
                    <a:pt x="493826" y="7556"/>
                  </a:lnTo>
                  <a:lnTo>
                    <a:pt x="493826" y="0"/>
                  </a:lnTo>
                  <a:close/>
                </a:path>
                <a:path w="1520825" h="104775">
                  <a:moveTo>
                    <a:pt x="547865" y="97193"/>
                  </a:moveTo>
                  <a:lnTo>
                    <a:pt x="540321" y="97193"/>
                  </a:lnTo>
                  <a:lnTo>
                    <a:pt x="540321" y="104736"/>
                  </a:lnTo>
                  <a:lnTo>
                    <a:pt x="547865" y="104736"/>
                  </a:lnTo>
                  <a:lnTo>
                    <a:pt x="547865" y="97193"/>
                  </a:lnTo>
                  <a:close/>
                </a:path>
                <a:path w="1520825" h="104775">
                  <a:moveTo>
                    <a:pt x="547865" y="48590"/>
                  </a:moveTo>
                  <a:lnTo>
                    <a:pt x="540321" y="48590"/>
                  </a:lnTo>
                  <a:lnTo>
                    <a:pt x="540321" y="56121"/>
                  </a:lnTo>
                  <a:lnTo>
                    <a:pt x="547865" y="56121"/>
                  </a:lnTo>
                  <a:lnTo>
                    <a:pt x="547865" y="48590"/>
                  </a:lnTo>
                  <a:close/>
                </a:path>
                <a:path w="1520825" h="104775">
                  <a:moveTo>
                    <a:pt x="547865" y="0"/>
                  </a:moveTo>
                  <a:lnTo>
                    <a:pt x="540321" y="0"/>
                  </a:lnTo>
                  <a:lnTo>
                    <a:pt x="540321" y="7556"/>
                  </a:lnTo>
                  <a:lnTo>
                    <a:pt x="547865" y="7556"/>
                  </a:lnTo>
                  <a:lnTo>
                    <a:pt x="547865" y="0"/>
                  </a:lnTo>
                  <a:close/>
                </a:path>
                <a:path w="1520825" h="104775">
                  <a:moveTo>
                    <a:pt x="601916" y="97193"/>
                  </a:moveTo>
                  <a:lnTo>
                    <a:pt x="594372" y="97193"/>
                  </a:lnTo>
                  <a:lnTo>
                    <a:pt x="594372" y="104736"/>
                  </a:lnTo>
                  <a:lnTo>
                    <a:pt x="601916" y="104736"/>
                  </a:lnTo>
                  <a:lnTo>
                    <a:pt x="601916" y="97193"/>
                  </a:lnTo>
                  <a:close/>
                </a:path>
                <a:path w="1520825" h="104775">
                  <a:moveTo>
                    <a:pt x="601916" y="48590"/>
                  </a:moveTo>
                  <a:lnTo>
                    <a:pt x="594372" y="48590"/>
                  </a:lnTo>
                  <a:lnTo>
                    <a:pt x="594372" y="56121"/>
                  </a:lnTo>
                  <a:lnTo>
                    <a:pt x="601916" y="56121"/>
                  </a:lnTo>
                  <a:lnTo>
                    <a:pt x="601916" y="48590"/>
                  </a:lnTo>
                  <a:close/>
                </a:path>
                <a:path w="1520825" h="104775">
                  <a:moveTo>
                    <a:pt x="601916" y="0"/>
                  </a:moveTo>
                  <a:lnTo>
                    <a:pt x="594372" y="0"/>
                  </a:lnTo>
                  <a:lnTo>
                    <a:pt x="594372" y="7556"/>
                  </a:lnTo>
                  <a:lnTo>
                    <a:pt x="601916" y="7556"/>
                  </a:lnTo>
                  <a:lnTo>
                    <a:pt x="601916" y="0"/>
                  </a:lnTo>
                  <a:close/>
                </a:path>
                <a:path w="1520825" h="104775">
                  <a:moveTo>
                    <a:pt x="655904" y="97193"/>
                  </a:moveTo>
                  <a:lnTo>
                    <a:pt x="648360" y="97193"/>
                  </a:lnTo>
                  <a:lnTo>
                    <a:pt x="648360" y="104736"/>
                  </a:lnTo>
                  <a:lnTo>
                    <a:pt x="655904" y="104736"/>
                  </a:lnTo>
                  <a:lnTo>
                    <a:pt x="655904" y="97193"/>
                  </a:lnTo>
                  <a:close/>
                </a:path>
                <a:path w="1520825" h="104775">
                  <a:moveTo>
                    <a:pt x="655904" y="48590"/>
                  </a:moveTo>
                  <a:lnTo>
                    <a:pt x="648360" y="48590"/>
                  </a:lnTo>
                  <a:lnTo>
                    <a:pt x="648360" y="56121"/>
                  </a:lnTo>
                  <a:lnTo>
                    <a:pt x="655904" y="56121"/>
                  </a:lnTo>
                  <a:lnTo>
                    <a:pt x="655904" y="48590"/>
                  </a:lnTo>
                  <a:close/>
                </a:path>
                <a:path w="1520825" h="104775">
                  <a:moveTo>
                    <a:pt x="655904" y="0"/>
                  </a:moveTo>
                  <a:lnTo>
                    <a:pt x="648360" y="0"/>
                  </a:lnTo>
                  <a:lnTo>
                    <a:pt x="648360" y="7556"/>
                  </a:lnTo>
                  <a:lnTo>
                    <a:pt x="655904" y="7556"/>
                  </a:lnTo>
                  <a:lnTo>
                    <a:pt x="655904" y="0"/>
                  </a:lnTo>
                  <a:close/>
                </a:path>
                <a:path w="1520825" h="104775">
                  <a:moveTo>
                    <a:pt x="709942" y="97193"/>
                  </a:moveTo>
                  <a:lnTo>
                    <a:pt x="702411" y="97193"/>
                  </a:lnTo>
                  <a:lnTo>
                    <a:pt x="702411" y="104736"/>
                  </a:lnTo>
                  <a:lnTo>
                    <a:pt x="709942" y="104736"/>
                  </a:lnTo>
                  <a:lnTo>
                    <a:pt x="709942" y="97193"/>
                  </a:lnTo>
                  <a:close/>
                </a:path>
                <a:path w="1520825" h="104775">
                  <a:moveTo>
                    <a:pt x="709942" y="48590"/>
                  </a:moveTo>
                  <a:lnTo>
                    <a:pt x="702411" y="48590"/>
                  </a:lnTo>
                  <a:lnTo>
                    <a:pt x="702411" y="56121"/>
                  </a:lnTo>
                  <a:lnTo>
                    <a:pt x="709942" y="56121"/>
                  </a:lnTo>
                  <a:lnTo>
                    <a:pt x="709942" y="48590"/>
                  </a:lnTo>
                  <a:close/>
                </a:path>
                <a:path w="1520825" h="104775">
                  <a:moveTo>
                    <a:pt x="709942" y="0"/>
                  </a:moveTo>
                  <a:lnTo>
                    <a:pt x="702411" y="0"/>
                  </a:lnTo>
                  <a:lnTo>
                    <a:pt x="702411" y="7556"/>
                  </a:lnTo>
                  <a:lnTo>
                    <a:pt x="709942" y="7556"/>
                  </a:lnTo>
                  <a:lnTo>
                    <a:pt x="709942" y="0"/>
                  </a:lnTo>
                  <a:close/>
                </a:path>
                <a:path w="1520825" h="104775">
                  <a:moveTo>
                    <a:pt x="763993" y="97193"/>
                  </a:moveTo>
                  <a:lnTo>
                    <a:pt x="756450" y="97193"/>
                  </a:lnTo>
                  <a:lnTo>
                    <a:pt x="756450" y="104736"/>
                  </a:lnTo>
                  <a:lnTo>
                    <a:pt x="763993" y="104736"/>
                  </a:lnTo>
                  <a:lnTo>
                    <a:pt x="763993" y="97193"/>
                  </a:lnTo>
                  <a:close/>
                </a:path>
                <a:path w="1520825" h="104775">
                  <a:moveTo>
                    <a:pt x="763993" y="48590"/>
                  </a:moveTo>
                  <a:lnTo>
                    <a:pt x="756450" y="48590"/>
                  </a:lnTo>
                  <a:lnTo>
                    <a:pt x="756450" y="56121"/>
                  </a:lnTo>
                  <a:lnTo>
                    <a:pt x="763993" y="56121"/>
                  </a:lnTo>
                  <a:lnTo>
                    <a:pt x="763993" y="48590"/>
                  </a:lnTo>
                  <a:close/>
                </a:path>
                <a:path w="1520825" h="104775">
                  <a:moveTo>
                    <a:pt x="763993" y="0"/>
                  </a:moveTo>
                  <a:lnTo>
                    <a:pt x="756450" y="0"/>
                  </a:lnTo>
                  <a:lnTo>
                    <a:pt x="756450" y="7556"/>
                  </a:lnTo>
                  <a:lnTo>
                    <a:pt x="763993" y="7556"/>
                  </a:lnTo>
                  <a:lnTo>
                    <a:pt x="763993" y="0"/>
                  </a:lnTo>
                  <a:close/>
                </a:path>
                <a:path w="1520825" h="104775">
                  <a:moveTo>
                    <a:pt x="818032" y="97193"/>
                  </a:moveTo>
                  <a:lnTo>
                    <a:pt x="810501" y="97193"/>
                  </a:lnTo>
                  <a:lnTo>
                    <a:pt x="810501" y="104736"/>
                  </a:lnTo>
                  <a:lnTo>
                    <a:pt x="818032" y="104736"/>
                  </a:lnTo>
                  <a:lnTo>
                    <a:pt x="818032" y="97193"/>
                  </a:lnTo>
                  <a:close/>
                </a:path>
                <a:path w="1520825" h="104775">
                  <a:moveTo>
                    <a:pt x="818032" y="48590"/>
                  </a:moveTo>
                  <a:lnTo>
                    <a:pt x="810501" y="48590"/>
                  </a:lnTo>
                  <a:lnTo>
                    <a:pt x="810501" y="56121"/>
                  </a:lnTo>
                  <a:lnTo>
                    <a:pt x="818032" y="56121"/>
                  </a:lnTo>
                  <a:lnTo>
                    <a:pt x="818032" y="48590"/>
                  </a:lnTo>
                  <a:close/>
                </a:path>
                <a:path w="1520825" h="104775">
                  <a:moveTo>
                    <a:pt x="872032" y="97193"/>
                  </a:moveTo>
                  <a:lnTo>
                    <a:pt x="864489" y="97193"/>
                  </a:lnTo>
                  <a:lnTo>
                    <a:pt x="864489" y="104736"/>
                  </a:lnTo>
                  <a:lnTo>
                    <a:pt x="872032" y="104736"/>
                  </a:lnTo>
                  <a:lnTo>
                    <a:pt x="872032" y="97193"/>
                  </a:lnTo>
                  <a:close/>
                </a:path>
                <a:path w="1520825" h="104775">
                  <a:moveTo>
                    <a:pt x="872032" y="48590"/>
                  </a:moveTo>
                  <a:lnTo>
                    <a:pt x="864489" y="48590"/>
                  </a:lnTo>
                  <a:lnTo>
                    <a:pt x="864489" y="56121"/>
                  </a:lnTo>
                  <a:lnTo>
                    <a:pt x="872032" y="56121"/>
                  </a:lnTo>
                  <a:lnTo>
                    <a:pt x="872032" y="48590"/>
                  </a:lnTo>
                  <a:close/>
                </a:path>
                <a:path w="1520825" h="104775">
                  <a:moveTo>
                    <a:pt x="926071" y="97193"/>
                  </a:moveTo>
                  <a:lnTo>
                    <a:pt x="918540" y="97193"/>
                  </a:lnTo>
                  <a:lnTo>
                    <a:pt x="918540" y="104736"/>
                  </a:lnTo>
                  <a:lnTo>
                    <a:pt x="926071" y="104736"/>
                  </a:lnTo>
                  <a:lnTo>
                    <a:pt x="926071" y="97193"/>
                  </a:lnTo>
                  <a:close/>
                </a:path>
                <a:path w="1520825" h="104775">
                  <a:moveTo>
                    <a:pt x="926071" y="48590"/>
                  </a:moveTo>
                  <a:lnTo>
                    <a:pt x="918540" y="48590"/>
                  </a:lnTo>
                  <a:lnTo>
                    <a:pt x="918540" y="56121"/>
                  </a:lnTo>
                  <a:lnTo>
                    <a:pt x="926071" y="56121"/>
                  </a:lnTo>
                  <a:lnTo>
                    <a:pt x="926071" y="48590"/>
                  </a:lnTo>
                  <a:close/>
                </a:path>
                <a:path w="1520825" h="104775">
                  <a:moveTo>
                    <a:pt x="980122" y="97193"/>
                  </a:moveTo>
                  <a:lnTo>
                    <a:pt x="972578" y="97193"/>
                  </a:lnTo>
                  <a:lnTo>
                    <a:pt x="972578" y="104736"/>
                  </a:lnTo>
                  <a:lnTo>
                    <a:pt x="980122" y="104736"/>
                  </a:lnTo>
                  <a:lnTo>
                    <a:pt x="980122" y="97193"/>
                  </a:lnTo>
                  <a:close/>
                </a:path>
                <a:path w="1520825" h="104775">
                  <a:moveTo>
                    <a:pt x="980122" y="48590"/>
                  </a:moveTo>
                  <a:lnTo>
                    <a:pt x="972578" y="48590"/>
                  </a:lnTo>
                  <a:lnTo>
                    <a:pt x="972578" y="56121"/>
                  </a:lnTo>
                  <a:lnTo>
                    <a:pt x="980122" y="56121"/>
                  </a:lnTo>
                  <a:lnTo>
                    <a:pt x="980122" y="48590"/>
                  </a:lnTo>
                  <a:close/>
                </a:path>
                <a:path w="1520825" h="104775">
                  <a:moveTo>
                    <a:pt x="1034122" y="97193"/>
                  </a:moveTo>
                  <a:lnTo>
                    <a:pt x="1026579" y="97193"/>
                  </a:lnTo>
                  <a:lnTo>
                    <a:pt x="1026579" y="104736"/>
                  </a:lnTo>
                  <a:lnTo>
                    <a:pt x="1034122" y="104736"/>
                  </a:lnTo>
                  <a:lnTo>
                    <a:pt x="1034122" y="97193"/>
                  </a:lnTo>
                  <a:close/>
                </a:path>
                <a:path w="1520825" h="104775">
                  <a:moveTo>
                    <a:pt x="1034122" y="48590"/>
                  </a:moveTo>
                  <a:lnTo>
                    <a:pt x="1026579" y="48590"/>
                  </a:lnTo>
                  <a:lnTo>
                    <a:pt x="1026579" y="56121"/>
                  </a:lnTo>
                  <a:lnTo>
                    <a:pt x="1034122" y="56121"/>
                  </a:lnTo>
                  <a:lnTo>
                    <a:pt x="1034122" y="48590"/>
                  </a:lnTo>
                  <a:close/>
                </a:path>
                <a:path w="1520825" h="104775">
                  <a:moveTo>
                    <a:pt x="1088148" y="97193"/>
                  </a:moveTo>
                  <a:lnTo>
                    <a:pt x="1080604" y="97193"/>
                  </a:lnTo>
                  <a:lnTo>
                    <a:pt x="1080604" y="104736"/>
                  </a:lnTo>
                  <a:lnTo>
                    <a:pt x="1088148" y="104736"/>
                  </a:lnTo>
                  <a:lnTo>
                    <a:pt x="1088148" y="97193"/>
                  </a:lnTo>
                  <a:close/>
                </a:path>
                <a:path w="1520825" h="104775">
                  <a:moveTo>
                    <a:pt x="1088148" y="48590"/>
                  </a:moveTo>
                  <a:lnTo>
                    <a:pt x="1080604" y="48590"/>
                  </a:lnTo>
                  <a:lnTo>
                    <a:pt x="1080604" y="56121"/>
                  </a:lnTo>
                  <a:lnTo>
                    <a:pt x="1088148" y="56121"/>
                  </a:lnTo>
                  <a:lnTo>
                    <a:pt x="1088148" y="48590"/>
                  </a:lnTo>
                  <a:close/>
                </a:path>
                <a:path w="1520825" h="104775">
                  <a:moveTo>
                    <a:pt x="1142187" y="97193"/>
                  </a:moveTo>
                  <a:lnTo>
                    <a:pt x="1134643" y="97193"/>
                  </a:lnTo>
                  <a:lnTo>
                    <a:pt x="1134643" y="104736"/>
                  </a:lnTo>
                  <a:lnTo>
                    <a:pt x="1142187" y="104736"/>
                  </a:lnTo>
                  <a:lnTo>
                    <a:pt x="1142187" y="97193"/>
                  </a:lnTo>
                  <a:close/>
                </a:path>
                <a:path w="1520825" h="104775">
                  <a:moveTo>
                    <a:pt x="1142187" y="48590"/>
                  </a:moveTo>
                  <a:lnTo>
                    <a:pt x="1134643" y="48590"/>
                  </a:lnTo>
                  <a:lnTo>
                    <a:pt x="1134643" y="56121"/>
                  </a:lnTo>
                  <a:lnTo>
                    <a:pt x="1142187" y="56121"/>
                  </a:lnTo>
                  <a:lnTo>
                    <a:pt x="1142187" y="48590"/>
                  </a:lnTo>
                  <a:close/>
                </a:path>
                <a:path w="1520825" h="104775">
                  <a:moveTo>
                    <a:pt x="1196238" y="97193"/>
                  </a:moveTo>
                  <a:lnTo>
                    <a:pt x="1188694" y="97193"/>
                  </a:lnTo>
                  <a:lnTo>
                    <a:pt x="1188694" y="104736"/>
                  </a:lnTo>
                  <a:lnTo>
                    <a:pt x="1196238" y="104736"/>
                  </a:lnTo>
                  <a:lnTo>
                    <a:pt x="1196238" y="97193"/>
                  </a:lnTo>
                  <a:close/>
                </a:path>
                <a:path w="1520825" h="104775">
                  <a:moveTo>
                    <a:pt x="1196238" y="48590"/>
                  </a:moveTo>
                  <a:lnTo>
                    <a:pt x="1188694" y="48590"/>
                  </a:lnTo>
                  <a:lnTo>
                    <a:pt x="1188694" y="56121"/>
                  </a:lnTo>
                  <a:lnTo>
                    <a:pt x="1196238" y="56121"/>
                  </a:lnTo>
                  <a:lnTo>
                    <a:pt x="1196238" y="48590"/>
                  </a:lnTo>
                  <a:close/>
                </a:path>
                <a:path w="1520825" h="104775">
                  <a:moveTo>
                    <a:pt x="1250226" y="97193"/>
                  </a:moveTo>
                  <a:lnTo>
                    <a:pt x="1242682" y="97193"/>
                  </a:lnTo>
                  <a:lnTo>
                    <a:pt x="1242682" y="104736"/>
                  </a:lnTo>
                  <a:lnTo>
                    <a:pt x="1250226" y="104736"/>
                  </a:lnTo>
                  <a:lnTo>
                    <a:pt x="1250226" y="97193"/>
                  </a:lnTo>
                  <a:close/>
                </a:path>
                <a:path w="1520825" h="104775">
                  <a:moveTo>
                    <a:pt x="1250226" y="48590"/>
                  </a:moveTo>
                  <a:lnTo>
                    <a:pt x="1242682" y="48590"/>
                  </a:lnTo>
                  <a:lnTo>
                    <a:pt x="1242682" y="56121"/>
                  </a:lnTo>
                  <a:lnTo>
                    <a:pt x="1250226" y="56121"/>
                  </a:lnTo>
                  <a:lnTo>
                    <a:pt x="1250226" y="48590"/>
                  </a:lnTo>
                  <a:close/>
                </a:path>
                <a:path w="1520825" h="104775">
                  <a:moveTo>
                    <a:pt x="1304277" y="97193"/>
                  </a:moveTo>
                  <a:lnTo>
                    <a:pt x="1296733" y="97193"/>
                  </a:lnTo>
                  <a:lnTo>
                    <a:pt x="1296733" y="104736"/>
                  </a:lnTo>
                  <a:lnTo>
                    <a:pt x="1304277" y="104736"/>
                  </a:lnTo>
                  <a:lnTo>
                    <a:pt x="1304277" y="97193"/>
                  </a:lnTo>
                  <a:close/>
                </a:path>
                <a:path w="1520825" h="104775">
                  <a:moveTo>
                    <a:pt x="1304277" y="48590"/>
                  </a:moveTo>
                  <a:lnTo>
                    <a:pt x="1296733" y="48590"/>
                  </a:lnTo>
                  <a:lnTo>
                    <a:pt x="1296733" y="56121"/>
                  </a:lnTo>
                  <a:lnTo>
                    <a:pt x="1304277" y="56121"/>
                  </a:lnTo>
                  <a:lnTo>
                    <a:pt x="1304277" y="48590"/>
                  </a:lnTo>
                  <a:close/>
                </a:path>
                <a:path w="1520825" h="104775">
                  <a:moveTo>
                    <a:pt x="1358315" y="97193"/>
                  </a:moveTo>
                  <a:lnTo>
                    <a:pt x="1350772" y="97193"/>
                  </a:lnTo>
                  <a:lnTo>
                    <a:pt x="1350772" y="104736"/>
                  </a:lnTo>
                  <a:lnTo>
                    <a:pt x="1358315" y="104736"/>
                  </a:lnTo>
                  <a:lnTo>
                    <a:pt x="1358315" y="97193"/>
                  </a:lnTo>
                  <a:close/>
                </a:path>
                <a:path w="1520825" h="104775">
                  <a:moveTo>
                    <a:pt x="1358315" y="48590"/>
                  </a:moveTo>
                  <a:lnTo>
                    <a:pt x="1350772" y="48590"/>
                  </a:lnTo>
                  <a:lnTo>
                    <a:pt x="1350772" y="56121"/>
                  </a:lnTo>
                  <a:lnTo>
                    <a:pt x="1358315" y="56121"/>
                  </a:lnTo>
                  <a:lnTo>
                    <a:pt x="1358315" y="48590"/>
                  </a:lnTo>
                  <a:close/>
                </a:path>
                <a:path w="1520825" h="104775">
                  <a:moveTo>
                    <a:pt x="1412367" y="97193"/>
                  </a:moveTo>
                  <a:lnTo>
                    <a:pt x="1404823" y="97193"/>
                  </a:lnTo>
                  <a:lnTo>
                    <a:pt x="1404823" y="104736"/>
                  </a:lnTo>
                  <a:lnTo>
                    <a:pt x="1412367" y="104736"/>
                  </a:lnTo>
                  <a:lnTo>
                    <a:pt x="1412367" y="97193"/>
                  </a:lnTo>
                  <a:close/>
                </a:path>
                <a:path w="1520825" h="104775">
                  <a:moveTo>
                    <a:pt x="1412367" y="48590"/>
                  </a:moveTo>
                  <a:lnTo>
                    <a:pt x="1404823" y="48590"/>
                  </a:lnTo>
                  <a:lnTo>
                    <a:pt x="1404823" y="56121"/>
                  </a:lnTo>
                  <a:lnTo>
                    <a:pt x="1412367" y="56121"/>
                  </a:lnTo>
                  <a:lnTo>
                    <a:pt x="1412367" y="48590"/>
                  </a:lnTo>
                  <a:close/>
                </a:path>
                <a:path w="1520825" h="104775">
                  <a:moveTo>
                    <a:pt x="1466354" y="97193"/>
                  </a:moveTo>
                  <a:lnTo>
                    <a:pt x="1458810" y="97193"/>
                  </a:lnTo>
                  <a:lnTo>
                    <a:pt x="1458810" y="104736"/>
                  </a:lnTo>
                  <a:lnTo>
                    <a:pt x="1466354" y="104736"/>
                  </a:lnTo>
                  <a:lnTo>
                    <a:pt x="1466354" y="97193"/>
                  </a:lnTo>
                  <a:close/>
                </a:path>
                <a:path w="1520825" h="104775">
                  <a:moveTo>
                    <a:pt x="1466354" y="48590"/>
                  </a:moveTo>
                  <a:lnTo>
                    <a:pt x="1458810" y="48590"/>
                  </a:lnTo>
                  <a:lnTo>
                    <a:pt x="1458810" y="56121"/>
                  </a:lnTo>
                  <a:lnTo>
                    <a:pt x="1466354" y="56121"/>
                  </a:lnTo>
                  <a:lnTo>
                    <a:pt x="1466354" y="48590"/>
                  </a:lnTo>
                  <a:close/>
                </a:path>
                <a:path w="1520825" h="104775">
                  <a:moveTo>
                    <a:pt x="1520405" y="97193"/>
                  </a:moveTo>
                  <a:lnTo>
                    <a:pt x="1512862" y="97193"/>
                  </a:lnTo>
                  <a:lnTo>
                    <a:pt x="1512862" y="104736"/>
                  </a:lnTo>
                  <a:lnTo>
                    <a:pt x="1520405" y="104736"/>
                  </a:lnTo>
                  <a:lnTo>
                    <a:pt x="1520405" y="97193"/>
                  </a:lnTo>
                  <a:close/>
                </a:path>
                <a:path w="1520825" h="104775">
                  <a:moveTo>
                    <a:pt x="1520405" y="48590"/>
                  </a:moveTo>
                  <a:lnTo>
                    <a:pt x="1512862" y="48590"/>
                  </a:lnTo>
                  <a:lnTo>
                    <a:pt x="1512862" y="56121"/>
                  </a:lnTo>
                  <a:lnTo>
                    <a:pt x="1520405" y="56121"/>
                  </a:lnTo>
                  <a:lnTo>
                    <a:pt x="1520405" y="4859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2187968" y="1358912"/>
              <a:ext cx="1520825" cy="104775"/>
            </a:xfrm>
            <a:custGeom>
              <a:avLst/>
              <a:gdLst/>
              <a:ahLst/>
              <a:cxnLst/>
              <a:rect l="l" t="t" r="r" b="b"/>
              <a:pathLst>
                <a:path w="1520825" h="104775">
                  <a:moveTo>
                    <a:pt x="7543" y="48602"/>
                  </a:moveTo>
                  <a:lnTo>
                    <a:pt x="0" y="48602"/>
                  </a:lnTo>
                  <a:lnTo>
                    <a:pt x="0" y="56146"/>
                  </a:lnTo>
                  <a:lnTo>
                    <a:pt x="7543" y="56146"/>
                  </a:lnTo>
                  <a:lnTo>
                    <a:pt x="7543" y="48602"/>
                  </a:lnTo>
                  <a:close/>
                </a:path>
                <a:path w="1520825" h="104775">
                  <a:moveTo>
                    <a:pt x="61595" y="48602"/>
                  </a:moveTo>
                  <a:lnTo>
                    <a:pt x="54038" y="48602"/>
                  </a:lnTo>
                  <a:lnTo>
                    <a:pt x="54038" y="56146"/>
                  </a:lnTo>
                  <a:lnTo>
                    <a:pt x="61595" y="56146"/>
                  </a:lnTo>
                  <a:lnTo>
                    <a:pt x="61595" y="48602"/>
                  </a:lnTo>
                  <a:close/>
                </a:path>
                <a:path w="1520825" h="104775">
                  <a:moveTo>
                    <a:pt x="61595" y="0"/>
                  </a:moveTo>
                  <a:lnTo>
                    <a:pt x="54038" y="0"/>
                  </a:lnTo>
                  <a:lnTo>
                    <a:pt x="54038" y="7543"/>
                  </a:lnTo>
                  <a:lnTo>
                    <a:pt x="61595" y="7543"/>
                  </a:lnTo>
                  <a:lnTo>
                    <a:pt x="61595" y="0"/>
                  </a:lnTo>
                  <a:close/>
                </a:path>
                <a:path w="1520825" h="104775">
                  <a:moveTo>
                    <a:pt x="115633" y="48602"/>
                  </a:moveTo>
                  <a:lnTo>
                    <a:pt x="108089" y="48602"/>
                  </a:lnTo>
                  <a:lnTo>
                    <a:pt x="108089" y="56146"/>
                  </a:lnTo>
                  <a:lnTo>
                    <a:pt x="115633" y="56146"/>
                  </a:lnTo>
                  <a:lnTo>
                    <a:pt x="115633" y="48602"/>
                  </a:lnTo>
                  <a:close/>
                </a:path>
                <a:path w="1520825" h="104775">
                  <a:moveTo>
                    <a:pt x="115633" y="0"/>
                  </a:moveTo>
                  <a:lnTo>
                    <a:pt x="108089" y="0"/>
                  </a:lnTo>
                  <a:lnTo>
                    <a:pt x="108089" y="7543"/>
                  </a:lnTo>
                  <a:lnTo>
                    <a:pt x="115633" y="7543"/>
                  </a:lnTo>
                  <a:lnTo>
                    <a:pt x="115633" y="0"/>
                  </a:lnTo>
                  <a:close/>
                </a:path>
                <a:path w="1520825" h="104775">
                  <a:moveTo>
                    <a:pt x="169672" y="48602"/>
                  </a:moveTo>
                  <a:lnTo>
                    <a:pt x="162128" y="48602"/>
                  </a:lnTo>
                  <a:lnTo>
                    <a:pt x="162128" y="56146"/>
                  </a:lnTo>
                  <a:lnTo>
                    <a:pt x="169672" y="56146"/>
                  </a:lnTo>
                  <a:lnTo>
                    <a:pt x="169672" y="48602"/>
                  </a:lnTo>
                  <a:close/>
                </a:path>
                <a:path w="1520825" h="104775">
                  <a:moveTo>
                    <a:pt x="169672" y="0"/>
                  </a:moveTo>
                  <a:lnTo>
                    <a:pt x="162128" y="0"/>
                  </a:lnTo>
                  <a:lnTo>
                    <a:pt x="162128" y="7543"/>
                  </a:lnTo>
                  <a:lnTo>
                    <a:pt x="169672" y="7543"/>
                  </a:lnTo>
                  <a:lnTo>
                    <a:pt x="169672" y="0"/>
                  </a:lnTo>
                  <a:close/>
                </a:path>
                <a:path w="1520825" h="104775">
                  <a:moveTo>
                    <a:pt x="223672" y="48602"/>
                  </a:moveTo>
                  <a:lnTo>
                    <a:pt x="216128" y="48602"/>
                  </a:lnTo>
                  <a:lnTo>
                    <a:pt x="216128" y="56146"/>
                  </a:lnTo>
                  <a:lnTo>
                    <a:pt x="223672" y="56146"/>
                  </a:lnTo>
                  <a:lnTo>
                    <a:pt x="223672" y="48602"/>
                  </a:lnTo>
                  <a:close/>
                </a:path>
                <a:path w="1520825" h="104775">
                  <a:moveTo>
                    <a:pt x="223672" y="0"/>
                  </a:moveTo>
                  <a:lnTo>
                    <a:pt x="216128" y="0"/>
                  </a:lnTo>
                  <a:lnTo>
                    <a:pt x="216128" y="7543"/>
                  </a:lnTo>
                  <a:lnTo>
                    <a:pt x="223672" y="7543"/>
                  </a:lnTo>
                  <a:lnTo>
                    <a:pt x="223672" y="0"/>
                  </a:lnTo>
                  <a:close/>
                </a:path>
                <a:path w="1520825" h="104775">
                  <a:moveTo>
                    <a:pt x="277710" y="48602"/>
                  </a:moveTo>
                  <a:lnTo>
                    <a:pt x="270167" y="48602"/>
                  </a:lnTo>
                  <a:lnTo>
                    <a:pt x="270167" y="56146"/>
                  </a:lnTo>
                  <a:lnTo>
                    <a:pt x="277710" y="56146"/>
                  </a:lnTo>
                  <a:lnTo>
                    <a:pt x="277710" y="48602"/>
                  </a:lnTo>
                  <a:close/>
                </a:path>
                <a:path w="1520825" h="104775">
                  <a:moveTo>
                    <a:pt x="277710" y="0"/>
                  </a:moveTo>
                  <a:lnTo>
                    <a:pt x="270167" y="0"/>
                  </a:lnTo>
                  <a:lnTo>
                    <a:pt x="270167" y="7543"/>
                  </a:lnTo>
                  <a:lnTo>
                    <a:pt x="277710" y="7543"/>
                  </a:lnTo>
                  <a:lnTo>
                    <a:pt x="277710" y="0"/>
                  </a:lnTo>
                  <a:close/>
                </a:path>
                <a:path w="1520825" h="104775">
                  <a:moveTo>
                    <a:pt x="331762" y="48602"/>
                  </a:moveTo>
                  <a:lnTo>
                    <a:pt x="324218" y="48602"/>
                  </a:lnTo>
                  <a:lnTo>
                    <a:pt x="324218" y="56146"/>
                  </a:lnTo>
                  <a:lnTo>
                    <a:pt x="331762" y="56146"/>
                  </a:lnTo>
                  <a:lnTo>
                    <a:pt x="331762" y="48602"/>
                  </a:lnTo>
                  <a:close/>
                </a:path>
                <a:path w="1520825" h="104775">
                  <a:moveTo>
                    <a:pt x="331762" y="0"/>
                  </a:moveTo>
                  <a:lnTo>
                    <a:pt x="324218" y="0"/>
                  </a:lnTo>
                  <a:lnTo>
                    <a:pt x="324218" y="7543"/>
                  </a:lnTo>
                  <a:lnTo>
                    <a:pt x="331762" y="7543"/>
                  </a:lnTo>
                  <a:lnTo>
                    <a:pt x="331762" y="0"/>
                  </a:lnTo>
                  <a:close/>
                </a:path>
                <a:path w="1520825" h="104775">
                  <a:moveTo>
                    <a:pt x="385787" y="48602"/>
                  </a:moveTo>
                  <a:lnTo>
                    <a:pt x="378244" y="48602"/>
                  </a:lnTo>
                  <a:lnTo>
                    <a:pt x="378244" y="56146"/>
                  </a:lnTo>
                  <a:lnTo>
                    <a:pt x="385787" y="56146"/>
                  </a:lnTo>
                  <a:lnTo>
                    <a:pt x="385787" y="48602"/>
                  </a:lnTo>
                  <a:close/>
                </a:path>
                <a:path w="1520825" h="104775">
                  <a:moveTo>
                    <a:pt x="385787" y="0"/>
                  </a:moveTo>
                  <a:lnTo>
                    <a:pt x="378244" y="0"/>
                  </a:lnTo>
                  <a:lnTo>
                    <a:pt x="378244" y="7543"/>
                  </a:lnTo>
                  <a:lnTo>
                    <a:pt x="385787" y="7543"/>
                  </a:lnTo>
                  <a:lnTo>
                    <a:pt x="385787" y="0"/>
                  </a:lnTo>
                  <a:close/>
                </a:path>
                <a:path w="1520825" h="104775">
                  <a:moveTo>
                    <a:pt x="439788" y="48602"/>
                  </a:moveTo>
                  <a:lnTo>
                    <a:pt x="432257" y="48602"/>
                  </a:lnTo>
                  <a:lnTo>
                    <a:pt x="432257" y="56146"/>
                  </a:lnTo>
                  <a:lnTo>
                    <a:pt x="439788" y="56146"/>
                  </a:lnTo>
                  <a:lnTo>
                    <a:pt x="439788" y="48602"/>
                  </a:lnTo>
                  <a:close/>
                </a:path>
                <a:path w="1520825" h="104775">
                  <a:moveTo>
                    <a:pt x="439788" y="0"/>
                  </a:moveTo>
                  <a:lnTo>
                    <a:pt x="432257" y="0"/>
                  </a:lnTo>
                  <a:lnTo>
                    <a:pt x="432257" y="7543"/>
                  </a:lnTo>
                  <a:lnTo>
                    <a:pt x="439788" y="7543"/>
                  </a:lnTo>
                  <a:lnTo>
                    <a:pt x="439788" y="0"/>
                  </a:lnTo>
                  <a:close/>
                </a:path>
                <a:path w="1520825" h="104775">
                  <a:moveTo>
                    <a:pt x="493826" y="48602"/>
                  </a:moveTo>
                  <a:lnTo>
                    <a:pt x="486283" y="48602"/>
                  </a:lnTo>
                  <a:lnTo>
                    <a:pt x="486283" y="56146"/>
                  </a:lnTo>
                  <a:lnTo>
                    <a:pt x="493826" y="56146"/>
                  </a:lnTo>
                  <a:lnTo>
                    <a:pt x="493826" y="48602"/>
                  </a:lnTo>
                  <a:close/>
                </a:path>
                <a:path w="1520825" h="104775">
                  <a:moveTo>
                    <a:pt x="493826" y="0"/>
                  </a:moveTo>
                  <a:lnTo>
                    <a:pt x="486283" y="0"/>
                  </a:lnTo>
                  <a:lnTo>
                    <a:pt x="486283" y="7543"/>
                  </a:lnTo>
                  <a:lnTo>
                    <a:pt x="493826" y="7543"/>
                  </a:lnTo>
                  <a:lnTo>
                    <a:pt x="493826" y="0"/>
                  </a:lnTo>
                  <a:close/>
                </a:path>
                <a:path w="1520825" h="104775">
                  <a:moveTo>
                    <a:pt x="547865" y="48602"/>
                  </a:moveTo>
                  <a:lnTo>
                    <a:pt x="540321" y="48602"/>
                  </a:lnTo>
                  <a:lnTo>
                    <a:pt x="540321" y="56146"/>
                  </a:lnTo>
                  <a:lnTo>
                    <a:pt x="547865" y="56146"/>
                  </a:lnTo>
                  <a:lnTo>
                    <a:pt x="547865" y="48602"/>
                  </a:lnTo>
                  <a:close/>
                </a:path>
                <a:path w="1520825" h="104775">
                  <a:moveTo>
                    <a:pt x="547865" y="0"/>
                  </a:moveTo>
                  <a:lnTo>
                    <a:pt x="540321" y="0"/>
                  </a:lnTo>
                  <a:lnTo>
                    <a:pt x="540321" y="7543"/>
                  </a:lnTo>
                  <a:lnTo>
                    <a:pt x="547865" y="7543"/>
                  </a:lnTo>
                  <a:lnTo>
                    <a:pt x="547865" y="0"/>
                  </a:lnTo>
                  <a:close/>
                </a:path>
                <a:path w="1520825" h="104775">
                  <a:moveTo>
                    <a:pt x="601916" y="48602"/>
                  </a:moveTo>
                  <a:lnTo>
                    <a:pt x="594372" y="48602"/>
                  </a:lnTo>
                  <a:lnTo>
                    <a:pt x="594372" y="56146"/>
                  </a:lnTo>
                  <a:lnTo>
                    <a:pt x="601916" y="56146"/>
                  </a:lnTo>
                  <a:lnTo>
                    <a:pt x="601916" y="48602"/>
                  </a:lnTo>
                  <a:close/>
                </a:path>
                <a:path w="1520825" h="104775">
                  <a:moveTo>
                    <a:pt x="601916" y="0"/>
                  </a:moveTo>
                  <a:lnTo>
                    <a:pt x="594372" y="0"/>
                  </a:lnTo>
                  <a:lnTo>
                    <a:pt x="594372" y="7543"/>
                  </a:lnTo>
                  <a:lnTo>
                    <a:pt x="601916" y="7543"/>
                  </a:lnTo>
                  <a:lnTo>
                    <a:pt x="601916" y="0"/>
                  </a:lnTo>
                  <a:close/>
                </a:path>
                <a:path w="1520825" h="104775">
                  <a:moveTo>
                    <a:pt x="655904" y="48602"/>
                  </a:moveTo>
                  <a:lnTo>
                    <a:pt x="648360" y="48602"/>
                  </a:lnTo>
                  <a:lnTo>
                    <a:pt x="648360" y="56146"/>
                  </a:lnTo>
                  <a:lnTo>
                    <a:pt x="655904" y="56146"/>
                  </a:lnTo>
                  <a:lnTo>
                    <a:pt x="655904" y="48602"/>
                  </a:lnTo>
                  <a:close/>
                </a:path>
                <a:path w="1520825" h="104775">
                  <a:moveTo>
                    <a:pt x="655904" y="0"/>
                  </a:moveTo>
                  <a:lnTo>
                    <a:pt x="648360" y="0"/>
                  </a:lnTo>
                  <a:lnTo>
                    <a:pt x="648360" y="7543"/>
                  </a:lnTo>
                  <a:lnTo>
                    <a:pt x="655904" y="7543"/>
                  </a:lnTo>
                  <a:lnTo>
                    <a:pt x="655904" y="0"/>
                  </a:lnTo>
                  <a:close/>
                </a:path>
                <a:path w="1520825" h="104775">
                  <a:moveTo>
                    <a:pt x="709942" y="48602"/>
                  </a:moveTo>
                  <a:lnTo>
                    <a:pt x="702411" y="48602"/>
                  </a:lnTo>
                  <a:lnTo>
                    <a:pt x="702411" y="56146"/>
                  </a:lnTo>
                  <a:lnTo>
                    <a:pt x="709942" y="56146"/>
                  </a:lnTo>
                  <a:lnTo>
                    <a:pt x="709942" y="48602"/>
                  </a:lnTo>
                  <a:close/>
                </a:path>
                <a:path w="1520825" h="104775">
                  <a:moveTo>
                    <a:pt x="709942" y="0"/>
                  </a:moveTo>
                  <a:lnTo>
                    <a:pt x="702411" y="0"/>
                  </a:lnTo>
                  <a:lnTo>
                    <a:pt x="702411" y="7543"/>
                  </a:lnTo>
                  <a:lnTo>
                    <a:pt x="709942" y="7543"/>
                  </a:lnTo>
                  <a:lnTo>
                    <a:pt x="709942" y="0"/>
                  </a:lnTo>
                  <a:close/>
                </a:path>
                <a:path w="1520825" h="104775">
                  <a:moveTo>
                    <a:pt x="763993" y="97205"/>
                  </a:moveTo>
                  <a:lnTo>
                    <a:pt x="756450" y="97205"/>
                  </a:lnTo>
                  <a:lnTo>
                    <a:pt x="756450" y="104762"/>
                  </a:lnTo>
                  <a:lnTo>
                    <a:pt x="763993" y="104762"/>
                  </a:lnTo>
                  <a:lnTo>
                    <a:pt x="763993" y="97205"/>
                  </a:lnTo>
                  <a:close/>
                </a:path>
                <a:path w="1520825" h="104775">
                  <a:moveTo>
                    <a:pt x="763993" y="48602"/>
                  </a:moveTo>
                  <a:lnTo>
                    <a:pt x="756450" y="48602"/>
                  </a:lnTo>
                  <a:lnTo>
                    <a:pt x="756450" y="56146"/>
                  </a:lnTo>
                  <a:lnTo>
                    <a:pt x="763993" y="56146"/>
                  </a:lnTo>
                  <a:lnTo>
                    <a:pt x="763993" y="48602"/>
                  </a:lnTo>
                  <a:close/>
                </a:path>
                <a:path w="1520825" h="104775">
                  <a:moveTo>
                    <a:pt x="763993" y="0"/>
                  </a:moveTo>
                  <a:lnTo>
                    <a:pt x="756450" y="0"/>
                  </a:lnTo>
                  <a:lnTo>
                    <a:pt x="756450" y="7543"/>
                  </a:lnTo>
                  <a:lnTo>
                    <a:pt x="763993" y="7543"/>
                  </a:lnTo>
                  <a:lnTo>
                    <a:pt x="763993" y="0"/>
                  </a:lnTo>
                  <a:close/>
                </a:path>
                <a:path w="1520825" h="104775">
                  <a:moveTo>
                    <a:pt x="818032" y="97205"/>
                  </a:moveTo>
                  <a:lnTo>
                    <a:pt x="810501" y="97205"/>
                  </a:lnTo>
                  <a:lnTo>
                    <a:pt x="810501" y="104762"/>
                  </a:lnTo>
                  <a:lnTo>
                    <a:pt x="818032" y="104762"/>
                  </a:lnTo>
                  <a:lnTo>
                    <a:pt x="818032" y="97205"/>
                  </a:lnTo>
                  <a:close/>
                </a:path>
                <a:path w="1520825" h="104775">
                  <a:moveTo>
                    <a:pt x="818032" y="48602"/>
                  </a:moveTo>
                  <a:lnTo>
                    <a:pt x="810501" y="48602"/>
                  </a:lnTo>
                  <a:lnTo>
                    <a:pt x="810501" y="56146"/>
                  </a:lnTo>
                  <a:lnTo>
                    <a:pt x="818032" y="56146"/>
                  </a:lnTo>
                  <a:lnTo>
                    <a:pt x="818032" y="48602"/>
                  </a:lnTo>
                  <a:close/>
                </a:path>
                <a:path w="1520825" h="104775">
                  <a:moveTo>
                    <a:pt x="818032" y="0"/>
                  </a:moveTo>
                  <a:lnTo>
                    <a:pt x="810501" y="0"/>
                  </a:lnTo>
                  <a:lnTo>
                    <a:pt x="810501" y="7543"/>
                  </a:lnTo>
                  <a:lnTo>
                    <a:pt x="818032" y="7543"/>
                  </a:lnTo>
                  <a:lnTo>
                    <a:pt x="818032" y="0"/>
                  </a:lnTo>
                  <a:close/>
                </a:path>
                <a:path w="1520825" h="104775">
                  <a:moveTo>
                    <a:pt x="872032" y="97205"/>
                  </a:moveTo>
                  <a:lnTo>
                    <a:pt x="864489" y="97205"/>
                  </a:lnTo>
                  <a:lnTo>
                    <a:pt x="864489" y="104762"/>
                  </a:lnTo>
                  <a:lnTo>
                    <a:pt x="872032" y="104762"/>
                  </a:lnTo>
                  <a:lnTo>
                    <a:pt x="872032" y="97205"/>
                  </a:lnTo>
                  <a:close/>
                </a:path>
                <a:path w="1520825" h="104775">
                  <a:moveTo>
                    <a:pt x="872032" y="48602"/>
                  </a:moveTo>
                  <a:lnTo>
                    <a:pt x="864489" y="48602"/>
                  </a:lnTo>
                  <a:lnTo>
                    <a:pt x="864489" y="56146"/>
                  </a:lnTo>
                  <a:lnTo>
                    <a:pt x="872032" y="56146"/>
                  </a:lnTo>
                  <a:lnTo>
                    <a:pt x="872032" y="48602"/>
                  </a:lnTo>
                  <a:close/>
                </a:path>
                <a:path w="1520825" h="104775">
                  <a:moveTo>
                    <a:pt x="872032" y="0"/>
                  </a:moveTo>
                  <a:lnTo>
                    <a:pt x="864489" y="0"/>
                  </a:lnTo>
                  <a:lnTo>
                    <a:pt x="864489" y="7543"/>
                  </a:lnTo>
                  <a:lnTo>
                    <a:pt x="872032" y="7543"/>
                  </a:lnTo>
                  <a:lnTo>
                    <a:pt x="872032" y="0"/>
                  </a:lnTo>
                  <a:close/>
                </a:path>
                <a:path w="1520825" h="104775">
                  <a:moveTo>
                    <a:pt x="926071" y="97205"/>
                  </a:moveTo>
                  <a:lnTo>
                    <a:pt x="918540" y="97205"/>
                  </a:lnTo>
                  <a:lnTo>
                    <a:pt x="918540" y="104762"/>
                  </a:lnTo>
                  <a:lnTo>
                    <a:pt x="926071" y="104762"/>
                  </a:lnTo>
                  <a:lnTo>
                    <a:pt x="926071" y="97205"/>
                  </a:lnTo>
                  <a:close/>
                </a:path>
                <a:path w="1520825" h="104775">
                  <a:moveTo>
                    <a:pt x="926071" y="48602"/>
                  </a:moveTo>
                  <a:lnTo>
                    <a:pt x="918540" y="48602"/>
                  </a:lnTo>
                  <a:lnTo>
                    <a:pt x="918540" y="56146"/>
                  </a:lnTo>
                  <a:lnTo>
                    <a:pt x="926071" y="56146"/>
                  </a:lnTo>
                  <a:lnTo>
                    <a:pt x="926071" y="48602"/>
                  </a:lnTo>
                  <a:close/>
                </a:path>
                <a:path w="1520825" h="104775">
                  <a:moveTo>
                    <a:pt x="926071" y="0"/>
                  </a:moveTo>
                  <a:lnTo>
                    <a:pt x="918540" y="0"/>
                  </a:lnTo>
                  <a:lnTo>
                    <a:pt x="918540" y="7543"/>
                  </a:lnTo>
                  <a:lnTo>
                    <a:pt x="926071" y="7543"/>
                  </a:lnTo>
                  <a:lnTo>
                    <a:pt x="926071" y="0"/>
                  </a:lnTo>
                  <a:close/>
                </a:path>
                <a:path w="1520825" h="104775">
                  <a:moveTo>
                    <a:pt x="980122" y="97205"/>
                  </a:moveTo>
                  <a:lnTo>
                    <a:pt x="972578" y="97205"/>
                  </a:lnTo>
                  <a:lnTo>
                    <a:pt x="972578" y="104762"/>
                  </a:lnTo>
                  <a:lnTo>
                    <a:pt x="980122" y="104762"/>
                  </a:lnTo>
                  <a:lnTo>
                    <a:pt x="980122" y="97205"/>
                  </a:lnTo>
                  <a:close/>
                </a:path>
                <a:path w="1520825" h="104775">
                  <a:moveTo>
                    <a:pt x="980122" y="48602"/>
                  </a:moveTo>
                  <a:lnTo>
                    <a:pt x="972578" y="48602"/>
                  </a:lnTo>
                  <a:lnTo>
                    <a:pt x="972578" y="56146"/>
                  </a:lnTo>
                  <a:lnTo>
                    <a:pt x="980122" y="56146"/>
                  </a:lnTo>
                  <a:lnTo>
                    <a:pt x="980122" y="48602"/>
                  </a:lnTo>
                  <a:close/>
                </a:path>
                <a:path w="1520825" h="104775">
                  <a:moveTo>
                    <a:pt x="980122" y="0"/>
                  </a:moveTo>
                  <a:lnTo>
                    <a:pt x="972578" y="0"/>
                  </a:lnTo>
                  <a:lnTo>
                    <a:pt x="972578" y="7543"/>
                  </a:lnTo>
                  <a:lnTo>
                    <a:pt x="980122" y="7543"/>
                  </a:lnTo>
                  <a:lnTo>
                    <a:pt x="980122" y="0"/>
                  </a:lnTo>
                  <a:close/>
                </a:path>
                <a:path w="1520825" h="104775">
                  <a:moveTo>
                    <a:pt x="1034122" y="97205"/>
                  </a:moveTo>
                  <a:lnTo>
                    <a:pt x="1026579" y="97205"/>
                  </a:lnTo>
                  <a:lnTo>
                    <a:pt x="1026579" y="104762"/>
                  </a:lnTo>
                  <a:lnTo>
                    <a:pt x="1034122" y="104762"/>
                  </a:lnTo>
                  <a:lnTo>
                    <a:pt x="1034122" y="97205"/>
                  </a:lnTo>
                  <a:close/>
                </a:path>
                <a:path w="1520825" h="104775">
                  <a:moveTo>
                    <a:pt x="1034122" y="48602"/>
                  </a:moveTo>
                  <a:lnTo>
                    <a:pt x="1026579" y="48602"/>
                  </a:lnTo>
                  <a:lnTo>
                    <a:pt x="1026579" y="56146"/>
                  </a:lnTo>
                  <a:lnTo>
                    <a:pt x="1034122" y="56146"/>
                  </a:lnTo>
                  <a:lnTo>
                    <a:pt x="1034122" y="48602"/>
                  </a:lnTo>
                  <a:close/>
                </a:path>
                <a:path w="1520825" h="104775">
                  <a:moveTo>
                    <a:pt x="1034122" y="0"/>
                  </a:moveTo>
                  <a:lnTo>
                    <a:pt x="1026579" y="0"/>
                  </a:lnTo>
                  <a:lnTo>
                    <a:pt x="1026579" y="7543"/>
                  </a:lnTo>
                  <a:lnTo>
                    <a:pt x="1034122" y="7543"/>
                  </a:lnTo>
                  <a:lnTo>
                    <a:pt x="1034122" y="0"/>
                  </a:lnTo>
                  <a:close/>
                </a:path>
                <a:path w="1520825" h="104775">
                  <a:moveTo>
                    <a:pt x="1088148" y="97205"/>
                  </a:moveTo>
                  <a:lnTo>
                    <a:pt x="1080604" y="97205"/>
                  </a:lnTo>
                  <a:lnTo>
                    <a:pt x="1080604" y="104762"/>
                  </a:lnTo>
                  <a:lnTo>
                    <a:pt x="1088148" y="104762"/>
                  </a:lnTo>
                  <a:lnTo>
                    <a:pt x="1088148" y="97205"/>
                  </a:lnTo>
                  <a:close/>
                </a:path>
                <a:path w="1520825" h="104775">
                  <a:moveTo>
                    <a:pt x="1088148" y="48602"/>
                  </a:moveTo>
                  <a:lnTo>
                    <a:pt x="1080604" y="48602"/>
                  </a:lnTo>
                  <a:lnTo>
                    <a:pt x="1080604" y="56146"/>
                  </a:lnTo>
                  <a:lnTo>
                    <a:pt x="1088148" y="56146"/>
                  </a:lnTo>
                  <a:lnTo>
                    <a:pt x="1088148" y="48602"/>
                  </a:lnTo>
                  <a:close/>
                </a:path>
                <a:path w="1520825" h="104775">
                  <a:moveTo>
                    <a:pt x="1088148" y="0"/>
                  </a:moveTo>
                  <a:lnTo>
                    <a:pt x="1080604" y="0"/>
                  </a:lnTo>
                  <a:lnTo>
                    <a:pt x="1080604" y="7543"/>
                  </a:lnTo>
                  <a:lnTo>
                    <a:pt x="1088148" y="7543"/>
                  </a:lnTo>
                  <a:lnTo>
                    <a:pt x="1088148" y="0"/>
                  </a:lnTo>
                  <a:close/>
                </a:path>
                <a:path w="1520825" h="104775">
                  <a:moveTo>
                    <a:pt x="1142187" y="97205"/>
                  </a:moveTo>
                  <a:lnTo>
                    <a:pt x="1134643" y="97205"/>
                  </a:lnTo>
                  <a:lnTo>
                    <a:pt x="1134643" y="104762"/>
                  </a:lnTo>
                  <a:lnTo>
                    <a:pt x="1142187" y="104762"/>
                  </a:lnTo>
                  <a:lnTo>
                    <a:pt x="1142187" y="97205"/>
                  </a:lnTo>
                  <a:close/>
                </a:path>
                <a:path w="1520825" h="104775">
                  <a:moveTo>
                    <a:pt x="1142187" y="48602"/>
                  </a:moveTo>
                  <a:lnTo>
                    <a:pt x="1134643" y="48602"/>
                  </a:lnTo>
                  <a:lnTo>
                    <a:pt x="1134643" y="56146"/>
                  </a:lnTo>
                  <a:lnTo>
                    <a:pt x="1142187" y="56146"/>
                  </a:lnTo>
                  <a:lnTo>
                    <a:pt x="1142187" y="48602"/>
                  </a:lnTo>
                  <a:close/>
                </a:path>
                <a:path w="1520825" h="104775">
                  <a:moveTo>
                    <a:pt x="1142187" y="0"/>
                  </a:moveTo>
                  <a:lnTo>
                    <a:pt x="1134643" y="0"/>
                  </a:lnTo>
                  <a:lnTo>
                    <a:pt x="1134643" y="7543"/>
                  </a:lnTo>
                  <a:lnTo>
                    <a:pt x="1142187" y="7543"/>
                  </a:lnTo>
                  <a:lnTo>
                    <a:pt x="1142187" y="0"/>
                  </a:lnTo>
                  <a:close/>
                </a:path>
                <a:path w="1520825" h="104775">
                  <a:moveTo>
                    <a:pt x="1196238" y="97205"/>
                  </a:moveTo>
                  <a:lnTo>
                    <a:pt x="1188694" y="97205"/>
                  </a:lnTo>
                  <a:lnTo>
                    <a:pt x="1188694" y="104762"/>
                  </a:lnTo>
                  <a:lnTo>
                    <a:pt x="1196238" y="104762"/>
                  </a:lnTo>
                  <a:lnTo>
                    <a:pt x="1196238" y="97205"/>
                  </a:lnTo>
                  <a:close/>
                </a:path>
                <a:path w="1520825" h="104775">
                  <a:moveTo>
                    <a:pt x="1196238" y="48602"/>
                  </a:moveTo>
                  <a:lnTo>
                    <a:pt x="1188694" y="48602"/>
                  </a:lnTo>
                  <a:lnTo>
                    <a:pt x="1188694" y="56146"/>
                  </a:lnTo>
                  <a:lnTo>
                    <a:pt x="1196238" y="56146"/>
                  </a:lnTo>
                  <a:lnTo>
                    <a:pt x="1196238" y="48602"/>
                  </a:lnTo>
                  <a:close/>
                </a:path>
                <a:path w="1520825" h="104775">
                  <a:moveTo>
                    <a:pt x="1196238" y="0"/>
                  </a:moveTo>
                  <a:lnTo>
                    <a:pt x="1188694" y="0"/>
                  </a:lnTo>
                  <a:lnTo>
                    <a:pt x="1188694" y="7543"/>
                  </a:lnTo>
                  <a:lnTo>
                    <a:pt x="1196238" y="7543"/>
                  </a:lnTo>
                  <a:lnTo>
                    <a:pt x="1196238" y="0"/>
                  </a:lnTo>
                  <a:close/>
                </a:path>
                <a:path w="1520825" h="104775">
                  <a:moveTo>
                    <a:pt x="1250226" y="97205"/>
                  </a:moveTo>
                  <a:lnTo>
                    <a:pt x="1242682" y="97205"/>
                  </a:lnTo>
                  <a:lnTo>
                    <a:pt x="1242682" y="104762"/>
                  </a:lnTo>
                  <a:lnTo>
                    <a:pt x="1250226" y="104762"/>
                  </a:lnTo>
                  <a:lnTo>
                    <a:pt x="1250226" y="97205"/>
                  </a:lnTo>
                  <a:close/>
                </a:path>
                <a:path w="1520825" h="104775">
                  <a:moveTo>
                    <a:pt x="1250226" y="48602"/>
                  </a:moveTo>
                  <a:lnTo>
                    <a:pt x="1242682" y="48602"/>
                  </a:lnTo>
                  <a:lnTo>
                    <a:pt x="1242682" y="56146"/>
                  </a:lnTo>
                  <a:lnTo>
                    <a:pt x="1250226" y="56146"/>
                  </a:lnTo>
                  <a:lnTo>
                    <a:pt x="1250226" y="48602"/>
                  </a:lnTo>
                  <a:close/>
                </a:path>
                <a:path w="1520825" h="104775">
                  <a:moveTo>
                    <a:pt x="1250226" y="0"/>
                  </a:moveTo>
                  <a:lnTo>
                    <a:pt x="1242682" y="0"/>
                  </a:lnTo>
                  <a:lnTo>
                    <a:pt x="1242682" y="7543"/>
                  </a:lnTo>
                  <a:lnTo>
                    <a:pt x="1250226" y="7543"/>
                  </a:lnTo>
                  <a:lnTo>
                    <a:pt x="1250226" y="0"/>
                  </a:lnTo>
                  <a:close/>
                </a:path>
                <a:path w="1520825" h="104775">
                  <a:moveTo>
                    <a:pt x="1304277" y="97205"/>
                  </a:moveTo>
                  <a:lnTo>
                    <a:pt x="1296733" y="97205"/>
                  </a:lnTo>
                  <a:lnTo>
                    <a:pt x="1296733" y="104762"/>
                  </a:lnTo>
                  <a:lnTo>
                    <a:pt x="1304277" y="104762"/>
                  </a:lnTo>
                  <a:lnTo>
                    <a:pt x="1304277" y="97205"/>
                  </a:lnTo>
                  <a:close/>
                </a:path>
                <a:path w="1520825" h="104775">
                  <a:moveTo>
                    <a:pt x="1304277" y="48602"/>
                  </a:moveTo>
                  <a:lnTo>
                    <a:pt x="1296733" y="48602"/>
                  </a:lnTo>
                  <a:lnTo>
                    <a:pt x="1296733" y="56146"/>
                  </a:lnTo>
                  <a:lnTo>
                    <a:pt x="1304277" y="56146"/>
                  </a:lnTo>
                  <a:lnTo>
                    <a:pt x="1304277" y="48602"/>
                  </a:lnTo>
                  <a:close/>
                </a:path>
                <a:path w="1520825" h="104775">
                  <a:moveTo>
                    <a:pt x="1304277" y="0"/>
                  </a:moveTo>
                  <a:lnTo>
                    <a:pt x="1296733" y="0"/>
                  </a:lnTo>
                  <a:lnTo>
                    <a:pt x="1296733" y="7543"/>
                  </a:lnTo>
                  <a:lnTo>
                    <a:pt x="1304277" y="7543"/>
                  </a:lnTo>
                  <a:lnTo>
                    <a:pt x="1304277" y="0"/>
                  </a:lnTo>
                  <a:close/>
                </a:path>
                <a:path w="1520825" h="104775">
                  <a:moveTo>
                    <a:pt x="1358315" y="97205"/>
                  </a:moveTo>
                  <a:lnTo>
                    <a:pt x="1350772" y="97205"/>
                  </a:lnTo>
                  <a:lnTo>
                    <a:pt x="1350772" y="104762"/>
                  </a:lnTo>
                  <a:lnTo>
                    <a:pt x="1358315" y="104762"/>
                  </a:lnTo>
                  <a:lnTo>
                    <a:pt x="1358315" y="97205"/>
                  </a:lnTo>
                  <a:close/>
                </a:path>
                <a:path w="1520825" h="104775">
                  <a:moveTo>
                    <a:pt x="1358315" y="48602"/>
                  </a:moveTo>
                  <a:lnTo>
                    <a:pt x="1350772" y="48602"/>
                  </a:lnTo>
                  <a:lnTo>
                    <a:pt x="1350772" y="56146"/>
                  </a:lnTo>
                  <a:lnTo>
                    <a:pt x="1358315" y="56146"/>
                  </a:lnTo>
                  <a:lnTo>
                    <a:pt x="1358315" y="48602"/>
                  </a:lnTo>
                  <a:close/>
                </a:path>
                <a:path w="1520825" h="104775">
                  <a:moveTo>
                    <a:pt x="1358315" y="0"/>
                  </a:moveTo>
                  <a:lnTo>
                    <a:pt x="1350772" y="0"/>
                  </a:lnTo>
                  <a:lnTo>
                    <a:pt x="1350772" y="7543"/>
                  </a:lnTo>
                  <a:lnTo>
                    <a:pt x="1358315" y="7543"/>
                  </a:lnTo>
                  <a:lnTo>
                    <a:pt x="1358315" y="0"/>
                  </a:lnTo>
                  <a:close/>
                </a:path>
                <a:path w="1520825" h="104775">
                  <a:moveTo>
                    <a:pt x="1412367" y="97205"/>
                  </a:moveTo>
                  <a:lnTo>
                    <a:pt x="1404823" y="97205"/>
                  </a:lnTo>
                  <a:lnTo>
                    <a:pt x="1404823" y="104762"/>
                  </a:lnTo>
                  <a:lnTo>
                    <a:pt x="1412367" y="104762"/>
                  </a:lnTo>
                  <a:lnTo>
                    <a:pt x="1412367" y="97205"/>
                  </a:lnTo>
                  <a:close/>
                </a:path>
                <a:path w="1520825" h="104775">
                  <a:moveTo>
                    <a:pt x="1412367" y="48602"/>
                  </a:moveTo>
                  <a:lnTo>
                    <a:pt x="1404823" y="48602"/>
                  </a:lnTo>
                  <a:lnTo>
                    <a:pt x="1404823" y="56146"/>
                  </a:lnTo>
                  <a:lnTo>
                    <a:pt x="1412367" y="56146"/>
                  </a:lnTo>
                  <a:lnTo>
                    <a:pt x="1412367" y="48602"/>
                  </a:lnTo>
                  <a:close/>
                </a:path>
                <a:path w="1520825" h="104775">
                  <a:moveTo>
                    <a:pt x="1412367" y="0"/>
                  </a:moveTo>
                  <a:lnTo>
                    <a:pt x="1404823" y="0"/>
                  </a:lnTo>
                  <a:lnTo>
                    <a:pt x="1404823" y="7543"/>
                  </a:lnTo>
                  <a:lnTo>
                    <a:pt x="1412367" y="7543"/>
                  </a:lnTo>
                  <a:lnTo>
                    <a:pt x="1412367" y="0"/>
                  </a:lnTo>
                  <a:close/>
                </a:path>
                <a:path w="1520825" h="104775">
                  <a:moveTo>
                    <a:pt x="1466354" y="97205"/>
                  </a:moveTo>
                  <a:lnTo>
                    <a:pt x="1458810" y="97205"/>
                  </a:lnTo>
                  <a:lnTo>
                    <a:pt x="1458810" y="104762"/>
                  </a:lnTo>
                  <a:lnTo>
                    <a:pt x="1466354" y="104762"/>
                  </a:lnTo>
                  <a:lnTo>
                    <a:pt x="1466354" y="97205"/>
                  </a:lnTo>
                  <a:close/>
                </a:path>
                <a:path w="1520825" h="104775">
                  <a:moveTo>
                    <a:pt x="1466354" y="48602"/>
                  </a:moveTo>
                  <a:lnTo>
                    <a:pt x="1458810" y="48602"/>
                  </a:lnTo>
                  <a:lnTo>
                    <a:pt x="1458810" y="56146"/>
                  </a:lnTo>
                  <a:lnTo>
                    <a:pt x="1466354" y="56146"/>
                  </a:lnTo>
                  <a:lnTo>
                    <a:pt x="1466354" y="48602"/>
                  </a:lnTo>
                  <a:close/>
                </a:path>
                <a:path w="1520825" h="104775">
                  <a:moveTo>
                    <a:pt x="1466354" y="0"/>
                  </a:moveTo>
                  <a:lnTo>
                    <a:pt x="1458810" y="0"/>
                  </a:lnTo>
                  <a:lnTo>
                    <a:pt x="1458810" y="7543"/>
                  </a:lnTo>
                  <a:lnTo>
                    <a:pt x="1466354" y="7543"/>
                  </a:lnTo>
                  <a:lnTo>
                    <a:pt x="1466354" y="0"/>
                  </a:lnTo>
                  <a:close/>
                </a:path>
                <a:path w="1520825" h="104775">
                  <a:moveTo>
                    <a:pt x="1520405" y="97205"/>
                  </a:moveTo>
                  <a:lnTo>
                    <a:pt x="1512862" y="97205"/>
                  </a:lnTo>
                  <a:lnTo>
                    <a:pt x="1512862" y="104762"/>
                  </a:lnTo>
                  <a:lnTo>
                    <a:pt x="1520405" y="104762"/>
                  </a:lnTo>
                  <a:lnTo>
                    <a:pt x="1520405" y="97205"/>
                  </a:lnTo>
                  <a:close/>
                </a:path>
                <a:path w="1520825" h="104775">
                  <a:moveTo>
                    <a:pt x="1520405" y="48602"/>
                  </a:moveTo>
                  <a:lnTo>
                    <a:pt x="1512862" y="48602"/>
                  </a:lnTo>
                  <a:lnTo>
                    <a:pt x="1512862" y="56146"/>
                  </a:lnTo>
                  <a:lnTo>
                    <a:pt x="1520405" y="56146"/>
                  </a:lnTo>
                  <a:lnTo>
                    <a:pt x="1520405" y="48602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242007" y="1213104"/>
              <a:ext cx="1466850" cy="153670"/>
            </a:xfrm>
            <a:custGeom>
              <a:avLst/>
              <a:gdLst/>
              <a:ahLst/>
              <a:cxnLst/>
              <a:rect l="l" t="t" r="r" b="b"/>
              <a:pathLst>
                <a:path w="1466850" h="153669">
                  <a:moveTo>
                    <a:pt x="7556" y="97180"/>
                  </a:moveTo>
                  <a:lnTo>
                    <a:pt x="0" y="97180"/>
                  </a:lnTo>
                  <a:lnTo>
                    <a:pt x="0" y="104724"/>
                  </a:lnTo>
                  <a:lnTo>
                    <a:pt x="7556" y="104724"/>
                  </a:lnTo>
                  <a:lnTo>
                    <a:pt x="7556" y="97180"/>
                  </a:lnTo>
                  <a:close/>
                </a:path>
                <a:path w="1466850" h="153669">
                  <a:moveTo>
                    <a:pt x="7556" y="48602"/>
                  </a:moveTo>
                  <a:lnTo>
                    <a:pt x="0" y="48602"/>
                  </a:lnTo>
                  <a:lnTo>
                    <a:pt x="0" y="56159"/>
                  </a:lnTo>
                  <a:lnTo>
                    <a:pt x="7556" y="56159"/>
                  </a:lnTo>
                  <a:lnTo>
                    <a:pt x="7556" y="48602"/>
                  </a:lnTo>
                  <a:close/>
                </a:path>
                <a:path w="1466850" h="153669">
                  <a:moveTo>
                    <a:pt x="61595" y="97180"/>
                  </a:moveTo>
                  <a:lnTo>
                    <a:pt x="54051" y="97180"/>
                  </a:lnTo>
                  <a:lnTo>
                    <a:pt x="54051" y="104724"/>
                  </a:lnTo>
                  <a:lnTo>
                    <a:pt x="61595" y="104724"/>
                  </a:lnTo>
                  <a:lnTo>
                    <a:pt x="61595" y="97180"/>
                  </a:lnTo>
                  <a:close/>
                </a:path>
                <a:path w="1466850" h="153669">
                  <a:moveTo>
                    <a:pt x="61595" y="48602"/>
                  </a:moveTo>
                  <a:lnTo>
                    <a:pt x="54051" y="48602"/>
                  </a:lnTo>
                  <a:lnTo>
                    <a:pt x="54051" y="56159"/>
                  </a:lnTo>
                  <a:lnTo>
                    <a:pt x="61595" y="56159"/>
                  </a:lnTo>
                  <a:lnTo>
                    <a:pt x="61595" y="48602"/>
                  </a:lnTo>
                  <a:close/>
                </a:path>
                <a:path w="1466850" h="153669">
                  <a:moveTo>
                    <a:pt x="61595" y="0"/>
                  </a:moveTo>
                  <a:lnTo>
                    <a:pt x="54051" y="0"/>
                  </a:lnTo>
                  <a:lnTo>
                    <a:pt x="54051" y="7543"/>
                  </a:lnTo>
                  <a:lnTo>
                    <a:pt x="61595" y="7543"/>
                  </a:lnTo>
                  <a:lnTo>
                    <a:pt x="61595" y="0"/>
                  </a:lnTo>
                  <a:close/>
                </a:path>
                <a:path w="1466850" h="153669">
                  <a:moveTo>
                    <a:pt x="115633" y="97180"/>
                  </a:moveTo>
                  <a:lnTo>
                    <a:pt x="108089" y="97180"/>
                  </a:lnTo>
                  <a:lnTo>
                    <a:pt x="108089" y="104724"/>
                  </a:lnTo>
                  <a:lnTo>
                    <a:pt x="115633" y="104724"/>
                  </a:lnTo>
                  <a:lnTo>
                    <a:pt x="115633" y="97180"/>
                  </a:lnTo>
                  <a:close/>
                </a:path>
                <a:path w="1466850" h="153669">
                  <a:moveTo>
                    <a:pt x="115633" y="48602"/>
                  </a:moveTo>
                  <a:lnTo>
                    <a:pt x="108089" y="48602"/>
                  </a:lnTo>
                  <a:lnTo>
                    <a:pt x="108089" y="56159"/>
                  </a:lnTo>
                  <a:lnTo>
                    <a:pt x="115633" y="56159"/>
                  </a:lnTo>
                  <a:lnTo>
                    <a:pt x="115633" y="48602"/>
                  </a:lnTo>
                  <a:close/>
                </a:path>
                <a:path w="1466850" h="153669">
                  <a:moveTo>
                    <a:pt x="115633" y="0"/>
                  </a:moveTo>
                  <a:lnTo>
                    <a:pt x="108089" y="0"/>
                  </a:lnTo>
                  <a:lnTo>
                    <a:pt x="108089" y="7543"/>
                  </a:lnTo>
                  <a:lnTo>
                    <a:pt x="115633" y="7543"/>
                  </a:lnTo>
                  <a:lnTo>
                    <a:pt x="115633" y="0"/>
                  </a:lnTo>
                  <a:close/>
                </a:path>
                <a:path w="1466850" h="153669">
                  <a:moveTo>
                    <a:pt x="169633" y="97180"/>
                  </a:moveTo>
                  <a:lnTo>
                    <a:pt x="162090" y="97180"/>
                  </a:lnTo>
                  <a:lnTo>
                    <a:pt x="162090" y="104724"/>
                  </a:lnTo>
                  <a:lnTo>
                    <a:pt x="169633" y="104724"/>
                  </a:lnTo>
                  <a:lnTo>
                    <a:pt x="169633" y="97180"/>
                  </a:lnTo>
                  <a:close/>
                </a:path>
                <a:path w="1466850" h="153669">
                  <a:moveTo>
                    <a:pt x="169633" y="48602"/>
                  </a:moveTo>
                  <a:lnTo>
                    <a:pt x="162090" y="48602"/>
                  </a:lnTo>
                  <a:lnTo>
                    <a:pt x="162090" y="56159"/>
                  </a:lnTo>
                  <a:lnTo>
                    <a:pt x="169633" y="56159"/>
                  </a:lnTo>
                  <a:lnTo>
                    <a:pt x="169633" y="48602"/>
                  </a:lnTo>
                  <a:close/>
                </a:path>
                <a:path w="1466850" h="153669">
                  <a:moveTo>
                    <a:pt x="169633" y="0"/>
                  </a:moveTo>
                  <a:lnTo>
                    <a:pt x="162090" y="0"/>
                  </a:lnTo>
                  <a:lnTo>
                    <a:pt x="162090" y="7543"/>
                  </a:lnTo>
                  <a:lnTo>
                    <a:pt x="169633" y="7543"/>
                  </a:lnTo>
                  <a:lnTo>
                    <a:pt x="169633" y="0"/>
                  </a:lnTo>
                  <a:close/>
                </a:path>
                <a:path w="1466850" h="153669">
                  <a:moveTo>
                    <a:pt x="223672" y="97180"/>
                  </a:moveTo>
                  <a:lnTo>
                    <a:pt x="216128" y="97180"/>
                  </a:lnTo>
                  <a:lnTo>
                    <a:pt x="216128" y="104724"/>
                  </a:lnTo>
                  <a:lnTo>
                    <a:pt x="223672" y="104724"/>
                  </a:lnTo>
                  <a:lnTo>
                    <a:pt x="223672" y="97180"/>
                  </a:lnTo>
                  <a:close/>
                </a:path>
                <a:path w="1466850" h="153669">
                  <a:moveTo>
                    <a:pt x="223672" y="48602"/>
                  </a:moveTo>
                  <a:lnTo>
                    <a:pt x="216128" y="48602"/>
                  </a:lnTo>
                  <a:lnTo>
                    <a:pt x="216128" y="56159"/>
                  </a:lnTo>
                  <a:lnTo>
                    <a:pt x="223672" y="56159"/>
                  </a:lnTo>
                  <a:lnTo>
                    <a:pt x="223672" y="48602"/>
                  </a:lnTo>
                  <a:close/>
                </a:path>
                <a:path w="1466850" h="153669">
                  <a:moveTo>
                    <a:pt x="223672" y="0"/>
                  </a:moveTo>
                  <a:lnTo>
                    <a:pt x="216128" y="0"/>
                  </a:lnTo>
                  <a:lnTo>
                    <a:pt x="216128" y="7543"/>
                  </a:lnTo>
                  <a:lnTo>
                    <a:pt x="223672" y="7543"/>
                  </a:lnTo>
                  <a:lnTo>
                    <a:pt x="223672" y="0"/>
                  </a:lnTo>
                  <a:close/>
                </a:path>
                <a:path w="1466850" h="153669">
                  <a:moveTo>
                    <a:pt x="277723" y="97180"/>
                  </a:moveTo>
                  <a:lnTo>
                    <a:pt x="270179" y="97180"/>
                  </a:lnTo>
                  <a:lnTo>
                    <a:pt x="270179" y="104724"/>
                  </a:lnTo>
                  <a:lnTo>
                    <a:pt x="277723" y="104724"/>
                  </a:lnTo>
                  <a:lnTo>
                    <a:pt x="277723" y="97180"/>
                  </a:lnTo>
                  <a:close/>
                </a:path>
                <a:path w="1466850" h="153669">
                  <a:moveTo>
                    <a:pt x="277723" y="48602"/>
                  </a:moveTo>
                  <a:lnTo>
                    <a:pt x="270179" y="48602"/>
                  </a:lnTo>
                  <a:lnTo>
                    <a:pt x="270179" y="56159"/>
                  </a:lnTo>
                  <a:lnTo>
                    <a:pt x="277723" y="56159"/>
                  </a:lnTo>
                  <a:lnTo>
                    <a:pt x="277723" y="48602"/>
                  </a:lnTo>
                  <a:close/>
                </a:path>
                <a:path w="1466850" h="153669">
                  <a:moveTo>
                    <a:pt x="277723" y="0"/>
                  </a:moveTo>
                  <a:lnTo>
                    <a:pt x="270179" y="0"/>
                  </a:lnTo>
                  <a:lnTo>
                    <a:pt x="270179" y="7543"/>
                  </a:lnTo>
                  <a:lnTo>
                    <a:pt x="277723" y="7543"/>
                  </a:lnTo>
                  <a:lnTo>
                    <a:pt x="277723" y="0"/>
                  </a:lnTo>
                  <a:close/>
                </a:path>
                <a:path w="1466850" h="153669">
                  <a:moveTo>
                    <a:pt x="331749" y="97180"/>
                  </a:moveTo>
                  <a:lnTo>
                    <a:pt x="324205" y="97180"/>
                  </a:lnTo>
                  <a:lnTo>
                    <a:pt x="324205" y="104724"/>
                  </a:lnTo>
                  <a:lnTo>
                    <a:pt x="331749" y="104724"/>
                  </a:lnTo>
                  <a:lnTo>
                    <a:pt x="331749" y="97180"/>
                  </a:lnTo>
                  <a:close/>
                </a:path>
                <a:path w="1466850" h="153669">
                  <a:moveTo>
                    <a:pt x="331749" y="48602"/>
                  </a:moveTo>
                  <a:lnTo>
                    <a:pt x="324205" y="48602"/>
                  </a:lnTo>
                  <a:lnTo>
                    <a:pt x="324205" y="56159"/>
                  </a:lnTo>
                  <a:lnTo>
                    <a:pt x="331749" y="56159"/>
                  </a:lnTo>
                  <a:lnTo>
                    <a:pt x="331749" y="48602"/>
                  </a:lnTo>
                  <a:close/>
                </a:path>
                <a:path w="1466850" h="153669">
                  <a:moveTo>
                    <a:pt x="331749" y="0"/>
                  </a:moveTo>
                  <a:lnTo>
                    <a:pt x="324205" y="0"/>
                  </a:lnTo>
                  <a:lnTo>
                    <a:pt x="324205" y="7543"/>
                  </a:lnTo>
                  <a:lnTo>
                    <a:pt x="331749" y="7543"/>
                  </a:lnTo>
                  <a:lnTo>
                    <a:pt x="331749" y="0"/>
                  </a:lnTo>
                  <a:close/>
                </a:path>
                <a:path w="1466850" h="153669">
                  <a:moveTo>
                    <a:pt x="385749" y="97180"/>
                  </a:moveTo>
                  <a:lnTo>
                    <a:pt x="378218" y="97180"/>
                  </a:lnTo>
                  <a:lnTo>
                    <a:pt x="378218" y="104724"/>
                  </a:lnTo>
                  <a:lnTo>
                    <a:pt x="385749" y="104724"/>
                  </a:lnTo>
                  <a:lnTo>
                    <a:pt x="385749" y="97180"/>
                  </a:lnTo>
                  <a:close/>
                </a:path>
                <a:path w="1466850" h="153669">
                  <a:moveTo>
                    <a:pt x="385749" y="48602"/>
                  </a:moveTo>
                  <a:lnTo>
                    <a:pt x="378218" y="48602"/>
                  </a:lnTo>
                  <a:lnTo>
                    <a:pt x="378218" y="56159"/>
                  </a:lnTo>
                  <a:lnTo>
                    <a:pt x="385749" y="56159"/>
                  </a:lnTo>
                  <a:lnTo>
                    <a:pt x="385749" y="48602"/>
                  </a:lnTo>
                  <a:close/>
                </a:path>
                <a:path w="1466850" h="153669">
                  <a:moveTo>
                    <a:pt x="439788" y="97180"/>
                  </a:moveTo>
                  <a:lnTo>
                    <a:pt x="432244" y="97180"/>
                  </a:lnTo>
                  <a:lnTo>
                    <a:pt x="432244" y="104724"/>
                  </a:lnTo>
                  <a:lnTo>
                    <a:pt x="439788" y="104724"/>
                  </a:lnTo>
                  <a:lnTo>
                    <a:pt x="439788" y="97180"/>
                  </a:lnTo>
                  <a:close/>
                </a:path>
                <a:path w="1466850" h="153669">
                  <a:moveTo>
                    <a:pt x="493826" y="97180"/>
                  </a:moveTo>
                  <a:lnTo>
                    <a:pt x="486283" y="97180"/>
                  </a:lnTo>
                  <a:lnTo>
                    <a:pt x="486283" y="104724"/>
                  </a:lnTo>
                  <a:lnTo>
                    <a:pt x="493826" y="104724"/>
                  </a:lnTo>
                  <a:lnTo>
                    <a:pt x="493826" y="97180"/>
                  </a:lnTo>
                  <a:close/>
                </a:path>
                <a:path w="1466850" h="153669">
                  <a:moveTo>
                    <a:pt x="601865" y="97180"/>
                  </a:moveTo>
                  <a:lnTo>
                    <a:pt x="594321" y="97180"/>
                  </a:lnTo>
                  <a:lnTo>
                    <a:pt x="594321" y="104724"/>
                  </a:lnTo>
                  <a:lnTo>
                    <a:pt x="601865" y="104724"/>
                  </a:lnTo>
                  <a:lnTo>
                    <a:pt x="601865" y="97180"/>
                  </a:lnTo>
                  <a:close/>
                </a:path>
                <a:path w="1466850" h="153669">
                  <a:moveTo>
                    <a:pt x="655904" y="97180"/>
                  </a:moveTo>
                  <a:lnTo>
                    <a:pt x="648373" y="97180"/>
                  </a:lnTo>
                  <a:lnTo>
                    <a:pt x="648373" y="104724"/>
                  </a:lnTo>
                  <a:lnTo>
                    <a:pt x="655904" y="104724"/>
                  </a:lnTo>
                  <a:lnTo>
                    <a:pt x="655904" y="97180"/>
                  </a:lnTo>
                  <a:close/>
                </a:path>
                <a:path w="1466850" h="153669">
                  <a:moveTo>
                    <a:pt x="655904" y="48602"/>
                  </a:moveTo>
                  <a:lnTo>
                    <a:pt x="648373" y="48602"/>
                  </a:lnTo>
                  <a:lnTo>
                    <a:pt x="648373" y="56159"/>
                  </a:lnTo>
                  <a:lnTo>
                    <a:pt x="655904" y="56159"/>
                  </a:lnTo>
                  <a:lnTo>
                    <a:pt x="655904" y="48602"/>
                  </a:lnTo>
                  <a:close/>
                </a:path>
                <a:path w="1466850" h="153669">
                  <a:moveTo>
                    <a:pt x="709955" y="97180"/>
                  </a:moveTo>
                  <a:lnTo>
                    <a:pt x="702411" y="97180"/>
                  </a:lnTo>
                  <a:lnTo>
                    <a:pt x="702411" y="104724"/>
                  </a:lnTo>
                  <a:lnTo>
                    <a:pt x="709955" y="104724"/>
                  </a:lnTo>
                  <a:lnTo>
                    <a:pt x="709955" y="97180"/>
                  </a:lnTo>
                  <a:close/>
                </a:path>
                <a:path w="1466850" h="153669">
                  <a:moveTo>
                    <a:pt x="709955" y="48602"/>
                  </a:moveTo>
                  <a:lnTo>
                    <a:pt x="702411" y="48602"/>
                  </a:lnTo>
                  <a:lnTo>
                    <a:pt x="702411" y="56159"/>
                  </a:lnTo>
                  <a:lnTo>
                    <a:pt x="709955" y="56159"/>
                  </a:lnTo>
                  <a:lnTo>
                    <a:pt x="709955" y="48602"/>
                  </a:lnTo>
                  <a:close/>
                </a:path>
                <a:path w="1466850" h="153669">
                  <a:moveTo>
                    <a:pt x="709955" y="0"/>
                  </a:moveTo>
                  <a:lnTo>
                    <a:pt x="702411" y="0"/>
                  </a:lnTo>
                  <a:lnTo>
                    <a:pt x="702411" y="7543"/>
                  </a:lnTo>
                  <a:lnTo>
                    <a:pt x="709955" y="7543"/>
                  </a:lnTo>
                  <a:lnTo>
                    <a:pt x="709955" y="0"/>
                  </a:lnTo>
                  <a:close/>
                </a:path>
                <a:path w="1466850" h="153669">
                  <a:moveTo>
                    <a:pt x="763993" y="97180"/>
                  </a:moveTo>
                  <a:lnTo>
                    <a:pt x="756462" y="97180"/>
                  </a:lnTo>
                  <a:lnTo>
                    <a:pt x="756462" y="104724"/>
                  </a:lnTo>
                  <a:lnTo>
                    <a:pt x="763993" y="104724"/>
                  </a:lnTo>
                  <a:lnTo>
                    <a:pt x="763993" y="97180"/>
                  </a:lnTo>
                  <a:close/>
                </a:path>
                <a:path w="1466850" h="153669">
                  <a:moveTo>
                    <a:pt x="763993" y="48602"/>
                  </a:moveTo>
                  <a:lnTo>
                    <a:pt x="756462" y="48602"/>
                  </a:lnTo>
                  <a:lnTo>
                    <a:pt x="756462" y="56159"/>
                  </a:lnTo>
                  <a:lnTo>
                    <a:pt x="763993" y="56159"/>
                  </a:lnTo>
                  <a:lnTo>
                    <a:pt x="763993" y="48602"/>
                  </a:lnTo>
                  <a:close/>
                </a:path>
                <a:path w="1466850" h="153669">
                  <a:moveTo>
                    <a:pt x="763993" y="0"/>
                  </a:moveTo>
                  <a:lnTo>
                    <a:pt x="756462" y="0"/>
                  </a:lnTo>
                  <a:lnTo>
                    <a:pt x="756462" y="7543"/>
                  </a:lnTo>
                  <a:lnTo>
                    <a:pt x="763993" y="7543"/>
                  </a:lnTo>
                  <a:lnTo>
                    <a:pt x="763993" y="0"/>
                  </a:lnTo>
                  <a:close/>
                </a:path>
                <a:path w="1466850" h="153669">
                  <a:moveTo>
                    <a:pt x="817994" y="97180"/>
                  </a:moveTo>
                  <a:lnTo>
                    <a:pt x="810450" y="97180"/>
                  </a:lnTo>
                  <a:lnTo>
                    <a:pt x="810450" y="104724"/>
                  </a:lnTo>
                  <a:lnTo>
                    <a:pt x="817994" y="104724"/>
                  </a:lnTo>
                  <a:lnTo>
                    <a:pt x="817994" y="97180"/>
                  </a:lnTo>
                  <a:close/>
                </a:path>
                <a:path w="1466850" h="153669">
                  <a:moveTo>
                    <a:pt x="817994" y="48602"/>
                  </a:moveTo>
                  <a:lnTo>
                    <a:pt x="810450" y="48602"/>
                  </a:lnTo>
                  <a:lnTo>
                    <a:pt x="810450" y="56159"/>
                  </a:lnTo>
                  <a:lnTo>
                    <a:pt x="817994" y="56159"/>
                  </a:lnTo>
                  <a:lnTo>
                    <a:pt x="817994" y="48602"/>
                  </a:lnTo>
                  <a:close/>
                </a:path>
                <a:path w="1466850" h="153669">
                  <a:moveTo>
                    <a:pt x="817994" y="0"/>
                  </a:moveTo>
                  <a:lnTo>
                    <a:pt x="810450" y="0"/>
                  </a:lnTo>
                  <a:lnTo>
                    <a:pt x="810450" y="7543"/>
                  </a:lnTo>
                  <a:lnTo>
                    <a:pt x="817994" y="7543"/>
                  </a:lnTo>
                  <a:lnTo>
                    <a:pt x="817994" y="0"/>
                  </a:lnTo>
                  <a:close/>
                </a:path>
                <a:path w="1466850" h="153669">
                  <a:moveTo>
                    <a:pt x="872032" y="97180"/>
                  </a:moveTo>
                  <a:lnTo>
                    <a:pt x="864501" y="97180"/>
                  </a:lnTo>
                  <a:lnTo>
                    <a:pt x="864501" y="104724"/>
                  </a:lnTo>
                  <a:lnTo>
                    <a:pt x="872032" y="104724"/>
                  </a:lnTo>
                  <a:lnTo>
                    <a:pt x="872032" y="97180"/>
                  </a:lnTo>
                  <a:close/>
                </a:path>
                <a:path w="1466850" h="153669">
                  <a:moveTo>
                    <a:pt x="872032" y="48602"/>
                  </a:moveTo>
                  <a:lnTo>
                    <a:pt x="864501" y="48602"/>
                  </a:lnTo>
                  <a:lnTo>
                    <a:pt x="864501" y="56159"/>
                  </a:lnTo>
                  <a:lnTo>
                    <a:pt x="872032" y="56159"/>
                  </a:lnTo>
                  <a:lnTo>
                    <a:pt x="872032" y="48602"/>
                  </a:lnTo>
                  <a:close/>
                </a:path>
                <a:path w="1466850" h="153669">
                  <a:moveTo>
                    <a:pt x="872032" y="0"/>
                  </a:moveTo>
                  <a:lnTo>
                    <a:pt x="864501" y="0"/>
                  </a:lnTo>
                  <a:lnTo>
                    <a:pt x="864501" y="7543"/>
                  </a:lnTo>
                  <a:lnTo>
                    <a:pt x="872032" y="7543"/>
                  </a:lnTo>
                  <a:lnTo>
                    <a:pt x="872032" y="0"/>
                  </a:lnTo>
                  <a:close/>
                </a:path>
                <a:path w="1466850" h="153669">
                  <a:moveTo>
                    <a:pt x="926084" y="97180"/>
                  </a:moveTo>
                  <a:lnTo>
                    <a:pt x="918540" y="97180"/>
                  </a:lnTo>
                  <a:lnTo>
                    <a:pt x="918540" y="104724"/>
                  </a:lnTo>
                  <a:lnTo>
                    <a:pt x="926084" y="104724"/>
                  </a:lnTo>
                  <a:lnTo>
                    <a:pt x="926084" y="97180"/>
                  </a:lnTo>
                  <a:close/>
                </a:path>
                <a:path w="1466850" h="153669">
                  <a:moveTo>
                    <a:pt x="926084" y="48602"/>
                  </a:moveTo>
                  <a:lnTo>
                    <a:pt x="918540" y="48602"/>
                  </a:lnTo>
                  <a:lnTo>
                    <a:pt x="918540" y="56159"/>
                  </a:lnTo>
                  <a:lnTo>
                    <a:pt x="926084" y="56159"/>
                  </a:lnTo>
                  <a:lnTo>
                    <a:pt x="926084" y="48602"/>
                  </a:lnTo>
                  <a:close/>
                </a:path>
                <a:path w="1466850" h="153669">
                  <a:moveTo>
                    <a:pt x="926084" y="0"/>
                  </a:moveTo>
                  <a:lnTo>
                    <a:pt x="918540" y="0"/>
                  </a:lnTo>
                  <a:lnTo>
                    <a:pt x="918540" y="7543"/>
                  </a:lnTo>
                  <a:lnTo>
                    <a:pt x="926084" y="7543"/>
                  </a:lnTo>
                  <a:lnTo>
                    <a:pt x="926084" y="0"/>
                  </a:lnTo>
                  <a:close/>
                </a:path>
                <a:path w="1466850" h="153669">
                  <a:moveTo>
                    <a:pt x="980084" y="97180"/>
                  </a:moveTo>
                  <a:lnTo>
                    <a:pt x="972540" y="97180"/>
                  </a:lnTo>
                  <a:lnTo>
                    <a:pt x="972540" y="104724"/>
                  </a:lnTo>
                  <a:lnTo>
                    <a:pt x="980084" y="104724"/>
                  </a:lnTo>
                  <a:lnTo>
                    <a:pt x="980084" y="97180"/>
                  </a:lnTo>
                  <a:close/>
                </a:path>
                <a:path w="1466850" h="153669">
                  <a:moveTo>
                    <a:pt x="980084" y="48602"/>
                  </a:moveTo>
                  <a:lnTo>
                    <a:pt x="972540" y="48602"/>
                  </a:lnTo>
                  <a:lnTo>
                    <a:pt x="972540" y="56159"/>
                  </a:lnTo>
                  <a:lnTo>
                    <a:pt x="980084" y="56159"/>
                  </a:lnTo>
                  <a:lnTo>
                    <a:pt x="980084" y="48602"/>
                  </a:lnTo>
                  <a:close/>
                </a:path>
                <a:path w="1466850" h="153669">
                  <a:moveTo>
                    <a:pt x="980084" y="0"/>
                  </a:moveTo>
                  <a:lnTo>
                    <a:pt x="972540" y="0"/>
                  </a:lnTo>
                  <a:lnTo>
                    <a:pt x="972540" y="7543"/>
                  </a:lnTo>
                  <a:lnTo>
                    <a:pt x="980084" y="7543"/>
                  </a:lnTo>
                  <a:lnTo>
                    <a:pt x="980084" y="0"/>
                  </a:lnTo>
                  <a:close/>
                </a:path>
                <a:path w="1466850" h="153669">
                  <a:moveTo>
                    <a:pt x="1034110" y="97180"/>
                  </a:moveTo>
                  <a:lnTo>
                    <a:pt x="1026566" y="97180"/>
                  </a:lnTo>
                  <a:lnTo>
                    <a:pt x="1026566" y="104724"/>
                  </a:lnTo>
                  <a:lnTo>
                    <a:pt x="1034110" y="104724"/>
                  </a:lnTo>
                  <a:lnTo>
                    <a:pt x="1034110" y="97180"/>
                  </a:lnTo>
                  <a:close/>
                </a:path>
                <a:path w="1466850" h="153669">
                  <a:moveTo>
                    <a:pt x="1034110" y="48602"/>
                  </a:moveTo>
                  <a:lnTo>
                    <a:pt x="1026566" y="48602"/>
                  </a:lnTo>
                  <a:lnTo>
                    <a:pt x="1026566" y="56159"/>
                  </a:lnTo>
                  <a:lnTo>
                    <a:pt x="1034110" y="56159"/>
                  </a:lnTo>
                  <a:lnTo>
                    <a:pt x="1034110" y="48602"/>
                  </a:lnTo>
                  <a:close/>
                </a:path>
                <a:path w="1466850" h="153669">
                  <a:moveTo>
                    <a:pt x="1034110" y="0"/>
                  </a:moveTo>
                  <a:lnTo>
                    <a:pt x="1026566" y="0"/>
                  </a:lnTo>
                  <a:lnTo>
                    <a:pt x="1026566" y="7543"/>
                  </a:lnTo>
                  <a:lnTo>
                    <a:pt x="1034110" y="7543"/>
                  </a:lnTo>
                  <a:lnTo>
                    <a:pt x="1034110" y="0"/>
                  </a:lnTo>
                  <a:close/>
                </a:path>
                <a:path w="1466850" h="153669">
                  <a:moveTo>
                    <a:pt x="1088148" y="97180"/>
                  </a:moveTo>
                  <a:lnTo>
                    <a:pt x="1080604" y="97180"/>
                  </a:lnTo>
                  <a:lnTo>
                    <a:pt x="1080604" y="104724"/>
                  </a:lnTo>
                  <a:lnTo>
                    <a:pt x="1088148" y="104724"/>
                  </a:lnTo>
                  <a:lnTo>
                    <a:pt x="1088148" y="97180"/>
                  </a:lnTo>
                  <a:close/>
                </a:path>
                <a:path w="1466850" h="153669">
                  <a:moveTo>
                    <a:pt x="1088148" y="48602"/>
                  </a:moveTo>
                  <a:lnTo>
                    <a:pt x="1080604" y="48602"/>
                  </a:lnTo>
                  <a:lnTo>
                    <a:pt x="1080604" y="56159"/>
                  </a:lnTo>
                  <a:lnTo>
                    <a:pt x="1088148" y="56159"/>
                  </a:lnTo>
                  <a:lnTo>
                    <a:pt x="1088148" y="48602"/>
                  </a:lnTo>
                  <a:close/>
                </a:path>
                <a:path w="1466850" h="153669">
                  <a:moveTo>
                    <a:pt x="1088148" y="0"/>
                  </a:moveTo>
                  <a:lnTo>
                    <a:pt x="1080604" y="0"/>
                  </a:lnTo>
                  <a:lnTo>
                    <a:pt x="1080604" y="7543"/>
                  </a:lnTo>
                  <a:lnTo>
                    <a:pt x="1088148" y="7543"/>
                  </a:lnTo>
                  <a:lnTo>
                    <a:pt x="1088148" y="0"/>
                  </a:lnTo>
                  <a:close/>
                </a:path>
                <a:path w="1466850" h="153669">
                  <a:moveTo>
                    <a:pt x="1142199" y="97180"/>
                  </a:moveTo>
                  <a:lnTo>
                    <a:pt x="1134656" y="97180"/>
                  </a:lnTo>
                  <a:lnTo>
                    <a:pt x="1134656" y="104724"/>
                  </a:lnTo>
                  <a:lnTo>
                    <a:pt x="1142199" y="104724"/>
                  </a:lnTo>
                  <a:lnTo>
                    <a:pt x="1142199" y="97180"/>
                  </a:lnTo>
                  <a:close/>
                </a:path>
                <a:path w="1466850" h="153669">
                  <a:moveTo>
                    <a:pt x="1142199" y="48602"/>
                  </a:moveTo>
                  <a:lnTo>
                    <a:pt x="1134656" y="48602"/>
                  </a:lnTo>
                  <a:lnTo>
                    <a:pt x="1134656" y="56159"/>
                  </a:lnTo>
                  <a:lnTo>
                    <a:pt x="1142199" y="56159"/>
                  </a:lnTo>
                  <a:lnTo>
                    <a:pt x="1142199" y="48602"/>
                  </a:lnTo>
                  <a:close/>
                </a:path>
                <a:path w="1466850" h="153669">
                  <a:moveTo>
                    <a:pt x="1142199" y="0"/>
                  </a:moveTo>
                  <a:lnTo>
                    <a:pt x="1134656" y="0"/>
                  </a:lnTo>
                  <a:lnTo>
                    <a:pt x="1134656" y="7543"/>
                  </a:lnTo>
                  <a:lnTo>
                    <a:pt x="1142199" y="7543"/>
                  </a:lnTo>
                  <a:lnTo>
                    <a:pt x="1142199" y="0"/>
                  </a:lnTo>
                  <a:close/>
                </a:path>
                <a:path w="1466850" h="153669">
                  <a:moveTo>
                    <a:pt x="1196187" y="97180"/>
                  </a:moveTo>
                  <a:lnTo>
                    <a:pt x="1188643" y="97180"/>
                  </a:lnTo>
                  <a:lnTo>
                    <a:pt x="1188643" y="104724"/>
                  </a:lnTo>
                  <a:lnTo>
                    <a:pt x="1196187" y="104724"/>
                  </a:lnTo>
                  <a:lnTo>
                    <a:pt x="1196187" y="97180"/>
                  </a:lnTo>
                  <a:close/>
                </a:path>
                <a:path w="1466850" h="153669">
                  <a:moveTo>
                    <a:pt x="1196187" y="48602"/>
                  </a:moveTo>
                  <a:lnTo>
                    <a:pt x="1188643" y="48602"/>
                  </a:lnTo>
                  <a:lnTo>
                    <a:pt x="1188643" y="56159"/>
                  </a:lnTo>
                  <a:lnTo>
                    <a:pt x="1196187" y="56159"/>
                  </a:lnTo>
                  <a:lnTo>
                    <a:pt x="1196187" y="48602"/>
                  </a:lnTo>
                  <a:close/>
                </a:path>
                <a:path w="1466850" h="153669">
                  <a:moveTo>
                    <a:pt x="1196187" y="0"/>
                  </a:moveTo>
                  <a:lnTo>
                    <a:pt x="1188643" y="0"/>
                  </a:lnTo>
                  <a:lnTo>
                    <a:pt x="1188643" y="7543"/>
                  </a:lnTo>
                  <a:lnTo>
                    <a:pt x="1196187" y="7543"/>
                  </a:lnTo>
                  <a:lnTo>
                    <a:pt x="1196187" y="0"/>
                  </a:lnTo>
                  <a:close/>
                </a:path>
                <a:path w="1466850" h="153669">
                  <a:moveTo>
                    <a:pt x="1250238" y="97180"/>
                  </a:moveTo>
                  <a:lnTo>
                    <a:pt x="1242695" y="97180"/>
                  </a:lnTo>
                  <a:lnTo>
                    <a:pt x="1242695" y="104724"/>
                  </a:lnTo>
                  <a:lnTo>
                    <a:pt x="1250238" y="104724"/>
                  </a:lnTo>
                  <a:lnTo>
                    <a:pt x="1250238" y="97180"/>
                  </a:lnTo>
                  <a:close/>
                </a:path>
                <a:path w="1466850" h="153669">
                  <a:moveTo>
                    <a:pt x="1250238" y="48602"/>
                  </a:moveTo>
                  <a:lnTo>
                    <a:pt x="1242695" y="48602"/>
                  </a:lnTo>
                  <a:lnTo>
                    <a:pt x="1242695" y="56159"/>
                  </a:lnTo>
                  <a:lnTo>
                    <a:pt x="1250238" y="56159"/>
                  </a:lnTo>
                  <a:lnTo>
                    <a:pt x="1250238" y="48602"/>
                  </a:lnTo>
                  <a:close/>
                </a:path>
                <a:path w="1466850" h="153669">
                  <a:moveTo>
                    <a:pt x="1250238" y="0"/>
                  </a:moveTo>
                  <a:lnTo>
                    <a:pt x="1242695" y="0"/>
                  </a:lnTo>
                  <a:lnTo>
                    <a:pt x="1242695" y="7543"/>
                  </a:lnTo>
                  <a:lnTo>
                    <a:pt x="1250238" y="7543"/>
                  </a:lnTo>
                  <a:lnTo>
                    <a:pt x="1250238" y="0"/>
                  </a:lnTo>
                  <a:close/>
                </a:path>
                <a:path w="1466850" h="153669">
                  <a:moveTo>
                    <a:pt x="1304277" y="97180"/>
                  </a:moveTo>
                  <a:lnTo>
                    <a:pt x="1296733" y="97180"/>
                  </a:lnTo>
                  <a:lnTo>
                    <a:pt x="1296733" y="104724"/>
                  </a:lnTo>
                  <a:lnTo>
                    <a:pt x="1304277" y="104724"/>
                  </a:lnTo>
                  <a:lnTo>
                    <a:pt x="1304277" y="97180"/>
                  </a:lnTo>
                  <a:close/>
                </a:path>
                <a:path w="1466850" h="153669">
                  <a:moveTo>
                    <a:pt x="1304277" y="48602"/>
                  </a:moveTo>
                  <a:lnTo>
                    <a:pt x="1296733" y="48602"/>
                  </a:lnTo>
                  <a:lnTo>
                    <a:pt x="1296733" y="56159"/>
                  </a:lnTo>
                  <a:lnTo>
                    <a:pt x="1304277" y="56159"/>
                  </a:lnTo>
                  <a:lnTo>
                    <a:pt x="1304277" y="48602"/>
                  </a:lnTo>
                  <a:close/>
                </a:path>
                <a:path w="1466850" h="153669">
                  <a:moveTo>
                    <a:pt x="1304277" y="0"/>
                  </a:moveTo>
                  <a:lnTo>
                    <a:pt x="1296733" y="0"/>
                  </a:lnTo>
                  <a:lnTo>
                    <a:pt x="1296733" y="7543"/>
                  </a:lnTo>
                  <a:lnTo>
                    <a:pt x="1304277" y="7543"/>
                  </a:lnTo>
                  <a:lnTo>
                    <a:pt x="1304277" y="0"/>
                  </a:lnTo>
                  <a:close/>
                </a:path>
                <a:path w="1466850" h="153669">
                  <a:moveTo>
                    <a:pt x="1358328" y="97180"/>
                  </a:moveTo>
                  <a:lnTo>
                    <a:pt x="1350784" y="97180"/>
                  </a:lnTo>
                  <a:lnTo>
                    <a:pt x="1350784" y="104724"/>
                  </a:lnTo>
                  <a:lnTo>
                    <a:pt x="1358328" y="104724"/>
                  </a:lnTo>
                  <a:lnTo>
                    <a:pt x="1358328" y="97180"/>
                  </a:lnTo>
                  <a:close/>
                </a:path>
                <a:path w="1466850" h="153669">
                  <a:moveTo>
                    <a:pt x="1358328" y="48602"/>
                  </a:moveTo>
                  <a:lnTo>
                    <a:pt x="1350784" y="48602"/>
                  </a:lnTo>
                  <a:lnTo>
                    <a:pt x="1350784" y="56159"/>
                  </a:lnTo>
                  <a:lnTo>
                    <a:pt x="1358328" y="56159"/>
                  </a:lnTo>
                  <a:lnTo>
                    <a:pt x="1358328" y="48602"/>
                  </a:lnTo>
                  <a:close/>
                </a:path>
                <a:path w="1466850" h="153669">
                  <a:moveTo>
                    <a:pt x="1412316" y="145808"/>
                  </a:moveTo>
                  <a:lnTo>
                    <a:pt x="1404772" y="145808"/>
                  </a:lnTo>
                  <a:lnTo>
                    <a:pt x="1404772" y="153352"/>
                  </a:lnTo>
                  <a:lnTo>
                    <a:pt x="1412316" y="153352"/>
                  </a:lnTo>
                  <a:lnTo>
                    <a:pt x="1412316" y="145808"/>
                  </a:lnTo>
                  <a:close/>
                </a:path>
                <a:path w="1466850" h="153669">
                  <a:moveTo>
                    <a:pt x="1412316" y="97180"/>
                  </a:moveTo>
                  <a:lnTo>
                    <a:pt x="1404772" y="97180"/>
                  </a:lnTo>
                  <a:lnTo>
                    <a:pt x="1404772" y="104724"/>
                  </a:lnTo>
                  <a:lnTo>
                    <a:pt x="1412316" y="104724"/>
                  </a:lnTo>
                  <a:lnTo>
                    <a:pt x="1412316" y="97180"/>
                  </a:lnTo>
                  <a:close/>
                </a:path>
                <a:path w="1466850" h="153669">
                  <a:moveTo>
                    <a:pt x="1412316" y="48602"/>
                  </a:moveTo>
                  <a:lnTo>
                    <a:pt x="1404772" y="48602"/>
                  </a:lnTo>
                  <a:lnTo>
                    <a:pt x="1404772" y="56159"/>
                  </a:lnTo>
                  <a:lnTo>
                    <a:pt x="1412316" y="56159"/>
                  </a:lnTo>
                  <a:lnTo>
                    <a:pt x="1412316" y="48602"/>
                  </a:lnTo>
                  <a:close/>
                </a:path>
                <a:path w="1466850" h="153669">
                  <a:moveTo>
                    <a:pt x="1466367" y="145808"/>
                  </a:moveTo>
                  <a:lnTo>
                    <a:pt x="1458823" y="145808"/>
                  </a:lnTo>
                  <a:lnTo>
                    <a:pt x="1458823" y="153352"/>
                  </a:lnTo>
                  <a:lnTo>
                    <a:pt x="1466367" y="153352"/>
                  </a:lnTo>
                  <a:lnTo>
                    <a:pt x="1466367" y="145808"/>
                  </a:lnTo>
                  <a:close/>
                </a:path>
                <a:path w="1466850" h="153669">
                  <a:moveTo>
                    <a:pt x="1466367" y="97180"/>
                  </a:moveTo>
                  <a:lnTo>
                    <a:pt x="1458823" y="97180"/>
                  </a:lnTo>
                  <a:lnTo>
                    <a:pt x="1458823" y="104724"/>
                  </a:lnTo>
                  <a:lnTo>
                    <a:pt x="1466367" y="104724"/>
                  </a:lnTo>
                  <a:lnTo>
                    <a:pt x="1466367" y="97180"/>
                  </a:lnTo>
                  <a:close/>
                </a:path>
                <a:path w="1466850" h="153669">
                  <a:moveTo>
                    <a:pt x="1466367" y="48602"/>
                  </a:moveTo>
                  <a:lnTo>
                    <a:pt x="1458823" y="48602"/>
                  </a:lnTo>
                  <a:lnTo>
                    <a:pt x="1458823" y="56159"/>
                  </a:lnTo>
                  <a:lnTo>
                    <a:pt x="1466367" y="56159"/>
                  </a:lnTo>
                  <a:lnTo>
                    <a:pt x="1466367" y="48602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2350097" y="970114"/>
              <a:ext cx="1358900" cy="250825"/>
            </a:xfrm>
            <a:custGeom>
              <a:avLst/>
              <a:gdLst/>
              <a:ahLst/>
              <a:cxnLst/>
              <a:rect l="l" t="t" r="r" b="b"/>
              <a:pathLst>
                <a:path w="1358900" h="250825">
                  <a:moveTo>
                    <a:pt x="7543" y="194386"/>
                  </a:moveTo>
                  <a:lnTo>
                    <a:pt x="0" y="194386"/>
                  </a:lnTo>
                  <a:lnTo>
                    <a:pt x="0" y="201930"/>
                  </a:lnTo>
                  <a:lnTo>
                    <a:pt x="7543" y="201930"/>
                  </a:lnTo>
                  <a:lnTo>
                    <a:pt x="7543" y="194386"/>
                  </a:lnTo>
                  <a:close/>
                </a:path>
                <a:path w="1358900" h="250825">
                  <a:moveTo>
                    <a:pt x="61544" y="194386"/>
                  </a:moveTo>
                  <a:lnTo>
                    <a:pt x="54000" y="194386"/>
                  </a:lnTo>
                  <a:lnTo>
                    <a:pt x="54000" y="201930"/>
                  </a:lnTo>
                  <a:lnTo>
                    <a:pt x="61544" y="201930"/>
                  </a:lnTo>
                  <a:lnTo>
                    <a:pt x="61544" y="194386"/>
                  </a:lnTo>
                  <a:close/>
                </a:path>
                <a:path w="1358900" h="250825">
                  <a:moveTo>
                    <a:pt x="115582" y="194386"/>
                  </a:moveTo>
                  <a:lnTo>
                    <a:pt x="108038" y="194386"/>
                  </a:lnTo>
                  <a:lnTo>
                    <a:pt x="108038" y="201930"/>
                  </a:lnTo>
                  <a:lnTo>
                    <a:pt x="115582" y="201930"/>
                  </a:lnTo>
                  <a:lnTo>
                    <a:pt x="115582" y="194386"/>
                  </a:lnTo>
                  <a:close/>
                </a:path>
                <a:path w="1358900" h="250825">
                  <a:moveTo>
                    <a:pt x="169633" y="194386"/>
                  </a:moveTo>
                  <a:lnTo>
                    <a:pt x="162090" y="194386"/>
                  </a:lnTo>
                  <a:lnTo>
                    <a:pt x="162090" y="201930"/>
                  </a:lnTo>
                  <a:lnTo>
                    <a:pt x="169633" y="201930"/>
                  </a:lnTo>
                  <a:lnTo>
                    <a:pt x="169633" y="194386"/>
                  </a:lnTo>
                  <a:close/>
                </a:path>
                <a:path w="1358900" h="250825">
                  <a:moveTo>
                    <a:pt x="601865" y="194386"/>
                  </a:moveTo>
                  <a:lnTo>
                    <a:pt x="594321" y="194386"/>
                  </a:lnTo>
                  <a:lnTo>
                    <a:pt x="594321" y="201930"/>
                  </a:lnTo>
                  <a:lnTo>
                    <a:pt x="601865" y="201930"/>
                  </a:lnTo>
                  <a:lnTo>
                    <a:pt x="601865" y="194386"/>
                  </a:lnTo>
                  <a:close/>
                </a:path>
                <a:path w="1358900" h="250825">
                  <a:moveTo>
                    <a:pt x="601865" y="145821"/>
                  </a:moveTo>
                  <a:lnTo>
                    <a:pt x="594321" y="145821"/>
                  </a:lnTo>
                  <a:lnTo>
                    <a:pt x="594321" y="153352"/>
                  </a:lnTo>
                  <a:lnTo>
                    <a:pt x="601865" y="153352"/>
                  </a:lnTo>
                  <a:lnTo>
                    <a:pt x="601865" y="145821"/>
                  </a:lnTo>
                  <a:close/>
                </a:path>
                <a:path w="1358900" h="250825">
                  <a:moveTo>
                    <a:pt x="601865" y="97193"/>
                  </a:moveTo>
                  <a:lnTo>
                    <a:pt x="594321" y="97193"/>
                  </a:lnTo>
                  <a:lnTo>
                    <a:pt x="594321" y="104736"/>
                  </a:lnTo>
                  <a:lnTo>
                    <a:pt x="601865" y="104736"/>
                  </a:lnTo>
                  <a:lnTo>
                    <a:pt x="601865" y="97193"/>
                  </a:lnTo>
                  <a:close/>
                </a:path>
                <a:path w="1358900" h="250825">
                  <a:moveTo>
                    <a:pt x="655904" y="194386"/>
                  </a:moveTo>
                  <a:lnTo>
                    <a:pt x="648373" y="194386"/>
                  </a:lnTo>
                  <a:lnTo>
                    <a:pt x="648373" y="201930"/>
                  </a:lnTo>
                  <a:lnTo>
                    <a:pt x="655904" y="201930"/>
                  </a:lnTo>
                  <a:lnTo>
                    <a:pt x="655904" y="194386"/>
                  </a:lnTo>
                  <a:close/>
                </a:path>
                <a:path w="1358900" h="250825">
                  <a:moveTo>
                    <a:pt x="655904" y="145821"/>
                  </a:moveTo>
                  <a:lnTo>
                    <a:pt x="648373" y="145821"/>
                  </a:lnTo>
                  <a:lnTo>
                    <a:pt x="648373" y="153352"/>
                  </a:lnTo>
                  <a:lnTo>
                    <a:pt x="655904" y="153352"/>
                  </a:lnTo>
                  <a:lnTo>
                    <a:pt x="655904" y="145821"/>
                  </a:lnTo>
                  <a:close/>
                </a:path>
                <a:path w="1358900" h="250825">
                  <a:moveTo>
                    <a:pt x="655904" y="97193"/>
                  </a:moveTo>
                  <a:lnTo>
                    <a:pt x="648373" y="97193"/>
                  </a:lnTo>
                  <a:lnTo>
                    <a:pt x="648373" y="104736"/>
                  </a:lnTo>
                  <a:lnTo>
                    <a:pt x="655904" y="104736"/>
                  </a:lnTo>
                  <a:lnTo>
                    <a:pt x="655904" y="97193"/>
                  </a:lnTo>
                  <a:close/>
                </a:path>
                <a:path w="1358900" h="250825">
                  <a:moveTo>
                    <a:pt x="655904" y="48590"/>
                  </a:moveTo>
                  <a:lnTo>
                    <a:pt x="648373" y="48590"/>
                  </a:lnTo>
                  <a:lnTo>
                    <a:pt x="648373" y="56121"/>
                  </a:lnTo>
                  <a:lnTo>
                    <a:pt x="655904" y="56121"/>
                  </a:lnTo>
                  <a:lnTo>
                    <a:pt x="655904" y="48590"/>
                  </a:lnTo>
                  <a:close/>
                </a:path>
                <a:path w="1358900" h="250825">
                  <a:moveTo>
                    <a:pt x="655904" y="0"/>
                  </a:moveTo>
                  <a:lnTo>
                    <a:pt x="648373" y="0"/>
                  </a:lnTo>
                  <a:lnTo>
                    <a:pt x="648373" y="7543"/>
                  </a:lnTo>
                  <a:lnTo>
                    <a:pt x="655904" y="7543"/>
                  </a:lnTo>
                  <a:lnTo>
                    <a:pt x="655904" y="0"/>
                  </a:lnTo>
                  <a:close/>
                </a:path>
                <a:path w="1358900" h="250825">
                  <a:moveTo>
                    <a:pt x="709904" y="194386"/>
                  </a:moveTo>
                  <a:lnTo>
                    <a:pt x="702360" y="194386"/>
                  </a:lnTo>
                  <a:lnTo>
                    <a:pt x="702360" y="201930"/>
                  </a:lnTo>
                  <a:lnTo>
                    <a:pt x="709904" y="201930"/>
                  </a:lnTo>
                  <a:lnTo>
                    <a:pt x="709904" y="194386"/>
                  </a:lnTo>
                  <a:close/>
                </a:path>
                <a:path w="1358900" h="250825">
                  <a:moveTo>
                    <a:pt x="709904" y="145821"/>
                  </a:moveTo>
                  <a:lnTo>
                    <a:pt x="702360" y="145821"/>
                  </a:lnTo>
                  <a:lnTo>
                    <a:pt x="702360" y="153352"/>
                  </a:lnTo>
                  <a:lnTo>
                    <a:pt x="709904" y="153352"/>
                  </a:lnTo>
                  <a:lnTo>
                    <a:pt x="709904" y="145821"/>
                  </a:lnTo>
                  <a:close/>
                </a:path>
                <a:path w="1358900" h="250825">
                  <a:moveTo>
                    <a:pt x="709904" y="97193"/>
                  </a:moveTo>
                  <a:lnTo>
                    <a:pt x="702360" y="97193"/>
                  </a:lnTo>
                  <a:lnTo>
                    <a:pt x="702360" y="104736"/>
                  </a:lnTo>
                  <a:lnTo>
                    <a:pt x="709904" y="104736"/>
                  </a:lnTo>
                  <a:lnTo>
                    <a:pt x="709904" y="97193"/>
                  </a:lnTo>
                  <a:close/>
                </a:path>
                <a:path w="1358900" h="250825">
                  <a:moveTo>
                    <a:pt x="709904" y="48590"/>
                  </a:moveTo>
                  <a:lnTo>
                    <a:pt x="702360" y="48590"/>
                  </a:lnTo>
                  <a:lnTo>
                    <a:pt x="702360" y="56121"/>
                  </a:lnTo>
                  <a:lnTo>
                    <a:pt x="709904" y="56121"/>
                  </a:lnTo>
                  <a:lnTo>
                    <a:pt x="709904" y="48590"/>
                  </a:lnTo>
                  <a:close/>
                </a:path>
                <a:path w="1358900" h="250825">
                  <a:moveTo>
                    <a:pt x="709904" y="0"/>
                  </a:moveTo>
                  <a:lnTo>
                    <a:pt x="702360" y="0"/>
                  </a:lnTo>
                  <a:lnTo>
                    <a:pt x="702360" y="7543"/>
                  </a:lnTo>
                  <a:lnTo>
                    <a:pt x="709904" y="7543"/>
                  </a:lnTo>
                  <a:lnTo>
                    <a:pt x="709904" y="0"/>
                  </a:lnTo>
                  <a:close/>
                </a:path>
                <a:path w="1358900" h="250825">
                  <a:moveTo>
                    <a:pt x="763943" y="194386"/>
                  </a:moveTo>
                  <a:lnTo>
                    <a:pt x="756412" y="194386"/>
                  </a:lnTo>
                  <a:lnTo>
                    <a:pt x="756412" y="201930"/>
                  </a:lnTo>
                  <a:lnTo>
                    <a:pt x="763943" y="201930"/>
                  </a:lnTo>
                  <a:lnTo>
                    <a:pt x="763943" y="194386"/>
                  </a:lnTo>
                  <a:close/>
                </a:path>
                <a:path w="1358900" h="250825">
                  <a:moveTo>
                    <a:pt x="763943" y="145821"/>
                  </a:moveTo>
                  <a:lnTo>
                    <a:pt x="756412" y="145821"/>
                  </a:lnTo>
                  <a:lnTo>
                    <a:pt x="756412" y="153352"/>
                  </a:lnTo>
                  <a:lnTo>
                    <a:pt x="763943" y="153352"/>
                  </a:lnTo>
                  <a:lnTo>
                    <a:pt x="763943" y="145821"/>
                  </a:lnTo>
                  <a:close/>
                </a:path>
                <a:path w="1358900" h="250825">
                  <a:moveTo>
                    <a:pt x="763943" y="97193"/>
                  </a:moveTo>
                  <a:lnTo>
                    <a:pt x="756412" y="97193"/>
                  </a:lnTo>
                  <a:lnTo>
                    <a:pt x="756412" y="104736"/>
                  </a:lnTo>
                  <a:lnTo>
                    <a:pt x="763943" y="104736"/>
                  </a:lnTo>
                  <a:lnTo>
                    <a:pt x="763943" y="97193"/>
                  </a:lnTo>
                  <a:close/>
                </a:path>
                <a:path w="1358900" h="250825">
                  <a:moveTo>
                    <a:pt x="763943" y="48590"/>
                  </a:moveTo>
                  <a:lnTo>
                    <a:pt x="756412" y="48590"/>
                  </a:lnTo>
                  <a:lnTo>
                    <a:pt x="756412" y="56121"/>
                  </a:lnTo>
                  <a:lnTo>
                    <a:pt x="763943" y="56121"/>
                  </a:lnTo>
                  <a:lnTo>
                    <a:pt x="763943" y="48590"/>
                  </a:lnTo>
                  <a:close/>
                </a:path>
                <a:path w="1358900" h="250825">
                  <a:moveTo>
                    <a:pt x="763943" y="0"/>
                  </a:moveTo>
                  <a:lnTo>
                    <a:pt x="756412" y="0"/>
                  </a:lnTo>
                  <a:lnTo>
                    <a:pt x="756412" y="7543"/>
                  </a:lnTo>
                  <a:lnTo>
                    <a:pt x="763943" y="7543"/>
                  </a:lnTo>
                  <a:lnTo>
                    <a:pt x="763943" y="0"/>
                  </a:lnTo>
                  <a:close/>
                </a:path>
                <a:path w="1358900" h="250825">
                  <a:moveTo>
                    <a:pt x="817994" y="194386"/>
                  </a:moveTo>
                  <a:lnTo>
                    <a:pt x="810450" y="194386"/>
                  </a:lnTo>
                  <a:lnTo>
                    <a:pt x="810450" y="201930"/>
                  </a:lnTo>
                  <a:lnTo>
                    <a:pt x="817994" y="201930"/>
                  </a:lnTo>
                  <a:lnTo>
                    <a:pt x="817994" y="194386"/>
                  </a:lnTo>
                  <a:close/>
                </a:path>
                <a:path w="1358900" h="250825">
                  <a:moveTo>
                    <a:pt x="817994" y="145821"/>
                  </a:moveTo>
                  <a:lnTo>
                    <a:pt x="810450" y="145821"/>
                  </a:lnTo>
                  <a:lnTo>
                    <a:pt x="810450" y="153352"/>
                  </a:lnTo>
                  <a:lnTo>
                    <a:pt x="817994" y="153352"/>
                  </a:lnTo>
                  <a:lnTo>
                    <a:pt x="817994" y="145821"/>
                  </a:lnTo>
                  <a:close/>
                </a:path>
                <a:path w="1358900" h="250825">
                  <a:moveTo>
                    <a:pt x="817994" y="97193"/>
                  </a:moveTo>
                  <a:lnTo>
                    <a:pt x="810450" y="97193"/>
                  </a:lnTo>
                  <a:lnTo>
                    <a:pt x="810450" y="104736"/>
                  </a:lnTo>
                  <a:lnTo>
                    <a:pt x="817994" y="104736"/>
                  </a:lnTo>
                  <a:lnTo>
                    <a:pt x="817994" y="97193"/>
                  </a:lnTo>
                  <a:close/>
                </a:path>
                <a:path w="1358900" h="250825">
                  <a:moveTo>
                    <a:pt x="817994" y="48590"/>
                  </a:moveTo>
                  <a:lnTo>
                    <a:pt x="810450" y="48590"/>
                  </a:lnTo>
                  <a:lnTo>
                    <a:pt x="810450" y="56121"/>
                  </a:lnTo>
                  <a:lnTo>
                    <a:pt x="817994" y="56121"/>
                  </a:lnTo>
                  <a:lnTo>
                    <a:pt x="817994" y="48590"/>
                  </a:lnTo>
                  <a:close/>
                </a:path>
                <a:path w="1358900" h="250825">
                  <a:moveTo>
                    <a:pt x="817994" y="0"/>
                  </a:moveTo>
                  <a:lnTo>
                    <a:pt x="810450" y="0"/>
                  </a:lnTo>
                  <a:lnTo>
                    <a:pt x="810450" y="7543"/>
                  </a:lnTo>
                  <a:lnTo>
                    <a:pt x="817994" y="7543"/>
                  </a:lnTo>
                  <a:lnTo>
                    <a:pt x="817994" y="0"/>
                  </a:lnTo>
                  <a:close/>
                </a:path>
                <a:path w="1358900" h="250825">
                  <a:moveTo>
                    <a:pt x="871994" y="194386"/>
                  </a:moveTo>
                  <a:lnTo>
                    <a:pt x="864450" y="194386"/>
                  </a:lnTo>
                  <a:lnTo>
                    <a:pt x="864450" y="201930"/>
                  </a:lnTo>
                  <a:lnTo>
                    <a:pt x="871994" y="201930"/>
                  </a:lnTo>
                  <a:lnTo>
                    <a:pt x="871994" y="194386"/>
                  </a:lnTo>
                  <a:close/>
                </a:path>
                <a:path w="1358900" h="250825">
                  <a:moveTo>
                    <a:pt x="871994" y="145821"/>
                  </a:moveTo>
                  <a:lnTo>
                    <a:pt x="864450" y="145821"/>
                  </a:lnTo>
                  <a:lnTo>
                    <a:pt x="864450" y="153352"/>
                  </a:lnTo>
                  <a:lnTo>
                    <a:pt x="871994" y="153352"/>
                  </a:lnTo>
                  <a:lnTo>
                    <a:pt x="871994" y="145821"/>
                  </a:lnTo>
                  <a:close/>
                </a:path>
                <a:path w="1358900" h="250825">
                  <a:moveTo>
                    <a:pt x="871994" y="97193"/>
                  </a:moveTo>
                  <a:lnTo>
                    <a:pt x="864450" y="97193"/>
                  </a:lnTo>
                  <a:lnTo>
                    <a:pt x="864450" y="104736"/>
                  </a:lnTo>
                  <a:lnTo>
                    <a:pt x="871994" y="104736"/>
                  </a:lnTo>
                  <a:lnTo>
                    <a:pt x="871994" y="97193"/>
                  </a:lnTo>
                  <a:close/>
                </a:path>
                <a:path w="1358900" h="250825">
                  <a:moveTo>
                    <a:pt x="871994" y="48590"/>
                  </a:moveTo>
                  <a:lnTo>
                    <a:pt x="864450" y="48590"/>
                  </a:lnTo>
                  <a:lnTo>
                    <a:pt x="864450" y="56121"/>
                  </a:lnTo>
                  <a:lnTo>
                    <a:pt x="871994" y="56121"/>
                  </a:lnTo>
                  <a:lnTo>
                    <a:pt x="871994" y="48590"/>
                  </a:lnTo>
                  <a:close/>
                </a:path>
                <a:path w="1358900" h="250825">
                  <a:moveTo>
                    <a:pt x="926020" y="194386"/>
                  </a:moveTo>
                  <a:lnTo>
                    <a:pt x="918476" y="194386"/>
                  </a:lnTo>
                  <a:lnTo>
                    <a:pt x="918476" y="201930"/>
                  </a:lnTo>
                  <a:lnTo>
                    <a:pt x="926020" y="201930"/>
                  </a:lnTo>
                  <a:lnTo>
                    <a:pt x="926020" y="194386"/>
                  </a:lnTo>
                  <a:close/>
                </a:path>
                <a:path w="1358900" h="250825">
                  <a:moveTo>
                    <a:pt x="926020" y="145821"/>
                  </a:moveTo>
                  <a:lnTo>
                    <a:pt x="918476" y="145821"/>
                  </a:lnTo>
                  <a:lnTo>
                    <a:pt x="918476" y="153352"/>
                  </a:lnTo>
                  <a:lnTo>
                    <a:pt x="926020" y="153352"/>
                  </a:lnTo>
                  <a:lnTo>
                    <a:pt x="926020" y="145821"/>
                  </a:lnTo>
                  <a:close/>
                </a:path>
                <a:path w="1358900" h="250825">
                  <a:moveTo>
                    <a:pt x="926020" y="97193"/>
                  </a:moveTo>
                  <a:lnTo>
                    <a:pt x="918476" y="97193"/>
                  </a:lnTo>
                  <a:lnTo>
                    <a:pt x="918476" y="104736"/>
                  </a:lnTo>
                  <a:lnTo>
                    <a:pt x="926020" y="104736"/>
                  </a:lnTo>
                  <a:lnTo>
                    <a:pt x="926020" y="97193"/>
                  </a:lnTo>
                  <a:close/>
                </a:path>
                <a:path w="1358900" h="250825">
                  <a:moveTo>
                    <a:pt x="926020" y="48590"/>
                  </a:moveTo>
                  <a:lnTo>
                    <a:pt x="918476" y="48590"/>
                  </a:lnTo>
                  <a:lnTo>
                    <a:pt x="918476" y="56121"/>
                  </a:lnTo>
                  <a:lnTo>
                    <a:pt x="926020" y="56121"/>
                  </a:lnTo>
                  <a:lnTo>
                    <a:pt x="926020" y="48590"/>
                  </a:lnTo>
                  <a:close/>
                </a:path>
                <a:path w="1358900" h="250825">
                  <a:moveTo>
                    <a:pt x="980059" y="194386"/>
                  </a:moveTo>
                  <a:lnTo>
                    <a:pt x="972515" y="194386"/>
                  </a:lnTo>
                  <a:lnTo>
                    <a:pt x="972515" y="201930"/>
                  </a:lnTo>
                  <a:lnTo>
                    <a:pt x="980059" y="201930"/>
                  </a:lnTo>
                  <a:lnTo>
                    <a:pt x="980059" y="194386"/>
                  </a:lnTo>
                  <a:close/>
                </a:path>
                <a:path w="1358900" h="250825">
                  <a:moveTo>
                    <a:pt x="980059" y="145821"/>
                  </a:moveTo>
                  <a:lnTo>
                    <a:pt x="972515" y="145821"/>
                  </a:lnTo>
                  <a:lnTo>
                    <a:pt x="972515" y="153352"/>
                  </a:lnTo>
                  <a:lnTo>
                    <a:pt x="980059" y="153352"/>
                  </a:lnTo>
                  <a:lnTo>
                    <a:pt x="980059" y="145821"/>
                  </a:lnTo>
                  <a:close/>
                </a:path>
                <a:path w="1358900" h="250825">
                  <a:moveTo>
                    <a:pt x="980059" y="97193"/>
                  </a:moveTo>
                  <a:lnTo>
                    <a:pt x="972515" y="97193"/>
                  </a:lnTo>
                  <a:lnTo>
                    <a:pt x="972515" y="104736"/>
                  </a:lnTo>
                  <a:lnTo>
                    <a:pt x="980059" y="104736"/>
                  </a:lnTo>
                  <a:lnTo>
                    <a:pt x="980059" y="97193"/>
                  </a:lnTo>
                  <a:close/>
                </a:path>
                <a:path w="1358900" h="250825">
                  <a:moveTo>
                    <a:pt x="980059" y="48590"/>
                  </a:moveTo>
                  <a:lnTo>
                    <a:pt x="972515" y="48590"/>
                  </a:lnTo>
                  <a:lnTo>
                    <a:pt x="972515" y="56121"/>
                  </a:lnTo>
                  <a:lnTo>
                    <a:pt x="980059" y="56121"/>
                  </a:lnTo>
                  <a:lnTo>
                    <a:pt x="980059" y="48590"/>
                  </a:lnTo>
                  <a:close/>
                </a:path>
                <a:path w="1358900" h="250825">
                  <a:moveTo>
                    <a:pt x="1034110" y="194386"/>
                  </a:moveTo>
                  <a:lnTo>
                    <a:pt x="1026566" y="194386"/>
                  </a:lnTo>
                  <a:lnTo>
                    <a:pt x="1026566" y="201930"/>
                  </a:lnTo>
                  <a:lnTo>
                    <a:pt x="1034110" y="201930"/>
                  </a:lnTo>
                  <a:lnTo>
                    <a:pt x="1034110" y="194386"/>
                  </a:lnTo>
                  <a:close/>
                </a:path>
                <a:path w="1358900" h="250825">
                  <a:moveTo>
                    <a:pt x="1034110" y="145821"/>
                  </a:moveTo>
                  <a:lnTo>
                    <a:pt x="1026566" y="145821"/>
                  </a:lnTo>
                  <a:lnTo>
                    <a:pt x="1026566" y="153352"/>
                  </a:lnTo>
                  <a:lnTo>
                    <a:pt x="1034110" y="153352"/>
                  </a:lnTo>
                  <a:lnTo>
                    <a:pt x="1034110" y="145821"/>
                  </a:lnTo>
                  <a:close/>
                </a:path>
                <a:path w="1358900" h="250825">
                  <a:moveTo>
                    <a:pt x="1034110" y="97193"/>
                  </a:moveTo>
                  <a:lnTo>
                    <a:pt x="1026566" y="97193"/>
                  </a:lnTo>
                  <a:lnTo>
                    <a:pt x="1026566" y="104736"/>
                  </a:lnTo>
                  <a:lnTo>
                    <a:pt x="1034110" y="104736"/>
                  </a:lnTo>
                  <a:lnTo>
                    <a:pt x="1034110" y="97193"/>
                  </a:lnTo>
                  <a:close/>
                </a:path>
                <a:path w="1358900" h="250825">
                  <a:moveTo>
                    <a:pt x="1034110" y="48590"/>
                  </a:moveTo>
                  <a:lnTo>
                    <a:pt x="1026566" y="48590"/>
                  </a:lnTo>
                  <a:lnTo>
                    <a:pt x="1026566" y="56121"/>
                  </a:lnTo>
                  <a:lnTo>
                    <a:pt x="1034110" y="56121"/>
                  </a:lnTo>
                  <a:lnTo>
                    <a:pt x="1034110" y="48590"/>
                  </a:lnTo>
                  <a:close/>
                </a:path>
                <a:path w="1358900" h="250825">
                  <a:moveTo>
                    <a:pt x="1088097" y="194386"/>
                  </a:moveTo>
                  <a:lnTo>
                    <a:pt x="1080554" y="194386"/>
                  </a:lnTo>
                  <a:lnTo>
                    <a:pt x="1080554" y="201930"/>
                  </a:lnTo>
                  <a:lnTo>
                    <a:pt x="1088097" y="201930"/>
                  </a:lnTo>
                  <a:lnTo>
                    <a:pt x="1088097" y="194386"/>
                  </a:lnTo>
                  <a:close/>
                </a:path>
                <a:path w="1358900" h="250825">
                  <a:moveTo>
                    <a:pt x="1088097" y="145821"/>
                  </a:moveTo>
                  <a:lnTo>
                    <a:pt x="1080554" y="145821"/>
                  </a:lnTo>
                  <a:lnTo>
                    <a:pt x="1080554" y="153352"/>
                  </a:lnTo>
                  <a:lnTo>
                    <a:pt x="1088097" y="153352"/>
                  </a:lnTo>
                  <a:lnTo>
                    <a:pt x="1088097" y="145821"/>
                  </a:lnTo>
                  <a:close/>
                </a:path>
                <a:path w="1358900" h="250825">
                  <a:moveTo>
                    <a:pt x="1088097" y="97193"/>
                  </a:moveTo>
                  <a:lnTo>
                    <a:pt x="1080554" y="97193"/>
                  </a:lnTo>
                  <a:lnTo>
                    <a:pt x="1080554" y="104736"/>
                  </a:lnTo>
                  <a:lnTo>
                    <a:pt x="1088097" y="104736"/>
                  </a:lnTo>
                  <a:lnTo>
                    <a:pt x="1088097" y="97193"/>
                  </a:lnTo>
                  <a:close/>
                </a:path>
                <a:path w="1358900" h="250825">
                  <a:moveTo>
                    <a:pt x="1088097" y="48590"/>
                  </a:moveTo>
                  <a:lnTo>
                    <a:pt x="1080554" y="48590"/>
                  </a:lnTo>
                  <a:lnTo>
                    <a:pt x="1080554" y="56121"/>
                  </a:lnTo>
                  <a:lnTo>
                    <a:pt x="1088097" y="56121"/>
                  </a:lnTo>
                  <a:lnTo>
                    <a:pt x="1088097" y="48590"/>
                  </a:lnTo>
                  <a:close/>
                </a:path>
                <a:path w="1358900" h="250825">
                  <a:moveTo>
                    <a:pt x="1142149" y="194386"/>
                  </a:moveTo>
                  <a:lnTo>
                    <a:pt x="1134605" y="194386"/>
                  </a:lnTo>
                  <a:lnTo>
                    <a:pt x="1134605" y="201930"/>
                  </a:lnTo>
                  <a:lnTo>
                    <a:pt x="1142149" y="201930"/>
                  </a:lnTo>
                  <a:lnTo>
                    <a:pt x="1142149" y="194386"/>
                  </a:lnTo>
                  <a:close/>
                </a:path>
                <a:path w="1358900" h="250825">
                  <a:moveTo>
                    <a:pt x="1142149" y="145821"/>
                  </a:moveTo>
                  <a:lnTo>
                    <a:pt x="1134605" y="145821"/>
                  </a:lnTo>
                  <a:lnTo>
                    <a:pt x="1134605" y="153352"/>
                  </a:lnTo>
                  <a:lnTo>
                    <a:pt x="1142149" y="153352"/>
                  </a:lnTo>
                  <a:lnTo>
                    <a:pt x="1142149" y="145821"/>
                  </a:lnTo>
                  <a:close/>
                </a:path>
                <a:path w="1358900" h="250825">
                  <a:moveTo>
                    <a:pt x="1142149" y="97193"/>
                  </a:moveTo>
                  <a:lnTo>
                    <a:pt x="1134605" y="97193"/>
                  </a:lnTo>
                  <a:lnTo>
                    <a:pt x="1134605" y="104736"/>
                  </a:lnTo>
                  <a:lnTo>
                    <a:pt x="1142149" y="104736"/>
                  </a:lnTo>
                  <a:lnTo>
                    <a:pt x="1142149" y="97193"/>
                  </a:lnTo>
                  <a:close/>
                </a:path>
                <a:path w="1358900" h="250825">
                  <a:moveTo>
                    <a:pt x="1142149" y="48590"/>
                  </a:moveTo>
                  <a:lnTo>
                    <a:pt x="1134605" y="48590"/>
                  </a:lnTo>
                  <a:lnTo>
                    <a:pt x="1134605" y="56121"/>
                  </a:lnTo>
                  <a:lnTo>
                    <a:pt x="1142149" y="56121"/>
                  </a:lnTo>
                  <a:lnTo>
                    <a:pt x="1142149" y="48590"/>
                  </a:lnTo>
                  <a:close/>
                </a:path>
                <a:path w="1358900" h="250825">
                  <a:moveTo>
                    <a:pt x="1196187" y="242989"/>
                  </a:moveTo>
                  <a:lnTo>
                    <a:pt x="1188643" y="242989"/>
                  </a:lnTo>
                  <a:lnTo>
                    <a:pt x="1188643" y="250532"/>
                  </a:lnTo>
                  <a:lnTo>
                    <a:pt x="1196187" y="250532"/>
                  </a:lnTo>
                  <a:lnTo>
                    <a:pt x="1196187" y="242989"/>
                  </a:lnTo>
                  <a:close/>
                </a:path>
                <a:path w="1358900" h="250825">
                  <a:moveTo>
                    <a:pt x="1196187" y="194386"/>
                  </a:moveTo>
                  <a:lnTo>
                    <a:pt x="1188643" y="194386"/>
                  </a:lnTo>
                  <a:lnTo>
                    <a:pt x="1188643" y="201930"/>
                  </a:lnTo>
                  <a:lnTo>
                    <a:pt x="1196187" y="201930"/>
                  </a:lnTo>
                  <a:lnTo>
                    <a:pt x="1196187" y="194386"/>
                  </a:lnTo>
                  <a:close/>
                </a:path>
                <a:path w="1358900" h="250825">
                  <a:moveTo>
                    <a:pt x="1196187" y="145821"/>
                  </a:moveTo>
                  <a:lnTo>
                    <a:pt x="1188643" y="145821"/>
                  </a:lnTo>
                  <a:lnTo>
                    <a:pt x="1188643" y="153352"/>
                  </a:lnTo>
                  <a:lnTo>
                    <a:pt x="1196187" y="153352"/>
                  </a:lnTo>
                  <a:lnTo>
                    <a:pt x="1196187" y="145821"/>
                  </a:lnTo>
                  <a:close/>
                </a:path>
                <a:path w="1358900" h="250825">
                  <a:moveTo>
                    <a:pt x="1196187" y="97193"/>
                  </a:moveTo>
                  <a:lnTo>
                    <a:pt x="1188643" y="97193"/>
                  </a:lnTo>
                  <a:lnTo>
                    <a:pt x="1188643" y="104736"/>
                  </a:lnTo>
                  <a:lnTo>
                    <a:pt x="1196187" y="104736"/>
                  </a:lnTo>
                  <a:lnTo>
                    <a:pt x="1196187" y="97193"/>
                  </a:lnTo>
                  <a:close/>
                </a:path>
                <a:path w="1358900" h="250825">
                  <a:moveTo>
                    <a:pt x="1196187" y="48590"/>
                  </a:moveTo>
                  <a:lnTo>
                    <a:pt x="1188643" y="48590"/>
                  </a:lnTo>
                  <a:lnTo>
                    <a:pt x="1188643" y="56121"/>
                  </a:lnTo>
                  <a:lnTo>
                    <a:pt x="1196187" y="56121"/>
                  </a:lnTo>
                  <a:lnTo>
                    <a:pt x="1196187" y="48590"/>
                  </a:lnTo>
                  <a:close/>
                </a:path>
                <a:path w="1358900" h="250825">
                  <a:moveTo>
                    <a:pt x="1250238" y="242989"/>
                  </a:moveTo>
                  <a:lnTo>
                    <a:pt x="1242695" y="242989"/>
                  </a:lnTo>
                  <a:lnTo>
                    <a:pt x="1242695" y="250532"/>
                  </a:lnTo>
                  <a:lnTo>
                    <a:pt x="1250238" y="250532"/>
                  </a:lnTo>
                  <a:lnTo>
                    <a:pt x="1250238" y="242989"/>
                  </a:lnTo>
                  <a:close/>
                </a:path>
                <a:path w="1358900" h="250825">
                  <a:moveTo>
                    <a:pt x="1250238" y="194386"/>
                  </a:moveTo>
                  <a:lnTo>
                    <a:pt x="1242695" y="194386"/>
                  </a:lnTo>
                  <a:lnTo>
                    <a:pt x="1242695" y="201930"/>
                  </a:lnTo>
                  <a:lnTo>
                    <a:pt x="1250238" y="201930"/>
                  </a:lnTo>
                  <a:lnTo>
                    <a:pt x="1250238" y="194386"/>
                  </a:lnTo>
                  <a:close/>
                </a:path>
                <a:path w="1358900" h="250825">
                  <a:moveTo>
                    <a:pt x="1250238" y="145821"/>
                  </a:moveTo>
                  <a:lnTo>
                    <a:pt x="1242695" y="145821"/>
                  </a:lnTo>
                  <a:lnTo>
                    <a:pt x="1242695" y="153352"/>
                  </a:lnTo>
                  <a:lnTo>
                    <a:pt x="1250238" y="153352"/>
                  </a:lnTo>
                  <a:lnTo>
                    <a:pt x="1250238" y="145821"/>
                  </a:lnTo>
                  <a:close/>
                </a:path>
                <a:path w="1358900" h="250825">
                  <a:moveTo>
                    <a:pt x="1250238" y="97193"/>
                  </a:moveTo>
                  <a:lnTo>
                    <a:pt x="1242695" y="97193"/>
                  </a:lnTo>
                  <a:lnTo>
                    <a:pt x="1242695" y="104736"/>
                  </a:lnTo>
                  <a:lnTo>
                    <a:pt x="1250238" y="104736"/>
                  </a:lnTo>
                  <a:lnTo>
                    <a:pt x="1250238" y="97193"/>
                  </a:lnTo>
                  <a:close/>
                </a:path>
                <a:path w="1358900" h="250825">
                  <a:moveTo>
                    <a:pt x="1250238" y="48590"/>
                  </a:moveTo>
                  <a:lnTo>
                    <a:pt x="1242695" y="48590"/>
                  </a:lnTo>
                  <a:lnTo>
                    <a:pt x="1242695" y="56121"/>
                  </a:lnTo>
                  <a:lnTo>
                    <a:pt x="1250238" y="56121"/>
                  </a:lnTo>
                  <a:lnTo>
                    <a:pt x="1250238" y="48590"/>
                  </a:lnTo>
                  <a:close/>
                </a:path>
                <a:path w="1358900" h="250825">
                  <a:moveTo>
                    <a:pt x="1304226" y="242989"/>
                  </a:moveTo>
                  <a:lnTo>
                    <a:pt x="1296682" y="242989"/>
                  </a:lnTo>
                  <a:lnTo>
                    <a:pt x="1296682" y="250532"/>
                  </a:lnTo>
                  <a:lnTo>
                    <a:pt x="1304226" y="250532"/>
                  </a:lnTo>
                  <a:lnTo>
                    <a:pt x="1304226" y="242989"/>
                  </a:lnTo>
                  <a:close/>
                </a:path>
                <a:path w="1358900" h="250825">
                  <a:moveTo>
                    <a:pt x="1304226" y="194386"/>
                  </a:moveTo>
                  <a:lnTo>
                    <a:pt x="1296682" y="194386"/>
                  </a:lnTo>
                  <a:lnTo>
                    <a:pt x="1296682" y="201930"/>
                  </a:lnTo>
                  <a:lnTo>
                    <a:pt x="1304226" y="201930"/>
                  </a:lnTo>
                  <a:lnTo>
                    <a:pt x="1304226" y="194386"/>
                  </a:lnTo>
                  <a:close/>
                </a:path>
                <a:path w="1358900" h="250825">
                  <a:moveTo>
                    <a:pt x="1304226" y="145821"/>
                  </a:moveTo>
                  <a:lnTo>
                    <a:pt x="1296682" y="145821"/>
                  </a:lnTo>
                  <a:lnTo>
                    <a:pt x="1296682" y="153352"/>
                  </a:lnTo>
                  <a:lnTo>
                    <a:pt x="1304226" y="153352"/>
                  </a:lnTo>
                  <a:lnTo>
                    <a:pt x="1304226" y="145821"/>
                  </a:lnTo>
                  <a:close/>
                </a:path>
                <a:path w="1358900" h="250825">
                  <a:moveTo>
                    <a:pt x="1304226" y="97193"/>
                  </a:moveTo>
                  <a:lnTo>
                    <a:pt x="1296682" y="97193"/>
                  </a:lnTo>
                  <a:lnTo>
                    <a:pt x="1296682" y="104736"/>
                  </a:lnTo>
                  <a:lnTo>
                    <a:pt x="1304226" y="104736"/>
                  </a:lnTo>
                  <a:lnTo>
                    <a:pt x="1304226" y="97193"/>
                  </a:lnTo>
                  <a:close/>
                </a:path>
                <a:path w="1358900" h="250825">
                  <a:moveTo>
                    <a:pt x="1304226" y="48590"/>
                  </a:moveTo>
                  <a:lnTo>
                    <a:pt x="1296682" y="48590"/>
                  </a:lnTo>
                  <a:lnTo>
                    <a:pt x="1296682" y="56121"/>
                  </a:lnTo>
                  <a:lnTo>
                    <a:pt x="1304226" y="56121"/>
                  </a:lnTo>
                  <a:lnTo>
                    <a:pt x="1304226" y="48590"/>
                  </a:lnTo>
                  <a:close/>
                </a:path>
                <a:path w="1358900" h="250825">
                  <a:moveTo>
                    <a:pt x="1358277" y="242989"/>
                  </a:moveTo>
                  <a:lnTo>
                    <a:pt x="1350733" y="242989"/>
                  </a:lnTo>
                  <a:lnTo>
                    <a:pt x="1350733" y="250532"/>
                  </a:lnTo>
                  <a:lnTo>
                    <a:pt x="1358277" y="250532"/>
                  </a:lnTo>
                  <a:lnTo>
                    <a:pt x="1358277" y="242989"/>
                  </a:lnTo>
                  <a:close/>
                </a:path>
                <a:path w="1358900" h="250825">
                  <a:moveTo>
                    <a:pt x="1358277" y="194386"/>
                  </a:moveTo>
                  <a:lnTo>
                    <a:pt x="1350733" y="194386"/>
                  </a:lnTo>
                  <a:lnTo>
                    <a:pt x="1350733" y="201930"/>
                  </a:lnTo>
                  <a:lnTo>
                    <a:pt x="1358277" y="201930"/>
                  </a:lnTo>
                  <a:lnTo>
                    <a:pt x="1358277" y="194386"/>
                  </a:lnTo>
                  <a:close/>
                </a:path>
                <a:path w="1358900" h="250825">
                  <a:moveTo>
                    <a:pt x="1358277" y="145821"/>
                  </a:moveTo>
                  <a:lnTo>
                    <a:pt x="1350733" y="145821"/>
                  </a:lnTo>
                  <a:lnTo>
                    <a:pt x="1350733" y="153352"/>
                  </a:lnTo>
                  <a:lnTo>
                    <a:pt x="1358277" y="153352"/>
                  </a:lnTo>
                  <a:lnTo>
                    <a:pt x="1358277" y="145821"/>
                  </a:lnTo>
                  <a:close/>
                </a:path>
                <a:path w="1358900" h="250825">
                  <a:moveTo>
                    <a:pt x="1358277" y="97193"/>
                  </a:moveTo>
                  <a:lnTo>
                    <a:pt x="1350733" y="97193"/>
                  </a:lnTo>
                  <a:lnTo>
                    <a:pt x="1350733" y="104736"/>
                  </a:lnTo>
                  <a:lnTo>
                    <a:pt x="1358277" y="104736"/>
                  </a:lnTo>
                  <a:lnTo>
                    <a:pt x="1358277" y="97193"/>
                  </a:lnTo>
                  <a:close/>
                </a:path>
                <a:path w="1358900" h="250825">
                  <a:moveTo>
                    <a:pt x="1358277" y="48590"/>
                  </a:moveTo>
                  <a:lnTo>
                    <a:pt x="1350733" y="48590"/>
                  </a:lnTo>
                  <a:lnTo>
                    <a:pt x="1350733" y="56121"/>
                  </a:lnTo>
                  <a:lnTo>
                    <a:pt x="1358277" y="56121"/>
                  </a:lnTo>
                  <a:lnTo>
                    <a:pt x="1358277" y="4859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2998470" y="727100"/>
              <a:ext cx="709930" cy="250825"/>
            </a:xfrm>
            <a:custGeom>
              <a:avLst/>
              <a:gdLst/>
              <a:ahLst/>
              <a:cxnLst/>
              <a:rect l="l" t="t" r="r" b="b"/>
              <a:pathLst>
                <a:path w="709929" h="250825">
                  <a:moveTo>
                    <a:pt x="7531" y="194411"/>
                  </a:moveTo>
                  <a:lnTo>
                    <a:pt x="0" y="194411"/>
                  </a:lnTo>
                  <a:lnTo>
                    <a:pt x="0" y="201955"/>
                  </a:lnTo>
                  <a:lnTo>
                    <a:pt x="7531" y="201955"/>
                  </a:lnTo>
                  <a:lnTo>
                    <a:pt x="7531" y="194411"/>
                  </a:lnTo>
                  <a:close/>
                </a:path>
                <a:path w="709929" h="250825">
                  <a:moveTo>
                    <a:pt x="7531" y="145808"/>
                  </a:moveTo>
                  <a:lnTo>
                    <a:pt x="0" y="145808"/>
                  </a:lnTo>
                  <a:lnTo>
                    <a:pt x="0" y="153352"/>
                  </a:lnTo>
                  <a:lnTo>
                    <a:pt x="7531" y="153352"/>
                  </a:lnTo>
                  <a:lnTo>
                    <a:pt x="7531" y="145808"/>
                  </a:lnTo>
                  <a:close/>
                </a:path>
                <a:path w="709929" h="250825">
                  <a:moveTo>
                    <a:pt x="7531" y="97231"/>
                  </a:moveTo>
                  <a:lnTo>
                    <a:pt x="0" y="97231"/>
                  </a:lnTo>
                  <a:lnTo>
                    <a:pt x="0" y="104775"/>
                  </a:lnTo>
                  <a:lnTo>
                    <a:pt x="7531" y="104775"/>
                  </a:lnTo>
                  <a:lnTo>
                    <a:pt x="7531" y="97231"/>
                  </a:lnTo>
                  <a:close/>
                </a:path>
                <a:path w="709929" h="250825">
                  <a:moveTo>
                    <a:pt x="61531" y="194411"/>
                  </a:moveTo>
                  <a:lnTo>
                    <a:pt x="53987" y="194411"/>
                  </a:lnTo>
                  <a:lnTo>
                    <a:pt x="53987" y="201955"/>
                  </a:lnTo>
                  <a:lnTo>
                    <a:pt x="61531" y="201955"/>
                  </a:lnTo>
                  <a:lnTo>
                    <a:pt x="61531" y="194411"/>
                  </a:lnTo>
                  <a:close/>
                </a:path>
                <a:path w="709929" h="250825">
                  <a:moveTo>
                    <a:pt x="61531" y="145808"/>
                  </a:moveTo>
                  <a:lnTo>
                    <a:pt x="53987" y="145808"/>
                  </a:lnTo>
                  <a:lnTo>
                    <a:pt x="53987" y="153352"/>
                  </a:lnTo>
                  <a:lnTo>
                    <a:pt x="61531" y="153352"/>
                  </a:lnTo>
                  <a:lnTo>
                    <a:pt x="61531" y="145808"/>
                  </a:lnTo>
                  <a:close/>
                </a:path>
                <a:path w="709929" h="250825">
                  <a:moveTo>
                    <a:pt x="61531" y="97231"/>
                  </a:moveTo>
                  <a:lnTo>
                    <a:pt x="53987" y="97231"/>
                  </a:lnTo>
                  <a:lnTo>
                    <a:pt x="53987" y="104775"/>
                  </a:lnTo>
                  <a:lnTo>
                    <a:pt x="61531" y="104775"/>
                  </a:lnTo>
                  <a:lnTo>
                    <a:pt x="61531" y="97231"/>
                  </a:lnTo>
                  <a:close/>
                </a:path>
                <a:path w="709929" h="250825">
                  <a:moveTo>
                    <a:pt x="61531" y="48602"/>
                  </a:moveTo>
                  <a:lnTo>
                    <a:pt x="53987" y="48602"/>
                  </a:lnTo>
                  <a:lnTo>
                    <a:pt x="53987" y="56146"/>
                  </a:lnTo>
                  <a:lnTo>
                    <a:pt x="61531" y="56146"/>
                  </a:lnTo>
                  <a:lnTo>
                    <a:pt x="61531" y="48602"/>
                  </a:lnTo>
                  <a:close/>
                </a:path>
                <a:path w="709929" h="250825">
                  <a:moveTo>
                    <a:pt x="61531" y="0"/>
                  </a:moveTo>
                  <a:lnTo>
                    <a:pt x="53987" y="0"/>
                  </a:lnTo>
                  <a:lnTo>
                    <a:pt x="53987" y="7543"/>
                  </a:lnTo>
                  <a:lnTo>
                    <a:pt x="61531" y="7543"/>
                  </a:lnTo>
                  <a:lnTo>
                    <a:pt x="61531" y="0"/>
                  </a:lnTo>
                  <a:close/>
                </a:path>
                <a:path w="709929" h="250825">
                  <a:moveTo>
                    <a:pt x="115570" y="194411"/>
                  </a:moveTo>
                  <a:lnTo>
                    <a:pt x="108038" y="194411"/>
                  </a:lnTo>
                  <a:lnTo>
                    <a:pt x="108038" y="201955"/>
                  </a:lnTo>
                  <a:lnTo>
                    <a:pt x="115570" y="201955"/>
                  </a:lnTo>
                  <a:lnTo>
                    <a:pt x="115570" y="194411"/>
                  </a:lnTo>
                  <a:close/>
                </a:path>
                <a:path w="709929" h="250825">
                  <a:moveTo>
                    <a:pt x="115570" y="145808"/>
                  </a:moveTo>
                  <a:lnTo>
                    <a:pt x="108038" y="145808"/>
                  </a:lnTo>
                  <a:lnTo>
                    <a:pt x="108038" y="153352"/>
                  </a:lnTo>
                  <a:lnTo>
                    <a:pt x="115570" y="153352"/>
                  </a:lnTo>
                  <a:lnTo>
                    <a:pt x="115570" y="145808"/>
                  </a:lnTo>
                  <a:close/>
                </a:path>
                <a:path w="709929" h="250825">
                  <a:moveTo>
                    <a:pt x="115570" y="97231"/>
                  </a:moveTo>
                  <a:lnTo>
                    <a:pt x="108038" y="97231"/>
                  </a:lnTo>
                  <a:lnTo>
                    <a:pt x="108038" y="104775"/>
                  </a:lnTo>
                  <a:lnTo>
                    <a:pt x="115570" y="104775"/>
                  </a:lnTo>
                  <a:lnTo>
                    <a:pt x="115570" y="97231"/>
                  </a:lnTo>
                  <a:close/>
                </a:path>
                <a:path w="709929" h="250825">
                  <a:moveTo>
                    <a:pt x="115570" y="48602"/>
                  </a:moveTo>
                  <a:lnTo>
                    <a:pt x="108038" y="48602"/>
                  </a:lnTo>
                  <a:lnTo>
                    <a:pt x="108038" y="56146"/>
                  </a:lnTo>
                  <a:lnTo>
                    <a:pt x="115570" y="56146"/>
                  </a:lnTo>
                  <a:lnTo>
                    <a:pt x="115570" y="48602"/>
                  </a:lnTo>
                  <a:close/>
                </a:path>
                <a:path w="709929" h="250825">
                  <a:moveTo>
                    <a:pt x="115570" y="0"/>
                  </a:moveTo>
                  <a:lnTo>
                    <a:pt x="108038" y="0"/>
                  </a:lnTo>
                  <a:lnTo>
                    <a:pt x="108038" y="7543"/>
                  </a:lnTo>
                  <a:lnTo>
                    <a:pt x="115570" y="7543"/>
                  </a:lnTo>
                  <a:lnTo>
                    <a:pt x="115570" y="0"/>
                  </a:lnTo>
                  <a:close/>
                </a:path>
                <a:path w="709929" h="250825">
                  <a:moveTo>
                    <a:pt x="169621" y="243014"/>
                  </a:moveTo>
                  <a:lnTo>
                    <a:pt x="162077" y="243014"/>
                  </a:lnTo>
                  <a:lnTo>
                    <a:pt x="162077" y="250558"/>
                  </a:lnTo>
                  <a:lnTo>
                    <a:pt x="169621" y="250558"/>
                  </a:lnTo>
                  <a:lnTo>
                    <a:pt x="169621" y="243014"/>
                  </a:lnTo>
                  <a:close/>
                </a:path>
                <a:path w="709929" h="250825">
                  <a:moveTo>
                    <a:pt x="169621" y="194411"/>
                  </a:moveTo>
                  <a:lnTo>
                    <a:pt x="162077" y="194411"/>
                  </a:lnTo>
                  <a:lnTo>
                    <a:pt x="162077" y="201955"/>
                  </a:lnTo>
                  <a:lnTo>
                    <a:pt x="169621" y="201955"/>
                  </a:lnTo>
                  <a:lnTo>
                    <a:pt x="169621" y="194411"/>
                  </a:lnTo>
                  <a:close/>
                </a:path>
                <a:path w="709929" h="250825">
                  <a:moveTo>
                    <a:pt x="169621" y="145808"/>
                  </a:moveTo>
                  <a:lnTo>
                    <a:pt x="162077" y="145808"/>
                  </a:lnTo>
                  <a:lnTo>
                    <a:pt x="162077" y="153352"/>
                  </a:lnTo>
                  <a:lnTo>
                    <a:pt x="169621" y="153352"/>
                  </a:lnTo>
                  <a:lnTo>
                    <a:pt x="169621" y="145808"/>
                  </a:lnTo>
                  <a:close/>
                </a:path>
                <a:path w="709929" h="250825">
                  <a:moveTo>
                    <a:pt x="169621" y="97231"/>
                  </a:moveTo>
                  <a:lnTo>
                    <a:pt x="162077" y="97231"/>
                  </a:lnTo>
                  <a:lnTo>
                    <a:pt x="162077" y="104775"/>
                  </a:lnTo>
                  <a:lnTo>
                    <a:pt x="169621" y="104775"/>
                  </a:lnTo>
                  <a:lnTo>
                    <a:pt x="169621" y="97231"/>
                  </a:lnTo>
                  <a:close/>
                </a:path>
                <a:path w="709929" h="250825">
                  <a:moveTo>
                    <a:pt x="169621" y="48602"/>
                  </a:moveTo>
                  <a:lnTo>
                    <a:pt x="162077" y="48602"/>
                  </a:lnTo>
                  <a:lnTo>
                    <a:pt x="162077" y="56146"/>
                  </a:lnTo>
                  <a:lnTo>
                    <a:pt x="169621" y="56146"/>
                  </a:lnTo>
                  <a:lnTo>
                    <a:pt x="169621" y="48602"/>
                  </a:lnTo>
                  <a:close/>
                </a:path>
                <a:path w="709929" h="250825">
                  <a:moveTo>
                    <a:pt x="169621" y="0"/>
                  </a:moveTo>
                  <a:lnTo>
                    <a:pt x="162077" y="0"/>
                  </a:lnTo>
                  <a:lnTo>
                    <a:pt x="162077" y="7543"/>
                  </a:lnTo>
                  <a:lnTo>
                    <a:pt x="169621" y="7543"/>
                  </a:lnTo>
                  <a:lnTo>
                    <a:pt x="169621" y="0"/>
                  </a:lnTo>
                  <a:close/>
                </a:path>
                <a:path w="709929" h="250825">
                  <a:moveTo>
                    <a:pt x="223621" y="243014"/>
                  </a:moveTo>
                  <a:lnTo>
                    <a:pt x="216077" y="243014"/>
                  </a:lnTo>
                  <a:lnTo>
                    <a:pt x="216077" y="250558"/>
                  </a:lnTo>
                  <a:lnTo>
                    <a:pt x="223621" y="250558"/>
                  </a:lnTo>
                  <a:lnTo>
                    <a:pt x="223621" y="243014"/>
                  </a:lnTo>
                  <a:close/>
                </a:path>
                <a:path w="709929" h="250825">
                  <a:moveTo>
                    <a:pt x="223621" y="194411"/>
                  </a:moveTo>
                  <a:lnTo>
                    <a:pt x="216077" y="194411"/>
                  </a:lnTo>
                  <a:lnTo>
                    <a:pt x="216077" y="201955"/>
                  </a:lnTo>
                  <a:lnTo>
                    <a:pt x="223621" y="201955"/>
                  </a:lnTo>
                  <a:lnTo>
                    <a:pt x="223621" y="194411"/>
                  </a:lnTo>
                  <a:close/>
                </a:path>
                <a:path w="709929" h="250825">
                  <a:moveTo>
                    <a:pt x="223621" y="145808"/>
                  </a:moveTo>
                  <a:lnTo>
                    <a:pt x="216077" y="145808"/>
                  </a:lnTo>
                  <a:lnTo>
                    <a:pt x="216077" y="153352"/>
                  </a:lnTo>
                  <a:lnTo>
                    <a:pt x="223621" y="153352"/>
                  </a:lnTo>
                  <a:lnTo>
                    <a:pt x="223621" y="145808"/>
                  </a:lnTo>
                  <a:close/>
                </a:path>
                <a:path w="709929" h="250825">
                  <a:moveTo>
                    <a:pt x="223621" y="97231"/>
                  </a:moveTo>
                  <a:lnTo>
                    <a:pt x="216077" y="97231"/>
                  </a:lnTo>
                  <a:lnTo>
                    <a:pt x="216077" y="104775"/>
                  </a:lnTo>
                  <a:lnTo>
                    <a:pt x="223621" y="104775"/>
                  </a:lnTo>
                  <a:lnTo>
                    <a:pt x="223621" y="97231"/>
                  </a:lnTo>
                  <a:close/>
                </a:path>
                <a:path w="709929" h="250825">
                  <a:moveTo>
                    <a:pt x="223621" y="48602"/>
                  </a:moveTo>
                  <a:lnTo>
                    <a:pt x="216077" y="48602"/>
                  </a:lnTo>
                  <a:lnTo>
                    <a:pt x="216077" y="56146"/>
                  </a:lnTo>
                  <a:lnTo>
                    <a:pt x="223621" y="56146"/>
                  </a:lnTo>
                  <a:lnTo>
                    <a:pt x="223621" y="48602"/>
                  </a:lnTo>
                  <a:close/>
                </a:path>
                <a:path w="709929" h="250825">
                  <a:moveTo>
                    <a:pt x="223621" y="0"/>
                  </a:moveTo>
                  <a:lnTo>
                    <a:pt x="216077" y="0"/>
                  </a:lnTo>
                  <a:lnTo>
                    <a:pt x="216077" y="7543"/>
                  </a:lnTo>
                  <a:lnTo>
                    <a:pt x="223621" y="7543"/>
                  </a:lnTo>
                  <a:lnTo>
                    <a:pt x="223621" y="0"/>
                  </a:lnTo>
                  <a:close/>
                </a:path>
                <a:path w="709929" h="250825">
                  <a:moveTo>
                    <a:pt x="277647" y="243014"/>
                  </a:moveTo>
                  <a:lnTo>
                    <a:pt x="270103" y="243014"/>
                  </a:lnTo>
                  <a:lnTo>
                    <a:pt x="270103" y="250558"/>
                  </a:lnTo>
                  <a:lnTo>
                    <a:pt x="277647" y="250558"/>
                  </a:lnTo>
                  <a:lnTo>
                    <a:pt x="277647" y="243014"/>
                  </a:lnTo>
                  <a:close/>
                </a:path>
                <a:path w="709929" h="250825">
                  <a:moveTo>
                    <a:pt x="277647" y="194411"/>
                  </a:moveTo>
                  <a:lnTo>
                    <a:pt x="270103" y="194411"/>
                  </a:lnTo>
                  <a:lnTo>
                    <a:pt x="270103" y="201955"/>
                  </a:lnTo>
                  <a:lnTo>
                    <a:pt x="277647" y="201955"/>
                  </a:lnTo>
                  <a:lnTo>
                    <a:pt x="277647" y="194411"/>
                  </a:lnTo>
                  <a:close/>
                </a:path>
                <a:path w="709929" h="250825">
                  <a:moveTo>
                    <a:pt x="277647" y="145808"/>
                  </a:moveTo>
                  <a:lnTo>
                    <a:pt x="270103" y="145808"/>
                  </a:lnTo>
                  <a:lnTo>
                    <a:pt x="270103" y="153352"/>
                  </a:lnTo>
                  <a:lnTo>
                    <a:pt x="277647" y="153352"/>
                  </a:lnTo>
                  <a:lnTo>
                    <a:pt x="277647" y="145808"/>
                  </a:lnTo>
                  <a:close/>
                </a:path>
                <a:path w="709929" h="250825">
                  <a:moveTo>
                    <a:pt x="277647" y="97231"/>
                  </a:moveTo>
                  <a:lnTo>
                    <a:pt x="270103" y="97231"/>
                  </a:lnTo>
                  <a:lnTo>
                    <a:pt x="270103" y="104775"/>
                  </a:lnTo>
                  <a:lnTo>
                    <a:pt x="277647" y="104775"/>
                  </a:lnTo>
                  <a:lnTo>
                    <a:pt x="277647" y="97231"/>
                  </a:lnTo>
                  <a:close/>
                </a:path>
                <a:path w="709929" h="250825">
                  <a:moveTo>
                    <a:pt x="277647" y="48602"/>
                  </a:moveTo>
                  <a:lnTo>
                    <a:pt x="270103" y="48602"/>
                  </a:lnTo>
                  <a:lnTo>
                    <a:pt x="270103" y="56146"/>
                  </a:lnTo>
                  <a:lnTo>
                    <a:pt x="277647" y="56146"/>
                  </a:lnTo>
                  <a:lnTo>
                    <a:pt x="277647" y="48602"/>
                  </a:lnTo>
                  <a:close/>
                </a:path>
                <a:path w="709929" h="250825">
                  <a:moveTo>
                    <a:pt x="277647" y="0"/>
                  </a:moveTo>
                  <a:lnTo>
                    <a:pt x="270103" y="0"/>
                  </a:lnTo>
                  <a:lnTo>
                    <a:pt x="270103" y="7543"/>
                  </a:lnTo>
                  <a:lnTo>
                    <a:pt x="277647" y="7543"/>
                  </a:lnTo>
                  <a:lnTo>
                    <a:pt x="277647" y="0"/>
                  </a:lnTo>
                  <a:close/>
                </a:path>
                <a:path w="709929" h="250825">
                  <a:moveTo>
                    <a:pt x="331685" y="243014"/>
                  </a:moveTo>
                  <a:lnTo>
                    <a:pt x="324142" y="243014"/>
                  </a:lnTo>
                  <a:lnTo>
                    <a:pt x="324142" y="250558"/>
                  </a:lnTo>
                  <a:lnTo>
                    <a:pt x="331685" y="250558"/>
                  </a:lnTo>
                  <a:lnTo>
                    <a:pt x="331685" y="243014"/>
                  </a:lnTo>
                  <a:close/>
                </a:path>
                <a:path w="709929" h="250825">
                  <a:moveTo>
                    <a:pt x="331685" y="194411"/>
                  </a:moveTo>
                  <a:lnTo>
                    <a:pt x="324142" y="194411"/>
                  </a:lnTo>
                  <a:lnTo>
                    <a:pt x="324142" y="201955"/>
                  </a:lnTo>
                  <a:lnTo>
                    <a:pt x="331685" y="201955"/>
                  </a:lnTo>
                  <a:lnTo>
                    <a:pt x="331685" y="194411"/>
                  </a:lnTo>
                  <a:close/>
                </a:path>
                <a:path w="709929" h="250825">
                  <a:moveTo>
                    <a:pt x="331685" y="145808"/>
                  </a:moveTo>
                  <a:lnTo>
                    <a:pt x="324142" y="145808"/>
                  </a:lnTo>
                  <a:lnTo>
                    <a:pt x="324142" y="153352"/>
                  </a:lnTo>
                  <a:lnTo>
                    <a:pt x="331685" y="153352"/>
                  </a:lnTo>
                  <a:lnTo>
                    <a:pt x="331685" y="145808"/>
                  </a:lnTo>
                  <a:close/>
                </a:path>
                <a:path w="709929" h="250825">
                  <a:moveTo>
                    <a:pt x="331685" y="97231"/>
                  </a:moveTo>
                  <a:lnTo>
                    <a:pt x="324142" y="97231"/>
                  </a:lnTo>
                  <a:lnTo>
                    <a:pt x="324142" y="104775"/>
                  </a:lnTo>
                  <a:lnTo>
                    <a:pt x="331685" y="104775"/>
                  </a:lnTo>
                  <a:lnTo>
                    <a:pt x="331685" y="97231"/>
                  </a:lnTo>
                  <a:close/>
                </a:path>
                <a:path w="709929" h="250825">
                  <a:moveTo>
                    <a:pt x="331685" y="48602"/>
                  </a:moveTo>
                  <a:lnTo>
                    <a:pt x="324142" y="48602"/>
                  </a:lnTo>
                  <a:lnTo>
                    <a:pt x="324142" y="56146"/>
                  </a:lnTo>
                  <a:lnTo>
                    <a:pt x="331685" y="56146"/>
                  </a:lnTo>
                  <a:lnTo>
                    <a:pt x="331685" y="48602"/>
                  </a:lnTo>
                  <a:close/>
                </a:path>
                <a:path w="709929" h="250825">
                  <a:moveTo>
                    <a:pt x="385737" y="243014"/>
                  </a:moveTo>
                  <a:lnTo>
                    <a:pt x="378193" y="243014"/>
                  </a:lnTo>
                  <a:lnTo>
                    <a:pt x="378193" y="250558"/>
                  </a:lnTo>
                  <a:lnTo>
                    <a:pt x="385737" y="250558"/>
                  </a:lnTo>
                  <a:lnTo>
                    <a:pt x="385737" y="243014"/>
                  </a:lnTo>
                  <a:close/>
                </a:path>
                <a:path w="709929" h="250825">
                  <a:moveTo>
                    <a:pt x="385737" y="194411"/>
                  </a:moveTo>
                  <a:lnTo>
                    <a:pt x="378193" y="194411"/>
                  </a:lnTo>
                  <a:lnTo>
                    <a:pt x="378193" y="201955"/>
                  </a:lnTo>
                  <a:lnTo>
                    <a:pt x="385737" y="201955"/>
                  </a:lnTo>
                  <a:lnTo>
                    <a:pt x="385737" y="194411"/>
                  </a:lnTo>
                  <a:close/>
                </a:path>
                <a:path w="709929" h="250825">
                  <a:moveTo>
                    <a:pt x="385737" y="145808"/>
                  </a:moveTo>
                  <a:lnTo>
                    <a:pt x="378193" y="145808"/>
                  </a:lnTo>
                  <a:lnTo>
                    <a:pt x="378193" y="153352"/>
                  </a:lnTo>
                  <a:lnTo>
                    <a:pt x="385737" y="153352"/>
                  </a:lnTo>
                  <a:lnTo>
                    <a:pt x="385737" y="145808"/>
                  </a:lnTo>
                  <a:close/>
                </a:path>
                <a:path w="709929" h="250825">
                  <a:moveTo>
                    <a:pt x="385737" y="97231"/>
                  </a:moveTo>
                  <a:lnTo>
                    <a:pt x="378193" y="97231"/>
                  </a:lnTo>
                  <a:lnTo>
                    <a:pt x="378193" y="104775"/>
                  </a:lnTo>
                  <a:lnTo>
                    <a:pt x="385737" y="104775"/>
                  </a:lnTo>
                  <a:lnTo>
                    <a:pt x="385737" y="97231"/>
                  </a:lnTo>
                  <a:close/>
                </a:path>
                <a:path w="709929" h="250825">
                  <a:moveTo>
                    <a:pt x="385737" y="48602"/>
                  </a:moveTo>
                  <a:lnTo>
                    <a:pt x="378193" y="48602"/>
                  </a:lnTo>
                  <a:lnTo>
                    <a:pt x="378193" y="56146"/>
                  </a:lnTo>
                  <a:lnTo>
                    <a:pt x="385737" y="56146"/>
                  </a:lnTo>
                  <a:lnTo>
                    <a:pt x="385737" y="48602"/>
                  </a:lnTo>
                  <a:close/>
                </a:path>
                <a:path w="709929" h="250825">
                  <a:moveTo>
                    <a:pt x="439724" y="243014"/>
                  </a:moveTo>
                  <a:lnTo>
                    <a:pt x="432181" y="243014"/>
                  </a:lnTo>
                  <a:lnTo>
                    <a:pt x="432181" y="250558"/>
                  </a:lnTo>
                  <a:lnTo>
                    <a:pt x="439724" y="250558"/>
                  </a:lnTo>
                  <a:lnTo>
                    <a:pt x="439724" y="243014"/>
                  </a:lnTo>
                  <a:close/>
                </a:path>
                <a:path w="709929" h="250825">
                  <a:moveTo>
                    <a:pt x="439724" y="194411"/>
                  </a:moveTo>
                  <a:lnTo>
                    <a:pt x="432181" y="194411"/>
                  </a:lnTo>
                  <a:lnTo>
                    <a:pt x="432181" y="201955"/>
                  </a:lnTo>
                  <a:lnTo>
                    <a:pt x="439724" y="201955"/>
                  </a:lnTo>
                  <a:lnTo>
                    <a:pt x="439724" y="194411"/>
                  </a:lnTo>
                  <a:close/>
                </a:path>
                <a:path w="709929" h="250825">
                  <a:moveTo>
                    <a:pt x="439724" y="145808"/>
                  </a:moveTo>
                  <a:lnTo>
                    <a:pt x="432181" y="145808"/>
                  </a:lnTo>
                  <a:lnTo>
                    <a:pt x="432181" y="153352"/>
                  </a:lnTo>
                  <a:lnTo>
                    <a:pt x="439724" y="153352"/>
                  </a:lnTo>
                  <a:lnTo>
                    <a:pt x="439724" y="145808"/>
                  </a:lnTo>
                  <a:close/>
                </a:path>
                <a:path w="709929" h="250825">
                  <a:moveTo>
                    <a:pt x="439724" y="97231"/>
                  </a:moveTo>
                  <a:lnTo>
                    <a:pt x="432181" y="97231"/>
                  </a:lnTo>
                  <a:lnTo>
                    <a:pt x="432181" y="104775"/>
                  </a:lnTo>
                  <a:lnTo>
                    <a:pt x="439724" y="104775"/>
                  </a:lnTo>
                  <a:lnTo>
                    <a:pt x="439724" y="97231"/>
                  </a:lnTo>
                  <a:close/>
                </a:path>
                <a:path w="709929" h="250825">
                  <a:moveTo>
                    <a:pt x="439724" y="48602"/>
                  </a:moveTo>
                  <a:lnTo>
                    <a:pt x="432181" y="48602"/>
                  </a:lnTo>
                  <a:lnTo>
                    <a:pt x="432181" y="56146"/>
                  </a:lnTo>
                  <a:lnTo>
                    <a:pt x="439724" y="56146"/>
                  </a:lnTo>
                  <a:lnTo>
                    <a:pt x="439724" y="48602"/>
                  </a:lnTo>
                  <a:close/>
                </a:path>
                <a:path w="709929" h="250825">
                  <a:moveTo>
                    <a:pt x="493776" y="243014"/>
                  </a:moveTo>
                  <a:lnTo>
                    <a:pt x="486232" y="243014"/>
                  </a:lnTo>
                  <a:lnTo>
                    <a:pt x="486232" y="250558"/>
                  </a:lnTo>
                  <a:lnTo>
                    <a:pt x="493776" y="250558"/>
                  </a:lnTo>
                  <a:lnTo>
                    <a:pt x="493776" y="243014"/>
                  </a:lnTo>
                  <a:close/>
                </a:path>
                <a:path w="709929" h="250825">
                  <a:moveTo>
                    <a:pt x="493776" y="194411"/>
                  </a:moveTo>
                  <a:lnTo>
                    <a:pt x="486232" y="194411"/>
                  </a:lnTo>
                  <a:lnTo>
                    <a:pt x="486232" y="201955"/>
                  </a:lnTo>
                  <a:lnTo>
                    <a:pt x="493776" y="201955"/>
                  </a:lnTo>
                  <a:lnTo>
                    <a:pt x="493776" y="194411"/>
                  </a:lnTo>
                  <a:close/>
                </a:path>
                <a:path w="709929" h="250825">
                  <a:moveTo>
                    <a:pt x="493776" y="145808"/>
                  </a:moveTo>
                  <a:lnTo>
                    <a:pt x="486232" y="145808"/>
                  </a:lnTo>
                  <a:lnTo>
                    <a:pt x="486232" y="153352"/>
                  </a:lnTo>
                  <a:lnTo>
                    <a:pt x="493776" y="153352"/>
                  </a:lnTo>
                  <a:lnTo>
                    <a:pt x="493776" y="145808"/>
                  </a:lnTo>
                  <a:close/>
                </a:path>
                <a:path w="709929" h="250825">
                  <a:moveTo>
                    <a:pt x="493776" y="97231"/>
                  </a:moveTo>
                  <a:lnTo>
                    <a:pt x="486232" y="97231"/>
                  </a:lnTo>
                  <a:lnTo>
                    <a:pt x="486232" y="104775"/>
                  </a:lnTo>
                  <a:lnTo>
                    <a:pt x="493776" y="104775"/>
                  </a:lnTo>
                  <a:lnTo>
                    <a:pt x="493776" y="97231"/>
                  </a:lnTo>
                  <a:close/>
                </a:path>
                <a:path w="709929" h="250825">
                  <a:moveTo>
                    <a:pt x="493776" y="48602"/>
                  </a:moveTo>
                  <a:lnTo>
                    <a:pt x="486232" y="48602"/>
                  </a:lnTo>
                  <a:lnTo>
                    <a:pt x="486232" y="56146"/>
                  </a:lnTo>
                  <a:lnTo>
                    <a:pt x="493776" y="56146"/>
                  </a:lnTo>
                  <a:lnTo>
                    <a:pt x="493776" y="48602"/>
                  </a:lnTo>
                  <a:close/>
                </a:path>
                <a:path w="709929" h="250825">
                  <a:moveTo>
                    <a:pt x="547814" y="243014"/>
                  </a:moveTo>
                  <a:lnTo>
                    <a:pt x="540270" y="243014"/>
                  </a:lnTo>
                  <a:lnTo>
                    <a:pt x="540270" y="250558"/>
                  </a:lnTo>
                  <a:lnTo>
                    <a:pt x="547814" y="250558"/>
                  </a:lnTo>
                  <a:lnTo>
                    <a:pt x="547814" y="243014"/>
                  </a:lnTo>
                  <a:close/>
                </a:path>
                <a:path w="709929" h="250825">
                  <a:moveTo>
                    <a:pt x="547814" y="194411"/>
                  </a:moveTo>
                  <a:lnTo>
                    <a:pt x="540270" y="194411"/>
                  </a:lnTo>
                  <a:lnTo>
                    <a:pt x="540270" y="201955"/>
                  </a:lnTo>
                  <a:lnTo>
                    <a:pt x="547814" y="201955"/>
                  </a:lnTo>
                  <a:lnTo>
                    <a:pt x="547814" y="194411"/>
                  </a:lnTo>
                  <a:close/>
                </a:path>
                <a:path w="709929" h="250825">
                  <a:moveTo>
                    <a:pt x="547814" y="145808"/>
                  </a:moveTo>
                  <a:lnTo>
                    <a:pt x="540270" y="145808"/>
                  </a:lnTo>
                  <a:lnTo>
                    <a:pt x="540270" y="153352"/>
                  </a:lnTo>
                  <a:lnTo>
                    <a:pt x="547814" y="153352"/>
                  </a:lnTo>
                  <a:lnTo>
                    <a:pt x="547814" y="145808"/>
                  </a:lnTo>
                  <a:close/>
                </a:path>
                <a:path w="709929" h="250825">
                  <a:moveTo>
                    <a:pt x="547814" y="97231"/>
                  </a:moveTo>
                  <a:lnTo>
                    <a:pt x="540270" y="97231"/>
                  </a:lnTo>
                  <a:lnTo>
                    <a:pt x="540270" y="104775"/>
                  </a:lnTo>
                  <a:lnTo>
                    <a:pt x="547814" y="104775"/>
                  </a:lnTo>
                  <a:lnTo>
                    <a:pt x="547814" y="97231"/>
                  </a:lnTo>
                  <a:close/>
                </a:path>
                <a:path w="709929" h="250825">
                  <a:moveTo>
                    <a:pt x="547814" y="48602"/>
                  </a:moveTo>
                  <a:lnTo>
                    <a:pt x="540270" y="48602"/>
                  </a:lnTo>
                  <a:lnTo>
                    <a:pt x="540270" y="56146"/>
                  </a:lnTo>
                  <a:lnTo>
                    <a:pt x="547814" y="56146"/>
                  </a:lnTo>
                  <a:lnTo>
                    <a:pt x="547814" y="48602"/>
                  </a:lnTo>
                  <a:close/>
                </a:path>
                <a:path w="709929" h="250825">
                  <a:moveTo>
                    <a:pt x="601865" y="243014"/>
                  </a:moveTo>
                  <a:lnTo>
                    <a:pt x="594321" y="243014"/>
                  </a:lnTo>
                  <a:lnTo>
                    <a:pt x="594321" y="250558"/>
                  </a:lnTo>
                  <a:lnTo>
                    <a:pt x="601865" y="250558"/>
                  </a:lnTo>
                  <a:lnTo>
                    <a:pt x="601865" y="243014"/>
                  </a:lnTo>
                  <a:close/>
                </a:path>
                <a:path w="709929" h="250825">
                  <a:moveTo>
                    <a:pt x="601865" y="194411"/>
                  </a:moveTo>
                  <a:lnTo>
                    <a:pt x="594321" y="194411"/>
                  </a:lnTo>
                  <a:lnTo>
                    <a:pt x="594321" y="201955"/>
                  </a:lnTo>
                  <a:lnTo>
                    <a:pt x="601865" y="201955"/>
                  </a:lnTo>
                  <a:lnTo>
                    <a:pt x="601865" y="194411"/>
                  </a:lnTo>
                  <a:close/>
                </a:path>
                <a:path w="709929" h="250825">
                  <a:moveTo>
                    <a:pt x="601865" y="145808"/>
                  </a:moveTo>
                  <a:lnTo>
                    <a:pt x="594321" y="145808"/>
                  </a:lnTo>
                  <a:lnTo>
                    <a:pt x="594321" y="153352"/>
                  </a:lnTo>
                  <a:lnTo>
                    <a:pt x="601865" y="153352"/>
                  </a:lnTo>
                  <a:lnTo>
                    <a:pt x="601865" y="145808"/>
                  </a:lnTo>
                  <a:close/>
                </a:path>
                <a:path w="709929" h="250825">
                  <a:moveTo>
                    <a:pt x="601865" y="97231"/>
                  </a:moveTo>
                  <a:lnTo>
                    <a:pt x="594321" y="97231"/>
                  </a:lnTo>
                  <a:lnTo>
                    <a:pt x="594321" y="104775"/>
                  </a:lnTo>
                  <a:lnTo>
                    <a:pt x="601865" y="104775"/>
                  </a:lnTo>
                  <a:lnTo>
                    <a:pt x="601865" y="97231"/>
                  </a:lnTo>
                  <a:close/>
                </a:path>
                <a:path w="709929" h="250825">
                  <a:moveTo>
                    <a:pt x="601865" y="48602"/>
                  </a:moveTo>
                  <a:lnTo>
                    <a:pt x="594321" y="48602"/>
                  </a:lnTo>
                  <a:lnTo>
                    <a:pt x="594321" y="56146"/>
                  </a:lnTo>
                  <a:lnTo>
                    <a:pt x="601865" y="56146"/>
                  </a:lnTo>
                  <a:lnTo>
                    <a:pt x="601865" y="48602"/>
                  </a:lnTo>
                  <a:close/>
                </a:path>
                <a:path w="709929" h="250825">
                  <a:moveTo>
                    <a:pt x="655853" y="243014"/>
                  </a:moveTo>
                  <a:lnTo>
                    <a:pt x="648309" y="243014"/>
                  </a:lnTo>
                  <a:lnTo>
                    <a:pt x="648309" y="250558"/>
                  </a:lnTo>
                  <a:lnTo>
                    <a:pt x="655853" y="250558"/>
                  </a:lnTo>
                  <a:lnTo>
                    <a:pt x="655853" y="243014"/>
                  </a:lnTo>
                  <a:close/>
                </a:path>
                <a:path w="709929" h="250825">
                  <a:moveTo>
                    <a:pt x="655853" y="194411"/>
                  </a:moveTo>
                  <a:lnTo>
                    <a:pt x="648309" y="194411"/>
                  </a:lnTo>
                  <a:lnTo>
                    <a:pt x="648309" y="201955"/>
                  </a:lnTo>
                  <a:lnTo>
                    <a:pt x="655853" y="201955"/>
                  </a:lnTo>
                  <a:lnTo>
                    <a:pt x="655853" y="194411"/>
                  </a:lnTo>
                  <a:close/>
                </a:path>
                <a:path w="709929" h="250825">
                  <a:moveTo>
                    <a:pt x="655853" y="145808"/>
                  </a:moveTo>
                  <a:lnTo>
                    <a:pt x="648309" y="145808"/>
                  </a:lnTo>
                  <a:lnTo>
                    <a:pt x="648309" y="153352"/>
                  </a:lnTo>
                  <a:lnTo>
                    <a:pt x="655853" y="153352"/>
                  </a:lnTo>
                  <a:lnTo>
                    <a:pt x="655853" y="145808"/>
                  </a:lnTo>
                  <a:close/>
                </a:path>
                <a:path w="709929" h="250825">
                  <a:moveTo>
                    <a:pt x="655853" y="97231"/>
                  </a:moveTo>
                  <a:lnTo>
                    <a:pt x="648309" y="97231"/>
                  </a:lnTo>
                  <a:lnTo>
                    <a:pt x="648309" y="104775"/>
                  </a:lnTo>
                  <a:lnTo>
                    <a:pt x="655853" y="104775"/>
                  </a:lnTo>
                  <a:lnTo>
                    <a:pt x="655853" y="97231"/>
                  </a:lnTo>
                  <a:close/>
                </a:path>
                <a:path w="709929" h="250825">
                  <a:moveTo>
                    <a:pt x="655853" y="48602"/>
                  </a:moveTo>
                  <a:lnTo>
                    <a:pt x="648309" y="48602"/>
                  </a:lnTo>
                  <a:lnTo>
                    <a:pt x="648309" y="56146"/>
                  </a:lnTo>
                  <a:lnTo>
                    <a:pt x="655853" y="56146"/>
                  </a:lnTo>
                  <a:lnTo>
                    <a:pt x="655853" y="48602"/>
                  </a:lnTo>
                  <a:close/>
                </a:path>
                <a:path w="709929" h="250825">
                  <a:moveTo>
                    <a:pt x="709904" y="243014"/>
                  </a:moveTo>
                  <a:lnTo>
                    <a:pt x="702360" y="243014"/>
                  </a:lnTo>
                  <a:lnTo>
                    <a:pt x="702360" y="250558"/>
                  </a:lnTo>
                  <a:lnTo>
                    <a:pt x="709904" y="250558"/>
                  </a:lnTo>
                  <a:lnTo>
                    <a:pt x="709904" y="243014"/>
                  </a:lnTo>
                  <a:close/>
                </a:path>
                <a:path w="709929" h="250825">
                  <a:moveTo>
                    <a:pt x="709904" y="194411"/>
                  </a:moveTo>
                  <a:lnTo>
                    <a:pt x="702360" y="194411"/>
                  </a:lnTo>
                  <a:lnTo>
                    <a:pt x="702360" y="201955"/>
                  </a:lnTo>
                  <a:lnTo>
                    <a:pt x="709904" y="201955"/>
                  </a:lnTo>
                  <a:lnTo>
                    <a:pt x="709904" y="194411"/>
                  </a:lnTo>
                  <a:close/>
                </a:path>
                <a:path w="709929" h="250825">
                  <a:moveTo>
                    <a:pt x="709904" y="145808"/>
                  </a:moveTo>
                  <a:lnTo>
                    <a:pt x="702360" y="145808"/>
                  </a:lnTo>
                  <a:lnTo>
                    <a:pt x="702360" y="153352"/>
                  </a:lnTo>
                  <a:lnTo>
                    <a:pt x="709904" y="153352"/>
                  </a:lnTo>
                  <a:lnTo>
                    <a:pt x="709904" y="145808"/>
                  </a:lnTo>
                  <a:close/>
                </a:path>
                <a:path w="709929" h="250825">
                  <a:moveTo>
                    <a:pt x="709904" y="97231"/>
                  </a:moveTo>
                  <a:lnTo>
                    <a:pt x="702360" y="97231"/>
                  </a:lnTo>
                  <a:lnTo>
                    <a:pt x="702360" y="104775"/>
                  </a:lnTo>
                  <a:lnTo>
                    <a:pt x="709904" y="104775"/>
                  </a:lnTo>
                  <a:lnTo>
                    <a:pt x="709904" y="97231"/>
                  </a:lnTo>
                  <a:close/>
                </a:path>
                <a:path w="709929" h="250825">
                  <a:moveTo>
                    <a:pt x="709904" y="48602"/>
                  </a:moveTo>
                  <a:lnTo>
                    <a:pt x="702360" y="48602"/>
                  </a:lnTo>
                  <a:lnTo>
                    <a:pt x="702360" y="56146"/>
                  </a:lnTo>
                  <a:lnTo>
                    <a:pt x="709904" y="56146"/>
                  </a:lnTo>
                  <a:lnTo>
                    <a:pt x="709904" y="48602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3106509" y="581304"/>
              <a:ext cx="601980" cy="153670"/>
            </a:xfrm>
            <a:custGeom>
              <a:avLst/>
              <a:gdLst/>
              <a:ahLst/>
              <a:cxnLst/>
              <a:rect l="l" t="t" r="r" b="b"/>
              <a:pathLst>
                <a:path w="601979" h="153670">
                  <a:moveTo>
                    <a:pt x="7531" y="97231"/>
                  </a:moveTo>
                  <a:lnTo>
                    <a:pt x="0" y="97231"/>
                  </a:lnTo>
                  <a:lnTo>
                    <a:pt x="0" y="104762"/>
                  </a:lnTo>
                  <a:lnTo>
                    <a:pt x="7531" y="104762"/>
                  </a:lnTo>
                  <a:lnTo>
                    <a:pt x="7531" y="97231"/>
                  </a:lnTo>
                  <a:close/>
                </a:path>
                <a:path w="601979" h="153670">
                  <a:moveTo>
                    <a:pt x="7531" y="48615"/>
                  </a:moveTo>
                  <a:lnTo>
                    <a:pt x="0" y="48615"/>
                  </a:lnTo>
                  <a:lnTo>
                    <a:pt x="0" y="56159"/>
                  </a:lnTo>
                  <a:lnTo>
                    <a:pt x="7531" y="56159"/>
                  </a:lnTo>
                  <a:lnTo>
                    <a:pt x="7531" y="48615"/>
                  </a:lnTo>
                  <a:close/>
                </a:path>
                <a:path w="601979" h="153670">
                  <a:moveTo>
                    <a:pt x="61582" y="97231"/>
                  </a:moveTo>
                  <a:lnTo>
                    <a:pt x="54038" y="97231"/>
                  </a:lnTo>
                  <a:lnTo>
                    <a:pt x="54038" y="104762"/>
                  </a:lnTo>
                  <a:lnTo>
                    <a:pt x="61582" y="104762"/>
                  </a:lnTo>
                  <a:lnTo>
                    <a:pt x="61582" y="97231"/>
                  </a:lnTo>
                  <a:close/>
                </a:path>
                <a:path w="601979" h="153670">
                  <a:moveTo>
                    <a:pt x="61582" y="48615"/>
                  </a:moveTo>
                  <a:lnTo>
                    <a:pt x="54038" y="48615"/>
                  </a:lnTo>
                  <a:lnTo>
                    <a:pt x="54038" y="56159"/>
                  </a:lnTo>
                  <a:lnTo>
                    <a:pt x="61582" y="56159"/>
                  </a:lnTo>
                  <a:lnTo>
                    <a:pt x="61582" y="48615"/>
                  </a:lnTo>
                  <a:close/>
                </a:path>
                <a:path w="601979" h="153670">
                  <a:moveTo>
                    <a:pt x="61582" y="0"/>
                  </a:moveTo>
                  <a:lnTo>
                    <a:pt x="54038" y="0"/>
                  </a:lnTo>
                  <a:lnTo>
                    <a:pt x="54038" y="7531"/>
                  </a:lnTo>
                  <a:lnTo>
                    <a:pt x="61582" y="7531"/>
                  </a:lnTo>
                  <a:lnTo>
                    <a:pt x="61582" y="0"/>
                  </a:lnTo>
                  <a:close/>
                </a:path>
                <a:path w="601979" h="153670">
                  <a:moveTo>
                    <a:pt x="115582" y="97231"/>
                  </a:moveTo>
                  <a:lnTo>
                    <a:pt x="108038" y="97231"/>
                  </a:lnTo>
                  <a:lnTo>
                    <a:pt x="108038" y="104762"/>
                  </a:lnTo>
                  <a:lnTo>
                    <a:pt x="115582" y="104762"/>
                  </a:lnTo>
                  <a:lnTo>
                    <a:pt x="115582" y="97231"/>
                  </a:lnTo>
                  <a:close/>
                </a:path>
                <a:path w="601979" h="153670">
                  <a:moveTo>
                    <a:pt x="115582" y="48615"/>
                  </a:moveTo>
                  <a:lnTo>
                    <a:pt x="108038" y="48615"/>
                  </a:lnTo>
                  <a:lnTo>
                    <a:pt x="108038" y="56159"/>
                  </a:lnTo>
                  <a:lnTo>
                    <a:pt x="115582" y="56159"/>
                  </a:lnTo>
                  <a:lnTo>
                    <a:pt x="115582" y="48615"/>
                  </a:lnTo>
                  <a:close/>
                </a:path>
                <a:path w="601979" h="153670">
                  <a:moveTo>
                    <a:pt x="115582" y="0"/>
                  </a:moveTo>
                  <a:lnTo>
                    <a:pt x="108038" y="0"/>
                  </a:lnTo>
                  <a:lnTo>
                    <a:pt x="108038" y="7531"/>
                  </a:lnTo>
                  <a:lnTo>
                    <a:pt x="115582" y="7531"/>
                  </a:lnTo>
                  <a:lnTo>
                    <a:pt x="115582" y="0"/>
                  </a:lnTo>
                  <a:close/>
                </a:path>
                <a:path w="601979" h="153670">
                  <a:moveTo>
                    <a:pt x="169608" y="145796"/>
                  </a:moveTo>
                  <a:lnTo>
                    <a:pt x="162064" y="145796"/>
                  </a:lnTo>
                  <a:lnTo>
                    <a:pt x="162064" y="153339"/>
                  </a:lnTo>
                  <a:lnTo>
                    <a:pt x="169608" y="153339"/>
                  </a:lnTo>
                  <a:lnTo>
                    <a:pt x="169608" y="145796"/>
                  </a:lnTo>
                  <a:close/>
                </a:path>
                <a:path w="601979" h="153670">
                  <a:moveTo>
                    <a:pt x="169608" y="97231"/>
                  </a:moveTo>
                  <a:lnTo>
                    <a:pt x="162064" y="97231"/>
                  </a:lnTo>
                  <a:lnTo>
                    <a:pt x="162064" y="104762"/>
                  </a:lnTo>
                  <a:lnTo>
                    <a:pt x="169608" y="104762"/>
                  </a:lnTo>
                  <a:lnTo>
                    <a:pt x="169608" y="97231"/>
                  </a:lnTo>
                  <a:close/>
                </a:path>
                <a:path w="601979" h="153670">
                  <a:moveTo>
                    <a:pt x="169608" y="48615"/>
                  </a:moveTo>
                  <a:lnTo>
                    <a:pt x="162064" y="48615"/>
                  </a:lnTo>
                  <a:lnTo>
                    <a:pt x="162064" y="56159"/>
                  </a:lnTo>
                  <a:lnTo>
                    <a:pt x="169608" y="56159"/>
                  </a:lnTo>
                  <a:lnTo>
                    <a:pt x="169608" y="48615"/>
                  </a:lnTo>
                  <a:close/>
                </a:path>
                <a:path w="601979" h="153670">
                  <a:moveTo>
                    <a:pt x="169608" y="0"/>
                  </a:moveTo>
                  <a:lnTo>
                    <a:pt x="162064" y="0"/>
                  </a:lnTo>
                  <a:lnTo>
                    <a:pt x="162064" y="7531"/>
                  </a:lnTo>
                  <a:lnTo>
                    <a:pt x="169608" y="7531"/>
                  </a:lnTo>
                  <a:lnTo>
                    <a:pt x="169608" y="0"/>
                  </a:lnTo>
                  <a:close/>
                </a:path>
                <a:path w="601979" h="153670">
                  <a:moveTo>
                    <a:pt x="223647" y="145796"/>
                  </a:moveTo>
                  <a:lnTo>
                    <a:pt x="216103" y="145796"/>
                  </a:lnTo>
                  <a:lnTo>
                    <a:pt x="216103" y="153339"/>
                  </a:lnTo>
                  <a:lnTo>
                    <a:pt x="223647" y="153339"/>
                  </a:lnTo>
                  <a:lnTo>
                    <a:pt x="223647" y="145796"/>
                  </a:lnTo>
                  <a:close/>
                </a:path>
                <a:path w="601979" h="153670">
                  <a:moveTo>
                    <a:pt x="223647" y="97231"/>
                  </a:moveTo>
                  <a:lnTo>
                    <a:pt x="216103" y="97231"/>
                  </a:lnTo>
                  <a:lnTo>
                    <a:pt x="216103" y="104762"/>
                  </a:lnTo>
                  <a:lnTo>
                    <a:pt x="223647" y="104762"/>
                  </a:lnTo>
                  <a:lnTo>
                    <a:pt x="223647" y="97231"/>
                  </a:lnTo>
                  <a:close/>
                </a:path>
                <a:path w="601979" h="153670">
                  <a:moveTo>
                    <a:pt x="223647" y="48615"/>
                  </a:moveTo>
                  <a:lnTo>
                    <a:pt x="216103" y="48615"/>
                  </a:lnTo>
                  <a:lnTo>
                    <a:pt x="216103" y="56159"/>
                  </a:lnTo>
                  <a:lnTo>
                    <a:pt x="223647" y="56159"/>
                  </a:lnTo>
                  <a:lnTo>
                    <a:pt x="223647" y="48615"/>
                  </a:lnTo>
                  <a:close/>
                </a:path>
                <a:path w="601979" h="153670">
                  <a:moveTo>
                    <a:pt x="223647" y="0"/>
                  </a:moveTo>
                  <a:lnTo>
                    <a:pt x="216103" y="0"/>
                  </a:lnTo>
                  <a:lnTo>
                    <a:pt x="216103" y="7531"/>
                  </a:lnTo>
                  <a:lnTo>
                    <a:pt x="223647" y="7531"/>
                  </a:lnTo>
                  <a:lnTo>
                    <a:pt x="223647" y="0"/>
                  </a:lnTo>
                  <a:close/>
                </a:path>
                <a:path w="601979" h="153670">
                  <a:moveTo>
                    <a:pt x="277698" y="145796"/>
                  </a:moveTo>
                  <a:lnTo>
                    <a:pt x="270154" y="145796"/>
                  </a:lnTo>
                  <a:lnTo>
                    <a:pt x="270154" y="153339"/>
                  </a:lnTo>
                  <a:lnTo>
                    <a:pt x="277698" y="153339"/>
                  </a:lnTo>
                  <a:lnTo>
                    <a:pt x="277698" y="145796"/>
                  </a:lnTo>
                  <a:close/>
                </a:path>
                <a:path w="601979" h="153670">
                  <a:moveTo>
                    <a:pt x="277698" y="97231"/>
                  </a:moveTo>
                  <a:lnTo>
                    <a:pt x="270154" y="97231"/>
                  </a:lnTo>
                  <a:lnTo>
                    <a:pt x="270154" y="104762"/>
                  </a:lnTo>
                  <a:lnTo>
                    <a:pt x="277698" y="104762"/>
                  </a:lnTo>
                  <a:lnTo>
                    <a:pt x="277698" y="97231"/>
                  </a:lnTo>
                  <a:close/>
                </a:path>
                <a:path w="601979" h="153670">
                  <a:moveTo>
                    <a:pt x="277698" y="48615"/>
                  </a:moveTo>
                  <a:lnTo>
                    <a:pt x="270154" y="48615"/>
                  </a:lnTo>
                  <a:lnTo>
                    <a:pt x="270154" y="56159"/>
                  </a:lnTo>
                  <a:lnTo>
                    <a:pt x="277698" y="56159"/>
                  </a:lnTo>
                  <a:lnTo>
                    <a:pt x="277698" y="48615"/>
                  </a:lnTo>
                  <a:close/>
                </a:path>
                <a:path w="601979" h="153670">
                  <a:moveTo>
                    <a:pt x="277698" y="0"/>
                  </a:moveTo>
                  <a:lnTo>
                    <a:pt x="270154" y="0"/>
                  </a:lnTo>
                  <a:lnTo>
                    <a:pt x="270154" y="7531"/>
                  </a:lnTo>
                  <a:lnTo>
                    <a:pt x="277698" y="7531"/>
                  </a:lnTo>
                  <a:lnTo>
                    <a:pt x="277698" y="0"/>
                  </a:lnTo>
                  <a:close/>
                </a:path>
                <a:path w="601979" h="153670">
                  <a:moveTo>
                    <a:pt x="331685" y="145796"/>
                  </a:moveTo>
                  <a:lnTo>
                    <a:pt x="324142" y="145796"/>
                  </a:lnTo>
                  <a:lnTo>
                    <a:pt x="324142" y="153339"/>
                  </a:lnTo>
                  <a:lnTo>
                    <a:pt x="331685" y="153339"/>
                  </a:lnTo>
                  <a:lnTo>
                    <a:pt x="331685" y="145796"/>
                  </a:lnTo>
                  <a:close/>
                </a:path>
                <a:path w="601979" h="153670">
                  <a:moveTo>
                    <a:pt x="331685" y="97231"/>
                  </a:moveTo>
                  <a:lnTo>
                    <a:pt x="324142" y="97231"/>
                  </a:lnTo>
                  <a:lnTo>
                    <a:pt x="324142" y="104762"/>
                  </a:lnTo>
                  <a:lnTo>
                    <a:pt x="331685" y="104762"/>
                  </a:lnTo>
                  <a:lnTo>
                    <a:pt x="331685" y="97231"/>
                  </a:lnTo>
                  <a:close/>
                </a:path>
                <a:path w="601979" h="153670">
                  <a:moveTo>
                    <a:pt x="331685" y="48615"/>
                  </a:moveTo>
                  <a:lnTo>
                    <a:pt x="324142" y="48615"/>
                  </a:lnTo>
                  <a:lnTo>
                    <a:pt x="324142" y="56159"/>
                  </a:lnTo>
                  <a:lnTo>
                    <a:pt x="331685" y="56159"/>
                  </a:lnTo>
                  <a:lnTo>
                    <a:pt x="331685" y="48615"/>
                  </a:lnTo>
                  <a:close/>
                </a:path>
                <a:path w="601979" h="153670">
                  <a:moveTo>
                    <a:pt x="331685" y="0"/>
                  </a:moveTo>
                  <a:lnTo>
                    <a:pt x="324142" y="0"/>
                  </a:lnTo>
                  <a:lnTo>
                    <a:pt x="324142" y="7531"/>
                  </a:lnTo>
                  <a:lnTo>
                    <a:pt x="331685" y="7531"/>
                  </a:lnTo>
                  <a:lnTo>
                    <a:pt x="331685" y="0"/>
                  </a:lnTo>
                  <a:close/>
                </a:path>
                <a:path w="601979" h="153670">
                  <a:moveTo>
                    <a:pt x="385737" y="145796"/>
                  </a:moveTo>
                  <a:lnTo>
                    <a:pt x="378193" y="145796"/>
                  </a:lnTo>
                  <a:lnTo>
                    <a:pt x="378193" y="153339"/>
                  </a:lnTo>
                  <a:lnTo>
                    <a:pt x="385737" y="153339"/>
                  </a:lnTo>
                  <a:lnTo>
                    <a:pt x="385737" y="145796"/>
                  </a:lnTo>
                  <a:close/>
                </a:path>
                <a:path w="601979" h="153670">
                  <a:moveTo>
                    <a:pt x="385737" y="97231"/>
                  </a:moveTo>
                  <a:lnTo>
                    <a:pt x="378193" y="97231"/>
                  </a:lnTo>
                  <a:lnTo>
                    <a:pt x="378193" y="104762"/>
                  </a:lnTo>
                  <a:lnTo>
                    <a:pt x="385737" y="104762"/>
                  </a:lnTo>
                  <a:lnTo>
                    <a:pt x="385737" y="97231"/>
                  </a:lnTo>
                  <a:close/>
                </a:path>
                <a:path w="601979" h="153670">
                  <a:moveTo>
                    <a:pt x="385737" y="48615"/>
                  </a:moveTo>
                  <a:lnTo>
                    <a:pt x="378193" y="48615"/>
                  </a:lnTo>
                  <a:lnTo>
                    <a:pt x="378193" y="56159"/>
                  </a:lnTo>
                  <a:lnTo>
                    <a:pt x="385737" y="56159"/>
                  </a:lnTo>
                  <a:lnTo>
                    <a:pt x="385737" y="48615"/>
                  </a:lnTo>
                  <a:close/>
                </a:path>
                <a:path w="601979" h="153670">
                  <a:moveTo>
                    <a:pt x="385737" y="0"/>
                  </a:moveTo>
                  <a:lnTo>
                    <a:pt x="378193" y="0"/>
                  </a:lnTo>
                  <a:lnTo>
                    <a:pt x="378193" y="7531"/>
                  </a:lnTo>
                  <a:lnTo>
                    <a:pt x="385737" y="7531"/>
                  </a:lnTo>
                  <a:lnTo>
                    <a:pt x="385737" y="0"/>
                  </a:lnTo>
                  <a:close/>
                </a:path>
                <a:path w="601979" h="153670">
                  <a:moveTo>
                    <a:pt x="439775" y="145796"/>
                  </a:moveTo>
                  <a:lnTo>
                    <a:pt x="432231" y="145796"/>
                  </a:lnTo>
                  <a:lnTo>
                    <a:pt x="432231" y="153339"/>
                  </a:lnTo>
                  <a:lnTo>
                    <a:pt x="439775" y="153339"/>
                  </a:lnTo>
                  <a:lnTo>
                    <a:pt x="439775" y="145796"/>
                  </a:lnTo>
                  <a:close/>
                </a:path>
                <a:path w="601979" h="153670">
                  <a:moveTo>
                    <a:pt x="439775" y="97231"/>
                  </a:moveTo>
                  <a:lnTo>
                    <a:pt x="432231" y="97231"/>
                  </a:lnTo>
                  <a:lnTo>
                    <a:pt x="432231" y="104762"/>
                  </a:lnTo>
                  <a:lnTo>
                    <a:pt x="439775" y="104762"/>
                  </a:lnTo>
                  <a:lnTo>
                    <a:pt x="439775" y="97231"/>
                  </a:lnTo>
                  <a:close/>
                </a:path>
                <a:path w="601979" h="153670">
                  <a:moveTo>
                    <a:pt x="439775" y="48615"/>
                  </a:moveTo>
                  <a:lnTo>
                    <a:pt x="432231" y="48615"/>
                  </a:lnTo>
                  <a:lnTo>
                    <a:pt x="432231" y="56159"/>
                  </a:lnTo>
                  <a:lnTo>
                    <a:pt x="439775" y="56159"/>
                  </a:lnTo>
                  <a:lnTo>
                    <a:pt x="439775" y="48615"/>
                  </a:lnTo>
                  <a:close/>
                </a:path>
                <a:path w="601979" h="153670">
                  <a:moveTo>
                    <a:pt x="439775" y="0"/>
                  </a:moveTo>
                  <a:lnTo>
                    <a:pt x="432231" y="0"/>
                  </a:lnTo>
                  <a:lnTo>
                    <a:pt x="432231" y="7531"/>
                  </a:lnTo>
                  <a:lnTo>
                    <a:pt x="439775" y="7531"/>
                  </a:lnTo>
                  <a:lnTo>
                    <a:pt x="439775" y="0"/>
                  </a:lnTo>
                  <a:close/>
                </a:path>
                <a:path w="601979" h="153670">
                  <a:moveTo>
                    <a:pt x="493826" y="145796"/>
                  </a:moveTo>
                  <a:lnTo>
                    <a:pt x="486283" y="145796"/>
                  </a:lnTo>
                  <a:lnTo>
                    <a:pt x="486283" y="153339"/>
                  </a:lnTo>
                  <a:lnTo>
                    <a:pt x="493826" y="153339"/>
                  </a:lnTo>
                  <a:lnTo>
                    <a:pt x="493826" y="145796"/>
                  </a:lnTo>
                  <a:close/>
                </a:path>
                <a:path w="601979" h="153670">
                  <a:moveTo>
                    <a:pt x="493826" y="97231"/>
                  </a:moveTo>
                  <a:lnTo>
                    <a:pt x="486283" y="97231"/>
                  </a:lnTo>
                  <a:lnTo>
                    <a:pt x="486283" y="104762"/>
                  </a:lnTo>
                  <a:lnTo>
                    <a:pt x="493826" y="104762"/>
                  </a:lnTo>
                  <a:lnTo>
                    <a:pt x="493826" y="97231"/>
                  </a:lnTo>
                  <a:close/>
                </a:path>
                <a:path w="601979" h="153670">
                  <a:moveTo>
                    <a:pt x="493826" y="48615"/>
                  </a:moveTo>
                  <a:lnTo>
                    <a:pt x="486283" y="48615"/>
                  </a:lnTo>
                  <a:lnTo>
                    <a:pt x="486283" y="56159"/>
                  </a:lnTo>
                  <a:lnTo>
                    <a:pt x="493826" y="56159"/>
                  </a:lnTo>
                  <a:lnTo>
                    <a:pt x="493826" y="48615"/>
                  </a:lnTo>
                  <a:close/>
                </a:path>
                <a:path w="601979" h="153670">
                  <a:moveTo>
                    <a:pt x="493826" y="0"/>
                  </a:moveTo>
                  <a:lnTo>
                    <a:pt x="486283" y="0"/>
                  </a:lnTo>
                  <a:lnTo>
                    <a:pt x="486283" y="7531"/>
                  </a:lnTo>
                  <a:lnTo>
                    <a:pt x="493826" y="7531"/>
                  </a:lnTo>
                  <a:lnTo>
                    <a:pt x="493826" y="0"/>
                  </a:lnTo>
                  <a:close/>
                </a:path>
                <a:path w="601979" h="153670">
                  <a:moveTo>
                    <a:pt x="547814" y="145796"/>
                  </a:moveTo>
                  <a:lnTo>
                    <a:pt x="540270" y="145796"/>
                  </a:lnTo>
                  <a:lnTo>
                    <a:pt x="540270" y="153339"/>
                  </a:lnTo>
                  <a:lnTo>
                    <a:pt x="547814" y="153339"/>
                  </a:lnTo>
                  <a:lnTo>
                    <a:pt x="547814" y="145796"/>
                  </a:lnTo>
                  <a:close/>
                </a:path>
                <a:path w="601979" h="153670">
                  <a:moveTo>
                    <a:pt x="547814" y="97231"/>
                  </a:moveTo>
                  <a:lnTo>
                    <a:pt x="540270" y="97231"/>
                  </a:lnTo>
                  <a:lnTo>
                    <a:pt x="540270" y="104762"/>
                  </a:lnTo>
                  <a:lnTo>
                    <a:pt x="547814" y="104762"/>
                  </a:lnTo>
                  <a:lnTo>
                    <a:pt x="547814" y="97231"/>
                  </a:lnTo>
                  <a:close/>
                </a:path>
                <a:path w="601979" h="153670">
                  <a:moveTo>
                    <a:pt x="547814" y="48615"/>
                  </a:moveTo>
                  <a:lnTo>
                    <a:pt x="540270" y="48615"/>
                  </a:lnTo>
                  <a:lnTo>
                    <a:pt x="540270" y="56159"/>
                  </a:lnTo>
                  <a:lnTo>
                    <a:pt x="547814" y="56159"/>
                  </a:lnTo>
                  <a:lnTo>
                    <a:pt x="547814" y="48615"/>
                  </a:lnTo>
                  <a:close/>
                </a:path>
                <a:path w="601979" h="153670">
                  <a:moveTo>
                    <a:pt x="547814" y="0"/>
                  </a:moveTo>
                  <a:lnTo>
                    <a:pt x="540270" y="0"/>
                  </a:lnTo>
                  <a:lnTo>
                    <a:pt x="540270" y="7531"/>
                  </a:lnTo>
                  <a:lnTo>
                    <a:pt x="547814" y="7531"/>
                  </a:lnTo>
                  <a:lnTo>
                    <a:pt x="547814" y="0"/>
                  </a:lnTo>
                  <a:close/>
                </a:path>
                <a:path w="601979" h="153670">
                  <a:moveTo>
                    <a:pt x="601865" y="145796"/>
                  </a:moveTo>
                  <a:lnTo>
                    <a:pt x="594321" y="145796"/>
                  </a:lnTo>
                  <a:lnTo>
                    <a:pt x="594321" y="153339"/>
                  </a:lnTo>
                  <a:lnTo>
                    <a:pt x="601865" y="153339"/>
                  </a:lnTo>
                  <a:lnTo>
                    <a:pt x="601865" y="145796"/>
                  </a:lnTo>
                  <a:close/>
                </a:path>
                <a:path w="601979" h="153670">
                  <a:moveTo>
                    <a:pt x="601865" y="97231"/>
                  </a:moveTo>
                  <a:lnTo>
                    <a:pt x="594321" y="97231"/>
                  </a:lnTo>
                  <a:lnTo>
                    <a:pt x="594321" y="104762"/>
                  </a:lnTo>
                  <a:lnTo>
                    <a:pt x="601865" y="104762"/>
                  </a:lnTo>
                  <a:lnTo>
                    <a:pt x="601865" y="97231"/>
                  </a:lnTo>
                  <a:close/>
                </a:path>
                <a:path w="601979" h="153670">
                  <a:moveTo>
                    <a:pt x="601865" y="48615"/>
                  </a:moveTo>
                  <a:lnTo>
                    <a:pt x="594321" y="48615"/>
                  </a:lnTo>
                  <a:lnTo>
                    <a:pt x="594321" y="56159"/>
                  </a:lnTo>
                  <a:lnTo>
                    <a:pt x="601865" y="56159"/>
                  </a:lnTo>
                  <a:lnTo>
                    <a:pt x="601865" y="48615"/>
                  </a:lnTo>
                  <a:close/>
                </a:path>
                <a:path w="601979" h="153670">
                  <a:moveTo>
                    <a:pt x="601865" y="0"/>
                  </a:moveTo>
                  <a:lnTo>
                    <a:pt x="594321" y="0"/>
                  </a:lnTo>
                  <a:lnTo>
                    <a:pt x="594321" y="7531"/>
                  </a:lnTo>
                  <a:lnTo>
                    <a:pt x="601865" y="7531"/>
                  </a:lnTo>
                  <a:lnTo>
                    <a:pt x="601865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053376" y="2087880"/>
              <a:ext cx="1412875" cy="347980"/>
            </a:xfrm>
            <a:custGeom>
              <a:avLst/>
              <a:gdLst/>
              <a:ahLst/>
              <a:cxnLst/>
              <a:rect l="l" t="t" r="r" b="b"/>
              <a:pathLst>
                <a:path w="1412875" h="347980">
                  <a:moveTo>
                    <a:pt x="7543" y="97231"/>
                  </a:moveTo>
                  <a:lnTo>
                    <a:pt x="0" y="97231"/>
                  </a:lnTo>
                  <a:lnTo>
                    <a:pt x="0" y="104775"/>
                  </a:lnTo>
                  <a:lnTo>
                    <a:pt x="7543" y="104775"/>
                  </a:lnTo>
                  <a:lnTo>
                    <a:pt x="7543" y="97231"/>
                  </a:lnTo>
                  <a:close/>
                </a:path>
                <a:path w="1412875" h="347980">
                  <a:moveTo>
                    <a:pt x="7543" y="48628"/>
                  </a:moveTo>
                  <a:lnTo>
                    <a:pt x="0" y="48628"/>
                  </a:lnTo>
                  <a:lnTo>
                    <a:pt x="0" y="56172"/>
                  </a:lnTo>
                  <a:lnTo>
                    <a:pt x="7543" y="56172"/>
                  </a:lnTo>
                  <a:lnTo>
                    <a:pt x="7543" y="48628"/>
                  </a:lnTo>
                  <a:close/>
                </a:path>
                <a:path w="1412875" h="347980">
                  <a:moveTo>
                    <a:pt x="7543" y="0"/>
                  </a:moveTo>
                  <a:lnTo>
                    <a:pt x="0" y="0"/>
                  </a:lnTo>
                  <a:lnTo>
                    <a:pt x="0" y="7543"/>
                  </a:lnTo>
                  <a:lnTo>
                    <a:pt x="7543" y="7543"/>
                  </a:lnTo>
                  <a:lnTo>
                    <a:pt x="7543" y="0"/>
                  </a:lnTo>
                  <a:close/>
                </a:path>
                <a:path w="1412875" h="347980">
                  <a:moveTo>
                    <a:pt x="61569" y="97231"/>
                  </a:moveTo>
                  <a:lnTo>
                    <a:pt x="54025" y="97231"/>
                  </a:lnTo>
                  <a:lnTo>
                    <a:pt x="54025" y="104775"/>
                  </a:lnTo>
                  <a:lnTo>
                    <a:pt x="61569" y="104775"/>
                  </a:lnTo>
                  <a:lnTo>
                    <a:pt x="61569" y="97231"/>
                  </a:lnTo>
                  <a:close/>
                </a:path>
                <a:path w="1412875" h="347980">
                  <a:moveTo>
                    <a:pt x="61569" y="48628"/>
                  </a:moveTo>
                  <a:lnTo>
                    <a:pt x="54025" y="48628"/>
                  </a:lnTo>
                  <a:lnTo>
                    <a:pt x="54025" y="56172"/>
                  </a:lnTo>
                  <a:lnTo>
                    <a:pt x="61569" y="56172"/>
                  </a:lnTo>
                  <a:lnTo>
                    <a:pt x="61569" y="48628"/>
                  </a:lnTo>
                  <a:close/>
                </a:path>
                <a:path w="1412875" h="347980">
                  <a:moveTo>
                    <a:pt x="61569" y="0"/>
                  </a:moveTo>
                  <a:lnTo>
                    <a:pt x="54025" y="0"/>
                  </a:lnTo>
                  <a:lnTo>
                    <a:pt x="54025" y="7543"/>
                  </a:lnTo>
                  <a:lnTo>
                    <a:pt x="61569" y="7543"/>
                  </a:lnTo>
                  <a:lnTo>
                    <a:pt x="61569" y="0"/>
                  </a:lnTo>
                  <a:close/>
                </a:path>
                <a:path w="1412875" h="347980">
                  <a:moveTo>
                    <a:pt x="115570" y="97231"/>
                  </a:moveTo>
                  <a:lnTo>
                    <a:pt x="108038" y="97231"/>
                  </a:lnTo>
                  <a:lnTo>
                    <a:pt x="108038" y="104775"/>
                  </a:lnTo>
                  <a:lnTo>
                    <a:pt x="115570" y="104775"/>
                  </a:lnTo>
                  <a:lnTo>
                    <a:pt x="115570" y="97231"/>
                  </a:lnTo>
                  <a:close/>
                </a:path>
                <a:path w="1412875" h="347980">
                  <a:moveTo>
                    <a:pt x="115570" y="48628"/>
                  </a:moveTo>
                  <a:lnTo>
                    <a:pt x="108038" y="48628"/>
                  </a:lnTo>
                  <a:lnTo>
                    <a:pt x="108038" y="56172"/>
                  </a:lnTo>
                  <a:lnTo>
                    <a:pt x="115570" y="56172"/>
                  </a:lnTo>
                  <a:lnTo>
                    <a:pt x="115570" y="48628"/>
                  </a:lnTo>
                  <a:close/>
                </a:path>
                <a:path w="1412875" h="347980">
                  <a:moveTo>
                    <a:pt x="115570" y="0"/>
                  </a:moveTo>
                  <a:lnTo>
                    <a:pt x="108038" y="0"/>
                  </a:lnTo>
                  <a:lnTo>
                    <a:pt x="108038" y="7543"/>
                  </a:lnTo>
                  <a:lnTo>
                    <a:pt x="115570" y="7543"/>
                  </a:lnTo>
                  <a:lnTo>
                    <a:pt x="115570" y="0"/>
                  </a:lnTo>
                  <a:close/>
                </a:path>
                <a:path w="1412875" h="347980">
                  <a:moveTo>
                    <a:pt x="169621" y="48628"/>
                  </a:moveTo>
                  <a:lnTo>
                    <a:pt x="162077" y="48628"/>
                  </a:lnTo>
                  <a:lnTo>
                    <a:pt x="162077" y="56172"/>
                  </a:lnTo>
                  <a:lnTo>
                    <a:pt x="169621" y="56172"/>
                  </a:lnTo>
                  <a:lnTo>
                    <a:pt x="169621" y="48628"/>
                  </a:lnTo>
                  <a:close/>
                </a:path>
                <a:path w="1412875" h="347980">
                  <a:moveTo>
                    <a:pt x="169621" y="0"/>
                  </a:moveTo>
                  <a:lnTo>
                    <a:pt x="162077" y="0"/>
                  </a:lnTo>
                  <a:lnTo>
                    <a:pt x="162077" y="7543"/>
                  </a:lnTo>
                  <a:lnTo>
                    <a:pt x="169621" y="7543"/>
                  </a:lnTo>
                  <a:lnTo>
                    <a:pt x="169621" y="0"/>
                  </a:lnTo>
                  <a:close/>
                </a:path>
                <a:path w="1412875" h="347980">
                  <a:moveTo>
                    <a:pt x="223647" y="48628"/>
                  </a:moveTo>
                  <a:lnTo>
                    <a:pt x="216103" y="48628"/>
                  </a:lnTo>
                  <a:lnTo>
                    <a:pt x="216103" y="56172"/>
                  </a:lnTo>
                  <a:lnTo>
                    <a:pt x="223647" y="56172"/>
                  </a:lnTo>
                  <a:lnTo>
                    <a:pt x="223647" y="48628"/>
                  </a:lnTo>
                  <a:close/>
                </a:path>
                <a:path w="1412875" h="347980">
                  <a:moveTo>
                    <a:pt x="223647" y="0"/>
                  </a:moveTo>
                  <a:lnTo>
                    <a:pt x="216103" y="0"/>
                  </a:lnTo>
                  <a:lnTo>
                    <a:pt x="216103" y="7543"/>
                  </a:lnTo>
                  <a:lnTo>
                    <a:pt x="223647" y="7543"/>
                  </a:lnTo>
                  <a:lnTo>
                    <a:pt x="223647" y="0"/>
                  </a:lnTo>
                  <a:close/>
                </a:path>
                <a:path w="1412875" h="347980">
                  <a:moveTo>
                    <a:pt x="277698" y="48628"/>
                  </a:moveTo>
                  <a:lnTo>
                    <a:pt x="270154" y="48628"/>
                  </a:lnTo>
                  <a:lnTo>
                    <a:pt x="270154" y="56172"/>
                  </a:lnTo>
                  <a:lnTo>
                    <a:pt x="277698" y="56172"/>
                  </a:lnTo>
                  <a:lnTo>
                    <a:pt x="277698" y="48628"/>
                  </a:lnTo>
                  <a:close/>
                </a:path>
                <a:path w="1412875" h="347980">
                  <a:moveTo>
                    <a:pt x="277698" y="0"/>
                  </a:moveTo>
                  <a:lnTo>
                    <a:pt x="270154" y="0"/>
                  </a:lnTo>
                  <a:lnTo>
                    <a:pt x="270154" y="7543"/>
                  </a:lnTo>
                  <a:lnTo>
                    <a:pt x="277698" y="7543"/>
                  </a:lnTo>
                  <a:lnTo>
                    <a:pt x="277698" y="0"/>
                  </a:lnTo>
                  <a:close/>
                </a:path>
                <a:path w="1412875" h="347980">
                  <a:moveTo>
                    <a:pt x="331698" y="48628"/>
                  </a:moveTo>
                  <a:lnTo>
                    <a:pt x="324154" y="48628"/>
                  </a:lnTo>
                  <a:lnTo>
                    <a:pt x="324154" y="56172"/>
                  </a:lnTo>
                  <a:lnTo>
                    <a:pt x="331698" y="56172"/>
                  </a:lnTo>
                  <a:lnTo>
                    <a:pt x="331698" y="48628"/>
                  </a:lnTo>
                  <a:close/>
                </a:path>
                <a:path w="1412875" h="347980">
                  <a:moveTo>
                    <a:pt x="331698" y="0"/>
                  </a:moveTo>
                  <a:lnTo>
                    <a:pt x="324154" y="0"/>
                  </a:lnTo>
                  <a:lnTo>
                    <a:pt x="324154" y="7543"/>
                  </a:lnTo>
                  <a:lnTo>
                    <a:pt x="331698" y="7543"/>
                  </a:lnTo>
                  <a:lnTo>
                    <a:pt x="331698" y="0"/>
                  </a:lnTo>
                  <a:close/>
                </a:path>
                <a:path w="1412875" h="347980">
                  <a:moveTo>
                    <a:pt x="385724" y="48628"/>
                  </a:moveTo>
                  <a:lnTo>
                    <a:pt x="378193" y="48628"/>
                  </a:lnTo>
                  <a:lnTo>
                    <a:pt x="378193" y="56172"/>
                  </a:lnTo>
                  <a:lnTo>
                    <a:pt x="385724" y="56172"/>
                  </a:lnTo>
                  <a:lnTo>
                    <a:pt x="385724" y="48628"/>
                  </a:lnTo>
                  <a:close/>
                </a:path>
                <a:path w="1412875" h="347980">
                  <a:moveTo>
                    <a:pt x="439775" y="48628"/>
                  </a:moveTo>
                  <a:lnTo>
                    <a:pt x="432231" y="48628"/>
                  </a:lnTo>
                  <a:lnTo>
                    <a:pt x="432231" y="56172"/>
                  </a:lnTo>
                  <a:lnTo>
                    <a:pt x="439775" y="56172"/>
                  </a:lnTo>
                  <a:lnTo>
                    <a:pt x="439775" y="48628"/>
                  </a:lnTo>
                  <a:close/>
                </a:path>
                <a:path w="1412875" h="347980">
                  <a:moveTo>
                    <a:pt x="493814" y="48628"/>
                  </a:moveTo>
                  <a:lnTo>
                    <a:pt x="486283" y="48628"/>
                  </a:lnTo>
                  <a:lnTo>
                    <a:pt x="486283" y="56172"/>
                  </a:lnTo>
                  <a:lnTo>
                    <a:pt x="493814" y="56172"/>
                  </a:lnTo>
                  <a:lnTo>
                    <a:pt x="493814" y="48628"/>
                  </a:lnTo>
                  <a:close/>
                </a:path>
                <a:path w="1412875" h="347980">
                  <a:moveTo>
                    <a:pt x="601853" y="48628"/>
                  </a:moveTo>
                  <a:lnTo>
                    <a:pt x="594321" y="48628"/>
                  </a:lnTo>
                  <a:lnTo>
                    <a:pt x="594321" y="56172"/>
                  </a:lnTo>
                  <a:lnTo>
                    <a:pt x="601853" y="56172"/>
                  </a:lnTo>
                  <a:lnTo>
                    <a:pt x="601853" y="48628"/>
                  </a:lnTo>
                  <a:close/>
                </a:path>
                <a:path w="1412875" h="347980">
                  <a:moveTo>
                    <a:pt x="655904" y="48628"/>
                  </a:moveTo>
                  <a:lnTo>
                    <a:pt x="648360" y="48628"/>
                  </a:lnTo>
                  <a:lnTo>
                    <a:pt x="648360" y="56172"/>
                  </a:lnTo>
                  <a:lnTo>
                    <a:pt x="655904" y="56172"/>
                  </a:lnTo>
                  <a:lnTo>
                    <a:pt x="655904" y="48628"/>
                  </a:lnTo>
                  <a:close/>
                </a:path>
                <a:path w="1412875" h="347980">
                  <a:moveTo>
                    <a:pt x="709904" y="48628"/>
                  </a:moveTo>
                  <a:lnTo>
                    <a:pt x="702360" y="48628"/>
                  </a:lnTo>
                  <a:lnTo>
                    <a:pt x="702360" y="56172"/>
                  </a:lnTo>
                  <a:lnTo>
                    <a:pt x="709904" y="56172"/>
                  </a:lnTo>
                  <a:lnTo>
                    <a:pt x="709904" y="48628"/>
                  </a:lnTo>
                  <a:close/>
                </a:path>
                <a:path w="1412875" h="347980">
                  <a:moveTo>
                    <a:pt x="763943" y="48628"/>
                  </a:moveTo>
                  <a:lnTo>
                    <a:pt x="756399" y="48628"/>
                  </a:lnTo>
                  <a:lnTo>
                    <a:pt x="756399" y="56172"/>
                  </a:lnTo>
                  <a:lnTo>
                    <a:pt x="763943" y="56172"/>
                  </a:lnTo>
                  <a:lnTo>
                    <a:pt x="763943" y="48628"/>
                  </a:lnTo>
                  <a:close/>
                </a:path>
                <a:path w="1412875" h="347980">
                  <a:moveTo>
                    <a:pt x="817968" y="48628"/>
                  </a:moveTo>
                  <a:lnTo>
                    <a:pt x="810425" y="48628"/>
                  </a:lnTo>
                  <a:lnTo>
                    <a:pt x="810425" y="56172"/>
                  </a:lnTo>
                  <a:lnTo>
                    <a:pt x="817968" y="56172"/>
                  </a:lnTo>
                  <a:lnTo>
                    <a:pt x="817968" y="48628"/>
                  </a:lnTo>
                  <a:close/>
                </a:path>
                <a:path w="1412875" h="347980">
                  <a:moveTo>
                    <a:pt x="872020" y="97231"/>
                  </a:moveTo>
                  <a:lnTo>
                    <a:pt x="864476" y="97231"/>
                  </a:lnTo>
                  <a:lnTo>
                    <a:pt x="864476" y="104775"/>
                  </a:lnTo>
                  <a:lnTo>
                    <a:pt x="872020" y="104775"/>
                  </a:lnTo>
                  <a:lnTo>
                    <a:pt x="872020" y="97231"/>
                  </a:lnTo>
                  <a:close/>
                </a:path>
                <a:path w="1412875" h="347980">
                  <a:moveTo>
                    <a:pt x="872020" y="48628"/>
                  </a:moveTo>
                  <a:lnTo>
                    <a:pt x="864476" y="48628"/>
                  </a:lnTo>
                  <a:lnTo>
                    <a:pt x="864476" y="56172"/>
                  </a:lnTo>
                  <a:lnTo>
                    <a:pt x="872020" y="56172"/>
                  </a:lnTo>
                  <a:lnTo>
                    <a:pt x="872020" y="48628"/>
                  </a:lnTo>
                  <a:close/>
                </a:path>
                <a:path w="1412875" h="347980">
                  <a:moveTo>
                    <a:pt x="926033" y="97231"/>
                  </a:moveTo>
                  <a:lnTo>
                    <a:pt x="918476" y="97231"/>
                  </a:lnTo>
                  <a:lnTo>
                    <a:pt x="918476" y="104775"/>
                  </a:lnTo>
                  <a:lnTo>
                    <a:pt x="926033" y="104775"/>
                  </a:lnTo>
                  <a:lnTo>
                    <a:pt x="926033" y="97231"/>
                  </a:lnTo>
                  <a:close/>
                </a:path>
                <a:path w="1412875" h="347980">
                  <a:moveTo>
                    <a:pt x="926033" y="48628"/>
                  </a:moveTo>
                  <a:lnTo>
                    <a:pt x="918476" y="48628"/>
                  </a:lnTo>
                  <a:lnTo>
                    <a:pt x="918476" y="56172"/>
                  </a:lnTo>
                  <a:lnTo>
                    <a:pt x="926033" y="56172"/>
                  </a:lnTo>
                  <a:lnTo>
                    <a:pt x="926033" y="48628"/>
                  </a:lnTo>
                  <a:close/>
                </a:path>
                <a:path w="1412875" h="347980">
                  <a:moveTo>
                    <a:pt x="980059" y="145846"/>
                  </a:moveTo>
                  <a:lnTo>
                    <a:pt x="972515" y="145846"/>
                  </a:lnTo>
                  <a:lnTo>
                    <a:pt x="972515" y="153390"/>
                  </a:lnTo>
                  <a:lnTo>
                    <a:pt x="980059" y="153390"/>
                  </a:lnTo>
                  <a:lnTo>
                    <a:pt x="980059" y="145846"/>
                  </a:lnTo>
                  <a:close/>
                </a:path>
                <a:path w="1412875" h="347980">
                  <a:moveTo>
                    <a:pt x="980059" y="97231"/>
                  </a:moveTo>
                  <a:lnTo>
                    <a:pt x="972515" y="97231"/>
                  </a:lnTo>
                  <a:lnTo>
                    <a:pt x="972515" y="104775"/>
                  </a:lnTo>
                  <a:lnTo>
                    <a:pt x="980059" y="104775"/>
                  </a:lnTo>
                  <a:lnTo>
                    <a:pt x="980059" y="97231"/>
                  </a:lnTo>
                  <a:close/>
                </a:path>
                <a:path w="1412875" h="347980">
                  <a:moveTo>
                    <a:pt x="980059" y="48628"/>
                  </a:moveTo>
                  <a:lnTo>
                    <a:pt x="972515" y="48628"/>
                  </a:lnTo>
                  <a:lnTo>
                    <a:pt x="972515" y="56172"/>
                  </a:lnTo>
                  <a:lnTo>
                    <a:pt x="980059" y="56172"/>
                  </a:lnTo>
                  <a:lnTo>
                    <a:pt x="980059" y="48628"/>
                  </a:lnTo>
                  <a:close/>
                </a:path>
                <a:path w="1412875" h="347980">
                  <a:moveTo>
                    <a:pt x="1034097" y="194411"/>
                  </a:moveTo>
                  <a:lnTo>
                    <a:pt x="1026553" y="194411"/>
                  </a:lnTo>
                  <a:lnTo>
                    <a:pt x="1026553" y="201955"/>
                  </a:lnTo>
                  <a:lnTo>
                    <a:pt x="1034097" y="201955"/>
                  </a:lnTo>
                  <a:lnTo>
                    <a:pt x="1034097" y="194411"/>
                  </a:lnTo>
                  <a:close/>
                </a:path>
                <a:path w="1412875" h="347980">
                  <a:moveTo>
                    <a:pt x="1034097" y="145846"/>
                  </a:moveTo>
                  <a:lnTo>
                    <a:pt x="1026553" y="145846"/>
                  </a:lnTo>
                  <a:lnTo>
                    <a:pt x="1026553" y="153390"/>
                  </a:lnTo>
                  <a:lnTo>
                    <a:pt x="1034097" y="153390"/>
                  </a:lnTo>
                  <a:lnTo>
                    <a:pt x="1034097" y="145846"/>
                  </a:lnTo>
                  <a:close/>
                </a:path>
                <a:path w="1412875" h="347980">
                  <a:moveTo>
                    <a:pt x="1034097" y="97231"/>
                  </a:moveTo>
                  <a:lnTo>
                    <a:pt x="1026553" y="97231"/>
                  </a:lnTo>
                  <a:lnTo>
                    <a:pt x="1026553" y="104775"/>
                  </a:lnTo>
                  <a:lnTo>
                    <a:pt x="1034097" y="104775"/>
                  </a:lnTo>
                  <a:lnTo>
                    <a:pt x="1034097" y="97231"/>
                  </a:lnTo>
                  <a:close/>
                </a:path>
                <a:path w="1412875" h="347980">
                  <a:moveTo>
                    <a:pt x="1034097" y="48628"/>
                  </a:moveTo>
                  <a:lnTo>
                    <a:pt x="1026553" y="48628"/>
                  </a:lnTo>
                  <a:lnTo>
                    <a:pt x="1026553" y="56172"/>
                  </a:lnTo>
                  <a:lnTo>
                    <a:pt x="1034097" y="56172"/>
                  </a:lnTo>
                  <a:lnTo>
                    <a:pt x="1034097" y="48628"/>
                  </a:lnTo>
                  <a:close/>
                </a:path>
                <a:path w="1412875" h="347980">
                  <a:moveTo>
                    <a:pt x="1088148" y="291655"/>
                  </a:moveTo>
                  <a:lnTo>
                    <a:pt x="1080592" y="291655"/>
                  </a:lnTo>
                  <a:lnTo>
                    <a:pt x="1080592" y="299186"/>
                  </a:lnTo>
                  <a:lnTo>
                    <a:pt x="1088148" y="299186"/>
                  </a:lnTo>
                  <a:lnTo>
                    <a:pt x="1088148" y="291655"/>
                  </a:lnTo>
                  <a:close/>
                </a:path>
                <a:path w="1412875" h="347980">
                  <a:moveTo>
                    <a:pt x="1088148" y="243039"/>
                  </a:moveTo>
                  <a:lnTo>
                    <a:pt x="1080592" y="243039"/>
                  </a:lnTo>
                  <a:lnTo>
                    <a:pt x="1080592" y="250583"/>
                  </a:lnTo>
                  <a:lnTo>
                    <a:pt x="1088148" y="250583"/>
                  </a:lnTo>
                  <a:lnTo>
                    <a:pt x="1088148" y="243039"/>
                  </a:lnTo>
                  <a:close/>
                </a:path>
                <a:path w="1412875" h="347980">
                  <a:moveTo>
                    <a:pt x="1088148" y="194411"/>
                  </a:moveTo>
                  <a:lnTo>
                    <a:pt x="1080592" y="194411"/>
                  </a:lnTo>
                  <a:lnTo>
                    <a:pt x="1080592" y="201955"/>
                  </a:lnTo>
                  <a:lnTo>
                    <a:pt x="1088148" y="201955"/>
                  </a:lnTo>
                  <a:lnTo>
                    <a:pt x="1088148" y="194411"/>
                  </a:lnTo>
                  <a:close/>
                </a:path>
                <a:path w="1412875" h="347980">
                  <a:moveTo>
                    <a:pt x="1088148" y="145846"/>
                  </a:moveTo>
                  <a:lnTo>
                    <a:pt x="1080592" y="145846"/>
                  </a:lnTo>
                  <a:lnTo>
                    <a:pt x="1080592" y="153390"/>
                  </a:lnTo>
                  <a:lnTo>
                    <a:pt x="1088148" y="153390"/>
                  </a:lnTo>
                  <a:lnTo>
                    <a:pt x="1088148" y="145846"/>
                  </a:lnTo>
                  <a:close/>
                </a:path>
                <a:path w="1412875" h="347980">
                  <a:moveTo>
                    <a:pt x="1088148" y="97231"/>
                  </a:moveTo>
                  <a:lnTo>
                    <a:pt x="1080592" y="97231"/>
                  </a:lnTo>
                  <a:lnTo>
                    <a:pt x="1080592" y="104775"/>
                  </a:lnTo>
                  <a:lnTo>
                    <a:pt x="1088148" y="104775"/>
                  </a:lnTo>
                  <a:lnTo>
                    <a:pt x="1088148" y="97231"/>
                  </a:lnTo>
                  <a:close/>
                </a:path>
                <a:path w="1412875" h="347980">
                  <a:moveTo>
                    <a:pt x="1088148" y="48628"/>
                  </a:moveTo>
                  <a:lnTo>
                    <a:pt x="1080592" y="48628"/>
                  </a:lnTo>
                  <a:lnTo>
                    <a:pt x="1080592" y="56172"/>
                  </a:lnTo>
                  <a:lnTo>
                    <a:pt x="1088148" y="56172"/>
                  </a:lnTo>
                  <a:lnTo>
                    <a:pt x="1088148" y="48628"/>
                  </a:lnTo>
                  <a:close/>
                </a:path>
                <a:path w="1412875" h="347980">
                  <a:moveTo>
                    <a:pt x="1142136" y="340220"/>
                  </a:moveTo>
                  <a:lnTo>
                    <a:pt x="1134592" y="340220"/>
                  </a:lnTo>
                  <a:lnTo>
                    <a:pt x="1134592" y="347764"/>
                  </a:lnTo>
                  <a:lnTo>
                    <a:pt x="1142136" y="347764"/>
                  </a:lnTo>
                  <a:lnTo>
                    <a:pt x="1142136" y="340220"/>
                  </a:lnTo>
                  <a:close/>
                </a:path>
                <a:path w="1412875" h="347980">
                  <a:moveTo>
                    <a:pt x="1142136" y="291655"/>
                  </a:moveTo>
                  <a:lnTo>
                    <a:pt x="1134592" y="291655"/>
                  </a:lnTo>
                  <a:lnTo>
                    <a:pt x="1134592" y="299186"/>
                  </a:lnTo>
                  <a:lnTo>
                    <a:pt x="1142136" y="299186"/>
                  </a:lnTo>
                  <a:lnTo>
                    <a:pt x="1142136" y="291655"/>
                  </a:lnTo>
                  <a:close/>
                </a:path>
                <a:path w="1412875" h="347980">
                  <a:moveTo>
                    <a:pt x="1142136" y="243039"/>
                  </a:moveTo>
                  <a:lnTo>
                    <a:pt x="1134592" y="243039"/>
                  </a:lnTo>
                  <a:lnTo>
                    <a:pt x="1134592" y="250583"/>
                  </a:lnTo>
                  <a:lnTo>
                    <a:pt x="1142136" y="250583"/>
                  </a:lnTo>
                  <a:lnTo>
                    <a:pt x="1142136" y="243039"/>
                  </a:lnTo>
                  <a:close/>
                </a:path>
                <a:path w="1412875" h="347980">
                  <a:moveTo>
                    <a:pt x="1142136" y="194411"/>
                  </a:moveTo>
                  <a:lnTo>
                    <a:pt x="1134592" y="194411"/>
                  </a:lnTo>
                  <a:lnTo>
                    <a:pt x="1134592" y="201955"/>
                  </a:lnTo>
                  <a:lnTo>
                    <a:pt x="1142136" y="201955"/>
                  </a:lnTo>
                  <a:lnTo>
                    <a:pt x="1142136" y="194411"/>
                  </a:lnTo>
                  <a:close/>
                </a:path>
                <a:path w="1412875" h="347980">
                  <a:moveTo>
                    <a:pt x="1142136" y="145846"/>
                  </a:moveTo>
                  <a:lnTo>
                    <a:pt x="1134592" y="145846"/>
                  </a:lnTo>
                  <a:lnTo>
                    <a:pt x="1134592" y="153390"/>
                  </a:lnTo>
                  <a:lnTo>
                    <a:pt x="1142136" y="153390"/>
                  </a:lnTo>
                  <a:lnTo>
                    <a:pt x="1142136" y="145846"/>
                  </a:lnTo>
                  <a:close/>
                </a:path>
                <a:path w="1412875" h="347980">
                  <a:moveTo>
                    <a:pt x="1142136" y="97231"/>
                  </a:moveTo>
                  <a:lnTo>
                    <a:pt x="1134592" y="97231"/>
                  </a:lnTo>
                  <a:lnTo>
                    <a:pt x="1134592" y="104775"/>
                  </a:lnTo>
                  <a:lnTo>
                    <a:pt x="1142136" y="104775"/>
                  </a:lnTo>
                  <a:lnTo>
                    <a:pt x="1142136" y="97231"/>
                  </a:lnTo>
                  <a:close/>
                </a:path>
                <a:path w="1412875" h="347980">
                  <a:moveTo>
                    <a:pt x="1142136" y="48628"/>
                  </a:moveTo>
                  <a:lnTo>
                    <a:pt x="1134592" y="48628"/>
                  </a:lnTo>
                  <a:lnTo>
                    <a:pt x="1134592" y="56172"/>
                  </a:lnTo>
                  <a:lnTo>
                    <a:pt x="1142136" y="56172"/>
                  </a:lnTo>
                  <a:lnTo>
                    <a:pt x="1142136" y="48628"/>
                  </a:lnTo>
                  <a:close/>
                </a:path>
                <a:path w="1412875" h="347980">
                  <a:moveTo>
                    <a:pt x="1196187" y="340220"/>
                  </a:moveTo>
                  <a:lnTo>
                    <a:pt x="1188631" y="340220"/>
                  </a:lnTo>
                  <a:lnTo>
                    <a:pt x="1188631" y="347764"/>
                  </a:lnTo>
                  <a:lnTo>
                    <a:pt x="1196187" y="347764"/>
                  </a:lnTo>
                  <a:lnTo>
                    <a:pt x="1196187" y="340220"/>
                  </a:lnTo>
                  <a:close/>
                </a:path>
                <a:path w="1412875" h="347980">
                  <a:moveTo>
                    <a:pt x="1196187" y="291655"/>
                  </a:moveTo>
                  <a:lnTo>
                    <a:pt x="1188631" y="291655"/>
                  </a:lnTo>
                  <a:lnTo>
                    <a:pt x="1188631" y="299186"/>
                  </a:lnTo>
                  <a:lnTo>
                    <a:pt x="1196187" y="299186"/>
                  </a:lnTo>
                  <a:lnTo>
                    <a:pt x="1196187" y="291655"/>
                  </a:lnTo>
                  <a:close/>
                </a:path>
                <a:path w="1412875" h="347980">
                  <a:moveTo>
                    <a:pt x="1196187" y="243039"/>
                  </a:moveTo>
                  <a:lnTo>
                    <a:pt x="1188631" y="243039"/>
                  </a:lnTo>
                  <a:lnTo>
                    <a:pt x="1188631" y="250583"/>
                  </a:lnTo>
                  <a:lnTo>
                    <a:pt x="1196187" y="250583"/>
                  </a:lnTo>
                  <a:lnTo>
                    <a:pt x="1196187" y="243039"/>
                  </a:lnTo>
                  <a:close/>
                </a:path>
                <a:path w="1412875" h="347980">
                  <a:moveTo>
                    <a:pt x="1196187" y="194411"/>
                  </a:moveTo>
                  <a:lnTo>
                    <a:pt x="1188631" y="194411"/>
                  </a:lnTo>
                  <a:lnTo>
                    <a:pt x="1188631" y="201955"/>
                  </a:lnTo>
                  <a:lnTo>
                    <a:pt x="1196187" y="201955"/>
                  </a:lnTo>
                  <a:lnTo>
                    <a:pt x="1196187" y="194411"/>
                  </a:lnTo>
                  <a:close/>
                </a:path>
                <a:path w="1412875" h="347980">
                  <a:moveTo>
                    <a:pt x="1196187" y="145846"/>
                  </a:moveTo>
                  <a:lnTo>
                    <a:pt x="1188631" y="145846"/>
                  </a:lnTo>
                  <a:lnTo>
                    <a:pt x="1188631" y="153390"/>
                  </a:lnTo>
                  <a:lnTo>
                    <a:pt x="1196187" y="153390"/>
                  </a:lnTo>
                  <a:lnTo>
                    <a:pt x="1196187" y="145846"/>
                  </a:lnTo>
                  <a:close/>
                </a:path>
                <a:path w="1412875" h="347980">
                  <a:moveTo>
                    <a:pt x="1196187" y="97231"/>
                  </a:moveTo>
                  <a:lnTo>
                    <a:pt x="1188631" y="97231"/>
                  </a:lnTo>
                  <a:lnTo>
                    <a:pt x="1188631" y="104775"/>
                  </a:lnTo>
                  <a:lnTo>
                    <a:pt x="1196187" y="104775"/>
                  </a:lnTo>
                  <a:lnTo>
                    <a:pt x="1196187" y="97231"/>
                  </a:lnTo>
                  <a:close/>
                </a:path>
                <a:path w="1412875" h="347980">
                  <a:moveTo>
                    <a:pt x="1196187" y="48628"/>
                  </a:moveTo>
                  <a:lnTo>
                    <a:pt x="1188631" y="48628"/>
                  </a:lnTo>
                  <a:lnTo>
                    <a:pt x="1188631" y="56172"/>
                  </a:lnTo>
                  <a:lnTo>
                    <a:pt x="1196187" y="56172"/>
                  </a:lnTo>
                  <a:lnTo>
                    <a:pt x="1196187" y="48628"/>
                  </a:lnTo>
                  <a:close/>
                </a:path>
                <a:path w="1412875" h="347980">
                  <a:moveTo>
                    <a:pt x="1250226" y="291655"/>
                  </a:moveTo>
                  <a:lnTo>
                    <a:pt x="1242682" y="291655"/>
                  </a:lnTo>
                  <a:lnTo>
                    <a:pt x="1242682" y="299186"/>
                  </a:lnTo>
                  <a:lnTo>
                    <a:pt x="1250226" y="299186"/>
                  </a:lnTo>
                  <a:lnTo>
                    <a:pt x="1250226" y="291655"/>
                  </a:lnTo>
                  <a:close/>
                </a:path>
                <a:path w="1412875" h="347980">
                  <a:moveTo>
                    <a:pt x="1250226" y="243039"/>
                  </a:moveTo>
                  <a:lnTo>
                    <a:pt x="1242682" y="243039"/>
                  </a:lnTo>
                  <a:lnTo>
                    <a:pt x="1242682" y="250583"/>
                  </a:lnTo>
                  <a:lnTo>
                    <a:pt x="1250226" y="250583"/>
                  </a:lnTo>
                  <a:lnTo>
                    <a:pt x="1250226" y="243039"/>
                  </a:lnTo>
                  <a:close/>
                </a:path>
                <a:path w="1412875" h="347980">
                  <a:moveTo>
                    <a:pt x="1250226" y="194411"/>
                  </a:moveTo>
                  <a:lnTo>
                    <a:pt x="1242682" y="194411"/>
                  </a:lnTo>
                  <a:lnTo>
                    <a:pt x="1242682" y="201955"/>
                  </a:lnTo>
                  <a:lnTo>
                    <a:pt x="1250226" y="201955"/>
                  </a:lnTo>
                  <a:lnTo>
                    <a:pt x="1250226" y="194411"/>
                  </a:lnTo>
                  <a:close/>
                </a:path>
                <a:path w="1412875" h="347980">
                  <a:moveTo>
                    <a:pt x="1250226" y="145846"/>
                  </a:moveTo>
                  <a:lnTo>
                    <a:pt x="1242682" y="145846"/>
                  </a:lnTo>
                  <a:lnTo>
                    <a:pt x="1242682" y="153390"/>
                  </a:lnTo>
                  <a:lnTo>
                    <a:pt x="1250226" y="153390"/>
                  </a:lnTo>
                  <a:lnTo>
                    <a:pt x="1250226" y="145846"/>
                  </a:lnTo>
                  <a:close/>
                </a:path>
                <a:path w="1412875" h="347980">
                  <a:moveTo>
                    <a:pt x="1250226" y="97231"/>
                  </a:moveTo>
                  <a:lnTo>
                    <a:pt x="1242682" y="97231"/>
                  </a:lnTo>
                  <a:lnTo>
                    <a:pt x="1242682" y="104775"/>
                  </a:lnTo>
                  <a:lnTo>
                    <a:pt x="1250226" y="104775"/>
                  </a:lnTo>
                  <a:lnTo>
                    <a:pt x="1250226" y="97231"/>
                  </a:lnTo>
                  <a:close/>
                </a:path>
                <a:path w="1412875" h="347980">
                  <a:moveTo>
                    <a:pt x="1250226" y="48628"/>
                  </a:moveTo>
                  <a:lnTo>
                    <a:pt x="1242682" y="48628"/>
                  </a:lnTo>
                  <a:lnTo>
                    <a:pt x="1242682" y="56172"/>
                  </a:lnTo>
                  <a:lnTo>
                    <a:pt x="1250226" y="56172"/>
                  </a:lnTo>
                  <a:lnTo>
                    <a:pt x="1250226" y="48628"/>
                  </a:lnTo>
                  <a:close/>
                </a:path>
                <a:path w="1412875" h="347980">
                  <a:moveTo>
                    <a:pt x="1304264" y="243039"/>
                  </a:moveTo>
                  <a:lnTo>
                    <a:pt x="1296720" y="243039"/>
                  </a:lnTo>
                  <a:lnTo>
                    <a:pt x="1296720" y="250583"/>
                  </a:lnTo>
                  <a:lnTo>
                    <a:pt x="1304264" y="250583"/>
                  </a:lnTo>
                  <a:lnTo>
                    <a:pt x="1304264" y="243039"/>
                  </a:lnTo>
                  <a:close/>
                </a:path>
                <a:path w="1412875" h="347980">
                  <a:moveTo>
                    <a:pt x="1304264" y="194411"/>
                  </a:moveTo>
                  <a:lnTo>
                    <a:pt x="1296720" y="194411"/>
                  </a:lnTo>
                  <a:lnTo>
                    <a:pt x="1296720" y="201955"/>
                  </a:lnTo>
                  <a:lnTo>
                    <a:pt x="1304264" y="201955"/>
                  </a:lnTo>
                  <a:lnTo>
                    <a:pt x="1304264" y="194411"/>
                  </a:lnTo>
                  <a:close/>
                </a:path>
                <a:path w="1412875" h="347980">
                  <a:moveTo>
                    <a:pt x="1304264" y="145846"/>
                  </a:moveTo>
                  <a:lnTo>
                    <a:pt x="1296720" y="145846"/>
                  </a:lnTo>
                  <a:lnTo>
                    <a:pt x="1296720" y="153390"/>
                  </a:lnTo>
                  <a:lnTo>
                    <a:pt x="1304264" y="153390"/>
                  </a:lnTo>
                  <a:lnTo>
                    <a:pt x="1304264" y="145846"/>
                  </a:lnTo>
                  <a:close/>
                </a:path>
                <a:path w="1412875" h="347980">
                  <a:moveTo>
                    <a:pt x="1304264" y="97231"/>
                  </a:moveTo>
                  <a:lnTo>
                    <a:pt x="1296720" y="97231"/>
                  </a:lnTo>
                  <a:lnTo>
                    <a:pt x="1296720" y="104775"/>
                  </a:lnTo>
                  <a:lnTo>
                    <a:pt x="1304264" y="104775"/>
                  </a:lnTo>
                  <a:lnTo>
                    <a:pt x="1304264" y="97231"/>
                  </a:lnTo>
                  <a:close/>
                </a:path>
                <a:path w="1412875" h="347980">
                  <a:moveTo>
                    <a:pt x="1304264" y="48628"/>
                  </a:moveTo>
                  <a:lnTo>
                    <a:pt x="1296720" y="48628"/>
                  </a:lnTo>
                  <a:lnTo>
                    <a:pt x="1296720" y="56172"/>
                  </a:lnTo>
                  <a:lnTo>
                    <a:pt x="1304264" y="56172"/>
                  </a:lnTo>
                  <a:lnTo>
                    <a:pt x="1304264" y="48628"/>
                  </a:lnTo>
                  <a:close/>
                </a:path>
                <a:path w="1412875" h="347980">
                  <a:moveTo>
                    <a:pt x="1358265" y="145846"/>
                  </a:moveTo>
                  <a:lnTo>
                    <a:pt x="1350721" y="145846"/>
                  </a:lnTo>
                  <a:lnTo>
                    <a:pt x="1350721" y="153390"/>
                  </a:lnTo>
                  <a:lnTo>
                    <a:pt x="1358265" y="153390"/>
                  </a:lnTo>
                  <a:lnTo>
                    <a:pt x="1358265" y="145846"/>
                  </a:lnTo>
                  <a:close/>
                </a:path>
                <a:path w="1412875" h="347980">
                  <a:moveTo>
                    <a:pt x="1358265" y="97231"/>
                  </a:moveTo>
                  <a:lnTo>
                    <a:pt x="1350721" y="97231"/>
                  </a:lnTo>
                  <a:lnTo>
                    <a:pt x="1350721" y="104775"/>
                  </a:lnTo>
                  <a:lnTo>
                    <a:pt x="1358265" y="104775"/>
                  </a:lnTo>
                  <a:lnTo>
                    <a:pt x="1358265" y="97231"/>
                  </a:lnTo>
                  <a:close/>
                </a:path>
                <a:path w="1412875" h="347980">
                  <a:moveTo>
                    <a:pt x="1358265" y="48628"/>
                  </a:moveTo>
                  <a:lnTo>
                    <a:pt x="1350721" y="48628"/>
                  </a:lnTo>
                  <a:lnTo>
                    <a:pt x="1350721" y="56172"/>
                  </a:lnTo>
                  <a:lnTo>
                    <a:pt x="1358265" y="56172"/>
                  </a:lnTo>
                  <a:lnTo>
                    <a:pt x="1358265" y="48628"/>
                  </a:lnTo>
                  <a:close/>
                </a:path>
                <a:path w="1412875" h="347980">
                  <a:moveTo>
                    <a:pt x="1412303" y="48628"/>
                  </a:moveTo>
                  <a:lnTo>
                    <a:pt x="1404759" y="48628"/>
                  </a:lnTo>
                  <a:lnTo>
                    <a:pt x="1404759" y="56172"/>
                  </a:lnTo>
                  <a:lnTo>
                    <a:pt x="1412303" y="56172"/>
                  </a:lnTo>
                  <a:lnTo>
                    <a:pt x="1412303" y="48628"/>
                  </a:lnTo>
                  <a:close/>
                </a:path>
              </a:pathLst>
            </a:custGeom>
            <a:solidFill>
              <a:srgbClr val="F4A82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053376" y="1990712"/>
              <a:ext cx="1412875" cy="104775"/>
            </a:xfrm>
            <a:custGeom>
              <a:avLst/>
              <a:gdLst/>
              <a:ahLst/>
              <a:cxnLst/>
              <a:rect l="l" t="t" r="r" b="b"/>
              <a:pathLst>
                <a:path w="1412875" h="104775">
                  <a:moveTo>
                    <a:pt x="7543" y="48602"/>
                  </a:moveTo>
                  <a:lnTo>
                    <a:pt x="0" y="48602"/>
                  </a:lnTo>
                  <a:lnTo>
                    <a:pt x="0" y="56146"/>
                  </a:lnTo>
                  <a:lnTo>
                    <a:pt x="7543" y="56146"/>
                  </a:lnTo>
                  <a:lnTo>
                    <a:pt x="7543" y="48602"/>
                  </a:lnTo>
                  <a:close/>
                </a:path>
                <a:path w="1412875" h="104775">
                  <a:moveTo>
                    <a:pt x="7543" y="0"/>
                  </a:moveTo>
                  <a:lnTo>
                    <a:pt x="0" y="0"/>
                  </a:lnTo>
                  <a:lnTo>
                    <a:pt x="0" y="7531"/>
                  </a:lnTo>
                  <a:lnTo>
                    <a:pt x="7543" y="7531"/>
                  </a:lnTo>
                  <a:lnTo>
                    <a:pt x="7543" y="0"/>
                  </a:lnTo>
                  <a:close/>
                </a:path>
                <a:path w="1412875" h="104775">
                  <a:moveTo>
                    <a:pt x="61569" y="48602"/>
                  </a:moveTo>
                  <a:lnTo>
                    <a:pt x="54025" y="48602"/>
                  </a:lnTo>
                  <a:lnTo>
                    <a:pt x="54025" y="56146"/>
                  </a:lnTo>
                  <a:lnTo>
                    <a:pt x="61569" y="56146"/>
                  </a:lnTo>
                  <a:lnTo>
                    <a:pt x="61569" y="48602"/>
                  </a:lnTo>
                  <a:close/>
                </a:path>
                <a:path w="1412875" h="104775">
                  <a:moveTo>
                    <a:pt x="61569" y="0"/>
                  </a:moveTo>
                  <a:lnTo>
                    <a:pt x="54025" y="0"/>
                  </a:lnTo>
                  <a:lnTo>
                    <a:pt x="54025" y="7531"/>
                  </a:lnTo>
                  <a:lnTo>
                    <a:pt x="61569" y="7531"/>
                  </a:lnTo>
                  <a:lnTo>
                    <a:pt x="61569" y="0"/>
                  </a:lnTo>
                  <a:close/>
                </a:path>
                <a:path w="1412875" h="104775">
                  <a:moveTo>
                    <a:pt x="115570" y="48602"/>
                  </a:moveTo>
                  <a:lnTo>
                    <a:pt x="108038" y="48602"/>
                  </a:lnTo>
                  <a:lnTo>
                    <a:pt x="108038" y="56146"/>
                  </a:lnTo>
                  <a:lnTo>
                    <a:pt x="115570" y="56146"/>
                  </a:lnTo>
                  <a:lnTo>
                    <a:pt x="115570" y="48602"/>
                  </a:lnTo>
                  <a:close/>
                </a:path>
                <a:path w="1412875" h="104775">
                  <a:moveTo>
                    <a:pt x="115570" y="0"/>
                  </a:moveTo>
                  <a:lnTo>
                    <a:pt x="108038" y="0"/>
                  </a:lnTo>
                  <a:lnTo>
                    <a:pt x="108038" y="7531"/>
                  </a:lnTo>
                  <a:lnTo>
                    <a:pt x="115570" y="7531"/>
                  </a:lnTo>
                  <a:lnTo>
                    <a:pt x="115570" y="0"/>
                  </a:lnTo>
                  <a:close/>
                </a:path>
                <a:path w="1412875" h="104775">
                  <a:moveTo>
                    <a:pt x="169621" y="48602"/>
                  </a:moveTo>
                  <a:lnTo>
                    <a:pt x="162077" y="48602"/>
                  </a:lnTo>
                  <a:lnTo>
                    <a:pt x="162077" y="56146"/>
                  </a:lnTo>
                  <a:lnTo>
                    <a:pt x="169621" y="56146"/>
                  </a:lnTo>
                  <a:lnTo>
                    <a:pt x="169621" y="48602"/>
                  </a:lnTo>
                  <a:close/>
                </a:path>
                <a:path w="1412875" h="104775">
                  <a:moveTo>
                    <a:pt x="169621" y="0"/>
                  </a:moveTo>
                  <a:lnTo>
                    <a:pt x="162077" y="0"/>
                  </a:lnTo>
                  <a:lnTo>
                    <a:pt x="162077" y="7531"/>
                  </a:lnTo>
                  <a:lnTo>
                    <a:pt x="169621" y="7531"/>
                  </a:lnTo>
                  <a:lnTo>
                    <a:pt x="169621" y="0"/>
                  </a:lnTo>
                  <a:close/>
                </a:path>
                <a:path w="1412875" h="104775">
                  <a:moveTo>
                    <a:pt x="223647" y="48602"/>
                  </a:moveTo>
                  <a:lnTo>
                    <a:pt x="216103" y="48602"/>
                  </a:lnTo>
                  <a:lnTo>
                    <a:pt x="216103" y="56146"/>
                  </a:lnTo>
                  <a:lnTo>
                    <a:pt x="223647" y="56146"/>
                  </a:lnTo>
                  <a:lnTo>
                    <a:pt x="223647" y="48602"/>
                  </a:lnTo>
                  <a:close/>
                </a:path>
                <a:path w="1412875" h="104775">
                  <a:moveTo>
                    <a:pt x="223647" y="0"/>
                  </a:moveTo>
                  <a:lnTo>
                    <a:pt x="216103" y="0"/>
                  </a:lnTo>
                  <a:lnTo>
                    <a:pt x="216103" y="7531"/>
                  </a:lnTo>
                  <a:lnTo>
                    <a:pt x="223647" y="7531"/>
                  </a:lnTo>
                  <a:lnTo>
                    <a:pt x="223647" y="0"/>
                  </a:lnTo>
                  <a:close/>
                </a:path>
                <a:path w="1412875" h="104775">
                  <a:moveTo>
                    <a:pt x="277698" y="48602"/>
                  </a:moveTo>
                  <a:lnTo>
                    <a:pt x="270154" y="48602"/>
                  </a:lnTo>
                  <a:lnTo>
                    <a:pt x="270154" y="56146"/>
                  </a:lnTo>
                  <a:lnTo>
                    <a:pt x="277698" y="56146"/>
                  </a:lnTo>
                  <a:lnTo>
                    <a:pt x="277698" y="48602"/>
                  </a:lnTo>
                  <a:close/>
                </a:path>
                <a:path w="1412875" h="104775">
                  <a:moveTo>
                    <a:pt x="277698" y="0"/>
                  </a:moveTo>
                  <a:lnTo>
                    <a:pt x="270154" y="0"/>
                  </a:lnTo>
                  <a:lnTo>
                    <a:pt x="270154" y="7531"/>
                  </a:lnTo>
                  <a:lnTo>
                    <a:pt x="277698" y="7531"/>
                  </a:lnTo>
                  <a:lnTo>
                    <a:pt x="277698" y="0"/>
                  </a:lnTo>
                  <a:close/>
                </a:path>
                <a:path w="1412875" h="104775">
                  <a:moveTo>
                    <a:pt x="331698" y="97167"/>
                  </a:moveTo>
                  <a:lnTo>
                    <a:pt x="324154" y="97167"/>
                  </a:lnTo>
                  <a:lnTo>
                    <a:pt x="324154" y="104711"/>
                  </a:lnTo>
                  <a:lnTo>
                    <a:pt x="331698" y="104711"/>
                  </a:lnTo>
                  <a:lnTo>
                    <a:pt x="331698" y="97167"/>
                  </a:lnTo>
                  <a:close/>
                </a:path>
                <a:path w="1412875" h="104775">
                  <a:moveTo>
                    <a:pt x="331698" y="48602"/>
                  </a:moveTo>
                  <a:lnTo>
                    <a:pt x="324154" y="48602"/>
                  </a:lnTo>
                  <a:lnTo>
                    <a:pt x="324154" y="56146"/>
                  </a:lnTo>
                  <a:lnTo>
                    <a:pt x="331698" y="56146"/>
                  </a:lnTo>
                  <a:lnTo>
                    <a:pt x="331698" y="48602"/>
                  </a:lnTo>
                  <a:close/>
                </a:path>
                <a:path w="1412875" h="104775">
                  <a:moveTo>
                    <a:pt x="331698" y="0"/>
                  </a:moveTo>
                  <a:lnTo>
                    <a:pt x="324154" y="0"/>
                  </a:lnTo>
                  <a:lnTo>
                    <a:pt x="324154" y="7531"/>
                  </a:lnTo>
                  <a:lnTo>
                    <a:pt x="331698" y="7531"/>
                  </a:lnTo>
                  <a:lnTo>
                    <a:pt x="331698" y="0"/>
                  </a:lnTo>
                  <a:close/>
                </a:path>
                <a:path w="1412875" h="104775">
                  <a:moveTo>
                    <a:pt x="385724" y="97167"/>
                  </a:moveTo>
                  <a:lnTo>
                    <a:pt x="378193" y="97167"/>
                  </a:lnTo>
                  <a:lnTo>
                    <a:pt x="378193" y="104711"/>
                  </a:lnTo>
                  <a:lnTo>
                    <a:pt x="385724" y="104711"/>
                  </a:lnTo>
                  <a:lnTo>
                    <a:pt x="385724" y="97167"/>
                  </a:lnTo>
                  <a:close/>
                </a:path>
                <a:path w="1412875" h="104775">
                  <a:moveTo>
                    <a:pt x="385724" y="48602"/>
                  </a:moveTo>
                  <a:lnTo>
                    <a:pt x="378193" y="48602"/>
                  </a:lnTo>
                  <a:lnTo>
                    <a:pt x="378193" y="56146"/>
                  </a:lnTo>
                  <a:lnTo>
                    <a:pt x="385724" y="56146"/>
                  </a:lnTo>
                  <a:lnTo>
                    <a:pt x="385724" y="48602"/>
                  </a:lnTo>
                  <a:close/>
                </a:path>
                <a:path w="1412875" h="104775">
                  <a:moveTo>
                    <a:pt x="385724" y="0"/>
                  </a:moveTo>
                  <a:lnTo>
                    <a:pt x="378193" y="0"/>
                  </a:lnTo>
                  <a:lnTo>
                    <a:pt x="378193" y="7531"/>
                  </a:lnTo>
                  <a:lnTo>
                    <a:pt x="385724" y="7531"/>
                  </a:lnTo>
                  <a:lnTo>
                    <a:pt x="385724" y="0"/>
                  </a:lnTo>
                  <a:close/>
                </a:path>
                <a:path w="1412875" h="104775">
                  <a:moveTo>
                    <a:pt x="439775" y="97167"/>
                  </a:moveTo>
                  <a:lnTo>
                    <a:pt x="432231" y="97167"/>
                  </a:lnTo>
                  <a:lnTo>
                    <a:pt x="432231" y="104711"/>
                  </a:lnTo>
                  <a:lnTo>
                    <a:pt x="439775" y="104711"/>
                  </a:lnTo>
                  <a:lnTo>
                    <a:pt x="439775" y="97167"/>
                  </a:lnTo>
                  <a:close/>
                </a:path>
                <a:path w="1412875" h="104775">
                  <a:moveTo>
                    <a:pt x="439775" y="48602"/>
                  </a:moveTo>
                  <a:lnTo>
                    <a:pt x="432231" y="48602"/>
                  </a:lnTo>
                  <a:lnTo>
                    <a:pt x="432231" y="56146"/>
                  </a:lnTo>
                  <a:lnTo>
                    <a:pt x="439775" y="56146"/>
                  </a:lnTo>
                  <a:lnTo>
                    <a:pt x="439775" y="48602"/>
                  </a:lnTo>
                  <a:close/>
                </a:path>
                <a:path w="1412875" h="104775">
                  <a:moveTo>
                    <a:pt x="439775" y="0"/>
                  </a:moveTo>
                  <a:lnTo>
                    <a:pt x="432231" y="0"/>
                  </a:lnTo>
                  <a:lnTo>
                    <a:pt x="432231" y="7531"/>
                  </a:lnTo>
                  <a:lnTo>
                    <a:pt x="439775" y="7531"/>
                  </a:lnTo>
                  <a:lnTo>
                    <a:pt x="439775" y="0"/>
                  </a:lnTo>
                  <a:close/>
                </a:path>
                <a:path w="1412875" h="104775">
                  <a:moveTo>
                    <a:pt x="493814" y="97167"/>
                  </a:moveTo>
                  <a:lnTo>
                    <a:pt x="486283" y="97167"/>
                  </a:lnTo>
                  <a:lnTo>
                    <a:pt x="486283" y="104711"/>
                  </a:lnTo>
                  <a:lnTo>
                    <a:pt x="493814" y="104711"/>
                  </a:lnTo>
                  <a:lnTo>
                    <a:pt x="493814" y="97167"/>
                  </a:lnTo>
                  <a:close/>
                </a:path>
                <a:path w="1412875" h="104775">
                  <a:moveTo>
                    <a:pt x="493814" y="48602"/>
                  </a:moveTo>
                  <a:lnTo>
                    <a:pt x="486283" y="48602"/>
                  </a:lnTo>
                  <a:lnTo>
                    <a:pt x="486283" y="56146"/>
                  </a:lnTo>
                  <a:lnTo>
                    <a:pt x="493814" y="56146"/>
                  </a:lnTo>
                  <a:lnTo>
                    <a:pt x="493814" y="48602"/>
                  </a:lnTo>
                  <a:close/>
                </a:path>
                <a:path w="1412875" h="104775">
                  <a:moveTo>
                    <a:pt x="493814" y="0"/>
                  </a:moveTo>
                  <a:lnTo>
                    <a:pt x="486283" y="0"/>
                  </a:lnTo>
                  <a:lnTo>
                    <a:pt x="486283" y="7531"/>
                  </a:lnTo>
                  <a:lnTo>
                    <a:pt x="493814" y="7531"/>
                  </a:lnTo>
                  <a:lnTo>
                    <a:pt x="493814" y="0"/>
                  </a:lnTo>
                  <a:close/>
                </a:path>
                <a:path w="1412875" h="104775">
                  <a:moveTo>
                    <a:pt x="547814" y="97167"/>
                  </a:moveTo>
                  <a:lnTo>
                    <a:pt x="540270" y="97167"/>
                  </a:lnTo>
                  <a:lnTo>
                    <a:pt x="540270" y="104711"/>
                  </a:lnTo>
                  <a:lnTo>
                    <a:pt x="547814" y="104711"/>
                  </a:lnTo>
                  <a:lnTo>
                    <a:pt x="547814" y="97167"/>
                  </a:lnTo>
                  <a:close/>
                </a:path>
                <a:path w="1412875" h="104775">
                  <a:moveTo>
                    <a:pt x="547814" y="48602"/>
                  </a:moveTo>
                  <a:lnTo>
                    <a:pt x="540270" y="48602"/>
                  </a:lnTo>
                  <a:lnTo>
                    <a:pt x="540270" y="56146"/>
                  </a:lnTo>
                  <a:lnTo>
                    <a:pt x="547814" y="56146"/>
                  </a:lnTo>
                  <a:lnTo>
                    <a:pt x="547814" y="48602"/>
                  </a:lnTo>
                  <a:close/>
                </a:path>
                <a:path w="1412875" h="104775">
                  <a:moveTo>
                    <a:pt x="547814" y="0"/>
                  </a:moveTo>
                  <a:lnTo>
                    <a:pt x="540270" y="0"/>
                  </a:lnTo>
                  <a:lnTo>
                    <a:pt x="540270" y="7531"/>
                  </a:lnTo>
                  <a:lnTo>
                    <a:pt x="547814" y="7531"/>
                  </a:lnTo>
                  <a:lnTo>
                    <a:pt x="547814" y="0"/>
                  </a:lnTo>
                  <a:close/>
                </a:path>
                <a:path w="1412875" h="104775">
                  <a:moveTo>
                    <a:pt x="601853" y="97167"/>
                  </a:moveTo>
                  <a:lnTo>
                    <a:pt x="594321" y="97167"/>
                  </a:lnTo>
                  <a:lnTo>
                    <a:pt x="594321" y="104711"/>
                  </a:lnTo>
                  <a:lnTo>
                    <a:pt x="601853" y="104711"/>
                  </a:lnTo>
                  <a:lnTo>
                    <a:pt x="601853" y="97167"/>
                  </a:lnTo>
                  <a:close/>
                </a:path>
                <a:path w="1412875" h="104775">
                  <a:moveTo>
                    <a:pt x="601853" y="48602"/>
                  </a:moveTo>
                  <a:lnTo>
                    <a:pt x="594321" y="48602"/>
                  </a:lnTo>
                  <a:lnTo>
                    <a:pt x="594321" y="56146"/>
                  </a:lnTo>
                  <a:lnTo>
                    <a:pt x="601853" y="56146"/>
                  </a:lnTo>
                  <a:lnTo>
                    <a:pt x="601853" y="48602"/>
                  </a:lnTo>
                  <a:close/>
                </a:path>
                <a:path w="1412875" h="104775">
                  <a:moveTo>
                    <a:pt x="601853" y="0"/>
                  </a:moveTo>
                  <a:lnTo>
                    <a:pt x="594321" y="0"/>
                  </a:lnTo>
                  <a:lnTo>
                    <a:pt x="594321" y="7531"/>
                  </a:lnTo>
                  <a:lnTo>
                    <a:pt x="601853" y="7531"/>
                  </a:lnTo>
                  <a:lnTo>
                    <a:pt x="601853" y="0"/>
                  </a:lnTo>
                  <a:close/>
                </a:path>
                <a:path w="1412875" h="104775">
                  <a:moveTo>
                    <a:pt x="655904" y="97167"/>
                  </a:moveTo>
                  <a:lnTo>
                    <a:pt x="648360" y="97167"/>
                  </a:lnTo>
                  <a:lnTo>
                    <a:pt x="648360" y="104711"/>
                  </a:lnTo>
                  <a:lnTo>
                    <a:pt x="655904" y="104711"/>
                  </a:lnTo>
                  <a:lnTo>
                    <a:pt x="655904" y="97167"/>
                  </a:lnTo>
                  <a:close/>
                </a:path>
                <a:path w="1412875" h="104775">
                  <a:moveTo>
                    <a:pt x="655904" y="48602"/>
                  </a:moveTo>
                  <a:lnTo>
                    <a:pt x="648360" y="48602"/>
                  </a:lnTo>
                  <a:lnTo>
                    <a:pt x="648360" y="56146"/>
                  </a:lnTo>
                  <a:lnTo>
                    <a:pt x="655904" y="56146"/>
                  </a:lnTo>
                  <a:lnTo>
                    <a:pt x="655904" y="48602"/>
                  </a:lnTo>
                  <a:close/>
                </a:path>
                <a:path w="1412875" h="104775">
                  <a:moveTo>
                    <a:pt x="655904" y="0"/>
                  </a:moveTo>
                  <a:lnTo>
                    <a:pt x="648360" y="0"/>
                  </a:lnTo>
                  <a:lnTo>
                    <a:pt x="648360" y="7531"/>
                  </a:lnTo>
                  <a:lnTo>
                    <a:pt x="655904" y="7531"/>
                  </a:lnTo>
                  <a:lnTo>
                    <a:pt x="655904" y="0"/>
                  </a:lnTo>
                  <a:close/>
                </a:path>
                <a:path w="1412875" h="104775">
                  <a:moveTo>
                    <a:pt x="709904" y="97167"/>
                  </a:moveTo>
                  <a:lnTo>
                    <a:pt x="702360" y="97167"/>
                  </a:lnTo>
                  <a:lnTo>
                    <a:pt x="702360" y="104711"/>
                  </a:lnTo>
                  <a:lnTo>
                    <a:pt x="709904" y="104711"/>
                  </a:lnTo>
                  <a:lnTo>
                    <a:pt x="709904" y="97167"/>
                  </a:lnTo>
                  <a:close/>
                </a:path>
                <a:path w="1412875" h="104775">
                  <a:moveTo>
                    <a:pt x="709904" y="48602"/>
                  </a:moveTo>
                  <a:lnTo>
                    <a:pt x="702360" y="48602"/>
                  </a:lnTo>
                  <a:lnTo>
                    <a:pt x="702360" y="56146"/>
                  </a:lnTo>
                  <a:lnTo>
                    <a:pt x="709904" y="56146"/>
                  </a:lnTo>
                  <a:lnTo>
                    <a:pt x="709904" y="48602"/>
                  </a:lnTo>
                  <a:close/>
                </a:path>
                <a:path w="1412875" h="104775">
                  <a:moveTo>
                    <a:pt x="709904" y="0"/>
                  </a:moveTo>
                  <a:lnTo>
                    <a:pt x="702360" y="0"/>
                  </a:lnTo>
                  <a:lnTo>
                    <a:pt x="702360" y="7531"/>
                  </a:lnTo>
                  <a:lnTo>
                    <a:pt x="709904" y="7531"/>
                  </a:lnTo>
                  <a:lnTo>
                    <a:pt x="709904" y="0"/>
                  </a:lnTo>
                  <a:close/>
                </a:path>
                <a:path w="1412875" h="104775">
                  <a:moveTo>
                    <a:pt x="763943" y="97167"/>
                  </a:moveTo>
                  <a:lnTo>
                    <a:pt x="756399" y="97167"/>
                  </a:lnTo>
                  <a:lnTo>
                    <a:pt x="756399" y="104711"/>
                  </a:lnTo>
                  <a:lnTo>
                    <a:pt x="763943" y="104711"/>
                  </a:lnTo>
                  <a:lnTo>
                    <a:pt x="763943" y="97167"/>
                  </a:lnTo>
                  <a:close/>
                </a:path>
                <a:path w="1412875" h="104775">
                  <a:moveTo>
                    <a:pt x="763943" y="48602"/>
                  </a:moveTo>
                  <a:lnTo>
                    <a:pt x="756399" y="48602"/>
                  </a:lnTo>
                  <a:lnTo>
                    <a:pt x="756399" y="56146"/>
                  </a:lnTo>
                  <a:lnTo>
                    <a:pt x="763943" y="56146"/>
                  </a:lnTo>
                  <a:lnTo>
                    <a:pt x="763943" y="48602"/>
                  </a:lnTo>
                  <a:close/>
                </a:path>
                <a:path w="1412875" h="104775">
                  <a:moveTo>
                    <a:pt x="763943" y="0"/>
                  </a:moveTo>
                  <a:lnTo>
                    <a:pt x="756399" y="0"/>
                  </a:lnTo>
                  <a:lnTo>
                    <a:pt x="756399" y="7531"/>
                  </a:lnTo>
                  <a:lnTo>
                    <a:pt x="763943" y="7531"/>
                  </a:lnTo>
                  <a:lnTo>
                    <a:pt x="763943" y="0"/>
                  </a:lnTo>
                  <a:close/>
                </a:path>
                <a:path w="1412875" h="104775">
                  <a:moveTo>
                    <a:pt x="817968" y="97167"/>
                  </a:moveTo>
                  <a:lnTo>
                    <a:pt x="810425" y="97167"/>
                  </a:lnTo>
                  <a:lnTo>
                    <a:pt x="810425" y="104711"/>
                  </a:lnTo>
                  <a:lnTo>
                    <a:pt x="817968" y="104711"/>
                  </a:lnTo>
                  <a:lnTo>
                    <a:pt x="817968" y="97167"/>
                  </a:lnTo>
                  <a:close/>
                </a:path>
                <a:path w="1412875" h="104775">
                  <a:moveTo>
                    <a:pt x="817968" y="48602"/>
                  </a:moveTo>
                  <a:lnTo>
                    <a:pt x="810425" y="48602"/>
                  </a:lnTo>
                  <a:lnTo>
                    <a:pt x="810425" y="56146"/>
                  </a:lnTo>
                  <a:lnTo>
                    <a:pt x="817968" y="56146"/>
                  </a:lnTo>
                  <a:lnTo>
                    <a:pt x="817968" y="48602"/>
                  </a:lnTo>
                  <a:close/>
                </a:path>
                <a:path w="1412875" h="104775">
                  <a:moveTo>
                    <a:pt x="817968" y="0"/>
                  </a:moveTo>
                  <a:lnTo>
                    <a:pt x="810425" y="0"/>
                  </a:lnTo>
                  <a:lnTo>
                    <a:pt x="810425" y="7531"/>
                  </a:lnTo>
                  <a:lnTo>
                    <a:pt x="817968" y="7531"/>
                  </a:lnTo>
                  <a:lnTo>
                    <a:pt x="817968" y="0"/>
                  </a:lnTo>
                  <a:close/>
                </a:path>
                <a:path w="1412875" h="104775">
                  <a:moveTo>
                    <a:pt x="872020" y="97167"/>
                  </a:moveTo>
                  <a:lnTo>
                    <a:pt x="864476" y="97167"/>
                  </a:lnTo>
                  <a:lnTo>
                    <a:pt x="864476" y="104711"/>
                  </a:lnTo>
                  <a:lnTo>
                    <a:pt x="872020" y="104711"/>
                  </a:lnTo>
                  <a:lnTo>
                    <a:pt x="872020" y="97167"/>
                  </a:lnTo>
                  <a:close/>
                </a:path>
                <a:path w="1412875" h="104775">
                  <a:moveTo>
                    <a:pt x="872020" y="48602"/>
                  </a:moveTo>
                  <a:lnTo>
                    <a:pt x="864476" y="48602"/>
                  </a:lnTo>
                  <a:lnTo>
                    <a:pt x="864476" y="56146"/>
                  </a:lnTo>
                  <a:lnTo>
                    <a:pt x="872020" y="56146"/>
                  </a:lnTo>
                  <a:lnTo>
                    <a:pt x="872020" y="48602"/>
                  </a:lnTo>
                  <a:close/>
                </a:path>
                <a:path w="1412875" h="104775">
                  <a:moveTo>
                    <a:pt x="872020" y="0"/>
                  </a:moveTo>
                  <a:lnTo>
                    <a:pt x="864476" y="0"/>
                  </a:lnTo>
                  <a:lnTo>
                    <a:pt x="864476" y="7531"/>
                  </a:lnTo>
                  <a:lnTo>
                    <a:pt x="872020" y="7531"/>
                  </a:lnTo>
                  <a:lnTo>
                    <a:pt x="872020" y="0"/>
                  </a:lnTo>
                  <a:close/>
                </a:path>
                <a:path w="1412875" h="104775">
                  <a:moveTo>
                    <a:pt x="926033" y="97167"/>
                  </a:moveTo>
                  <a:lnTo>
                    <a:pt x="918476" y="97167"/>
                  </a:lnTo>
                  <a:lnTo>
                    <a:pt x="918476" y="104711"/>
                  </a:lnTo>
                  <a:lnTo>
                    <a:pt x="926033" y="104711"/>
                  </a:lnTo>
                  <a:lnTo>
                    <a:pt x="926033" y="97167"/>
                  </a:lnTo>
                  <a:close/>
                </a:path>
                <a:path w="1412875" h="104775">
                  <a:moveTo>
                    <a:pt x="926033" y="48602"/>
                  </a:moveTo>
                  <a:lnTo>
                    <a:pt x="918476" y="48602"/>
                  </a:lnTo>
                  <a:lnTo>
                    <a:pt x="918476" y="56146"/>
                  </a:lnTo>
                  <a:lnTo>
                    <a:pt x="926033" y="56146"/>
                  </a:lnTo>
                  <a:lnTo>
                    <a:pt x="926033" y="48602"/>
                  </a:lnTo>
                  <a:close/>
                </a:path>
                <a:path w="1412875" h="104775">
                  <a:moveTo>
                    <a:pt x="926033" y="0"/>
                  </a:moveTo>
                  <a:lnTo>
                    <a:pt x="918476" y="0"/>
                  </a:lnTo>
                  <a:lnTo>
                    <a:pt x="918476" y="7531"/>
                  </a:lnTo>
                  <a:lnTo>
                    <a:pt x="926033" y="7531"/>
                  </a:lnTo>
                  <a:lnTo>
                    <a:pt x="926033" y="0"/>
                  </a:lnTo>
                  <a:close/>
                </a:path>
                <a:path w="1412875" h="104775">
                  <a:moveTo>
                    <a:pt x="980059" y="97167"/>
                  </a:moveTo>
                  <a:lnTo>
                    <a:pt x="972515" y="97167"/>
                  </a:lnTo>
                  <a:lnTo>
                    <a:pt x="972515" y="104711"/>
                  </a:lnTo>
                  <a:lnTo>
                    <a:pt x="980059" y="104711"/>
                  </a:lnTo>
                  <a:lnTo>
                    <a:pt x="980059" y="97167"/>
                  </a:lnTo>
                  <a:close/>
                </a:path>
                <a:path w="1412875" h="104775">
                  <a:moveTo>
                    <a:pt x="980059" y="48602"/>
                  </a:moveTo>
                  <a:lnTo>
                    <a:pt x="972515" y="48602"/>
                  </a:lnTo>
                  <a:lnTo>
                    <a:pt x="972515" y="56146"/>
                  </a:lnTo>
                  <a:lnTo>
                    <a:pt x="980059" y="56146"/>
                  </a:lnTo>
                  <a:lnTo>
                    <a:pt x="980059" y="48602"/>
                  </a:lnTo>
                  <a:close/>
                </a:path>
                <a:path w="1412875" h="104775">
                  <a:moveTo>
                    <a:pt x="980059" y="0"/>
                  </a:moveTo>
                  <a:lnTo>
                    <a:pt x="972515" y="0"/>
                  </a:lnTo>
                  <a:lnTo>
                    <a:pt x="972515" y="7531"/>
                  </a:lnTo>
                  <a:lnTo>
                    <a:pt x="980059" y="7531"/>
                  </a:lnTo>
                  <a:lnTo>
                    <a:pt x="980059" y="0"/>
                  </a:lnTo>
                  <a:close/>
                </a:path>
                <a:path w="1412875" h="104775">
                  <a:moveTo>
                    <a:pt x="1034097" y="97167"/>
                  </a:moveTo>
                  <a:lnTo>
                    <a:pt x="1026553" y="97167"/>
                  </a:lnTo>
                  <a:lnTo>
                    <a:pt x="1026553" y="104711"/>
                  </a:lnTo>
                  <a:lnTo>
                    <a:pt x="1034097" y="104711"/>
                  </a:lnTo>
                  <a:lnTo>
                    <a:pt x="1034097" y="97167"/>
                  </a:lnTo>
                  <a:close/>
                </a:path>
                <a:path w="1412875" h="104775">
                  <a:moveTo>
                    <a:pt x="1034097" y="48602"/>
                  </a:moveTo>
                  <a:lnTo>
                    <a:pt x="1026553" y="48602"/>
                  </a:lnTo>
                  <a:lnTo>
                    <a:pt x="1026553" y="56146"/>
                  </a:lnTo>
                  <a:lnTo>
                    <a:pt x="1034097" y="56146"/>
                  </a:lnTo>
                  <a:lnTo>
                    <a:pt x="1034097" y="48602"/>
                  </a:lnTo>
                  <a:close/>
                </a:path>
                <a:path w="1412875" h="104775">
                  <a:moveTo>
                    <a:pt x="1034097" y="0"/>
                  </a:moveTo>
                  <a:lnTo>
                    <a:pt x="1026553" y="0"/>
                  </a:lnTo>
                  <a:lnTo>
                    <a:pt x="1026553" y="7531"/>
                  </a:lnTo>
                  <a:lnTo>
                    <a:pt x="1034097" y="7531"/>
                  </a:lnTo>
                  <a:lnTo>
                    <a:pt x="1034097" y="0"/>
                  </a:lnTo>
                  <a:close/>
                </a:path>
                <a:path w="1412875" h="104775">
                  <a:moveTo>
                    <a:pt x="1088148" y="97167"/>
                  </a:moveTo>
                  <a:lnTo>
                    <a:pt x="1080592" y="97167"/>
                  </a:lnTo>
                  <a:lnTo>
                    <a:pt x="1080592" y="104711"/>
                  </a:lnTo>
                  <a:lnTo>
                    <a:pt x="1088148" y="104711"/>
                  </a:lnTo>
                  <a:lnTo>
                    <a:pt x="1088148" y="97167"/>
                  </a:lnTo>
                  <a:close/>
                </a:path>
                <a:path w="1412875" h="104775">
                  <a:moveTo>
                    <a:pt x="1088148" y="48602"/>
                  </a:moveTo>
                  <a:lnTo>
                    <a:pt x="1080592" y="48602"/>
                  </a:lnTo>
                  <a:lnTo>
                    <a:pt x="1080592" y="56146"/>
                  </a:lnTo>
                  <a:lnTo>
                    <a:pt x="1088148" y="56146"/>
                  </a:lnTo>
                  <a:lnTo>
                    <a:pt x="1088148" y="48602"/>
                  </a:lnTo>
                  <a:close/>
                </a:path>
                <a:path w="1412875" h="104775">
                  <a:moveTo>
                    <a:pt x="1088148" y="0"/>
                  </a:moveTo>
                  <a:lnTo>
                    <a:pt x="1080592" y="0"/>
                  </a:lnTo>
                  <a:lnTo>
                    <a:pt x="1080592" y="7531"/>
                  </a:lnTo>
                  <a:lnTo>
                    <a:pt x="1088148" y="7531"/>
                  </a:lnTo>
                  <a:lnTo>
                    <a:pt x="1088148" y="0"/>
                  </a:lnTo>
                  <a:close/>
                </a:path>
                <a:path w="1412875" h="104775">
                  <a:moveTo>
                    <a:pt x="1142136" y="97167"/>
                  </a:moveTo>
                  <a:lnTo>
                    <a:pt x="1134592" y="97167"/>
                  </a:lnTo>
                  <a:lnTo>
                    <a:pt x="1134592" y="104711"/>
                  </a:lnTo>
                  <a:lnTo>
                    <a:pt x="1142136" y="104711"/>
                  </a:lnTo>
                  <a:lnTo>
                    <a:pt x="1142136" y="97167"/>
                  </a:lnTo>
                  <a:close/>
                </a:path>
                <a:path w="1412875" h="104775">
                  <a:moveTo>
                    <a:pt x="1142136" y="48602"/>
                  </a:moveTo>
                  <a:lnTo>
                    <a:pt x="1134592" y="48602"/>
                  </a:lnTo>
                  <a:lnTo>
                    <a:pt x="1134592" y="56146"/>
                  </a:lnTo>
                  <a:lnTo>
                    <a:pt x="1142136" y="56146"/>
                  </a:lnTo>
                  <a:lnTo>
                    <a:pt x="1142136" y="48602"/>
                  </a:lnTo>
                  <a:close/>
                </a:path>
                <a:path w="1412875" h="104775">
                  <a:moveTo>
                    <a:pt x="1142136" y="0"/>
                  </a:moveTo>
                  <a:lnTo>
                    <a:pt x="1134592" y="0"/>
                  </a:lnTo>
                  <a:lnTo>
                    <a:pt x="1134592" y="7531"/>
                  </a:lnTo>
                  <a:lnTo>
                    <a:pt x="1142136" y="7531"/>
                  </a:lnTo>
                  <a:lnTo>
                    <a:pt x="1142136" y="0"/>
                  </a:lnTo>
                  <a:close/>
                </a:path>
                <a:path w="1412875" h="104775">
                  <a:moveTo>
                    <a:pt x="1196187" y="97167"/>
                  </a:moveTo>
                  <a:lnTo>
                    <a:pt x="1188631" y="97167"/>
                  </a:lnTo>
                  <a:lnTo>
                    <a:pt x="1188631" y="104711"/>
                  </a:lnTo>
                  <a:lnTo>
                    <a:pt x="1196187" y="104711"/>
                  </a:lnTo>
                  <a:lnTo>
                    <a:pt x="1196187" y="97167"/>
                  </a:lnTo>
                  <a:close/>
                </a:path>
                <a:path w="1412875" h="104775">
                  <a:moveTo>
                    <a:pt x="1196187" y="48602"/>
                  </a:moveTo>
                  <a:lnTo>
                    <a:pt x="1188631" y="48602"/>
                  </a:lnTo>
                  <a:lnTo>
                    <a:pt x="1188631" y="56146"/>
                  </a:lnTo>
                  <a:lnTo>
                    <a:pt x="1196187" y="56146"/>
                  </a:lnTo>
                  <a:lnTo>
                    <a:pt x="1196187" y="48602"/>
                  </a:lnTo>
                  <a:close/>
                </a:path>
                <a:path w="1412875" h="104775">
                  <a:moveTo>
                    <a:pt x="1196187" y="0"/>
                  </a:moveTo>
                  <a:lnTo>
                    <a:pt x="1188631" y="0"/>
                  </a:lnTo>
                  <a:lnTo>
                    <a:pt x="1188631" y="7531"/>
                  </a:lnTo>
                  <a:lnTo>
                    <a:pt x="1196187" y="7531"/>
                  </a:lnTo>
                  <a:lnTo>
                    <a:pt x="1196187" y="0"/>
                  </a:lnTo>
                  <a:close/>
                </a:path>
                <a:path w="1412875" h="104775">
                  <a:moveTo>
                    <a:pt x="1250226" y="97167"/>
                  </a:moveTo>
                  <a:lnTo>
                    <a:pt x="1242682" y="97167"/>
                  </a:lnTo>
                  <a:lnTo>
                    <a:pt x="1242682" y="104711"/>
                  </a:lnTo>
                  <a:lnTo>
                    <a:pt x="1250226" y="104711"/>
                  </a:lnTo>
                  <a:lnTo>
                    <a:pt x="1250226" y="97167"/>
                  </a:lnTo>
                  <a:close/>
                </a:path>
                <a:path w="1412875" h="104775">
                  <a:moveTo>
                    <a:pt x="1250226" y="48602"/>
                  </a:moveTo>
                  <a:lnTo>
                    <a:pt x="1242682" y="48602"/>
                  </a:lnTo>
                  <a:lnTo>
                    <a:pt x="1242682" y="56146"/>
                  </a:lnTo>
                  <a:lnTo>
                    <a:pt x="1250226" y="56146"/>
                  </a:lnTo>
                  <a:lnTo>
                    <a:pt x="1250226" y="48602"/>
                  </a:lnTo>
                  <a:close/>
                </a:path>
                <a:path w="1412875" h="104775">
                  <a:moveTo>
                    <a:pt x="1250226" y="0"/>
                  </a:moveTo>
                  <a:lnTo>
                    <a:pt x="1242682" y="0"/>
                  </a:lnTo>
                  <a:lnTo>
                    <a:pt x="1242682" y="7531"/>
                  </a:lnTo>
                  <a:lnTo>
                    <a:pt x="1250226" y="7531"/>
                  </a:lnTo>
                  <a:lnTo>
                    <a:pt x="1250226" y="0"/>
                  </a:lnTo>
                  <a:close/>
                </a:path>
                <a:path w="1412875" h="104775">
                  <a:moveTo>
                    <a:pt x="1304264" y="97167"/>
                  </a:moveTo>
                  <a:lnTo>
                    <a:pt x="1296720" y="97167"/>
                  </a:lnTo>
                  <a:lnTo>
                    <a:pt x="1296720" y="104711"/>
                  </a:lnTo>
                  <a:lnTo>
                    <a:pt x="1304264" y="104711"/>
                  </a:lnTo>
                  <a:lnTo>
                    <a:pt x="1304264" y="97167"/>
                  </a:lnTo>
                  <a:close/>
                </a:path>
                <a:path w="1412875" h="104775">
                  <a:moveTo>
                    <a:pt x="1304264" y="48602"/>
                  </a:moveTo>
                  <a:lnTo>
                    <a:pt x="1296720" y="48602"/>
                  </a:lnTo>
                  <a:lnTo>
                    <a:pt x="1296720" y="56146"/>
                  </a:lnTo>
                  <a:lnTo>
                    <a:pt x="1304264" y="56146"/>
                  </a:lnTo>
                  <a:lnTo>
                    <a:pt x="1304264" y="48602"/>
                  </a:lnTo>
                  <a:close/>
                </a:path>
                <a:path w="1412875" h="104775">
                  <a:moveTo>
                    <a:pt x="1358265" y="97167"/>
                  </a:moveTo>
                  <a:lnTo>
                    <a:pt x="1350721" y="97167"/>
                  </a:lnTo>
                  <a:lnTo>
                    <a:pt x="1350721" y="104711"/>
                  </a:lnTo>
                  <a:lnTo>
                    <a:pt x="1358265" y="104711"/>
                  </a:lnTo>
                  <a:lnTo>
                    <a:pt x="1358265" y="97167"/>
                  </a:lnTo>
                  <a:close/>
                </a:path>
                <a:path w="1412875" h="104775">
                  <a:moveTo>
                    <a:pt x="1358265" y="48602"/>
                  </a:moveTo>
                  <a:lnTo>
                    <a:pt x="1350721" y="48602"/>
                  </a:lnTo>
                  <a:lnTo>
                    <a:pt x="1350721" y="56146"/>
                  </a:lnTo>
                  <a:lnTo>
                    <a:pt x="1358265" y="56146"/>
                  </a:lnTo>
                  <a:lnTo>
                    <a:pt x="1358265" y="48602"/>
                  </a:lnTo>
                  <a:close/>
                </a:path>
                <a:path w="1412875" h="104775">
                  <a:moveTo>
                    <a:pt x="1412303" y="97167"/>
                  </a:moveTo>
                  <a:lnTo>
                    <a:pt x="1404759" y="97167"/>
                  </a:lnTo>
                  <a:lnTo>
                    <a:pt x="1404759" y="104711"/>
                  </a:lnTo>
                  <a:lnTo>
                    <a:pt x="1412303" y="104711"/>
                  </a:lnTo>
                  <a:lnTo>
                    <a:pt x="1412303" y="97167"/>
                  </a:lnTo>
                  <a:close/>
                </a:path>
              </a:pathLst>
            </a:custGeom>
            <a:solidFill>
              <a:srgbClr val="F4A82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053376" y="1844916"/>
              <a:ext cx="1358265" cy="153670"/>
            </a:xfrm>
            <a:custGeom>
              <a:avLst/>
              <a:gdLst/>
              <a:ahLst/>
              <a:cxnLst/>
              <a:rect l="l" t="t" r="r" b="b"/>
              <a:pathLst>
                <a:path w="1358264" h="153669">
                  <a:moveTo>
                    <a:pt x="7543" y="97180"/>
                  </a:moveTo>
                  <a:lnTo>
                    <a:pt x="0" y="97180"/>
                  </a:lnTo>
                  <a:lnTo>
                    <a:pt x="0" y="104724"/>
                  </a:lnTo>
                  <a:lnTo>
                    <a:pt x="7543" y="104724"/>
                  </a:lnTo>
                  <a:lnTo>
                    <a:pt x="7543" y="97180"/>
                  </a:lnTo>
                  <a:close/>
                </a:path>
                <a:path w="1358264" h="153669">
                  <a:moveTo>
                    <a:pt x="7543" y="48602"/>
                  </a:moveTo>
                  <a:lnTo>
                    <a:pt x="0" y="48602"/>
                  </a:lnTo>
                  <a:lnTo>
                    <a:pt x="0" y="56146"/>
                  </a:lnTo>
                  <a:lnTo>
                    <a:pt x="7543" y="56146"/>
                  </a:lnTo>
                  <a:lnTo>
                    <a:pt x="7543" y="48602"/>
                  </a:lnTo>
                  <a:close/>
                </a:path>
                <a:path w="1358264" h="153669">
                  <a:moveTo>
                    <a:pt x="7543" y="0"/>
                  </a:moveTo>
                  <a:lnTo>
                    <a:pt x="0" y="0"/>
                  </a:lnTo>
                  <a:lnTo>
                    <a:pt x="0" y="7543"/>
                  </a:lnTo>
                  <a:lnTo>
                    <a:pt x="7543" y="7543"/>
                  </a:lnTo>
                  <a:lnTo>
                    <a:pt x="7543" y="0"/>
                  </a:lnTo>
                  <a:close/>
                </a:path>
                <a:path w="1358264" h="153669">
                  <a:moveTo>
                    <a:pt x="61569" y="97180"/>
                  </a:moveTo>
                  <a:lnTo>
                    <a:pt x="54025" y="97180"/>
                  </a:lnTo>
                  <a:lnTo>
                    <a:pt x="54025" y="104724"/>
                  </a:lnTo>
                  <a:lnTo>
                    <a:pt x="61569" y="104724"/>
                  </a:lnTo>
                  <a:lnTo>
                    <a:pt x="61569" y="97180"/>
                  </a:lnTo>
                  <a:close/>
                </a:path>
                <a:path w="1358264" h="153669">
                  <a:moveTo>
                    <a:pt x="61569" y="48602"/>
                  </a:moveTo>
                  <a:lnTo>
                    <a:pt x="54025" y="48602"/>
                  </a:lnTo>
                  <a:lnTo>
                    <a:pt x="54025" y="56146"/>
                  </a:lnTo>
                  <a:lnTo>
                    <a:pt x="61569" y="56146"/>
                  </a:lnTo>
                  <a:lnTo>
                    <a:pt x="61569" y="48602"/>
                  </a:lnTo>
                  <a:close/>
                </a:path>
                <a:path w="1358264" h="153669">
                  <a:moveTo>
                    <a:pt x="61569" y="0"/>
                  </a:moveTo>
                  <a:lnTo>
                    <a:pt x="54025" y="0"/>
                  </a:lnTo>
                  <a:lnTo>
                    <a:pt x="54025" y="7543"/>
                  </a:lnTo>
                  <a:lnTo>
                    <a:pt x="61569" y="7543"/>
                  </a:lnTo>
                  <a:lnTo>
                    <a:pt x="61569" y="0"/>
                  </a:lnTo>
                  <a:close/>
                </a:path>
                <a:path w="1358264" h="153669">
                  <a:moveTo>
                    <a:pt x="115570" y="97180"/>
                  </a:moveTo>
                  <a:lnTo>
                    <a:pt x="108038" y="97180"/>
                  </a:lnTo>
                  <a:lnTo>
                    <a:pt x="108038" y="104724"/>
                  </a:lnTo>
                  <a:lnTo>
                    <a:pt x="115570" y="104724"/>
                  </a:lnTo>
                  <a:lnTo>
                    <a:pt x="115570" y="97180"/>
                  </a:lnTo>
                  <a:close/>
                </a:path>
                <a:path w="1358264" h="153669">
                  <a:moveTo>
                    <a:pt x="115570" y="48602"/>
                  </a:moveTo>
                  <a:lnTo>
                    <a:pt x="108038" y="48602"/>
                  </a:lnTo>
                  <a:lnTo>
                    <a:pt x="108038" y="56146"/>
                  </a:lnTo>
                  <a:lnTo>
                    <a:pt x="115570" y="56146"/>
                  </a:lnTo>
                  <a:lnTo>
                    <a:pt x="115570" y="48602"/>
                  </a:lnTo>
                  <a:close/>
                </a:path>
                <a:path w="1358264" h="153669">
                  <a:moveTo>
                    <a:pt x="115570" y="0"/>
                  </a:moveTo>
                  <a:lnTo>
                    <a:pt x="108038" y="0"/>
                  </a:lnTo>
                  <a:lnTo>
                    <a:pt x="108038" y="7543"/>
                  </a:lnTo>
                  <a:lnTo>
                    <a:pt x="115570" y="7543"/>
                  </a:lnTo>
                  <a:lnTo>
                    <a:pt x="115570" y="0"/>
                  </a:lnTo>
                  <a:close/>
                </a:path>
                <a:path w="1358264" h="153669">
                  <a:moveTo>
                    <a:pt x="169621" y="97180"/>
                  </a:moveTo>
                  <a:lnTo>
                    <a:pt x="162077" y="97180"/>
                  </a:lnTo>
                  <a:lnTo>
                    <a:pt x="162077" y="104724"/>
                  </a:lnTo>
                  <a:lnTo>
                    <a:pt x="169621" y="104724"/>
                  </a:lnTo>
                  <a:lnTo>
                    <a:pt x="169621" y="97180"/>
                  </a:lnTo>
                  <a:close/>
                </a:path>
                <a:path w="1358264" h="153669">
                  <a:moveTo>
                    <a:pt x="169621" y="48602"/>
                  </a:moveTo>
                  <a:lnTo>
                    <a:pt x="162077" y="48602"/>
                  </a:lnTo>
                  <a:lnTo>
                    <a:pt x="162077" y="56146"/>
                  </a:lnTo>
                  <a:lnTo>
                    <a:pt x="169621" y="56146"/>
                  </a:lnTo>
                  <a:lnTo>
                    <a:pt x="169621" y="48602"/>
                  </a:lnTo>
                  <a:close/>
                </a:path>
                <a:path w="1358264" h="153669">
                  <a:moveTo>
                    <a:pt x="169621" y="0"/>
                  </a:moveTo>
                  <a:lnTo>
                    <a:pt x="162077" y="0"/>
                  </a:lnTo>
                  <a:lnTo>
                    <a:pt x="162077" y="7543"/>
                  </a:lnTo>
                  <a:lnTo>
                    <a:pt x="169621" y="7543"/>
                  </a:lnTo>
                  <a:lnTo>
                    <a:pt x="169621" y="0"/>
                  </a:lnTo>
                  <a:close/>
                </a:path>
                <a:path w="1358264" h="153669">
                  <a:moveTo>
                    <a:pt x="223647" y="97180"/>
                  </a:moveTo>
                  <a:lnTo>
                    <a:pt x="216103" y="97180"/>
                  </a:lnTo>
                  <a:lnTo>
                    <a:pt x="216103" y="104724"/>
                  </a:lnTo>
                  <a:lnTo>
                    <a:pt x="223647" y="104724"/>
                  </a:lnTo>
                  <a:lnTo>
                    <a:pt x="223647" y="97180"/>
                  </a:lnTo>
                  <a:close/>
                </a:path>
                <a:path w="1358264" h="153669">
                  <a:moveTo>
                    <a:pt x="223647" y="48602"/>
                  </a:moveTo>
                  <a:lnTo>
                    <a:pt x="216103" y="48602"/>
                  </a:lnTo>
                  <a:lnTo>
                    <a:pt x="216103" y="56146"/>
                  </a:lnTo>
                  <a:lnTo>
                    <a:pt x="223647" y="56146"/>
                  </a:lnTo>
                  <a:lnTo>
                    <a:pt x="223647" y="48602"/>
                  </a:lnTo>
                  <a:close/>
                </a:path>
                <a:path w="1358264" h="153669">
                  <a:moveTo>
                    <a:pt x="223647" y="0"/>
                  </a:moveTo>
                  <a:lnTo>
                    <a:pt x="216103" y="0"/>
                  </a:lnTo>
                  <a:lnTo>
                    <a:pt x="216103" y="7543"/>
                  </a:lnTo>
                  <a:lnTo>
                    <a:pt x="223647" y="7543"/>
                  </a:lnTo>
                  <a:lnTo>
                    <a:pt x="223647" y="0"/>
                  </a:lnTo>
                  <a:close/>
                </a:path>
                <a:path w="1358264" h="153669">
                  <a:moveTo>
                    <a:pt x="277698" y="97180"/>
                  </a:moveTo>
                  <a:lnTo>
                    <a:pt x="270154" y="97180"/>
                  </a:lnTo>
                  <a:lnTo>
                    <a:pt x="270154" y="104724"/>
                  </a:lnTo>
                  <a:lnTo>
                    <a:pt x="277698" y="104724"/>
                  </a:lnTo>
                  <a:lnTo>
                    <a:pt x="277698" y="97180"/>
                  </a:lnTo>
                  <a:close/>
                </a:path>
                <a:path w="1358264" h="153669">
                  <a:moveTo>
                    <a:pt x="277698" y="48602"/>
                  </a:moveTo>
                  <a:lnTo>
                    <a:pt x="270154" y="48602"/>
                  </a:lnTo>
                  <a:lnTo>
                    <a:pt x="270154" y="56146"/>
                  </a:lnTo>
                  <a:lnTo>
                    <a:pt x="277698" y="56146"/>
                  </a:lnTo>
                  <a:lnTo>
                    <a:pt x="277698" y="48602"/>
                  </a:lnTo>
                  <a:close/>
                </a:path>
                <a:path w="1358264" h="153669">
                  <a:moveTo>
                    <a:pt x="277698" y="0"/>
                  </a:moveTo>
                  <a:lnTo>
                    <a:pt x="270154" y="0"/>
                  </a:lnTo>
                  <a:lnTo>
                    <a:pt x="270154" y="7543"/>
                  </a:lnTo>
                  <a:lnTo>
                    <a:pt x="277698" y="7543"/>
                  </a:lnTo>
                  <a:lnTo>
                    <a:pt x="277698" y="0"/>
                  </a:lnTo>
                  <a:close/>
                </a:path>
                <a:path w="1358264" h="153669">
                  <a:moveTo>
                    <a:pt x="331698" y="97180"/>
                  </a:moveTo>
                  <a:lnTo>
                    <a:pt x="324154" y="97180"/>
                  </a:lnTo>
                  <a:lnTo>
                    <a:pt x="324154" y="104724"/>
                  </a:lnTo>
                  <a:lnTo>
                    <a:pt x="331698" y="104724"/>
                  </a:lnTo>
                  <a:lnTo>
                    <a:pt x="331698" y="97180"/>
                  </a:lnTo>
                  <a:close/>
                </a:path>
                <a:path w="1358264" h="153669">
                  <a:moveTo>
                    <a:pt x="331698" y="48602"/>
                  </a:moveTo>
                  <a:lnTo>
                    <a:pt x="324154" y="48602"/>
                  </a:lnTo>
                  <a:lnTo>
                    <a:pt x="324154" y="56146"/>
                  </a:lnTo>
                  <a:lnTo>
                    <a:pt x="331698" y="56146"/>
                  </a:lnTo>
                  <a:lnTo>
                    <a:pt x="331698" y="48602"/>
                  </a:lnTo>
                  <a:close/>
                </a:path>
                <a:path w="1358264" h="153669">
                  <a:moveTo>
                    <a:pt x="331698" y="0"/>
                  </a:moveTo>
                  <a:lnTo>
                    <a:pt x="324154" y="0"/>
                  </a:lnTo>
                  <a:lnTo>
                    <a:pt x="324154" y="7543"/>
                  </a:lnTo>
                  <a:lnTo>
                    <a:pt x="331698" y="7543"/>
                  </a:lnTo>
                  <a:lnTo>
                    <a:pt x="331698" y="0"/>
                  </a:lnTo>
                  <a:close/>
                </a:path>
                <a:path w="1358264" h="153669">
                  <a:moveTo>
                    <a:pt x="385724" y="97180"/>
                  </a:moveTo>
                  <a:lnTo>
                    <a:pt x="378193" y="97180"/>
                  </a:lnTo>
                  <a:lnTo>
                    <a:pt x="378193" y="104724"/>
                  </a:lnTo>
                  <a:lnTo>
                    <a:pt x="385724" y="104724"/>
                  </a:lnTo>
                  <a:lnTo>
                    <a:pt x="385724" y="97180"/>
                  </a:lnTo>
                  <a:close/>
                </a:path>
                <a:path w="1358264" h="153669">
                  <a:moveTo>
                    <a:pt x="385724" y="48602"/>
                  </a:moveTo>
                  <a:lnTo>
                    <a:pt x="378193" y="48602"/>
                  </a:lnTo>
                  <a:lnTo>
                    <a:pt x="378193" y="56146"/>
                  </a:lnTo>
                  <a:lnTo>
                    <a:pt x="385724" y="56146"/>
                  </a:lnTo>
                  <a:lnTo>
                    <a:pt x="385724" y="48602"/>
                  </a:lnTo>
                  <a:close/>
                </a:path>
                <a:path w="1358264" h="153669">
                  <a:moveTo>
                    <a:pt x="385724" y="0"/>
                  </a:moveTo>
                  <a:lnTo>
                    <a:pt x="378193" y="0"/>
                  </a:lnTo>
                  <a:lnTo>
                    <a:pt x="378193" y="7543"/>
                  </a:lnTo>
                  <a:lnTo>
                    <a:pt x="385724" y="7543"/>
                  </a:lnTo>
                  <a:lnTo>
                    <a:pt x="385724" y="0"/>
                  </a:lnTo>
                  <a:close/>
                </a:path>
                <a:path w="1358264" h="153669">
                  <a:moveTo>
                    <a:pt x="439775" y="97180"/>
                  </a:moveTo>
                  <a:lnTo>
                    <a:pt x="432231" y="97180"/>
                  </a:lnTo>
                  <a:lnTo>
                    <a:pt x="432231" y="104724"/>
                  </a:lnTo>
                  <a:lnTo>
                    <a:pt x="439775" y="104724"/>
                  </a:lnTo>
                  <a:lnTo>
                    <a:pt x="439775" y="97180"/>
                  </a:lnTo>
                  <a:close/>
                </a:path>
                <a:path w="1358264" h="153669">
                  <a:moveTo>
                    <a:pt x="439775" y="48602"/>
                  </a:moveTo>
                  <a:lnTo>
                    <a:pt x="432231" y="48602"/>
                  </a:lnTo>
                  <a:lnTo>
                    <a:pt x="432231" y="56146"/>
                  </a:lnTo>
                  <a:lnTo>
                    <a:pt x="439775" y="56146"/>
                  </a:lnTo>
                  <a:lnTo>
                    <a:pt x="439775" y="48602"/>
                  </a:lnTo>
                  <a:close/>
                </a:path>
                <a:path w="1358264" h="153669">
                  <a:moveTo>
                    <a:pt x="439775" y="0"/>
                  </a:moveTo>
                  <a:lnTo>
                    <a:pt x="432231" y="0"/>
                  </a:lnTo>
                  <a:lnTo>
                    <a:pt x="432231" y="7543"/>
                  </a:lnTo>
                  <a:lnTo>
                    <a:pt x="439775" y="7543"/>
                  </a:lnTo>
                  <a:lnTo>
                    <a:pt x="439775" y="0"/>
                  </a:lnTo>
                  <a:close/>
                </a:path>
                <a:path w="1358264" h="153669">
                  <a:moveTo>
                    <a:pt x="493814" y="97180"/>
                  </a:moveTo>
                  <a:lnTo>
                    <a:pt x="486283" y="97180"/>
                  </a:lnTo>
                  <a:lnTo>
                    <a:pt x="486283" y="104724"/>
                  </a:lnTo>
                  <a:lnTo>
                    <a:pt x="493814" y="104724"/>
                  </a:lnTo>
                  <a:lnTo>
                    <a:pt x="493814" y="97180"/>
                  </a:lnTo>
                  <a:close/>
                </a:path>
                <a:path w="1358264" h="153669">
                  <a:moveTo>
                    <a:pt x="493814" y="48602"/>
                  </a:moveTo>
                  <a:lnTo>
                    <a:pt x="486283" y="48602"/>
                  </a:lnTo>
                  <a:lnTo>
                    <a:pt x="486283" y="56146"/>
                  </a:lnTo>
                  <a:lnTo>
                    <a:pt x="493814" y="56146"/>
                  </a:lnTo>
                  <a:lnTo>
                    <a:pt x="493814" y="48602"/>
                  </a:lnTo>
                  <a:close/>
                </a:path>
                <a:path w="1358264" h="153669">
                  <a:moveTo>
                    <a:pt x="493814" y="0"/>
                  </a:moveTo>
                  <a:lnTo>
                    <a:pt x="486283" y="0"/>
                  </a:lnTo>
                  <a:lnTo>
                    <a:pt x="486283" y="7543"/>
                  </a:lnTo>
                  <a:lnTo>
                    <a:pt x="493814" y="7543"/>
                  </a:lnTo>
                  <a:lnTo>
                    <a:pt x="493814" y="0"/>
                  </a:lnTo>
                  <a:close/>
                </a:path>
                <a:path w="1358264" h="153669">
                  <a:moveTo>
                    <a:pt x="547814" y="97180"/>
                  </a:moveTo>
                  <a:lnTo>
                    <a:pt x="540270" y="97180"/>
                  </a:lnTo>
                  <a:lnTo>
                    <a:pt x="540270" y="104724"/>
                  </a:lnTo>
                  <a:lnTo>
                    <a:pt x="547814" y="104724"/>
                  </a:lnTo>
                  <a:lnTo>
                    <a:pt x="547814" y="97180"/>
                  </a:lnTo>
                  <a:close/>
                </a:path>
                <a:path w="1358264" h="153669">
                  <a:moveTo>
                    <a:pt x="547814" y="48602"/>
                  </a:moveTo>
                  <a:lnTo>
                    <a:pt x="540270" y="48602"/>
                  </a:lnTo>
                  <a:lnTo>
                    <a:pt x="540270" y="56146"/>
                  </a:lnTo>
                  <a:lnTo>
                    <a:pt x="547814" y="56146"/>
                  </a:lnTo>
                  <a:lnTo>
                    <a:pt x="547814" y="48602"/>
                  </a:lnTo>
                  <a:close/>
                </a:path>
                <a:path w="1358264" h="153669">
                  <a:moveTo>
                    <a:pt x="547814" y="0"/>
                  </a:moveTo>
                  <a:lnTo>
                    <a:pt x="540270" y="0"/>
                  </a:lnTo>
                  <a:lnTo>
                    <a:pt x="540270" y="7543"/>
                  </a:lnTo>
                  <a:lnTo>
                    <a:pt x="547814" y="7543"/>
                  </a:lnTo>
                  <a:lnTo>
                    <a:pt x="547814" y="0"/>
                  </a:lnTo>
                  <a:close/>
                </a:path>
                <a:path w="1358264" h="153669">
                  <a:moveTo>
                    <a:pt x="601853" y="97180"/>
                  </a:moveTo>
                  <a:lnTo>
                    <a:pt x="594321" y="97180"/>
                  </a:lnTo>
                  <a:lnTo>
                    <a:pt x="594321" y="104724"/>
                  </a:lnTo>
                  <a:lnTo>
                    <a:pt x="601853" y="104724"/>
                  </a:lnTo>
                  <a:lnTo>
                    <a:pt x="601853" y="97180"/>
                  </a:lnTo>
                  <a:close/>
                </a:path>
                <a:path w="1358264" h="153669">
                  <a:moveTo>
                    <a:pt x="601853" y="48602"/>
                  </a:moveTo>
                  <a:lnTo>
                    <a:pt x="594321" y="48602"/>
                  </a:lnTo>
                  <a:lnTo>
                    <a:pt x="594321" y="56146"/>
                  </a:lnTo>
                  <a:lnTo>
                    <a:pt x="601853" y="56146"/>
                  </a:lnTo>
                  <a:lnTo>
                    <a:pt x="601853" y="48602"/>
                  </a:lnTo>
                  <a:close/>
                </a:path>
                <a:path w="1358264" h="153669">
                  <a:moveTo>
                    <a:pt x="601853" y="0"/>
                  </a:moveTo>
                  <a:lnTo>
                    <a:pt x="594321" y="0"/>
                  </a:lnTo>
                  <a:lnTo>
                    <a:pt x="594321" y="7543"/>
                  </a:lnTo>
                  <a:lnTo>
                    <a:pt x="601853" y="7543"/>
                  </a:lnTo>
                  <a:lnTo>
                    <a:pt x="601853" y="0"/>
                  </a:lnTo>
                  <a:close/>
                </a:path>
                <a:path w="1358264" h="153669">
                  <a:moveTo>
                    <a:pt x="655904" y="97180"/>
                  </a:moveTo>
                  <a:lnTo>
                    <a:pt x="648360" y="97180"/>
                  </a:lnTo>
                  <a:lnTo>
                    <a:pt x="648360" y="104724"/>
                  </a:lnTo>
                  <a:lnTo>
                    <a:pt x="655904" y="104724"/>
                  </a:lnTo>
                  <a:lnTo>
                    <a:pt x="655904" y="97180"/>
                  </a:lnTo>
                  <a:close/>
                </a:path>
                <a:path w="1358264" h="153669">
                  <a:moveTo>
                    <a:pt x="655904" y="48602"/>
                  </a:moveTo>
                  <a:lnTo>
                    <a:pt x="648360" y="48602"/>
                  </a:lnTo>
                  <a:lnTo>
                    <a:pt x="648360" y="56146"/>
                  </a:lnTo>
                  <a:lnTo>
                    <a:pt x="655904" y="56146"/>
                  </a:lnTo>
                  <a:lnTo>
                    <a:pt x="655904" y="48602"/>
                  </a:lnTo>
                  <a:close/>
                </a:path>
                <a:path w="1358264" h="153669">
                  <a:moveTo>
                    <a:pt x="655904" y="0"/>
                  </a:moveTo>
                  <a:lnTo>
                    <a:pt x="648360" y="0"/>
                  </a:lnTo>
                  <a:lnTo>
                    <a:pt x="648360" y="7543"/>
                  </a:lnTo>
                  <a:lnTo>
                    <a:pt x="655904" y="7543"/>
                  </a:lnTo>
                  <a:lnTo>
                    <a:pt x="655904" y="0"/>
                  </a:lnTo>
                  <a:close/>
                </a:path>
                <a:path w="1358264" h="153669">
                  <a:moveTo>
                    <a:pt x="709904" y="97180"/>
                  </a:moveTo>
                  <a:lnTo>
                    <a:pt x="702360" y="97180"/>
                  </a:lnTo>
                  <a:lnTo>
                    <a:pt x="702360" y="104724"/>
                  </a:lnTo>
                  <a:lnTo>
                    <a:pt x="709904" y="104724"/>
                  </a:lnTo>
                  <a:lnTo>
                    <a:pt x="709904" y="97180"/>
                  </a:lnTo>
                  <a:close/>
                </a:path>
                <a:path w="1358264" h="153669">
                  <a:moveTo>
                    <a:pt x="709904" y="48602"/>
                  </a:moveTo>
                  <a:lnTo>
                    <a:pt x="702360" y="48602"/>
                  </a:lnTo>
                  <a:lnTo>
                    <a:pt x="702360" y="56146"/>
                  </a:lnTo>
                  <a:lnTo>
                    <a:pt x="709904" y="56146"/>
                  </a:lnTo>
                  <a:lnTo>
                    <a:pt x="709904" y="48602"/>
                  </a:lnTo>
                  <a:close/>
                </a:path>
                <a:path w="1358264" h="153669">
                  <a:moveTo>
                    <a:pt x="709904" y="0"/>
                  </a:moveTo>
                  <a:lnTo>
                    <a:pt x="702360" y="0"/>
                  </a:lnTo>
                  <a:lnTo>
                    <a:pt x="702360" y="7543"/>
                  </a:lnTo>
                  <a:lnTo>
                    <a:pt x="709904" y="7543"/>
                  </a:lnTo>
                  <a:lnTo>
                    <a:pt x="709904" y="0"/>
                  </a:lnTo>
                  <a:close/>
                </a:path>
                <a:path w="1358264" h="153669">
                  <a:moveTo>
                    <a:pt x="763943" y="97180"/>
                  </a:moveTo>
                  <a:lnTo>
                    <a:pt x="756399" y="97180"/>
                  </a:lnTo>
                  <a:lnTo>
                    <a:pt x="756399" y="104724"/>
                  </a:lnTo>
                  <a:lnTo>
                    <a:pt x="763943" y="104724"/>
                  </a:lnTo>
                  <a:lnTo>
                    <a:pt x="763943" y="97180"/>
                  </a:lnTo>
                  <a:close/>
                </a:path>
                <a:path w="1358264" h="153669">
                  <a:moveTo>
                    <a:pt x="763943" y="48602"/>
                  </a:moveTo>
                  <a:lnTo>
                    <a:pt x="756399" y="48602"/>
                  </a:lnTo>
                  <a:lnTo>
                    <a:pt x="756399" y="56146"/>
                  </a:lnTo>
                  <a:lnTo>
                    <a:pt x="763943" y="56146"/>
                  </a:lnTo>
                  <a:lnTo>
                    <a:pt x="763943" y="48602"/>
                  </a:lnTo>
                  <a:close/>
                </a:path>
                <a:path w="1358264" h="153669">
                  <a:moveTo>
                    <a:pt x="763943" y="0"/>
                  </a:moveTo>
                  <a:lnTo>
                    <a:pt x="756399" y="0"/>
                  </a:lnTo>
                  <a:lnTo>
                    <a:pt x="756399" y="7543"/>
                  </a:lnTo>
                  <a:lnTo>
                    <a:pt x="763943" y="7543"/>
                  </a:lnTo>
                  <a:lnTo>
                    <a:pt x="763943" y="0"/>
                  </a:lnTo>
                  <a:close/>
                </a:path>
                <a:path w="1358264" h="153669">
                  <a:moveTo>
                    <a:pt x="817968" y="97180"/>
                  </a:moveTo>
                  <a:lnTo>
                    <a:pt x="810425" y="97180"/>
                  </a:lnTo>
                  <a:lnTo>
                    <a:pt x="810425" y="104724"/>
                  </a:lnTo>
                  <a:lnTo>
                    <a:pt x="817968" y="104724"/>
                  </a:lnTo>
                  <a:lnTo>
                    <a:pt x="817968" y="97180"/>
                  </a:lnTo>
                  <a:close/>
                </a:path>
                <a:path w="1358264" h="153669">
                  <a:moveTo>
                    <a:pt x="817968" y="48602"/>
                  </a:moveTo>
                  <a:lnTo>
                    <a:pt x="810425" y="48602"/>
                  </a:lnTo>
                  <a:lnTo>
                    <a:pt x="810425" y="56146"/>
                  </a:lnTo>
                  <a:lnTo>
                    <a:pt x="817968" y="56146"/>
                  </a:lnTo>
                  <a:lnTo>
                    <a:pt x="817968" y="48602"/>
                  </a:lnTo>
                  <a:close/>
                </a:path>
                <a:path w="1358264" h="153669">
                  <a:moveTo>
                    <a:pt x="817968" y="0"/>
                  </a:moveTo>
                  <a:lnTo>
                    <a:pt x="810425" y="0"/>
                  </a:lnTo>
                  <a:lnTo>
                    <a:pt x="810425" y="7543"/>
                  </a:lnTo>
                  <a:lnTo>
                    <a:pt x="817968" y="7543"/>
                  </a:lnTo>
                  <a:lnTo>
                    <a:pt x="817968" y="0"/>
                  </a:lnTo>
                  <a:close/>
                </a:path>
                <a:path w="1358264" h="153669">
                  <a:moveTo>
                    <a:pt x="872020" y="97180"/>
                  </a:moveTo>
                  <a:lnTo>
                    <a:pt x="864476" y="97180"/>
                  </a:lnTo>
                  <a:lnTo>
                    <a:pt x="864476" y="104724"/>
                  </a:lnTo>
                  <a:lnTo>
                    <a:pt x="872020" y="104724"/>
                  </a:lnTo>
                  <a:lnTo>
                    <a:pt x="872020" y="97180"/>
                  </a:lnTo>
                  <a:close/>
                </a:path>
                <a:path w="1358264" h="153669">
                  <a:moveTo>
                    <a:pt x="872020" y="48602"/>
                  </a:moveTo>
                  <a:lnTo>
                    <a:pt x="864476" y="48602"/>
                  </a:lnTo>
                  <a:lnTo>
                    <a:pt x="864476" y="56146"/>
                  </a:lnTo>
                  <a:lnTo>
                    <a:pt x="872020" y="56146"/>
                  </a:lnTo>
                  <a:lnTo>
                    <a:pt x="872020" y="48602"/>
                  </a:lnTo>
                  <a:close/>
                </a:path>
                <a:path w="1358264" h="153669">
                  <a:moveTo>
                    <a:pt x="872020" y="0"/>
                  </a:moveTo>
                  <a:lnTo>
                    <a:pt x="864476" y="0"/>
                  </a:lnTo>
                  <a:lnTo>
                    <a:pt x="864476" y="7543"/>
                  </a:lnTo>
                  <a:lnTo>
                    <a:pt x="872020" y="7543"/>
                  </a:lnTo>
                  <a:lnTo>
                    <a:pt x="872020" y="0"/>
                  </a:lnTo>
                  <a:close/>
                </a:path>
                <a:path w="1358264" h="153669">
                  <a:moveTo>
                    <a:pt x="926033" y="97180"/>
                  </a:moveTo>
                  <a:lnTo>
                    <a:pt x="918476" y="97180"/>
                  </a:lnTo>
                  <a:lnTo>
                    <a:pt x="918476" y="104724"/>
                  </a:lnTo>
                  <a:lnTo>
                    <a:pt x="926033" y="104724"/>
                  </a:lnTo>
                  <a:lnTo>
                    <a:pt x="926033" y="97180"/>
                  </a:lnTo>
                  <a:close/>
                </a:path>
                <a:path w="1358264" h="153669">
                  <a:moveTo>
                    <a:pt x="926033" y="48602"/>
                  </a:moveTo>
                  <a:lnTo>
                    <a:pt x="918476" y="48602"/>
                  </a:lnTo>
                  <a:lnTo>
                    <a:pt x="918476" y="56146"/>
                  </a:lnTo>
                  <a:lnTo>
                    <a:pt x="926033" y="56146"/>
                  </a:lnTo>
                  <a:lnTo>
                    <a:pt x="926033" y="48602"/>
                  </a:lnTo>
                  <a:close/>
                </a:path>
                <a:path w="1358264" h="153669">
                  <a:moveTo>
                    <a:pt x="926033" y="0"/>
                  </a:moveTo>
                  <a:lnTo>
                    <a:pt x="918476" y="0"/>
                  </a:lnTo>
                  <a:lnTo>
                    <a:pt x="918476" y="7543"/>
                  </a:lnTo>
                  <a:lnTo>
                    <a:pt x="926033" y="7543"/>
                  </a:lnTo>
                  <a:lnTo>
                    <a:pt x="926033" y="0"/>
                  </a:lnTo>
                  <a:close/>
                </a:path>
                <a:path w="1358264" h="153669">
                  <a:moveTo>
                    <a:pt x="980059" y="97180"/>
                  </a:moveTo>
                  <a:lnTo>
                    <a:pt x="972515" y="97180"/>
                  </a:lnTo>
                  <a:lnTo>
                    <a:pt x="972515" y="104724"/>
                  </a:lnTo>
                  <a:lnTo>
                    <a:pt x="980059" y="104724"/>
                  </a:lnTo>
                  <a:lnTo>
                    <a:pt x="980059" y="97180"/>
                  </a:lnTo>
                  <a:close/>
                </a:path>
                <a:path w="1358264" h="153669">
                  <a:moveTo>
                    <a:pt x="980059" y="48602"/>
                  </a:moveTo>
                  <a:lnTo>
                    <a:pt x="972515" y="48602"/>
                  </a:lnTo>
                  <a:lnTo>
                    <a:pt x="972515" y="56146"/>
                  </a:lnTo>
                  <a:lnTo>
                    <a:pt x="980059" y="56146"/>
                  </a:lnTo>
                  <a:lnTo>
                    <a:pt x="980059" y="48602"/>
                  </a:lnTo>
                  <a:close/>
                </a:path>
                <a:path w="1358264" h="153669">
                  <a:moveTo>
                    <a:pt x="980059" y="0"/>
                  </a:moveTo>
                  <a:lnTo>
                    <a:pt x="972515" y="0"/>
                  </a:lnTo>
                  <a:lnTo>
                    <a:pt x="972515" y="7543"/>
                  </a:lnTo>
                  <a:lnTo>
                    <a:pt x="980059" y="7543"/>
                  </a:lnTo>
                  <a:lnTo>
                    <a:pt x="980059" y="0"/>
                  </a:lnTo>
                  <a:close/>
                </a:path>
                <a:path w="1358264" h="153669">
                  <a:moveTo>
                    <a:pt x="1034097" y="97180"/>
                  </a:moveTo>
                  <a:lnTo>
                    <a:pt x="1026553" y="97180"/>
                  </a:lnTo>
                  <a:lnTo>
                    <a:pt x="1026553" y="104724"/>
                  </a:lnTo>
                  <a:lnTo>
                    <a:pt x="1034097" y="104724"/>
                  </a:lnTo>
                  <a:lnTo>
                    <a:pt x="1034097" y="97180"/>
                  </a:lnTo>
                  <a:close/>
                </a:path>
                <a:path w="1358264" h="153669">
                  <a:moveTo>
                    <a:pt x="1034097" y="48602"/>
                  </a:moveTo>
                  <a:lnTo>
                    <a:pt x="1026553" y="48602"/>
                  </a:lnTo>
                  <a:lnTo>
                    <a:pt x="1026553" y="56146"/>
                  </a:lnTo>
                  <a:lnTo>
                    <a:pt x="1034097" y="56146"/>
                  </a:lnTo>
                  <a:lnTo>
                    <a:pt x="1034097" y="48602"/>
                  </a:lnTo>
                  <a:close/>
                </a:path>
                <a:path w="1358264" h="153669">
                  <a:moveTo>
                    <a:pt x="1088148" y="97180"/>
                  </a:moveTo>
                  <a:lnTo>
                    <a:pt x="1080592" y="97180"/>
                  </a:lnTo>
                  <a:lnTo>
                    <a:pt x="1080592" y="104724"/>
                  </a:lnTo>
                  <a:lnTo>
                    <a:pt x="1088148" y="104724"/>
                  </a:lnTo>
                  <a:lnTo>
                    <a:pt x="1088148" y="97180"/>
                  </a:lnTo>
                  <a:close/>
                </a:path>
                <a:path w="1358264" h="153669">
                  <a:moveTo>
                    <a:pt x="1088148" y="48602"/>
                  </a:moveTo>
                  <a:lnTo>
                    <a:pt x="1080592" y="48602"/>
                  </a:lnTo>
                  <a:lnTo>
                    <a:pt x="1080592" y="56146"/>
                  </a:lnTo>
                  <a:lnTo>
                    <a:pt x="1088148" y="56146"/>
                  </a:lnTo>
                  <a:lnTo>
                    <a:pt x="1088148" y="48602"/>
                  </a:lnTo>
                  <a:close/>
                </a:path>
                <a:path w="1358264" h="153669">
                  <a:moveTo>
                    <a:pt x="1142136" y="97180"/>
                  </a:moveTo>
                  <a:lnTo>
                    <a:pt x="1134592" y="97180"/>
                  </a:lnTo>
                  <a:lnTo>
                    <a:pt x="1134592" y="104724"/>
                  </a:lnTo>
                  <a:lnTo>
                    <a:pt x="1142136" y="104724"/>
                  </a:lnTo>
                  <a:lnTo>
                    <a:pt x="1142136" y="97180"/>
                  </a:lnTo>
                  <a:close/>
                </a:path>
                <a:path w="1358264" h="153669">
                  <a:moveTo>
                    <a:pt x="1142136" y="48602"/>
                  </a:moveTo>
                  <a:lnTo>
                    <a:pt x="1134592" y="48602"/>
                  </a:lnTo>
                  <a:lnTo>
                    <a:pt x="1134592" y="56146"/>
                  </a:lnTo>
                  <a:lnTo>
                    <a:pt x="1142136" y="56146"/>
                  </a:lnTo>
                  <a:lnTo>
                    <a:pt x="1142136" y="48602"/>
                  </a:lnTo>
                  <a:close/>
                </a:path>
                <a:path w="1358264" h="153669">
                  <a:moveTo>
                    <a:pt x="1196187" y="97180"/>
                  </a:moveTo>
                  <a:lnTo>
                    <a:pt x="1188631" y="97180"/>
                  </a:lnTo>
                  <a:lnTo>
                    <a:pt x="1188631" y="104724"/>
                  </a:lnTo>
                  <a:lnTo>
                    <a:pt x="1196187" y="104724"/>
                  </a:lnTo>
                  <a:lnTo>
                    <a:pt x="1196187" y="97180"/>
                  </a:lnTo>
                  <a:close/>
                </a:path>
                <a:path w="1358264" h="153669">
                  <a:moveTo>
                    <a:pt x="1196187" y="48602"/>
                  </a:moveTo>
                  <a:lnTo>
                    <a:pt x="1188631" y="48602"/>
                  </a:lnTo>
                  <a:lnTo>
                    <a:pt x="1188631" y="56146"/>
                  </a:lnTo>
                  <a:lnTo>
                    <a:pt x="1196187" y="56146"/>
                  </a:lnTo>
                  <a:lnTo>
                    <a:pt x="1196187" y="48602"/>
                  </a:lnTo>
                  <a:close/>
                </a:path>
                <a:path w="1358264" h="153669">
                  <a:moveTo>
                    <a:pt x="1250226" y="145796"/>
                  </a:moveTo>
                  <a:lnTo>
                    <a:pt x="1242682" y="145796"/>
                  </a:lnTo>
                  <a:lnTo>
                    <a:pt x="1242682" y="153327"/>
                  </a:lnTo>
                  <a:lnTo>
                    <a:pt x="1250226" y="153327"/>
                  </a:lnTo>
                  <a:lnTo>
                    <a:pt x="1250226" y="145796"/>
                  </a:lnTo>
                  <a:close/>
                </a:path>
                <a:path w="1358264" h="153669">
                  <a:moveTo>
                    <a:pt x="1250226" y="97180"/>
                  </a:moveTo>
                  <a:lnTo>
                    <a:pt x="1242682" y="97180"/>
                  </a:lnTo>
                  <a:lnTo>
                    <a:pt x="1242682" y="104724"/>
                  </a:lnTo>
                  <a:lnTo>
                    <a:pt x="1250226" y="104724"/>
                  </a:lnTo>
                  <a:lnTo>
                    <a:pt x="1250226" y="97180"/>
                  </a:lnTo>
                  <a:close/>
                </a:path>
                <a:path w="1358264" h="153669">
                  <a:moveTo>
                    <a:pt x="1250226" y="48602"/>
                  </a:moveTo>
                  <a:lnTo>
                    <a:pt x="1242682" y="48602"/>
                  </a:lnTo>
                  <a:lnTo>
                    <a:pt x="1242682" y="56146"/>
                  </a:lnTo>
                  <a:lnTo>
                    <a:pt x="1250226" y="56146"/>
                  </a:lnTo>
                  <a:lnTo>
                    <a:pt x="1250226" y="48602"/>
                  </a:lnTo>
                  <a:close/>
                </a:path>
                <a:path w="1358264" h="153669">
                  <a:moveTo>
                    <a:pt x="1304264" y="145796"/>
                  </a:moveTo>
                  <a:lnTo>
                    <a:pt x="1296720" y="145796"/>
                  </a:lnTo>
                  <a:lnTo>
                    <a:pt x="1296720" y="153327"/>
                  </a:lnTo>
                  <a:lnTo>
                    <a:pt x="1304264" y="153327"/>
                  </a:lnTo>
                  <a:lnTo>
                    <a:pt x="1304264" y="145796"/>
                  </a:lnTo>
                  <a:close/>
                </a:path>
                <a:path w="1358264" h="153669">
                  <a:moveTo>
                    <a:pt x="1304264" y="97180"/>
                  </a:moveTo>
                  <a:lnTo>
                    <a:pt x="1296720" y="97180"/>
                  </a:lnTo>
                  <a:lnTo>
                    <a:pt x="1296720" y="104724"/>
                  </a:lnTo>
                  <a:lnTo>
                    <a:pt x="1304264" y="104724"/>
                  </a:lnTo>
                  <a:lnTo>
                    <a:pt x="1304264" y="97180"/>
                  </a:lnTo>
                  <a:close/>
                </a:path>
                <a:path w="1358264" h="153669">
                  <a:moveTo>
                    <a:pt x="1358265" y="145796"/>
                  </a:moveTo>
                  <a:lnTo>
                    <a:pt x="1350721" y="145796"/>
                  </a:lnTo>
                  <a:lnTo>
                    <a:pt x="1350721" y="153327"/>
                  </a:lnTo>
                  <a:lnTo>
                    <a:pt x="1358265" y="153327"/>
                  </a:lnTo>
                  <a:lnTo>
                    <a:pt x="1358265" y="145796"/>
                  </a:lnTo>
                  <a:close/>
                </a:path>
              </a:pathLst>
            </a:custGeom>
            <a:solidFill>
              <a:srgbClr val="F4A82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053376" y="1699107"/>
              <a:ext cx="1250315" cy="153670"/>
            </a:xfrm>
            <a:custGeom>
              <a:avLst/>
              <a:gdLst/>
              <a:ahLst/>
              <a:cxnLst/>
              <a:rect l="l" t="t" r="r" b="b"/>
              <a:pathLst>
                <a:path w="1250314" h="153669">
                  <a:moveTo>
                    <a:pt x="7543" y="97180"/>
                  </a:moveTo>
                  <a:lnTo>
                    <a:pt x="0" y="97180"/>
                  </a:lnTo>
                  <a:lnTo>
                    <a:pt x="0" y="104724"/>
                  </a:lnTo>
                  <a:lnTo>
                    <a:pt x="7543" y="104724"/>
                  </a:lnTo>
                  <a:lnTo>
                    <a:pt x="7543" y="97180"/>
                  </a:lnTo>
                  <a:close/>
                </a:path>
                <a:path w="1250314" h="153669">
                  <a:moveTo>
                    <a:pt x="7543" y="48602"/>
                  </a:moveTo>
                  <a:lnTo>
                    <a:pt x="0" y="48602"/>
                  </a:lnTo>
                  <a:lnTo>
                    <a:pt x="0" y="56159"/>
                  </a:lnTo>
                  <a:lnTo>
                    <a:pt x="7543" y="56159"/>
                  </a:lnTo>
                  <a:lnTo>
                    <a:pt x="7543" y="48602"/>
                  </a:lnTo>
                  <a:close/>
                </a:path>
                <a:path w="1250314" h="153669">
                  <a:moveTo>
                    <a:pt x="7543" y="0"/>
                  </a:moveTo>
                  <a:lnTo>
                    <a:pt x="0" y="0"/>
                  </a:lnTo>
                  <a:lnTo>
                    <a:pt x="0" y="7543"/>
                  </a:lnTo>
                  <a:lnTo>
                    <a:pt x="7543" y="7543"/>
                  </a:lnTo>
                  <a:lnTo>
                    <a:pt x="7543" y="0"/>
                  </a:lnTo>
                  <a:close/>
                </a:path>
                <a:path w="1250314" h="153669">
                  <a:moveTo>
                    <a:pt x="61569" y="97180"/>
                  </a:moveTo>
                  <a:lnTo>
                    <a:pt x="54025" y="97180"/>
                  </a:lnTo>
                  <a:lnTo>
                    <a:pt x="54025" y="104724"/>
                  </a:lnTo>
                  <a:lnTo>
                    <a:pt x="61569" y="104724"/>
                  </a:lnTo>
                  <a:lnTo>
                    <a:pt x="61569" y="97180"/>
                  </a:lnTo>
                  <a:close/>
                </a:path>
                <a:path w="1250314" h="153669">
                  <a:moveTo>
                    <a:pt x="61569" y="48602"/>
                  </a:moveTo>
                  <a:lnTo>
                    <a:pt x="54025" y="48602"/>
                  </a:lnTo>
                  <a:lnTo>
                    <a:pt x="54025" y="56159"/>
                  </a:lnTo>
                  <a:lnTo>
                    <a:pt x="61569" y="56159"/>
                  </a:lnTo>
                  <a:lnTo>
                    <a:pt x="61569" y="48602"/>
                  </a:lnTo>
                  <a:close/>
                </a:path>
                <a:path w="1250314" h="153669">
                  <a:moveTo>
                    <a:pt x="61569" y="0"/>
                  </a:moveTo>
                  <a:lnTo>
                    <a:pt x="54025" y="0"/>
                  </a:lnTo>
                  <a:lnTo>
                    <a:pt x="54025" y="7543"/>
                  </a:lnTo>
                  <a:lnTo>
                    <a:pt x="61569" y="7543"/>
                  </a:lnTo>
                  <a:lnTo>
                    <a:pt x="61569" y="0"/>
                  </a:lnTo>
                  <a:close/>
                </a:path>
                <a:path w="1250314" h="153669">
                  <a:moveTo>
                    <a:pt x="115570" y="97180"/>
                  </a:moveTo>
                  <a:lnTo>
                    <a:pt x="108038" y="97180"/>
                  </a:lnTo>
                  <a:lnTo>
                    <a:pt x="108038" y="104724"/>
                  </a:lnTo>
                  <a:lnTo>
                    <a:pt x="115570" y="104724"/>
                  </a:lnTo>
                  <a:lnTo>
                    <a:pt x="115570" y="97180"/>
                  </a:lnTo>
                  <a:close/>
                </a:path>
                <a:path w="1250314" h="153669">
                  <a:moveTo>
                    <a:pt x="115570" y="48602"/>
                  </a:moveTo>
                  <a:lnTo>
                    <a:pt x="108038" y="48602"/>
                  </a:lnTo>
                  <a:lnTo>
                    <a:pt x="108038" y="56159"/>
                  </a:lnTo>
                  <a:lnTo>
                    <a:pt x="115570" y="56159"/>
                  </a:lnTo>
                  <a:lnTo>
                    <a:pt x="115570" y="48602"/>
                  </a:lnTo>
                  <a:close/>
                </a:path>
                <a:path w="1250314" h="153669">
                  <a:moveTo>
                    <a:pt x="115570" y="0"/>
                  </a:moveTo>
                  <a:lnTo>
                    <a:pt x="108038" y="0"/>
                  </a:lnTo>
                  <a:lnTo>
                    <a:pt x="108038" y="7543"/>
                  </a:lnTo>
                  <a:lnTo>
                    <a:pt x="115570" y="7543"/>
                  </a:lnTo>
                  <a:lnTo>
                    <a:pt x="115570" y="0"/>
                  </a:lnTo>
                  <a:close/>
                </a:path>
                <a:path w="1250314" h="153669">
                  <a:moveTo>
                    <a:pt x="169621" y="97180"/>
                  </a:moveTo>
                  <a:lnTo>
                    <a:pt x="162077" y="97180"/>
                  </a:lnTo>
                  <a:lnTo>
                    <a:pt x="162077" y="104724"/>
                  </a:lnTo>
                  <a:lnTo>
                    <a:pt x="169621" y="104724"/>
                  </a:lnTo>
                  <a:lnTo>
                    <a:pt x="169621" y="97180"/>
                  </a:lnTo>
                  <a:close/>
                </a:path>
                <a:path w="1250314" h="153669">
                  <a:moveTo>
                    <a:pt x="169621" y="48602"/>
                  </a:moveTo>
                  <a:lnTo>
                    <a:pt x="162077" y="48602"/>
                  </a:lnTo>
                  <a:lnTo>
                    <a:pt x="162077" y="56159"/>
                  </a:lnTo>
                  <a:lnTo>
                    <a:pt x="169621" y="56159"/>
                  </a:lnTo>
                  <a:lnTo>
                    <a:pt x="169621" y="48602"/>
                  </a:lnTo>
                  <a:close/>
                </a:path>
                <a:path w="1250314" h="153669">
                  <a:moveTo>
                    <a:pt x="169621" y="0"/>
                  </a:moveTo>
                  <a:lnTo>
                    <a:pt x="162077" y="0"/>
                  </a:lnTo>
                  <a:lnTo>
                    <a:pt x="162077" y="7543"/>
                  </a:lnTo>
                  <a:lnTo>
                    <a:pt x="169621" y="7543"/>
                  </a:lnTo>
                  <a:lnTo>
                    <a:pt x="169621" y="0"/>
                  </a:lnTo>
                  <a:close/>
                </a:path>
                <a:path w="1250314" h="153669">
                  <a:moveTo>
                    <a:pt x="223647" y="97180"/>
                  </a:moveTo>
                  <a:lnTo>
                    <a:pt x="216103" y="97180"/>
                  </a:lnTo>
                  <a:lnTo>
                    <a:pt x="216103" y="104724"/>
                  </a:lnTo>
                  <a:lnTo>
                    <a:pt x="223647" y="104724"/>
                  </a:lnTo>
                  <a:lnTo>
                    <a:pt x="223647" y="97180"/>
                  </a:lnTo>
                  <a:close/>
                </a:path>
                <a:path w="1250314" h="153669">
                  <a:moveTo>
                    <a:pt x="223647" y="48602"/>
                  </a:moveTo>
                  <a:lnTo>
                    <a:pt x="216103" y="48602"/>
                  </a:lnTo>
                  <a:lnTo>
                    <a:pt x="216103" y="56159"/>
                  </a:lnTo>
                  <a:lnTo>
                    <a:pt x="223647" y="56159"/>
                  </a:lnTo>
                  <a:lnTo>
                    <a:pt x="223647" y="48602"/>
                  </a:lnTo>
                  <a:close/>
                </a:path>
                <a:path w="1250314" h="153669">
                  <a:moveTo>
                    <a:pt x="223647" y="0"/>
                  </a:moveTo>
                  <a:lnTo>
                    <a:pt x="216103" y="0"/>
                  </a:lnTo>
                  <a:lnTo>
                    <a:pt x="216103" y="7543"/>
                  </a:lnTo>
                  <a:lnTo>
                    <a:pt x="223647" y="7543"/>
                  </a:lnTo>
                  <a:lnTo>
                    <a:pt x="223647" y="0"/>
                  </a:lnTo>
                  <a:close/>
                </a:path>
                <a:path w="1250314" h="153669">
                  <a:moveTo>
                    <a:pt x="277698" y="97180"/>
                  </a:moveTo>
                  <a:lnTo>
                    <a:pt x="270154" y="97180"/>
                  </a:lnTo>
                  <a:lnTo>
                    <a:pt x="270154" y="104724"/>
                  </a:lnTo>
                  <a:lnTo>
                    <a:pt x="277698" y="104724"/>
                  </a:lnTo>
                  <a:lnTo>
                    <a:pt x="277698" y="97180"/>
                  </a:lnTo>
                  <a:close/>
                </a:path>
                <a:path w="1250314" h="153669">
                  <a:moveTo>
                    <a:pt x="277698" y="48602"/>
                  </a:moveTo>
                  <a:lnTo>
                    <a:pt x="270154" y="48602"/>
                  </a:lnTo>
                  <a:lnTo>
                    <a:pt x="270154" y="56159"/>
                  </a:lnTo>
                  <a:lnTo>
                    <a:pt x="277698" y="56159"/>
                  </a:lnTo>
                  <a:lnTo>
                    <a:pt x="277698" y="48602"/>
                  </a:lnTo>
                  <a:close/>
                </a:path>
                <a:path w="1250314" h="153669">
                  <a:moveTo>
                    <a:pt x="277698" y="0"/>
                  </a:moveTo>
                  <a:lnTo>
                    <a:pt x="270154" y="0"/>
                  </a:lnTo>
                  <a:lnTo>
                    <a:pt x="270154" y="7543"/>
                  </a:lnTo>
                  <a:lnTo>
                    <a:pt x="277698" y="7543"/>
                  </a:lnTo>
                  <a:lnTo>
                    <a:pt x="277698" y="0"/>
                  </a:lnTo>
                  <a:close/>
                </a:path>
                <a:path w="1250314" h="153669">
                  <a:moveTo>
                    <a:pt x="331698" y="97180"/>
                  </a:moveTo>
                  <a:lnTo>
                    <a:pt x="324154" y="97180"/>
                  </a:lnTo>
                  <a:lnTo>
                    <a:pt x="324154" y="104724"/>
                  </a:lnTo>
                  <a:lnTo>
                    <a:pt x="331698" y="104724"/>
                  </a:lnTo>
                  <a:lnTo>
                    <a:pt x="331698" y="97180"/>
                  </a:lnTo>
                  <a:close/>
                </a:path>
                <a:path w="1250314" h="153669">
                  <a:moveTo>
                    <a:pt x="331698" y="48602"/>
                  </a:moveTo>
                  <a:lnTo>
                    <a:pt x="324154" y="48602"/>
                  </a:lnTo>
                  <a:lnTo>
                    <a:pt x="324154" y="56159"/>
                  </a:lnTo>
                  <a:lnTo>
                    <a:pt x="331698" y="56159"/>
                  </a:lnTo>
                  <a:lnTo>
                    <a:pt x="331698" y="48602"/>
                  </a:lnTo>
                  <a:close/>
                </a:path>
                <a:path w="1250314" h="153669">
                  <a:moveTo>
                    <a:pt x="331698" y="0"/>
                  </a:moveTo>
                  <a:lnTo>
                    <a:pt x="324154" y="0"/>
                  </a:lnTo>
                  <a:lnTo>
                    <a:pt x="324154" y="7543"/>
                  </a:lnTo>
                  <a:lnTo>
                    <a:pt x="331698" y="7543"/>
                  </a:lnTo>
                  <a:lnTo>
                    <a:pt x="331698" y="0"/>
                  </a:lnTo>
                  <a:close/>
                </a:path>
                <a:path w="1250314" h="153669">
                  <a:moveTo>
                    <a:pt x="385724" y="97180"/>
                  </a:moveTo>
                  <a:lnTo>
                    <a:pt x="378193" y="97180"/>
                  </a:lnTo>
                  <a:lnTo>
                    <a:pt x="378193" y="104724"/>
                  </a:lnTo>
                  <a:lnTo>
                    <a:pt x="385724" y="104724"/>
                  </a:lnTo>
                  <a:lnTo>
                    <a:pt x="385724" y="97180"/>
                  </a:lnTo>
                  <a:close/>
                </a:path>
                <a:path w="1250314" h="153669">
                  <a:moveTo>
                    <a:pt x="385724" y="48602"/>
                  </a:moveTo>
                  <a:lnTo>
                    <a:pt x="378193" y="48602"/>
                  </a:lnTo>
                  <a:lnTo>
                    <a:pt x="378193" y="56159"/>
                  </a:lnTo>
                  <a:lnTo>
                    <a:pt x="385724" y="56159"/>
                  </a:lnTo>
                  <a:lnTo>
                    <a:pt x="385724" y="48602"/>
                  </a:lnTo>
                  <a:close/>
                </a:path>
                <a:path w="1250314" h="153669">
                  <a:moveTo>
                    <a:pt x="385724" y="0"/>
                  </a:moveTo>
                  <a:lnTo>
                    <a:pt x="378193" y="0"/>
                  </a:lnTo>
                  <a:lnTo>
                    <a:pt x="378193" y="7543"/>
                  </a:lnTo>
                  <a:lnTo>
                    <a:pt x="385724" y="7543"/>
                  </a:lnTo>
                  <a:lnTo>
                    <a:pt x="385724" y="0"/>
                  </a:lnTo>
                  <a:close/>
                </a:path>
                <a:path w="1250314" h="153669">
                  <a:moveTo>
                    <a:pt x="439775" y="97180"/>
                  </a:moveTo>
                  <a:lnTo>
                    <a:pt x="432231" y="97180"/>
                  </a:lnTo>
                  <a:lnTo>
                    <a:pt x="432231" y="104724"/>
                  </a:lnTo>
                  <a:lnTo>
                    <a:pt x="439775" y="104724"/>
                  </a:lnTo>
                  <a:lnTo>
                    <a:pt x="439775" y="97180"/>
                  </a:lnTo>
                  <a:close/>
                </a:path>
                <a:path w="1250314" h="153669">
                  <a:moveTo>
                    <a:pt x="439775" y="48602"/>
                  </a:moveTo>
                  <a:lnTo>
                    <a:pt x="432231" y="48602"/>
                  </a:lnTo>
                  <a:lnTo>
                    <a:pt x="432231" y="56159"/>
                  </a:lnTo>
                  <a:lnTo>
                    <a:pt x="439775" y="56159"/>
                  </a:lnTo>
                  <a:lnTo>
                    <a:pt x="439775" y="48602"/>
                  </a:lnTo>
                  <a:close/>
                </a:path>
                <a:path w="1250314" h="153669">
                  <a:moveTo>
                    <a:pt x="439775" y="0"/>
                  </a:moveTo>
                  <a:lnTo>
                    <a:pt x="432231" y="0"/>
                  </a:lnTo>
                  <a:lnTo>
                    <a:pt x="432231" y="7543"/>
                  </a:lnTo>
                  <a:lnTo>
                    <a:pt x="439775" y="7543"/>
                  </a:lnTo>
                  <a:lnTo>
                    <a:pt x="439775" y="0"/>
                  </a:lnTo>
                  <a:close/>
                </a:path>
                <a:path w="1250314" h="153669">
                  <a:moveTo>
                    <a:pt x="493814" y="97180"/>
                  </a:moveTo>
                  <a:lnTo>
                    <a:pt x="486283" y="97180"/>
                  </a:lnTo>
                  <a:lnTo>
                    <a:pt x="486283" y="104724"/>
                  </a:lnTo>
                  <a:lnTo>
                    <a:pt x="493814" y="104724"/>
                  </a:lnTo>
                  <a:lnTo>
                    <a:pt x="493814" y="97180"/>
                  </a:lnTo>
                  <a:close/>
                </a:path>
                <a:path w="1250314" h="153669">
                  <a:moveTo>
                    <a:pt x="493814" y="48602"/>
                  </a:moveTo>
                  <a:lnTo>
                    <a:pt x="486283" y="48602"/>
                  </a:lnTo>
                  <a:lnTo>
                    <a:pt x="486283" y="56159"/>
                  </a:lnTo>
                  <a:lnTo>
                    <a:pt x="493814" y="56159"/>
                  </a:lnTo>
                  <a:lnTo>
                    <a:pt x="493814" y="48602"/>
                  </a:lnTo>
                  <a:close/>
                </a:path>
                <a:path w="1250314" h="153669">
                  <a:moveTo>
                    <a:pt x="493814" y="0"/>
                  </a:moveTo>
                  <a:lnTo>
                    <a:pt x="486283" y="0"/>
                  </a:lnTo>
                  <a:lnTo>
                    <a:pt x="486283" y="7543"/>
                  </a:lnTo>
                  <a:lnTo>
                    <a:pt x="493814" y="7543"/>
                  </a:lnTo>
                  <a:lnTo>
                    <a:pt x="493814" y="0"/>
                  </a:lnTo>
                  <a:close/>
                </a:path>
                <a:path w="1250314" h="153669">
                  <a:moveTo>
                    <a:pt x="547814" y="97180"/>
                  </a:moveTo>
                  <a:lnTo>
                    <a:pt x="540270" y="97180"/>
                  </a:lnTo>
                  <a:lnTo>
                    <a:pt x="540270" y="104724"/>
                  </a:lnTo>
                  <a:lnTo>
                    <a:pt x="547814" y="104724"/>
                  </a:lnTo>
                  <a:lnTo>
                    <a:pt x="547814" y="97180"/>
                  </a:lnTo>
                  <a:close/>
                </a:path>
                <a:path w="1250314" h="153669">
                  <a:moveTo>
                    <a:pt x="547814" y="48602"/>
                  </a:moveTo>
                  <a:lnTo>
                    <a:pt x="540270" y="48602"/>
                  </a:lnTo>
                  <a:lnTo>
                    <a:pt x="540270" y="56159"/>
                  </a:lnTo>
                  <a:lnTo>
                    <a:pt x="547814" y="56159"/>
                  </a:lnTo>
                  <a:lnTo>
                    <a:pt x="547814" y="48602"/>
                  </a:lnTo>
                  <a:close/>
                </a:path>
                <a:path w="1250314" h="153669">
                  <a:moveTo>
                    <a:pt x="547814" y="0"/>
                  </a:moveTo>
                  <a:lnTo>
                    <a:pt x="540270" y="0"/>
                  </a:lnTo>
                  <a:lnTo>
                    <a:pt x="540270" y="7543"/>
                  </a:lnTo>
                  <a:lnTo>
                    <a:pt x="547814" y="7543"/>
                  </a:lnTo>
                  <a:lnTo>
                    <a:pt x="547814" y="0"/>
                  </a:lnTo>
                  <a:close/>
                </a:path>
                <a:path w="1250314" h="153669">
                  <a:moveTo>
                    <a:pt x="601853" y="97180"/>
                  </a:moveTo>
                  <a:lnTo>
                    <a:pt x="594321" y="97180"/>
                  </a:lnTo>
                  <a:lnTo>
                    <a:pt x="594321" y="104724"/>
                  </a:lnTo>
                  <a:lnTo>
                    <a:pt x="601853" y="104724"/>
                  </a:lnTo>
                  <a:lnTo>
                    <a:pt x="601853" y="97180"/>
                  </a:lnTo>
                  <a:close/>
                </a:path>
                <a:path w="1250314" h="153669">
                  <a:moveTo>
                    <a:pt x="601853" y="48602"/>
                  </a:moveTo>
                  <a:lnTo>
                    <a:pt x="594321" y="48602"/>
                  </a:lnTo>
                  <a:lnTo>
                    <a:pt x="594321" y="56159"/>
                  </a:lnTo>
                  <a:lnTo>
                    <a:pt x="601853" y="56159"/>
                  </a:lnTo>
                  <a:lnTo>
                    <a:pt x="601853" y="48602"/>
                  </a:lnTo>
                  <a:close/>
                </a:path>
                <a:path w="1250314" h="153669">
                  <a:moveTo>
                    <a:pt x="601853" y="0"/>
                  </a:moveTo>
                  <a:lnTo>
                    <a:pt x="594321" y="0"/>
                  </a:lnTo>
                  <a:lnTo>
                    <a:pt x="594321" y="7543"/>
                  </a:lnTo>
                  <a:lnTo>
                    <a:pt x="601853" y="7543"/>
                  </a:lnTo>
                  <a:lnTo>
                    <a:pt x="601853" y="0"/>
                  </a:lnTo>
                  <a:close/>
                </a:path>
                <a:path w="1250314" h="153669">
                  <a:moveTo>
                    <a:pt x="655904" y="97180"/>
                  </a:moveTo>
                  <a:lnTo>
                    <a:pt x="648360" y="97180"/>
                  </a:lnTo>
                  <a:lnTo>
                    <a:pt x="648360" y="104724"/>
                  </a:lnTo>
                  <a:lnTo>
                    <a:pt x="655904" y="104724"/>
                  </a:lnTo>
                  <a:lnTo>
                    <a:pt x="655904" y="97180"/>
                  </a:lnTo>
                  <a:close/>
                </a:path>
                <a:path w="1250314" h="153669">
                  <a:moveTo>
                    <a:pt x="655904" y="48602"/>
                  </a:moveTo>
                  <a:lnTo>
                    <a:pt x="648360" y="48602"/>
                  </a:lnTo>
                  <a:lnTo>
                    <a:pt x="648360" y="56159"/>
                  </a:lnTo>
                  <a:lnTo>
                    <a:pt x="655904" y="56159"/>
                  </a:lnTo>
                  <a:lnTo>
                    <a:pt x="655904" y="48602"/>
                  </a:lnTo>
                  <a:close/>
                </a:path>
                <a:path w="1250314" h="153669">
                  <a:moveTo>
                    <a:pt x="655904" y="0"/>
                  </a:moveTo>
                  <a:lnTo>
                    <a:pt x="648360" y="0"/>
                  </a:lnTo>
                  <a:lnTo>
                    <a:pt x="648360" y="7543"/>
                  </a:lnTo>
                  <a:lnTo>
                    <a:pt x="655904" y="7543"/>
                  </a:lnTo>
                  <a:lnTo>
                    <a:pt x="655904" y="0"/>
                  </a:lnTo>
                  <a:close/>
                </a:path>
                <a:path w="1250314" h="153669">
                  <a:moveTo>
                    <a:pt x="709904" y="97180"/>
                  </a:moveTo>
                  <a:lnTo>
                    <a:pt x="702360" y="97180"/>
                  </a:lnTo>
                  <a:lnTo>
                    <a:pt x="702360" y="104724"/>
                  </a:lnTo>
                  <a:lnTo>
                    <a:pt x="709904" y="104724"/>
                  </a:lnTo>
                  <a:lnTo>
                    <a:pt x="709904" y="97180"/>
                  </a:lnTo>
                  <a:close/>
                </a:path>
                <a:path w="1250314" h="153669">
                  <a:moveTo>
                    <a:pt x="709904" y="48602"/>
                  </a:moveTo>
                  <a:lnTo>
                    <a:pt x="702360" y="48602"/>
                  </a:lnTo>
                  <a:lnTo>
                    <a:pt x="702360" y="56159"/>
                  </a:lnTo>
                  <a:lnTo>
                    <a:pt x="709904" y="56159"/>
                  </a:lnTo>
                  <a:lnTo>
                    <a:pt x="709904" y="48602"/>
                  </a:lnTo>
                  <a:close/>
                </a:path>
                <a:path w="1250314" h="153669">
                  <a:moveTo>
                    <a:pt x="709904" y="0"/>
                  </a:moveTo>
                  <a:lnTo>
                    <a:pt x="702360" y="0"/>
                  </a:lnTo>
                  <a:lnTo>
                    <a:pt x="702360" y="7543"/>
                  </a:lnTo>
                  <a:lnTo>
                    <a:pt x="709904" y="7543"/>
                  </a:lnTo>
                  <a:lnTo>
                    <a:pt x="709904" y="0"/>
                  </a:lnTo>
                  <a:close/>
                </a:path>
                <a:path w="1250314" h="153669">
                  <a:moveTo>
                    <a:pt x="763943" y="97180"/>
                  </a:moveTo>
                  <a:lnTo>
                    <a:pt x="756399" y="97180"/>
                  </a:lnTo>
                  <a:lnTo>
                    <a:pt x="756399" y="104724"/>
                  </a:lnTo>
                  <a:lnTo>
                    <a:pt x="763943" y="104724"/>
                  </a:lnTo>
                  <a:lnTo>
                    <a:pt x="763943" y="97180"/>
                  </a:lnTo>
                  <a:close/>
                </a:path>
                <a:path w="1250314" h="153669">
                  <a:moveTo>
                    <a:pt x="763943" y="48602"/>
                  </a:moveTo>
                  <a:lnTo>
                    <a:pt x="756399" y="48602"/>
                  </a:lnTo>
                  <a:lnTo>
                    <a:pt x="756399" y="56159"/>
                  </a:lnTo>
                  <a:lnTo>
                    <a:pt x="763943" y="56159"/>
                  </a:lnTo>
                  <a:lnTo>
                    <a:pt x="763943" y="48602"/>
                  </a:lnTo>
                  <a:close/>
                </a:path>
                <a:path w="1250314" h="153669">
                  <a:moveTo>
                    <a:pt x="763943" y="0"/>
                  </a:moveTo>
                  <a:lnTo>
                    <a:pt x="756399" y="0"/>
                  </a:lnTo>
                  <a:lnTo>
                    <a:pt x="756399" y="7543"/>
                  </a:lnTo>
                  <a:lnTo>
                    <a:pt x="763943" y="7543"/>
                  </a:lnTo>
                  <a:lnTo>
                    <a:pt x="763943" y="0"/>
                  </a:lnTo>
                  <a:close/>
                </a:path>
                <a:path w="1250314" h="153669">
                  <a:moveTo>
                    <a:pt x="817968" y="97180"/>
                  </a:moveTo>
                  <a:lnTo>
                    <a:pt x="810425" y="97180"/>
                  </a:lnTo>
                  <a:lnTo>
                    <a:pt x="810425" y="104724"/>
                  </a:lnTo>
                  <a:lnTo>
                    <a:pt x="817968" y="104724"/>
                  </a:lnTo>
                  <a:lnTo>
                    <a:pt x="817968" y="97180"/>
                  </a:lnTo>
                  <a:close/>
                </a:path>
                <a:path w="1250314" h="153669">
                  <a:moveTo>
                    <a:pt x="817968" y="48602"/>
                  </a:moveTo>
                  <a:lnTo>
                    <a:pt x="810425" y="48602"/>
                  </a:lnTo>
                  <a:lnTo>
                    <a:pt x="810425" y="56159"/>
                  </a:lnTo>
                  <a:lnTo>
                    <a:pt x="817968" y="56159"/>
                  </a:lnTo>
                  <a:lnTo>
                    <a:pt x="817968" y="48602"/>
                  </a:lnTo>
                  <a:close/>
                </a:path>
                <a:path w="1250314" h="153669">
                  <a:moveTo>
                    <a:pt x="817968" y="0"/>
                  </a:moveTo>
                  <a:lnTo>
                    <a:pt x="810425" y="0"/>
                  </a:lnTo>
                  <a:lnTo>
                    <a:pt x="810425" y="7543"/>
                  </a:lnTo>
                  <a:lnTo>
                    <a:pt x="817968" y="7543"/>
                  </a:lnTo>
                  <a:lnTo>
                    <a:pt x="817968" y="0"/>
                  </a:lnTo>
                  <a:close/>
                </a:path>
                <a:path w="1250314" h="153669">
                  <a:moveTo>
                    <a:pt x="872020" y="97180"/>
                  </a:moveTo>
                  <a:lnTo>
                    <a:pt x="864476" y="97180"/>
                  </a:lnTo>
                  <a:lnTo>
                    <a:pt x="864476" y="104724"/>
                  </a:lnTo>
                  <a:lnTo>
                    <a:pt x="872020" y="104724"/>
                  </a:lnTo>
                  <a:lnTo>
                    <a:pt x="872020" y="97180"/>
                  </a:lnTo>
                  <a:close/>
                </a:path>
                <a:path w="1250314" h="153669">
                  <a:moveTo>
                    <a:pt x="872020" y="48602"/>
                  </a:moveTo>
                  <a:lnTo>
                    <a:pt x="864476" y="48602"/>
                  </a:lnTo>
                  <a:lnTo>
                    <a:pt x="864476" y="56159"/>
                  </a:lnTo>
                  <a:lnTo>
                    <a:pt x="872020" y="56159"/>
                  </a:lnTo>
                  <a:lnTo>
                    <a:pt x="872020" y="48602"/>
                  </a:lnTo>
                  <a:close/>
                </a:path>
                <a:path w="1250314" h="153669">
                  <a:moveTo>
                    <a:pt x="872020" y="0"/>
                  </a:moveTo>
                  <a:lnTo>
                    <a:pt x="864476" y="0"/>
                  </a:lnTo>
                  <a:lnTo>
                    <a:pt x="864476" y="7543"/>
                  </a:lnTo>
                  <a:lnTo>
                    <a:pt x="872020" y="7543"/>
                  </a:lnTo>
                  <a:lnTo>
                    <a:pt x="872020" y="0"/>
                  </a:lnTo>
                  <a:close/>
                </a:path>
                <a:path w="1250314" h="153669">
                  <a:moveTo>
                    <a:pt x="926033" y="97180"/>
                  </a:moveTo>
                  <a:lnTo>
                    <a:pt x="918476" y="97180"/>
                  </a:lnTo>
                  <a:lnTo>
                    <a:pt x="918476" y="104724"/>
                  </a:lnTo>
                  <a:lnTo>
                    <a:pt x="926033" y="104724"/>
                  </a:lnTo>
                  <a:lnTo>
                    <a:pt x="926033" y="97180"/>
                  </a:lnTo>
                  <a:close/>
                </a:path>
                <a:path w="1250314" h="153669">
                  <a:moveTo>
                    <a:pt x="926033" y="48602"/>
                  </a:moveTo>
                  <a:lnTo>
                    <a:pt x="918476" y="48602"/>
                  </a:lnTo>
                  <a:lnTo>
                    <a:pt x="918476" y="56159"/>
                  </a:lnTo>
                  <a:lnTo>
                    <a:pt x="926033" y="56159"/>
                  </a:lnTo>
                  <a:lnTo>
                    <a:pt x="926033" y="48602"/>
                  </a:lnTo>
                  <a:close/>
                </a:path>
                <a:path w="1250314" h="153669">
                  <a:moveTo>
                    <a:pt x="926033" y="0"/>
                  </a:moveTo>
                  <a:lnTo>
                    <a:pt x="918476" y="0"/>
                  </a:lnTo>
                  <a:lnTo>
                    <a:pt x="918476" y="7543"/>
                  </a:lnTo>
                  <a:lnTo>
                    <a:pt x="926033" y="7543"/>
                  </a:lnTo>
                  <a:lnTo>
                    <a:pt x="926033" y="0"/>
                  </a:lnTo>
                  <a:close/>
                </a:path>
                <a:path w="1250314" h="153669">
                  <a:moveTo>
                    <a:pt x="980059" y="145808"/>
                  </a:moveTo>
                  <a:lnTo>
                    <a:pt x="972515" y="145808"/>
                  </a:lnTo>
                  <a:lnTo>
                    <a:pt x="972515" y="153352"/>
                  </a:lnTo>
                  <a:lnTo>
                    <a:pt x="980059" y="153352"/>
                  </a:lnTo>
                  <a:lnTo>
                    <a:pt x="980059" y="145808"/>
                  </a:lnTo>
                  <a:close/>
                </a:path>
                <a:path w="1250314" h="153669">
                  <a:moveTo>
                    <a:pt x="980059" y="97180"/>
                  </a:moveTo>
                  <a:lnTo>
                    <a:pt x="972515" y="97180"/>
                  </a:lnTo>
                  <a:lnTo>
                    <a:pt x="972515" y="104724"/>
                  </a:lnTo>
                  <a:lnTo>
                    <a:pt x="980059" y="104724"/>
                  </a:lnTo>
                  <a:lnTo>
                    <a:pt x="980059" y="97180"/>
                  </a:lnTo>
                  <a:close/>
                </a:path>
                <a:path w="1250314" h="153669">
                  <a:moveTo>
                    <a:pt x="980059" y="48602"/>
                  </a:moveTo>
                  <a:lnTo>
                    <a:pt x="972515" y="48602"/>
                  </a:lnTo>
                  <a:lnTo>
                    <a:pt x="972515" y="56159"/>
                  </a:lnTo>
                  <a:lnTo>
                    <a:pt x="980059" y="56159"/>
                  </a:lnTo>
                  <a:lnTo>
                    <a:pt x="980059" y="48602"/>
                  </a:lnTo>
                  <a:close/>
                </a:path>
                <a:path w="1250314" h="153669">
                  <a:moveTo>
                    <a:pt x="1034097" y="145808"/>
                  </a:moveTo>
                  <a:lnTo>
                    <a:pt x="1026553" y="145808"/>
                  </a:lnTo>
                  <a:lnTo>
                    <a:pt x="1026553" y="153352"/>
                  </a:lnTo>
                  <a:lnTo>
                    <a:pt x="1034097" y="153352"/>
                  </a:lnTo>
                  <a:lnTo>
                    <a:pt x="1034097" y="145808"/>
                  </a:lnTo>
                  <a:close/>
                </a:path>
                <a:path w="1250314" h="153669">
                  <a:moveTo>
                    <a:pt x="1034097" y="97180"/>
                  </a:moveTo>
                  <a:lnTo>
                    <a:pt x="1026553" y="97180"/>
                  </a:lnTo>
                  <a:lnTo>
                    <a:pt x="1026553" y="104724"/>
                  </a:lnTo>
                  <a:lnTo>
                    <a:pt x="1034097" y="104724"/>
                  </a:lnTo>
                  <a:lnTo>
                    <a:pt x="1034097" y="97180"/>
                  </a:lnTo>
                  <a:close/>
                </a:path>
                <a:path w="1250314" h="153669">
                  <a:moveTo>
                    <a:pt x="1034097" y="48602"/>
                  </a:moveTo>
                  <a:lnTo>
                    <a:pt x="1026553" y="48602"/>
                  </a:lnTo>
                  <a:lnTo>
                    <a:pt x="1026553" y="56159"/>
                  </a:lnTo>
                  <a:lnTo>
                    <a:pt x="1034097" y="56159"/>
                  </a:lnTo>
                  <a:lnTo>
                    <a:pt x="1034097" y="48602"/>
                  </a:lnTo>
                  <a:close/>
                </a:path>
                <a:path w="1250314" h="153669">
                  <a:moveTo>
                    <a:pt x="1088148" y="145808"/>
                  </a:moveTo>
                  <a:lnTo>
                    <a:pt x="1080592" y="145808"/>
                  </a:lnTo>
                  <a:lnTo>
                    <a:pt x="1080592" y="153352"/>
                  </a:lnTo>
                  <a:lnTo>
                    <a:pt x="1088148" y="153352"/>
                  </a:lnTo>
                  <a:lnTo>
                    <a:pt x="1088148" y="145808"/>
                  </a:lnTo>
                  <a:close/>
                </a:path>
                <a:path w="1250314" h="153669">
                  <a:moveTo>
                    <a:pt x="1088148" y="97180"/>
                  </a:moveTo>
                  <a:lnTo>
                    <a:pt x="1080592" y="97180"/>
                  </a:lnTo>
                  <a:lnTo>
                    <a:pt x="1080592" y="104724"/>
                  </a:lnTo>
                  <a:lnTo>
                    <a:pt x="1088148" y="104724"/>
                  </a:lnTo>
                  <a:lnTo>
                    <a:pt x="1088148" y="97180"/>
                  </a:lnTo>
                  <a:close/>
                </a:path>
                <a:path w="1250314" h="153669">
                  <a:moveTo>
                    <a:pt x="1088148" y="48602"/>
                  </a:moveTo>
                  <a:lnTo>
                    <a:pt x="1080592" y="48602"/>
                  </a:lnTo>
                  <a:lnTo>
                    <a:pt x="1080592" y="56159"/>
                  </a:lnTo>
                  <a:lnTo>
                    <a:pt x="1088148" y="56159"/>
                  </a:lnTo>
                  <a:lnTo>
                    <a:pt x="1088148" y="48602"/>
                  </a:lnTo>
                  <a:close/>
                </a:path>
                <a:path w="1250314" h="153669">
                  <a:moveTo>
                    <a:pt x="1142136" y="145808"/>
                  </a:moveTo>
                  <a:lnTo>
                    <a:pt x="1134592" y="145808"/>
                  </a:lnTo>
                  <a:lnTo>
                    <a:pt x="1134592" y="153352"/>
                  </a:lnTo>
                  <a:lnTo>
                    <a:pt x="1142136" y="153352"/>
                  </a:lnTo>
                  <a:lnTo>
                    <a:pt x="1142136" y="145808"/>
                  </a:lnTo>
                  <a:close/>
                </a:path>
                <a:path w="1250314" h="153669">
                  <a:moveTo>
                    <a:pt x="1142136" y="97180"/>
                  </a:moveTo>
                  <a:lnTo>
                    <a:pt x="1134592" y="97180"/>
                  </a:lnTo>
                  <a:lnTo>
                    <a:pt x="1134592" y="104724"/>
                  </a:lnTo>
                  <a:lnTo>
                    <a:pt x="1142136" y="104724"/>
                  </a:lnTo>
                  <a:lnTo>
                    <a:pt x="1142136" y="97180"/>
                  </a:lnTo>
                  <a:close/>
                </a:path>
                <a:path w="1250314" h="153669">
                  <a:moveTo>
                    <a:pt x="1142136" y="48602"/>
                  </a:moveTo>
                  <a:lnTo>
                    <a:pt x="1134592" y="48602"/>
                  </a:lnTo>
                  <a:lnTo>
                    <a:pt x="1134592" y="56159"/>
                  </a:lnTo>
                  <a:lnTo>
                    <a:pt x="1142136" y="56159"/>
                  </a:lnTo>
                  <a:lnTo>
                    <a:pt x="1142136" y="48602"/>
                  </a:lnTo>
                  <a:close/>
                </a:path>
                <a:path w="1250314" h="153669">
                  <a:moveTo>
                    <a:pt x="1196187" y="145808"/>
                  </a:moveTo>
                  <a:lnTo>
                    <a:pt x="1188631" y="145808"/>
                  </a:lnTo>
                  <a:lnTo>
                    <a:pt x="1188631" y="153352"/>
                  </a:lnTo>
                  <a:lnTo>
                    <a:pt x="1196187" y="153352"/>
                  </a:lnTo>
                  <a:lnTo>
                    <a:pt x="1196187" y="145808"/>
                  </a:lnTo>
                  <a:close/>
                </a:path>
                <a:path w="1250314" h="153669">
                  <a:moveTo>
                    <a:pt x="1196187" y="97180"/>
                  </a:moveTo>
                  <a:lnTo>
                    <a:pt x="1188631" y="97180"/>
                  </a:lnTo>
                  <a:lnTo>
                    <a:pt x="1188631" y="104724"/>
                  </a:lnTo>
                  <a:lnTo>
                    <a:pt x="1196187" y="104724"/>
                  </a:lnTo>
                  <a:lnTo>
                    <a:pt x="1196187" y="97180"/>
                  </a:lnTo>
                  <a:close/>
                </a:path>
                <a:path w="1250314" h="153669">
                  <a:moveTo>
                    <a:pt x="1196187" y="48602"/>
                  </a:moveTo>
                  <a:lnTo>
                    <a:pt x="1188631" y="48602"/>
                  </a:lnTo>
                  <a:lnTo>
                    <a:pt x="1188631" y="56159"/>
                  </a:lnTo>
                  <a:lnTo>
                    <a:pt x="1196187" y="56159"/>
                  </a:lnTo>
                  <a:lnTo>
                    <a:pt x="1196187" y="48602"/>
                  </a:lnTo>
                  <a:close/>
                </a:path>
                <a:path w="1250314" h="153669">
                  <a:moveTo>
                    <a:pt x="1250226" y="145808"/>
                  </a:moveTo>
                  <a:lnTo>
                    <a:pt x="1242682" y="145808"/>
                  </a:lnTo>
                  <a:lnTo>
                    <a:pt x="1242682" y="153352"/>
                  </a:lnTo>
                  <a:lnTo>
                    <a:pt x="1250226" y="153352"/>
                  </a:lnTo>
                  <a:lnTo>
                    <a:pt x="1250226" y="145808"/>
                  </a:lnTo>
                  <a:close/>
                </a:path>
                <a:path w="1250314" h="153669">
                  <a:moveTo>
                    <a:pt x="1250226" y="97180"/>
                  </a:moveTo>
                  <a:lnTo>
                    <a:pt x="1242682" y="97180"/>
                  </a:lnTo>
                  <a:lnTo>
                    <a:pt x="1242682" y="104724"/>
                  </a:lnTo>
                  <a:lnTo>
                    <a:pt x="1250226" y="104724"/>
                  </a:lnTo>
                  <a:lnTo>
                    <a:pt x="1250226" y="97180"/>
                  </a:lnTo>
                  <a:close/>
                </a:path>
              </a:pathLst>
            </a:custGeom>
            <a:solidFill>
              <a:srgbClr val="F4A82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053376" y="1553311"/>
              <a:ext cx="1196340" cy="153670"/>
            </a:xfrm>
            <a:custGeom>
              <a:avLst/>
              <a:gdLst/>
              <a:ahLst/>
              <a:cxnLst/>
              <a:rect l="l" t="t" r="r" b="b"/>
              <a:pathLst>
                <a:path w="1196339" h="153669">
                  <a:moveTo>
                    <a:pt x="7543" y="97193"/>
                  </a:moveTo>
                  <a:lnTo>
                    <a:pt x="0" y="97193"/>
                  </a:lnTo>
                  <a:lnTo>
                    <a:pt x="0" y="104736"/>
                  </a:lnTo>
                  <a:lnTo>
                    <a:pt x="7543" y="104736"/>
                  </a:lnTo>
                  <a:lnTo>
                    <a:pt x="7543" y="97193"/>
                  </a:lnTo>
                  <a:close/>
                </a:path>
                <a:path w="1196339" h="153669">
                  <a:moveTo>
                    <a:pt x="7543" y="48628"/>
                  </a:moveTo>
                  <a:lnTo>
                    <a:pt x="0" y="48628"/>
                  </a:lnTo>
                  <a:lnTo>
                    <a:pt x="0" y="56159"/>
                  </a:lnTo>
                  <a:lnTo>
                    <a:pt x="7543" y="56159"/>
                  </a:lnTo>
                  <a:lnTo>
                    <a:pt x="7543" y="48628"/>
                  </a:lnTo>
                  <a:close/>
                </a:path>
                <a:path w="1196339" h="153669">
                  <a:moveTo>
                    <a:pt x="7543" y="0"/>
                  </a:moveTo>
                  <a:lnTo>
                    <a:pt x="0" y="0"/>
                  </a:lnTo>
                  <a:lnTo>
                    <a:pt x="0" y="7543"/>
                  </a:lnTo>
                  <a:lnTo>
                    <a:pt x="7543" y="7543"/>
                  </a:lnTo>
                  <a:lnTo>
                    <a:pt x="7543" y="0"/>
                  </a:lnTo>
                  <a:close/>
                </a:path>
                <a:path w="1196339" h="153669">
                  <a:moveTo>
                    <a:pt x="61569" y="97193"/>
                  </a:moveTo>
                  <a:lnTo>
                    <a:pt x="54025" y="97193"/>
                  </a:lnTo>
                  <a:lnTo>
                    <a:pt x="54025" y="104736"/>
                  </a:lnTo>
                  <a:lnTo>
                    <a:pt x="61569" y="104736"/>
                  </a:lnTo>
                  <a:lnTo>
                    <a:pt x="61569" y="97193"/>
                  </a:lnTo>
                  <a:close/>
                </a:path>
                <a:path w="1196339" h="153669">
                  <a:moveTo>
                    <a:pt x="61569" y="48628"/>
                  </a:moveTo>
                  <a:lnTo>
                    <a:pt x="54025" y="48628"/>
                  </a:lnTo>
                  <a:lnTo>
                    <a:pt x="54025" y="56159"/>
                  </a:lnTo>
                  <a:lnTo>
                    <a:pt x="61569" y="56159"/>
                  </a:lnTo>
                  <a:lnTo>
                    <a:pt x="61569" y="48628"/>
                  </a:lnTo>
                  <a:close/>
                </a:path>
                <a:path w="1196339" h="153669">
                  <a:moveTo>
                    <a:pt x="61569" y="0"/>
                  </a:moveTo>
                  <a:lnTo>
                    <a:pt x="54025" y="0"/>
                  </a:lnTo>
                  <a:lnTo>
                    <a:pt x="54025" y="7543"/>
                  </a:lnTo>
                  <a:lnTo>
                    <a:pt x="61569" y="7543"/>
                  </a:lnTo>
                  <a:lnTo>
                    <a:pt x="61569" y="0"/>
                  </a:lnTo>
                  <a:close/>
                </a:path>
                <a:path w="1196339" h="153669">
                  <a:moveTo>
                    <a:pt x="115570" y="97193"/>
                  </a:moveTo>
                  <a:lnTo>
                    <a:pt x="108038" y="97193"/>
                  </a:lnTo>
                  <a:lnTo>
                    <a:pt x="108038" y="104736"/>
                  </a:lnTo>
                  <a:lnTo>
                    <a:pt x="115570" y="104736"/>
                  </a:lnTo>
                  <a:lnTo>
                    <a:pt x="115570" y="97193"/>
                  </a:lnTo>
                  <a:close/>
                </a:path>
                <a:path w="1196339" h="153669">
                  <a:moveTo>
                    <a:pt x="115570" y="48628"/>
                  </a:moveTo>
                  <a:lnTo>
                    <a:pt x="108038" y="48628"/>
                  </a:lnTo>
                  <a:lnTo>
                    <a:pt x="108038" y="56159"/>
                  </a:lnTo>
                  <a:lnTo>
                    <a:pt x="115570" y="56159"/>
                  </a:lnTo>
                  <a:lnTo>
                    <a:pt x="115570" y="48628"/>
                  </a:lnTo>
                  <a:close/>
                </a:path>
                <a:path w="1196339" h="153669">
                  <a:moveTo>
                    <a:pt x="115570" y="0"/>
                  </a:moveTo>
                  <a:lnTo>
                    <a:pt x="108038" y="0"/>
                  </a:lnTo>
                  <a:lnTo>
                    <a:pt x="108038" y="7543"/>
                  </a:lnTo>
                  <a:lnTo>
                    <a:pt x="115570" y="7543"/>
                  </a:lnTo>
                  <a:lnTo>
                    <a:pt x="115570" y="0"/>
                  </a:lnTo>
                  <a:close/>
                </a:path>
                <a:path w="1196339" h="153669">
                  <a:moveTo>
                    <a:pt x="169621" y="97193"/>
                  </a:moveTo>
                  <a:lnTo>
                    <a:pt x="162077" y="97193"/>
                  </a:lnTo>
                  <a:lnTo>
                    <a:pt x="162077" y="104736"/>
                  </a:lnTo>
                  <a:lnTo>
                    <a:pt x="169621" y="104736"/>
                  </a:lnTo>
                  <a:lnTo>
                    <a:pt x="169621" y="97193"/>
                  </a:lnTo>
                  <a:close/>
                </a:path>
                <a:path w="1196339" h="153669">
                  <a:moveTo>
                    <a:pt x="169621" y="48628"/>
                  </a:moveTo>
                  <a:lnTo>
                    <a:pt x="162077" y="48628"/>
                  </a:lnTo>
                  <a:lnTo>
                    <a:pt x="162077" y="56159"/>
                  </a:lnTo>
                  <a:lnTo>
                    <a:pt x="169621" y="56159"/>
                  </a:lnTo>
                  <a:lnTo>
                    <a:pt x="169621" y="48628"/>
                  </a:lnTo>
                  <a:close/>
                </a:path>
                <a:path w="1196339" h="153669">
                  <a:moveTo>
                    <a:pt x="169621" y="0"/>
                  </a:moveTo>
                  <a:lnTo>
                    <a:pt x="162077" y="0"/>
                  </a:lnTo>
                  <a:lnTo>
                    <a:pt x="162077" y="7543"/>
                  </a:lnTo>
                  <a:lnTo>
                    <a:pt x="169621" y="7543"/>
                  </a:lnTo>
                  <a:lnTo>
                    <a:pt x="169621" y="0"/>
                  </a:lnTo>
                  <a:close/>
                </a:path>
                <a:path w="1196339" h="153669">
                  <a:moveTo>
                    <a:pt x="223647" y="97193"/>
                  </a:moveTo>
                  <a:lnTo>
                    <a:pt x="216103" y="97193"/>
                  </a:lnTo>
                  <a:lnTo>
                    <a:pt x="216103" y="104736"/>
                  </a:lnTo>
                  <a:lnTo>
                    <a:pt x="223647" y="104736"/>
                  </a:lnTo>
                  <a:lnTo>
                    <a:pt x="223647" y="97193"/>
                  </a:lnTo>
                  <a:close/>
                </a:path>
                <a:path w="1196339" h="153669">
                  <a:moveTo>
                    <a:pt x="223647" y="48628"/>
                  </a:moveTo>
                  <a:lnTo>
                    <a:pt x="216103" y="48628"/>
                  </a:lnTo>
                  <a:lnTo>
                    <a:pt x="216103" y="56159"/>
                  </a:lnTo>
                  <a:lnTo>
                    <a:pt x="223647" y="56159"/>
                  </a:lnTo>
                  <a:lnTo>
                    <a:pt x="223647" y="48628"/>
                  </a:lnTo>
                  <a:close/>
                </a:path>
                <a:path w="1196339" h="153669">
                  <a:moveTo>
                    <a:pt x="223647" y="0"/>
                  </a:moveTo>
                  <a:lnTo>
                    <a:pt x="216103" y="0"/>
                  </a:lnTo>
                  <a:lnTo>
                    <a:pt x="216103" y="7543"/>
                  </a:lnTo>
                  <a:lnTo>
                    <a:pt x="223647" y="7543"/>
                  </a:lnTo>
                  <a:lnTo>
                    <a:pt x="223647" y="0"/>
                  </a:lnTo>
                  <a:close/>
                </a:path>
                <a:path w="1196339" h="153669">
                  <a:moveTo>
                    <a:pt x="277698" y="97193"/>
                  </a:moveTo>
                  <a:lnTo>
                    <a:pt x="270154" y="97193"/>
                  </a:lnTo>
                  <a:lnTo>
                    <a:pt x="270154" y="104736"/>
                  </a:lnTo>
                  <a:lnTo>
                    <a:pt x="277698" y="104736"/>
                  </a:lnTo>
                  <a:lnTo>
                    <a:pt x="277698" y="97193"/>
                  </a:lnTo>
                  <a:close/>
                </a:path>
                <a:path w="1196339" h="153669">
                  <a:moveTo>
                    <a:pt x="277698" y="48628"/>
                  </a:moveTo>
                  <a:lnTo>
                    <a:pt x="270154" y="48628"/>
                  </a:lnTo>
                  <a:lnTo>
                    <a:pt x="270154" y="56159"/>
                  </a:lnTo>
                  <a:lnTo>
                    <a:pt x="277698" y="56159"/>
                  </a:lnTo>
                  <a:lnTo>
                    <a:pt x="277698" y="48628"/>
                  </a:lnTo>
                  <a:close/>
                </a:path>
                <a:path w="1196339" h="153669">
                  <a:moveTo>
                    <a:pt x="277698" y="0"/>
                  </a:moveTo>
                  <a:lnTo>
                    <a:pt x="270154" y="0"/>
                  </a:lnTo>
                  <a:lnTo>
                    <a:pt x="270154" y="7543"/>
                  </a:lnTo>
                  <a:lnTo>
                    <a:pt x="277698" y="7543"/>
                  </a:lnTo>
                  <a:lnTo>
                    <a:pt x="277698" y="0"/>
                  </a:lnTo>
                  <a:close/>
                </a:path>
                <a:path w="1196339" h="153669">
                  <a:moveTo>
                    <a:pt x="331698" y="97193"/>
                  </a:moveTo>
                  <a:lnTo>
                    <a:pt x="324154" y="97193"/>
                  </a:lnTo>
                  <a:lnTo>
                    <a:pt x="324154" y="104736"/>
                  </a:lnTo>
                  <a:lnTo>
                    <a:pt x="331698" y="104736"/>
                  </a:lnTo>
                  <a:lnTo>
                    <a:pt x="331698" y="97193"/>
                  </a:lnTo>
                  <a:close/>
                </a:path>
                <a:path w="1196339" h="153669">
                  <a:moveTo>
                    <a:pt x="331698" y="48628"/>
                  </a:moveTo>
                  <a:lnTo>
                    <a:pt x="324154" y="48628"/>
                  </a:lnTo>
                  <a:lnTo>
                    <a:pt x="324154" y="56159"/>
                  </a:lnTo>
                  <a:lnTo>
                    <a:pt x="331698" y="56159"/>
                  </a:lnTo>
                  <a:lnTo>
                    <a:pt x="331698" y="48628"/>
                  </a:lnTo>
                  <a:close/>
                </a:path>
                <a:path w="1196339" h="153669">
                  <a:moveTo>
                    <a:pt x="331698" y="0"/>
                  </a:moveTo>
                  <a:lnTo>
                    <a:pt x="324154" y="0"/>
                  </a:lnTo>
                  <a:lnTo>
                    <a:pt x="324154" y="7543"/>
                  </a:lnTo>
                  <a:lnTo>
                    <a:pt x="331698" y="7543"/>
                  </a:lnTo>
                  <a:lnTo>
                    <a:pt x="331698" y="0"/>
                  </a:lnTo>
                  <a:close/>
                </a:path>
                <a:path w="1196339" h="153669">
                  <a:moveTo>
                    <a:pt x="385724" y="97193"/>
                  </a:moveTo>
                  <a:lnTo>
                    <a:pt x="378193" y="97193"/>
                  </a:lnTo>
                  <a:lnTo>
                    <a:pt x="378193" y="104736"/>
                  </a:lnTo>
                  <a:lnTo>
                    <a:pt x="385724" y="104736"/>
                  </a:lnTo>
                  <a:lnTo>
                    <a:pt x="385724" y="97193"/>
                  </a:lnTo>
                  <a:close/>
                </a:path>
                <a:path w="1196339" h="153669">
                  <a:moveTo>
                    <a:pt x="385724" y="48628"/>
                  </a:moveTo>
                  <a:lnTo>
                    <a:pt x="378193" y="48628"/>
                  </a:lnTo>
                  <a:lnTo>
                    <a:pt x="378193" y="56159"/>
                  </a:lnTo>
                  <a:lnTo>
                    <a:pt x="385724" y="56159"/>
                  </a:lnTo>
                  <a:lnTo>
                    <a:pt x="385724" y="48628"/>
                  </a:lnTo>
                  <a:close/>
                </a:path>
                <a:path w="1196339" h="153669">
                  <a:moveTo>
                    <a:pt x="385724" y="0"/>
                  </a:moveTo>
                  <a:lnTo>
                    <a:pt x="378193" y="0"/>
                  </a:lnTo>
                  <a:lnTo>
                    <a:pt x="378193" y="7543"/>
                  </a:lnTo>
                  <a:lnTo>
                    <a:pt x="385724" y="7543"/>
                  </a:lnTo>
                  <a:lnTo>
                    <a:pt x="385724" y="0"/>
                  </a:lnTo>
                  <a:close/>
                </a:path>
                <a:path w="1196339" h="153669">
                  <a:moveTo>
                    <a:pt x="439775" y="97193"/>
                  </a:moveTo>
                  <a:lnTo>
                    <a:pt x="432231" y="97193"/>
                  </a:lnTo>
                  <a:lnTo>
                    <a:pt x="432231" y="104736"/>
                  </a:lnTo>
                  <a:lnTo>
                    <a:pt x="439775" y="104736"/>
                  </a:lnTo>
                  <a:lnTo>
                    <a:pt x="439775" y="97193"/>
                  </a:lnTo>
                  <a:close/>
                </a:path>
                <a:path w="1196339" h="153669">
                  <a:moveTo>
                    <a:pt x="439775" y="48628"/>
                  </a:moveTo>
                  <a:lnTo>
                    <a:pt x="432231" y="48628"/>
                  </a:lnTo>
                  <a:lnTo>
                    <a:pt x="432231" y="56159"/>
                  </a:lnTo>
                  <a:lnTo>
                    <a:pt x="439775" y="56159"/>
                  </a:lnTo>
                  <a:lnTo>
                    <a:pt x="439775" y="48628"/>
                  </a:lnTo>
                  <a:close/>
                </a:path>
                <a:path w="1196339" h="153669">
                  <a:moveTo>
                    <a:pt x="439775" y="0"/>
                  </a:moveTo>
                  <a:lnTo>
                    <a:pt x="432231" y="0"/>
                  </a:lnTo>
                  <a:lnTo>
                    <a:pt x="432231" y="7543"/>
                  </a:lnTo>
                  <a:lnTo>
                    <a:pt x="439775" y="7543"/>
                  </a:lnTo>
                  <a:lnTo>
                    <a:pt x="439775" y="0"/>
                  </a:lnTo>
                  <a:close/>
                </a:path>
                <a:path w="1196339" h="153669">
                  <a:moveTo>
                    <a:pt x="493814" y="97193"/>
                  </a:moveTo>
                  <a:lnTo>
                    <a:pt x="486283" y="97193"/>
                  </a:lnTo>
                  <a:lnTo>
                    <a:pt x="486283" y="104736"/>
                  </a:lnTo>
                  <a:lnTo>
                    <a:pt x="493814" y="104736"/>
                  </a:lnTo>
                  <a:lnTo>
                    <a:pt x="493814" y="97193"/>
                  </a:lnTo>
                  <a:close/>
                </a:path>
                <a:path w="1196339" h="153669">
                  <a:moveTo>
                    <a:pt x="493814" y="48628"/>
                  </a:moveTo>
                  <a:lnTo>
                    <a:pt x="486283" y="48628"/>
                  </a:lnTo>
                  <a:lnTo>
                    <a:pt x="486283" y="56159"/>
                  </a:lnTo>
                  <a:lnTo>
                    <a:pt x="493814" y="56159"/>
                  </a:lnTo>
                  <a:lnTo>
                    <a:pt x="493814" y="48628"/>
                  </a:lnTo>
                  <a:close/>
                </a:path>
                <a:path w="1196339" h="153669">
                  <a:moveTo>
                    <a:pt x="493814" y="0"/>
                  </a:moveTo>
                  <a:lnTo>
                    <a:pt x="486283" y="0"/>
                  </a:lnTo>
                  <a:lnTo>
                    <a:pt x="486283" y="7543"/>
                  </a:lnTo>
                  <a:lnTo>
                    <a:pt x="493814" y="7543"/>
                  </a:lnTo>
                  <a:lnTo>
                    <a:pt x="493814" y="0"/>
                  </a:lnTo>
                  <a:close/>
                </a:path>
                <a:path w="1196339" h="153669">
                  <a:moveTo>
                    <a:pt x="547814" y="97193"/>
                  </a:moveTo>
                  <a:lnTo>
                    <a:pt x="540270" y="97193"/>
                  </a:lnTo>
                  <a:lnTo>
                    <a:pt x="540270" y="104736"/>
                  </a:lnTo>
                  <a:lnTo>
                    <a:pt x="547814" y="104736"/>
                  </a:lnTo>
                  <a:lnTo>
                    <a:pt x="547814" y="97193"/>
                  </a:lnTo>
                  <a:close/>
                </a:path>
                <a:path w="1196339" h="153669">
                  <a:moveTo>
                    <a:pt x="547814" y="48628"/>
                  </a:moveTo>
                  <a:lnTo>
                    <a:pt x="540270" y="48628"/>
                  </a:lnTo>
                  <a:lnTo>
                    <a:pt x="540270" y="56159"/>
                  </a:lnTo>
                  <a:lnTo>
                    <a:pt x="547814" y="56159"/>
                  </a:lnTo>
                  <a:lnTo>
                    <a:pt x="547814" y="48628"/>
                  </a:lnTo>
                  <a:close/>
                </a:path>
                <a:path w="1196339" h="153669">
                  <a:moveTo>
                    <a:pt x="547814" y="0"/>
                  </a:moveTo>
                  <a:lnTo>
                    <a:pt x="540270" y="0"/>
                  </a:lnTo>
                  <a:lnTo>
                    <a:pt x="540270" y="7543"/>
                  </a:lnTo>
                  <a:lnTo>
                    <a:pt x="547814" y="7543"/>
                  </a:lnTo>
                  <a:lnTo>
                    <a:pt x="547814" y="0"/>
                  </a:lnTo>
                  <a:close/>
                </a:path>
                <a:path w="1196339" h="153669">
                  <a:moveTo>
                    <a:pt x="601853" y="97193"/>
                  </a:moveTo>
                  <a:lnTo>
                    <a:pt x="594321" y="97193"/>
                  </a:lnTo>
                  <a:lnTo>
                    <a:pt x="594321" y="104736"/>
                  </a:lnTo>
                  <a:lnTo>
                    <a:pt x="601853" y="104736"/>
                  </a:lnTo>
                  <a:lnTo>
                    <a:pt x="601853" y="97193"/>
                  </a:lnTo>
                  <a:close/>
                </a:path>
                <a:path w="1196339" h="153669">
                  <a:moveTo>
                    <a:pt x="601853" y="48628"/>
                  </a:moveTo>
                  <a:lnTo>
                    <a:pt x="594321" y="48628"/>
                  </a:lnTo>
                  <a:lnTo>
                    <a:pt x="594321" y="56159"/>
                  </a:lnTo>
                  <a:lnTo>
                    <a:pt x="601853" y="56159"/>
                  </a:lnTo>
                  <a:lnTo>
                    <a:pt x="601853" y="48628"/>
                  </a:lnTo>
                  <a:close/>
                </a:path>
                <a:path w="1196339" h="153669">
                  <a:moveTo>
                    <a:pt x="601853" y="0"/>
                  </a:moveTo>
                  <a:lnTo>
                    <a:pt x="594321" y="0"/>
                  </a:lnTo>
                  <a:lnTo>
                    <a:pt x="594321" y="7543"/>
                  </a:lnTo>
                  <a:lnTo>
                    <a:pt x="601853" y="7543"/>
                  </a:lnTo>
                  <a:lnTo>
                    <a:pt x="601853" y="0"/>
                  </a:lnTo>
                  <a:close/>
                </a:path>
                <a:path w="1196339" h="153669">
                  <a:moveTo>
                    <a:pt x="655904" y="97193"/>
                  </a:moveTo>
                  <a:lnTo>
                    <a:pt x="648360" y="97193"/>
                  </a:lnTo>
                  <a:lnTo>
                    <a:pt x="648360" y="104736"/>
                  </a:lnTo>
                  <a:lnTo>
                    <a:pt x="655904" y="104736"/>
                  </a:lnTo>
                  <a:lnTo>
                    <a:pt x="655904" y="97193"/>
                  </a:lnTo>
                  <a:close/>
                </a:path>
                <a:path w="1196339" h="153669">
                  <a:moveTo>
                    <a:pt x="655904" y="48628"/>
                  </a:moveTo>
                  <a:lnTo>
                    <a:pt x="648360" y="48628"/>
                  </a:lnTo>
                  <a:lnTo>
                    <a:pt x="648360" y="56159"/>
                  </a:lnTo>
                  <a:lnTo>
                    <a:pt x="655904" y="56159"/>
                  </a:lnTo>
                  <a:lnTo>
                    <a:pt x="655904" y="48628"/>
                  </a:lnTo>
                  <a:close/>
                </a:path>
                <a:path w="1196339" h="153669">
                  <a:moveTo>
                    <a:pt x="655904" y="0"/>
                  </a:moveTo>
                  <a:lnTo>
                    <a:pt x="648360" y="0"/>
                  </a:lnTo>
                  <a:lnTo>
                    <a:pt x="648360" y="7543"/>
                  </a:lnTo>
                  <a:lnTo>
                    <a:pt x="655904" y="7543"/>
                  </a:lnTo>
                  <a:lnTo>
                    <a:pt x="655904" y="0"/>
                  </a:lnTo>
                  <a:close/>
                </a:path>
                <a:path w="1196339" h="153669">
                  <a:moveTo>
                    <a:pt x="709904" y="97193"/>
                  </a:moveTo>
                  <a:lnTo>
                    <a:pt x="702360" y="97193"/>
                  </a:lnTo>
                  <a:lnTo>
                    <a:pt x="702360" y="104736"/>
                  </a:lnTo>
                  <a:lnTo>
                    <a:pt x="709904" y="104736"/>
                  </a:lnTo>
                  <a:lnTo>
                    <a:pt x="709904" y="97193"/>
                  </a:lnTo>
                  <a:close/>
                </a:path>
                <a:path w="1196339" h="153669">
                  <a:moveTo>
                    <a:pt x="709904" y="48628"/>
                  </a:moveTo>
                  <a:lnTo>
                    <a:pt x="702360" y="48628"/>
                  </a:lnTo>
                  <a:lnTo>
                    <a:pt x="702360" y="56159"/>
                  </a:lnTo>
                  <a:lnTo>
                    <a:pt x="709904" y="56159"/>
                  </a:lnTo>
                  <a:lnTo>
                    <a:pt x="709904" y="48628"/>
                  </a:lnTo>
                  <a:close/>
                </a:path>
                <a:path w="1196339" h="153669">
                  <a:moveTo>
                    <a:pt x="709904" y="0"/>
                  </a:moveTo>
                  <a:lnTo>
                    <a:pt x="702360" y="0"/>
                  </a:lnTo>
                  <a:lnTo>
                    <a:pt x="702360" y="7543"/>
                  </a:lnTo>
                  <a:lnTo>
                    <a:pt x="709904" y="7543"/>
                  </a:lnTo>
                  <a:lnTo>
                    <a:pt x="709904" y="0"/>
                  </a:lnTo>
                  <a:close/>
                </a:path>
                <a:path w="1196339" h="153669">
                  <a:moveTo>
                    <a:pt x="763943" y="97193"/>
                  </a:moveTo>
                  <a:lnTo>
                    <a:pt x="756399" y="97193"/>
                  </a:lnTo>
                  <a:lnTo>
                    <a:pt x="756399" y="104736"/>
                  </a:lnTo>
                  <a:lnTo>
                    <a:pt x="763943" y="104736"/>
                  </a:lnTo>
                  <a:lnTo>
                    <a:pt x="763943" y="97193"/>
                  </a:lnTo>
                  <a:close/>
                </a:path>
                <a:path w="1196339" h="153669">
                  <a:moveTo>
                    <a:pt x="763943" y="48628"/>
                  </a:moveTo>
                  <a:lnTo>
                    <a:pt x="756399" y="48628"/>
                  </a:lnTo>
                  <a:lnTo>
                    <a:pt x="756399" y="56159"/>
                  </a:lnTo>
                  <a:lnTo>
                    <a:pt x="763943" y="56159"/>
                  </a:lnTo>
                  <a:lnTo>
                    <a:pt x="763943" y="48628"/>
                  </a:lnTo>
                  <a:close/>
                </a:path>
                <a:path w="1196339" h="153669">
                  <a:moveTo>
                    <a:pt x="763943" y="0"/>
                  </a:moveTo>
                  <a:lnTo>
                    <a:pt x="756399" y="0"/>
                  </a:lnTo>
                  <a:lnTo>
                    <a:pt x="756399" y="7543"/>
                  </a:lnTo>
                  <a:lnTo>
                    <a:pt x="763943" y="7543"/>
                  </a:lnTo>
                  <a:lnTo>
                    <a:pt x="763943" y="0"/>
                  </a:lnTo>
                  <a:close/>
                </a:path>
                <a:path w="1196339" h="153669">
                  <a:moveTo>
                    <a:pt x="817968" y="97193"/>
                  </a:moveTo>
                  <a:lnTo>
                    <a:pt x="810425" y="97193"/>
                  </a:lnTo>
                  <a:lnTo>
                    <a:pt x="810425" y="104736"/>
                  </a:lnTo>
                  <a:lnTo>
                    <a:pt x="817968" y="104736"/>
                  </a:lnTo>
                  <a:lnTo>
                    <a:pt x="817968" y="97193"/>
                  </a:lnTo>
                  <a:close/>
                </a:path>
                <a:path w="1196339" h="153669">
                  <a:moveTo>
                    <a:pt x="817968" y="48628"/>
                  </a:moveTo>
                  <a:lnTo>
                    <a:pt x="810425" y="48628"/>
                  </a:lnTo>
                  <a:lnTo>
                    <a:pt x="810425" y="56159"/>
                  </a:lnTo>
                  <a:lnTo>
                    <a:pt x="817968" y="56159"/>
                  </a:lnTo>
                  <a:lnTo>
                    <a:pt x="817968" y="48628"/>
                  </a:lnTo>
                  <a:close/>
                </a:path>
                <a:path w="1196339" h="153669">
                  <a:moveTo>
                    <a:pt x="817968" y="0"/>
                  </a:moveTo>
                  <a:lnTo>
                    <a:pt x="810425" y="0"/>
                  </a:lnTo>
                  <a:lnTo>
                    <a:pt x="810425" y="7543"/>
                  </a:lnTo>
                  <a:lnTo>
                    <a:pt x="817968" y="7543"/>
                  </a:lnTo>
                  <a:lnTo>
                    <a:pt x="817968" y="0"/>
                  </a:lnTo>
                  <a:close/>
                </a:path>
                <a:path w="1196339" h="153669">
                  <a:moveTo>
                    <a:pt x="872020" y="97193"/>
                  </a:moveTo>
                  <a:lnTo>
                    <a:pt x="864476" y="97193"/>
                  </a:lnTo>
                  <a:lnTo>
                    <a:pt x="864476" y="104736"/>
                  </a:lnTo>
                  <a:lnTo>
                    <a:pt x="872020" y="104736"/>
                  </a:lnTo>
                  <a:lnTo>
                    <a:pt x="872020" y="97193"/>
                  </a:lnTo>
                  <a:close/>
                </a:path>
                <a:path w="1196339" h="153669">
                  <a:moveTo>
                    <a:pt x="872020" y="48628"/>
                  </a:moveTo>
                  <a:lnTo>
                    <a:pt x="864476" y="48628"/>
                  </a:lnTo>
                  <a:lnTo>
                    <a:pt x="864476" y="56159"/>
                  </a:lnTo>
                  <a:lnTo>
                    <a:pt x="872020" y="56159"/>
                  </a:lnTo>
                  <a:lnTo>
                    <a:pt x="872020" y="48628"/>
                  </a:lnTo>
                  <a:close/>
                </a:path>
                <a:path w="1196339" h="153669">
                  <a:moveTo>
                    <a:pt x="872020" y="0"/>
                  </a:moveTo>
                  <a:lnTo>
                    <a:pt x="864476" y="0"/>
                  </a:lnTo>
                  <a:lnTo>
                    <a:pt x="864476" y="7543"/>
                  </a:lnTo>
                  <a:lnTo>
                    <a:pt x="872020" y="7543"/>
                  </a:lnTo>
                  <a:lnTo>
                    <a:pt x="872020" y="0"/>
                  </a:lnTo>
                  <a:close/>
                </a:path>
                <a:path w="1196339" h="153669">
                  <a:moveTo>
                    <a:pt x="926033" y="145796"/>
                  </a:moveTo>
                  <a:lnTo>
                    <a:pt x="918476" y="145796"/>
                  </a:lnTo>
                  <a:lnTo>
                    <a:pt x="918476" y="153339"/>
                  </a:lnTo>
                  <a:lnTo>
                    <a:pt x="926033" y="153339"/>
                  </a:lnTo>
                  <a:lnTo>
                    <a:pt x="926033" y="145796"/>
                  </a:lnTo>
                  <a:close/>
                </a:path>
                <a:path w="1196339" h="153669">
                  <a:moveTo>
                    <a:pt x="926033" y="97193"/>
                  </a:moveTo>
                  <a:lnTo>
                    <a:pt x="918476" y="97193"/>
                  </a:lnTo>
                  <a:lnTo>
                    <a:pt x="918476" y="104736"/>
                  </a:lnTo>
                  <a:lnTo>
                    <a:pt x="926033" y="104736"/>
                  </a:lnTo>
                  <a:lnTo>
                    <a:pt x="926033" y="97193"/>
                  </a:lnTo>
                  <a:close/>
                </a:path>
                <a:path w="1196339" h="153669">
                  <a:moveTo>
                    <a:pt x="926033" y="48628"/>
                  </a:moveTo>
                  <a:lnTo>
                    <a:pt x="918476" y="48628"/>
                  </a:lnTo>
                  <a:lnTo>
                    <a:pt x="918476" y="56159"/>
                  </a:lnTo>
                  <a:lnTo>
                    <a:pt x="926033" y="56159"/>
                  </a:lnTo>
                  <a:lnTo>
                    <a:pt x="926033" y="48628"/>
                  </a:lnTo>
                  <a:close/>
                </a:path>
                <a:path w="1196339" h="153669">
                  <a:moveTo>
                    <a:pt x="926033" y="0"/>
                  </a:moveTo>
                  <a:lnTo>
                    <a:pt x="918476" y="0"/>
                  </a:lnTo>
                  <a:lnTo>
                    <a:pt x="918476" y="7543"/>
                  </a:lnTo>
                  <a:lnTo>
                    <a:pt x="926033" y="7543"/>
                  </a:lnTo>
                  <a:lnTo>
                    <a:pt x="926033" y="0"/>
                  </a:lnTo>
                  <a:close/>
                </a:path>
                <a:path w="1196339" h="153669">
                  <a:moveTo>
                    <a:pt x="980059" y="145796"/>
                  </a:moveTo>
                  <a:lnTo>
                    <a:pt x="972515" y="145796"/>
                  </a:lnTo>
                  <a:lnTo>
                    <a:pt x="972515" y="153339"/>
                  </a:lnTo>
                  <a:lnTo>
                    <a:pt x="980059" y="153339"/>
                  </a:lnTo>
                  <a:lnTo>
                    <a:pt x="980059" y="145796"/>
                  </a:lnTo>
                  <a:close/>
                </a:path>
                <a:path w="1196339" h="153669">
                  <a:moveTo>
                    <a:pt x="980059" y="97193"/>
                  </a:moveTo>
                  <a:lnTo>
                    <a:pt x="972515" y="97193"/>
                  </a:lnTo>
                  <a:lnTo>
                    <a:pt x="972515" y="104736"/>
                  </a:lnTo>
                  <a:lnTo>
                    <a:pt x="980059" y="104736"/>
                  </a:lnTo>
                  <a:lnTo>
                    <a:pt x="980059" y="97193"/>
                  </a:lnTo>
                  <a:close/>
                </a:path>
                <a:path w="1196339" h="153669">
                  <a:moveTo>
                    <a:pt x="980059" y="48628"/>
                  </a:moveTo>
                  <a:lnTo>
                    <a:pt x="972515" y="48628"/>
                  </a:lnTo>
                  <a:lnTo>
                    <a:pt x="972515" y="56159"/>
                  </a:lnTo>
                  <a:lnTo>
                    <a:pt x="980059" y="56159"/>
                  </a:lnTo>
                  <a:lnTo>
                    <a:pt x="980059" y="48628"/>
                  </a:lnTo>
                  <a:close/>
                </a:path>
                <a:path w="1196339" h="153669">
                  <a:moveTo>
                    <a:pt x="980059" y="0"/>
                  </a:moveTo>
                  <a:lnTo>
                    <a:pt x="972515" y="0"/>
                  </a:lnTo>
                  <a:lnTo>
                    <a:pt x="972515" y="7543"/>
                  </a:lnTo>
                  <a:lnTo>
                    <a:pt x="980059" y="7543"/>
                  </a:lnTo>
                  <a:lnTo>
                    <a:pt x="980059" y="0"/>
                  </a:lnTo>
                  <a:close/>
                </a:path>
                <a:path w="1196339" h="153669">
                  <a:moveTo>
                    <a:pt x="1034097" y="145796"/>
                  </a:moveTo>
                  <a:lnTo>
                    <a:pt x="1026553" y="145796"/>
                  </a:lnTo>
                  <a:lnTo>
                    <a:pt x="1026553" y="153339"/>
                  </a:lnTo>
                  <a:lnTo>
                    <a:pt x="1034097" y="153339"/>
                  </a:lnTo>
                  <a:lnTo>
                    <a:pt x="1034097" y="145796"/>
                  </a:lnTo>
                  <a:close/>
                </a:path>
                <a:path w="1196339" h="153669">
                  <a:moveTo>
                    <a:pt x="1034097" y="97193"/>
                  </a:moveTo>
                  <a:lnTo>
                    <a:pt x="1026553" y="97193"/>
                  </a:lnTo>
                  <a:lnTo>
                    <a:pt x="1026553" y="104736"/>
                  </a:lnTo>
                  <a:lnTo>
                    <a:pt x="1034097" y="104736"/>
                  </a:lnTo>
                  <a:lnTo>
                    <a:pt x="1034097" y="97193"/>
                  </a:lnTo>
                  <a:close/>
                </a:path>
                <a:path w="1196339" h="153669">
                  <a:moveTo>
                    <a:pt x="1034097" y="48628"/>
                  </a:moveTo>
                  <a:lnTo>
                    <a:pt x="1026553" y="48628"/>
                  </a:lnTo>
                  <a:lnTo>
                    <a:pt x="1026553" y="56159"/>
                  </a:lnTo>
                  <a:lnTo>
                    <a:pt x="1034097" y="56159"/>
                  </a:lnTo>
                  <a:lnTo>
                    <a:pt x="1034097" y="48628"/>
                  </a:lnTo>
                  <a:close/>
                </a:path>
                <a:path w="1196339" h="153669">
                  <a:moveTo>
                    <a:pt x="1034097" y="0"/>
                  </a:moveTo>
                  <a:lnTo>
                    <a:pt x="1026553" y="0"/>
                  </a:lnTo>
                  <a:lnTo>
                    <a:pt x="1026553" y="7543"/>
                  </a:lnTo>
                  <a:lnTo>
                    <a:pt x="1034097" y="7543"/>
                  </a:lnTo>
                  <a:lnTo>
                    <a:pt x="1034097" y="0"/>
                  </a:lnTo>
                  <a:close/>
                </a:path>
                <a:path w="1196339" h="153669">
                  <a:moveTo>
                    <a:pt x="1088148" y="145796"/>
                  </a:moveTo>
                  <a:lnTo>
                    <a:pt x="1080592" y="145796"/>
                  </a:lnTo>
                  <a:lnTo>
                    <a:pt x="1080592" y="153339"/>
                  </a:lnTo>
                  <a:lnTo>
                    <a:pt x="1088148" y="153339"/>
                  </a:lnTo>
                  <a:lnTo>
                    <a:pt x="1088148" y="145796"/>
                  </a:lnTo>
                  <a:close/>
                </a:path>
                <a:path w="1196339" h="153669">
                  <a:moveTo>
                    <a:pt x="1088148" y="97193"/>
                  </a:moveTo>
                  <a:lnTo>
                    <a:pt x="1080592" y="97193"/>
                  </a:lnTo>
                  <a:lnTo>
                    <a:pt x="1080592" y="104736"/>
                  </a:lnTo>
                  <a:lnTo>
                    <a:pt x="1088148" y="104736"/>
                  </a:lnTo>
                  <a:lnTo>
                    <a:pt x="1088148" y="97193"/>
                  </a:lnTo>
                  <a:close/>
                </a:path>
                <a:path w="1196339" h="153669">
                  <a:moveTo>
                    <a:pt x="1088148" y="48628"/>
                  </a:moveTo>
                  <a:lnTo>
                    <a:pt x="1080592" y="48628"/>
                  </a:lnTo>
                  <a:lnTo>
                    <a:pt x="1080592" y="56159"/>
                  </a:lnTo>
                  <a:lnTo>
                    <a:pt x="1088148" y="56159"/>
                  </a:lnTo>
                  <a:lnTo>
                    <a:pt x="1088148" y="48628"/>
                  </a:lnTo>
                  <a:close/>
                </a:path>
                <a:path w="1196339" h="153669">
                  <a:moveTo>
                    <a:pt x="1142136" y="145796"/>
                  </a:moveTo>
                  <a:lnTo>
                    <a:pt x="1134592" y="145796"/>
                  </a:lnTo>
                  <a:lnTo>
                    <a:pt x="1134592" y="153339"/>
                  </a:lnTo>
                  <a:lnTo>
                    <a:pt x="1142136" y="153339"/>
                  </a:lnTo>
                  <a:lnTo>
                    <a:pt x="1142136" y="145796"/>
                  </a:lnTo>
                  <a:close/>
                </a:path>
                <a:path w="1196339" h="153669">
                  <a:moveTo>
                    <a:pt x="1142136" y="97193"/>
                  </a:moveTo>
                  <a:lnTo>
                    <a:pt x="1134592" y="97193"/>
                  </a:lnTo>
                  <a:lnTo>
                    <a:pt x="1134592" y="104736"/>
                  </a:lnTo>
                  <a:lnTo>
                    <a:pt x="1142136" y="104736"/>
                  </a:lnTo>
                  <a:lnTo>
                    <a:pt x="1142136" y="97193"/>
                  </a:lnTo>
                  <a:close/>
                </a:path>
                <a:path w="1196339" h="153669">
                  <a:moveTo>
                    <a:pt x="1142136" y="48628"/>
                  </a:moveTo>
                  <a:lnTo>
                    <a:pt x="1134592" y="48628"/>
                  </a:lnTo>
                  <a:lnTo>
                    <a:pt x="1134592" y="56159"/>
                  </a:lnTo>
                  <a:lnTo>
                    <a:pt x="1142136" y="56159"/>
                  </a:lnTo>
                  <a:lnTo>
                    <a:pt x="1142136" y="48628"/>
                  </a:lnTo>
                  <a:close/>
                </a:path>
                <a:path w="1196339" h="153669">
                  <a:moveTo>
                    <a:pt x="1196187" y="145796"/>
                  </a:moveTo>
                  <a:lnTo>
                    <a:pt x="1188631" y="145796"/>
                  </a:lnTo>
                  <a:lnTo>
                    <a:pt x="1188631" y="153339"/>
                  </a:lnTo>
                  <a:lnTo>
                    <a:pt x="1196187" y="153339"/>
                  </a:lnTo>
                  <a:lnTo>
                    <a:pt x="1196187" y="145796"/>
                  </a:lnTo>
                  <a:close/>
                </a:path>
                <a:path w="1196339" h="153669">
                  <a:moveTo>
                    <a:pt x="1196187" y="97193"/>
                  </a:moveTo>
                  <a:lnTo>
                    <a:pt x="1188631" y="97193"/>
                  </a:lnTo>
                  <a:lnTo>
                    <a:pt x="1188631" y="104736"/>
                  </a:lnTo>
                  <a:lnTo>
                    <a:pt x="1196187" y="104736"/>
                  </a:lnTo>
                  <a:lnTo>
                    <a:pt x="1196187" y="97193"/>
                  </a:lnTo>
                  <a:close/>
                </a:path>
              </a:pathLst>
            </a:custGeom>
            <a:solidFill>
              <a:srgbClr val="F4A82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053376" y="1358912"/>
              <a:ext cx="1142365" cy="202565"/>
            </a:xfrm>
            <a:custGeom>
              <a:avLst/>
              <a:gdLst/>
              <a:ahLst/>
              <a:cxnLst/>
              <a:rect l="l" t="t" r="r" b="b"/>
              <a:pathLst>
                <a:path w="1142364" h="202565">
                  <a:moveTo>
                    <a:pt x="7543" y="145796"/>
                  </a:moveTo>
                  <a:lnTo>
                    <a:pt x="0" y="145796"/>
                  </a:lnTo>
                  <a:lnTo>
                    <a:pt x="0" y="153327"/>
                  </a:lnTo>
                  <a:lnTo>
                    <a:pt x="7543" y="153327"/>
                  </a:lnTo>
                  <a:lnTo>
                    <a:pt x="7543" y="145796"/>
                  </a:lnTo>
                  <a:close/>
                </a:path>
                <a:path w="1142364" h="202565">
                  <a:moveTo>
                    <a:pt x="7543" y="97205"/>
                  </a:moveTo>
                  <a:lnTo>
                    <a:pt x="0" y="97205"/>
                  </a:lnTo>
                  <a:lnTo>
                    <a:pt x="0" y="104762"/>
                  </a:lnTo>
                  <a:lnTo>
                    <a:pt x="7543" y="104762"/>
                  </a:lnTo>
                  <a:lnTo>
                    <a:pt x="7543" y="97205"/>
                  </a:lnTo>
                  <a:close/>
                </a:path>
                <a:path w="1142364" h="202565">
                  <a:moveTo>
                    <a:pt x="7543" y="48602"/>
                  </a:moveTo>
                  <a:lnTo>
                    <a:pt x="0" y="48602"/>
                  </a:lnTo>
                  <a:lnTo>
                    <a:pt x="0" y="56146"/>
                  </a:lnTo>
                  <a:lnTo>
                    <a:pt x="7543" y="56146"/>
                  </a:lnTo>
                  <a:lnTo>
                    <a:pt x="7543" y="48602"/>
                  </a:lnTo>
                  <a:close/>
                </a:path>
                <a:path w="1142364" h="202565">
                  <a:moveTo>
                    <a:pt x="7543" y="0"/>
                  </a:moveTo>
                  <a:lnTo>
                    <a:pt x="0" y="0"/>
                  </a:lnTo>
                  <a:lnTo>
                    <a:pt x="0" y="7543"/>
                  </a:lnTo>
                  <a:lnTo>
                    <a:pt x="7543" y="7543"/>
                  </a:lnTo>
                  <a:lnTo>
                    <a:pt x="7543" y="0"/>
                  </a:lnTo>
                  <a:close/>
                </a:path>
                <a:path w="1142364" h="202565">
                  <a:moveTo>
                    <a:pt x="61569" y="145796"/>
                  </a:moveTo>
                  <a:lnTo>
                    <a:pt x="54025" y="145796"/>
                  </a:lnTo>
                  <a:lnTo>
                    <a:pt x="54025" y="153327"/>
                  </a:lnTo>
                  <a:lnTo>
                    <a:pt x="61569" y="153327"/>
                  </a:lnTo>
                  <a:lnTo>
                    <a:pt x="61569" y="145796"/>
                  </a:lnTo>
                  <a:close/>
                </a:path>
                <a:path w="1142364" h="202565">
                  <a:moveTo>
                    <a:pt x="61569" y="97205"/>
                  </a:moveTo>
                  <a:lnTo>
                    <a:pt x="54025" y="97205"/>
                  </a:lnTo>
                  <a:lnTo>
                    <a:pt x="54025" y="104762"/>
                  </a:lnTo>
                  <a:lnTo>
                    <a:pt x="61569" y="104762"/>
                  </a:lnTo>
                  <a:lnTo>
                    <a:pt x="61569" y="97205"/>
                  </a:lnTo>
                  <a:close/>
                </a:path>
                <a:path w="1142364" h="202565">
                  <a:moveTo>
                    <a:pt x="61569" y="48602"/>
                  </a:moveTo>
                  <a:lnTo>
                    <a:pt x="54025" y="48602"/>
                  </a:lnTo>
                  <a:lnTo>
                    <a:pt x="54025" y="56146"/>
                  </a:lnTo>
                  <a:lnTo>
                    <a:pt x="61569" y="56146"/>
                  </a:lnTo>
                  <a:lnTo>
                    <a:pt x="61569" y="48602"/>
                  </a:lnTo>
                  <a:close/>
                </a:path>
                <a:path w="1142364" h="202565">
                  <a:moveTo>
                    <a:pt x="61569" y="0"/>
                  </a:moveTo>
                  <a:lnTo>
                    <a:pt x="54025" y="0"/>
                  </a:lnTo>
                  <a:lnTo>
                    <a:pt x="54025" y="7543"/>
                  </a:lnTo>
                  <a:lnTo>
                    <a:pt x="61569" y="7543"/>
                  </a:lnTo>
                  <a:lnTo>
                    <a:pt x="61569" y="0"/>
                  </a:lnTo>
                  <a:close/>
                </a:path>
                <a:path w="1142364" h="202565">
                  <a:moveTo>
                    <a:pt x="115570" y="145796"/>
                  </a:moveTo>
                  <a:lnTo>
                    <a:pt x="108038" y="145796"/>
                  </a:lnTo>
                  <a:lnTo>
                    <a:pt x="108038" y="153327"/>
                  </a:lnTo>
                  <a:lnTo>
                    <a:pt x="115570" y="153327"/>
                  </a:lnTo>
                  <a:lnTo>
                    <a:pt x="115570" y="145796"/>
                  </a:lnTo>
                  <a:close/>
                </a:path>
                <a:path w="1142364" h="202565">
                  <a:moveTo>
                    <a:pt x="115570" y="97205"/>
                  </a:moveTo>
                  <a:lnTo>
                    <a:pt x="108038" y="97205"/>
                  </a:lnTo>
                  <a:lnTo>
                    <a:pt x="108038" y="104762"/>
                  </a:lnTo>
                  <a:lnTo>
                    <a:pt x="115570" y="104762"/>
                  </a:lnTo>
                  <a:lnTo>
                    <a:pt x="115570" y="97205"/>
                  </a:lnTo>
                  <a:close/>
                </a:path>
                <a:path w="1142364" h="202565">
                  <a:moveTo>
                    <a:pt x="115570" y="48602"/>
                  </a:moveTo>
                  <a:lnTo>
                    <a:pt x="108038" y="48602"/>
                  </a:lnTo>
                  <a:lnTo>
                    <a:pt x="108038" y="56146"/>
                  </a:lnTo>
                  <a:lnTo>
                    <a:pt x="115570" y="56146"/>
                  </a:lnTo>
                  <a:lnTo>
                    <a:pt x="115570" y="48602"/>
                  </a:lnTo>
                  <a:close/>
                </a:path>
                <a:path w="1142364" h="202565">
                  <a:moveTo>
                    <a:pt x="115570" y="0"/>
                  </a:moveTo>
                  <a:lnTo>
                    <a:pt x="108038" y="0"/>
                  </a:lnTo>
                  <a:lnTo>
                    <a:pt x="108038" y="7543"/>
                  </a:lnTo>
                  <a:lnTo>
                    <a:pt x="115570" y="7543"/>
                  </a:lnTo>
                  <a:lnTo>
                    <a:pt x="115570" y="0"/>
                  </a:lnTo>
                  <a:close/>
                </a:path>
                <a:path w="1142364" h="202565">
                  <a:moveTo>
                    <a:pt x="169621" y="145796"/>
                  </a:moveTo>
                  <a:lnTo>
                    <a:pt x="162077" y="145796"/>
                  </a:lnTo>
                  <a:lnTo>
                    <a:pt x="162077" y="153327"/>
                  </a:lnTo>
                  <a:lnTo>
                    <a:pt x="169621" y="153327"/>
                  </a:lnTo>
                  <a:lnTo>
                    <a:pt x="169621" y="145796"/>
                  </a:lnTo>
                  <a:close/>
                </a:path>
                <a:path w="1142364" h="202565">
                  <a:moveTo>
                    <a:pt x="169621" y="97205"/>
                  </a:moveTo>
                  <a:lnTo>
                    <a:pt x="162077" y="97205"/>
                  </a:lnTo>
                  <a:lnTo>
                    <a:pt x="162077" y="104762"/>
                  </a:lnTo>
                  <a:lnTo>
                    <a:pt x="169621" y="104762"/>
                  </a:lnTo>
                  <a:lnTo>
                    <a:pt x="169621" y="97205"/>
                  </a:lnTo>
                  <a:close/>
                </a:path>
                <a:path w="1142364" h="202565">
                  <a:moveTo>
                    <a:pt x="169621" y="48602"/>
                  </a:moveTo>
                  <a:lnTo>
                    <a:pt x="162077" y="48602"/>
                  </a:lnTo>
                  <a:lnTo>
                    <a:pt x="162077" y="56146"/>
                  </a:lnTo>
                  <a:lnTo>
                    <a:pt x="169621" y="56146"/>
                  </a:lnTo>
                  <a:lnTo>
                    <a:pt x="169621" y="48602"/>
                  </a:lnTo>
                  <a:close/>
                </a:path>
                <a:path w="1142364" h="202565">
                  <a:moveTo>
                    <a:pt x="169621" y="0"/>
                  </a:moveTo>
                  <a:lnTo>
                    <a:pt x="162077" y="0"/>
                  </a:lnTo>
                  <a:lnTo>
                    <a:pt x="162077" y="7543"/>
                  </a:lnTo>
                  <a:lnTo>
                    <a:pt x="169621" y="7543"/>
                  </a:lnTo>
                  <a:lnTo>
                    <a:pt x="169621" y="0"/>
                  </a:lnTo>
                  <a:close/>
                </a:path>
                <a:path w="1142364" h="202565">
                  <a:moveTo>
                    <a:pt x="223647" y="145796"/>
                  </a:moveTo>
                  <a:lnTo>
                    <a:pt x="216103" y="145796"/>
                  </a:lnTo>
                  <a:lnTo>
                    <a:pt x="216103" y="153327"/>
                  </a:lnTo>
                  <a:lnTo>
                    <a:pt x="223647" y="153327"/>
                  </a:lnTo>
                  <a:lnTo>
                    <a:pt x="223647" y="145796"/>
                  </a:lnTo>
                  <a:close/>
                </a:path>
                <a:path w="1142364" h="202565">
                  <a:moveTo>
                    <a:pt x="223647" y="97205"/>
                  </a:moveTo>
                  <a:lnTo>
                    <a:pt x="216103" y="97205"/>
                  </a:lnTo>
                  <a:lnTo>
                    <a:pt x="216103" y="104762"/>
                  </a:lnTo>
                  <a:lnTo>
                    <a:pt x="223647" y="104762"/>
                  </a:lnTo>
                  <a:lnTo>
                    <a:pt x="223647" y="97205"/>
                  </a:lnTo>
                  <a:close/>
                </a:path>
                <a:path w="1142364" h="202565">
                  <a:moveTo>
                    <a:pt x="223647" y="48602"/>
                  </a:moveTo>
                  <a:lnTo>
                    <a:pt x="216103" y="48602"/>
                  </a:lnTo>
                  <a:lnTo>
                    <a:pt x="216103" y="56146"/>
                  </a:lnTo>
                  <a:lnTo>
                    <a:pt x="223647" y="56146"/>
                  </a:lnTo>
                  <a:lnTo>
                    <a:pt x="223647" y="48602"/>
                  </a:lnTo>
                  <a:close/>
                </a:path>
                <a:path w="1142364" h="202565">
                  <a:moveTo>
                    <a:pt x="223647" y="0"/>
                  </a:moveTo>
                  <a:lnTo>
                    <a:pt x="216103" y="0"/>
                  </a:lnTo>
                  <a:lnTo>
                    <a:pt x="216103" y="7543"/>
                  </a:lnTo>
                  <a:lnTo>
                    <a:pt x="223647" y="7543"/>
                  </a:lnTo>
                  <a:lnTo>
                    <a:pt x="223647" y="0"/>
                  </a:lnTo>
                  <a:close/>
                </a:path>
                <a:path w="1142364" h="202565">
                  <a:moveTo>
                    <a:pt x="277698" y="145796"/>
                  </a:moveTo>
                  <a:lnTo>
                    <a:pt x="270154" y="145796"/>
                  </a:lnTo>
                  <a:lnTo>
                    <a:pt x="270154" y="153327"/>
                  </a:lnTo>
                  <a:lnTo>
                    <a:pt x="277698" y="153327"/>
                  </a:lnTo>
                  <a:lnTo>
                    <a:pt x="277698" y="145796"/>
                  </a:lnTo>
                  <a:close/>
                </a:path>
                <a:path w="1142364" h="202565">
                  <a:moveTo>
                    <a:pt x="277698" y="97205"/>
                  </a:moveTo>
                  <a:lnTo>
                    <a:pt x="270154" y="97205"/>
                  </a:lnTo>
                  <a:lnTo>
                    <a:pt x="270154" y="104762"/>
                  </a:lnTo>
                  <a:lnTo>
                    <a:pt x="277698" y="104762"/>
                  </a:lnTo>
                  <a:lnTo>
                    <a:pt x="277698" y="97205"/>
                  </a:lnTo>
                  <a:close/>
                </a:path>
                <a:path w="1142364" h="202565">
                  <a:moveTo>
                    <a:pt x="277698" y="48602"/>
                  </a:moveTo>
                  <a:lnTo>
                    <a:pt x="270154" y="48602"/>
                  </a:lnTo>
                  <a:lnTo>
                    <a:pt x="270154" y="56146"/>
                  </a:lnTo>
                  <a:lnTo>
                    <a:pt x="277698" y="56146"/>
                  </a:lnTo>
                  <a:lnTo>
                    <a:pt x="277698" y="48602"/>
                  </a:lnTo>
                  <a:close/>
                </a:path>
                <a:path w="1142364" h="202565">
                  <a:moveTo>
                    <a:pt x="331698" y="145796"/>
                  </a:moveTo>
                  <a:lnTo>
                    <a:pt x="324154" y="145796"/>
                  </a:lnTo>
                  <a:lnTo>
                    <a:pt x="324154" y="153327"/>
                  </a:lnTo>
                  <a:lnTo>
                    <a:pt x="331698" y="153327"/>
                  </a:lnTo>
                  <a:lnTo>
                    <a:pt x="331698" y="145796"/>
                  </a:lnTo>
                  <a:close/>
                </a:path>
                <a:path w="1142364" h="202565">
                  <a:moveTo>
                    <a:pt x="331698" y="97205"/>
                  </a:moveTo>
                  <a:lnTo>
                    <a:pt x="324154" y="97205"/>
                  </a:lnTo>
                  <a:lnTo>
                    <a:pt x="324154" y="104762"/>
                  </a:lnTo>
                  <a:lnTo>
                    <a:pt x="331698" y="104762"/>
                  </a:lnTo>
                  <a:lnTo>
                    <a:pt x="331698" y="97205"/>
                  </a:lnTo>
                  <a:close/>
                </a:path>
                <a:path w="1142364" h="202565">
                  <a:moveTo>
                    <a:pt x="331698" y="48602"/>
                  </a:moveTo>
                  <a:lnTo>
                    <a:pt x="324154" y="48602"/>
                  </a:lnTo>
                  <a:lnTo>
                    <a:pt x="324154" y="56146"/>
                  </a:lnTo>
                  <a:lnTo>
                    <a:pt x="331698" y="56146"/>
                  </a:lnTo>
                  <a:lnTo>
                    <a:pt x="331698" y="48602"/>
                  </a:lnTo>
                  <a:close/>
                </a:path>
                <a:path w="1142364" h="202565">
                  <a:moveTo>
                    <a:pt x="385724" y="145796"/>
                  </a:moveTo>
                  <a:lnTo>
                    <a:pt x="378193" y="145796"/>
                  </a:lnTo>
                  <a:lnTo>
                    <a:pt x="378193" y="153327"/>
                  </a:lnTo>
                  <a:lnTo>
                    <a:pt x="385724" y="153327"/>
                  </a:lnTo>
                  <a:lnTo>
                    <a:pt x="385724" y="145796"/>
                  </a:lnTo>
                  <a:close/>
                </a:path>
                <a:path w="1142364" h="202565">
                  <a:moveTo>
                    <a:pt x="385724" y="97205"/>
                  </a:moveTo>
                  <a:lnTo>
                    <a:pt x="378193" y="97205"/>
                  </a:lnTo>
                  <a:lnTo>
                    <a:pt x="378193" y="104762"/>
                  </a:lnTo>
                  <a:lnTo>
                    <a:pt x="385724" y="104762"/>
                  </a:lnTo>
                  <a:lnTo>
                    <a:pt x="385724" y="97205"/>
                  </a:lnTo>
                  <a:close/>
                </a:path>
                <a:path w="1142364" h="202565">
                  <a:moveTo>
                    <a:pt x="385724" y="48602"/>
                  </a:moveTo>
                  <a:lnTo>
                    <a:pt x="378193" y="48602"/>
                  </a:lnTo>
                  <a:lnTo>
                    <a:pt x="378193" y="56146"/>
                  </a:lnTo>
                  <a:lnTo>
                    <a:pt x="385724" y="56146"/>
                  </a:lnTo>
                  <a:lnTo>
                    <a:pt x="385724" y="48602"/>
                  </a:lnTo>
                  <a:close/>
                </a:path>
                <a:path w="1142364" h="202565">
                  <a:moveTo>
                    <a:pt x="439775" y="145796"/>
                  </a:moveTo>
                  <a:lnTo>
                    <a:pt x="432231" y="145796"/>
                  </a:lnTo>
                  <a:lnTo>
                    <a:pt x="432231" y="153327"/>
                  </a:lnTo>
                  <a:lnTo>
                    <a:pt x="439775" y="153327"/>
                  </a:lnTo>
                  <a:lnTo>
                    <a:pt x="439775" y="145796"/>
                  </a:lnTo>
                  <a:close/>
                </a:path>
                <a:path w="1142364" h="202565">
                  <a:moveTo>
                    <a:pt x="439775" y="97205"/>
                  </a:moveTo>
                  <a:lnTo>
                    <a:pt x="432231" y="97205"/>
                  </a:lnTo>
                  <a:lnTo>
                    <a:pt x="432231" y="104762"/>
                  </a:lnTo>
                  <a:lnTo>
                    <a:pt x="439775" y="104762"/>
                  </a:lnTo>
                  <a:lnTo>
                    <a:pt x="439775" y="97205"/>
                  </a:lnTo>
                  <a:close/>
                </a:path>
                <a:path w="1142364" h="202565">
                  <a:moveTo>
                    <a:pt x="439775" y="48602"/>
                  </a:moveTo>
                  <a:lnTo>
                    <a:pt x="432231" y="48602"/>
                  </a:lnTo>
                  <a:lnTo>
                    <a:pt x="432231" y="56146"/>
                  </a:lnTo>
                  <a:lnTo>
                    <a:pt x="439775" y="56146"/>
                  </a:lnTo>
                  <a:lnTo>
                    <a:pt x="439775" y="48602"/>
                  </a:lnTo>
                  <a:close/>
                </a:path>
                <a:path w="1142364" h="202565">
                  <a:moveTo>
                    <a:pt x="493814" y="145796"/>
                  </a:moveTo>
                  <a:lnTo>
                    <a:pt x="486283" y="145796"/>
                  </a:lnTo>
                  <a:lnTo>
                    <a:pt x="486283" y="153327"/>
                  </a:lnTo>
                  <a:lnTo>
                    <a:pt x="493814" y="153327"/>
                  </a:lnTo>
                  <a:lnTo>
                    <a:pt x="493814" y="145796"/>
                  </a:lnTo>
                  <a:close/>
                </a:path>
                <a:path w="1142364" h="202565">
                  <a:moveTo>
                    <a:pt x="493814" y="97205"/>
                  </a:moveTo>
                  <a:lnTo>
                    <a:pt x="486283" y="97205"/>
                  </a:lnTo>
                  <a:lnTo>
                    <a:pt x="486283" y="104762"/>
                  </a:lnTo>
                  <a:lnTo>
                    <a:pt x="493814" y="104762"/>
                  </a:lnTo>
                  <a:lnTo>
                    <a:pt x="493814" y="97205"/>
                  </a:lnTo>
                  <a:close/>
                </a:path>
                <a:path w="1142364" h="202565">
                  <a:moveTo>
                    <a:pt x="493814" y="48602"/>
                  </a:moveTo>
                  <a:lnTo>
                    <a:pt x="486283" y="48602"/>
                  </a:lnTo>
                  <a:lnTo>
                    <a:pt x="486283" y="56146"/>
                  </a:lnTo>
                  <a:lnTo>
                    <a:pt x="493814" y="56146"/>
                  </a:lnTo>
                  <a:lnTo>
                    <a:pt x="493814" y="48602"/>
                  </a:lnTo>
                  <a:close/>
                </a:path>
                <a:path w="1142364" h="202565">
                  <a:moveTo>
                    <a:pt x="547814" y="145796"/>
                  </a:moveTo>
                  <a:lnTo>
                    <a:pt x="540270" y="145796"/>
                  </a:lnTo>
                  <a:lnTo>
                    <a:pt x="540270" y="153327"/>
                  </a:lnTo>
                  <a:lnTo>
                    <a:pt x="547814" y="153327"/>
                  </a:lnTo>
                  <a:lnTo>
                    <a:pt x="547814" y="145796"/>
                  </a:lnTo>
                  <a:close/>
                </a:path>
                <a:path w="1142364" h="202565">
                  <a:moveTo>
                    <a:pt x="547814" y="97205"/>
                  </a:moveTo>
                  <a:lnTo>
                    <a:pt x="540270" y="97205"/>
                  </a:lnTo>
                  <a:lnTo>
                    <a:pt x="540270" y="104762"/>
                  </a:lnTo>
                  <a:lnTo>
                    <a:pt x="547814" y="104762"/>
                  </a:lnTo>
                  <a:lnTo>
                    <a:pt x="547814" y="97205"/>
                  </a:lnTo>
                  <a:close/>
                </a:path>
                <a:path w="1142364" h="202565">
                  <a:moveTo>
                    <a:pt x="547814" y="48602"/>
                  </a:moveTo>
                  <a:lnTo>
                    <a:pt x="540270" y="48602"/>
                  </a:lnTo>
                  <a:lnTo>
                    <a:pt x="540270" y="56146"/>
                  </a:lnTo>
                  <a:lnTo>
                    <a:pt x="547814" y="56146"/>
                  </a:lnTo>
                  <a:lnTo>
                    <a:pt x="547814" y="48602"/>
                  </a:lnTo>
                  <a:close/>
                </a:path>
                <a:path w="1142364" h="202565">
                  <a:moveTo>
                    <a:pt x="601853" y="145796"/>
                  </a:moveTo>
                  <a:lnTo>
                    <a:pt x="594321" y="145796"/>
                  </a:lnTo>
                  <a:lnTo>
                    <a:pt x="594321" y="153327"/>
                  </a:lnTo>
                  <a:lnTo>
                    <a:pt x="601853" y="153327"/>
                  </a:lnTo>
                  <a:lnTo>
                    <a:pt x="601853" y="145796"/>
                  </a:lnTo>
                  <a:close/>
                </a:path>
                <a:path w="1142364" h="202565">
                  <a:moveTo>
                    <a:pt x="601853" y="97205"/>
                  </a:moveTo>
                  <a:lnTo>
                    <a:pt x="594321" y="97205"/>
                  </a:lnTo>
                  <a:lnTo>
                    <a:pt x="594321" y="104762"/>
                  </a:lnTo>
                  <a:lnTo>
                    <a:pt x="601853" y="104762"/>
                  </a:lnTo>
                  <a:lnTo>
                    <a:pt x="601853" y="97205"/>
                  </a:lnTo>
                  <a:close/>
                </a:path>
                <a:path w="1142364" h="202565">
                  <a:moveTo>
                    <a:pt x="601853" y="48602"/>
                  </a:moveTo>
                  <a:lnTo>
                    <a:pt x="594321" y="48602"/>
                  </a:lnTo>
                  <a:lnTo>
                    <a:pt x="594321" y="56146"/>
                  </a:lnTo>
                  <a:lnTo>
                    <a:pt x="601853" y="56146"/>
                  </a:lnTo>
                  <a:lnTo>
                    <a:pt x="601853" y="48602"/>
                  </a:lnTo>
                  <a:close/>
                </a:path>
                <a:path w="1142364" h="202565">
                  <a:moveTo>
                    <a:pt x="655904" y="145796"/>
                  </a:moveTo>
                  <a:lnTo>
                    <a:pt x="648360" y="145796"/>
                  </a:lnTo>
                  <a:lnTo>
                    <a:pt x="648360" y="153327"/>
                  </a:lnTo>
                  <a:lnTo>
                    <a:pt x="655904" y="153327"/>
                  </a:lnTo>
                  <a:lnTo>
                    <a:pt x="655904" y="145796"/>
                  </a:lnTo>
                  <a:close/>
                </a:path>
                <a:path w="1142364" h="202565">
                  <a:moveTo>
                    <a:pt x="655904" y="97205"/>
                  </a:moveTo>
                  <a:lnTo>
                    <a:pt x="648360" y="97205"/>
                  </a:lnTo>
                  <a:lnTo>
                    <a:pt x="648360" y="104762"/>
                  </a:lnTo>
                  <a:lnTo>
                    <a:pt x="655904" y="104762"/>
                  </a:lnTo>
                  <a:lnTo>
                    <a:pt x="655904" y="97205"/>
                  </a:lnTo>
                  <a:close/>
                </a:path>
                <a:path w="1142364" h="202565">
                  <a:moveTo>
                    <a:pt x="655904" y="48602"/>
                  </a:moveTo>
                  <a:lnTo>
                    <a:pt x="648360" y="48602"/>
                  </a:lnTo>
                  <a:lnTo>
                    <a:pt x="648360" y="56146"/>
                  </a:lnTo>
                  <a:lnTo>
                    <a:pt x="655904" y="56146"/>
                  </a:lnTo>
                  <a:lnTo>
                    <a:pt x="655904" y="48602"/>
                  </a:lnTo>
                  <a:close/>
                </a:path>
                <a:path w="1142364" h="202565">
                  <a:moveTo>
                    <a:pt x="709904" y="145796"/>
                  </a:moveTo>
                  <a:lnTo>
                    <a:pt x="702360" y="145796"/>
                  </a:lnTo>
                  <a:lnTo>
                    <a:pt x="702360" y="153327"/>
                  </a:lnTo>
                  <a:lnTo>
                    <a:pt x="709904" y="153327"/>
                  </a:lnTo>
                  <a:lnTo>
                    <a:pt x="709904" y="145796"/>
                  </a:lnTo>
                  <a:close/>
                </a:path>
                <a:path w="1142364" h="202565">
                  <a:moveTo>
                    <a:pt x="709904" y="97205"/>
                  </a:moveTo>
                  <a:lnTo>
                    <a:pt x="702360" y="97205"/>
                  </a:lnTo>
                  <a:lnTo>
                    <a:pt x="702360" y="104762"/>
                  </a:lnTo>
                  <a:lnTo>
                    <a:pt x="709904" y="104762"/>
                  </a:lnTo>
                  <a:lnTo>
                    <a:pt x="709904" y="97205"/>
                  </a:lnTo>
                  <a:close/>
                </a:path>
                <a:path w="1142364" h="202565">
                  <a:moveTo>
                    <a:pt x="709904" y="48602"/>
                  </a:moveTo>
                  <a:lnTo>
                    <a:pt x="702360" y="48602"/>
                  </a:lnTo>
                  <a:lnTo>
                    <a:pt x="702360" y="56146"/>
                  </a:lnTo>
                  <a:lnTo>
                    <a:pt x="709904" y="56146"/>
                  </a:lnTo>
                  <a:lnTo>
                    <a:pt x="709904" y="48602"/>
                  </a:lnTo>
                  <a:close/>
                </a:path>
                <a:path w="1142364" h="202565">
                  <a:moveTo>
                    <a:pt x="763943" y="145796"/>
                  </a:moveTo>
                  <a:lnTo>
                    <a:pt x="756399" y="145796"/>
                  </a:lnTo>
                  <a:lnTo>
                    <a:pt x="756399" y="153327"/>
                  </a:lnTo>
                  <a:lnTo>
                    <a:pt x="763943" y="153327"/>
                  </a:lnTo>
                  <a:lnTo>
                    <a:pt x="763943" y="145796"/>
                  </a:lnTo>
                  <a:close/>
                </a:path>
                <a:path w="1142364" h="202565">
                  <a:moveTo>
                    <a:pt x="763943" y="97205"/>
                  </a:moveTo>
                  <a:lnTo>
                    <a:pt x="756399" y="97205"/>
                  </a:lnTo>
                  <a:lnTo>
                    <a:pt x="756399" y="104762"/>
                  </a:lnTo>
                  <a:lnTo>
                    <a:pt x="763943" y="104762"/>
                  </a:lnTo>
                  <a:lnTo>
                    <a:pt x="763943" y="97205"/>
                  </a:lnTo>
                  <a:close/>
                </a:path>
                <a:path w="1142364" h="202565">
                  <a:moveTo>
                    <a:pt x="763943" y="48602"/>
                  </a:moveTo>
                  <a:lnTo>
                    <a:pt x="756399" y="48602"/>
                  </a:lnTo>
                  <a:lnTo>
                    <a:pt x="756399" y="56146"/>
                  </a:lnTo>
                  <a:lnTo>
                    <a:pt x="763943" y="56146"/>
                  </a:lnTo>
                  <a:lnTo>
                    <a:pt x="763943" y="48602"/>
                  </a:lnTo>
                  <a:close/>
                </a:path>
                <a:path w="1142364" h="202565">
                  <a:moveTo>
                    <a:pt x="817968" y="145796"/>
                  </a:moveTo>
                  <a:lnTo>
                    <a:pt x="810425" y="145796"/>
                  </a:lnTo>
                  <a:lnTo>
                    <a:pt x="810425" y="153327"/>
                  </a:lnTo>
                  <a:lnTo>
                    <a:pt x="817968" y="153327"/>
                  </a:lnTo>
                  <a:lnTo>
                    <a:pt x="817968" y="145796"/>
                  </a:lnTo>
                  <a:close/>
                </a:path>
                <a:path w="1142364" h="202565">
                  <a:moveTo>
                    <a:pt x="817968" y="97205"/>
                  </a:moveTo>
                  <a:lnTo>
                    <a:pt x="810425" y="97205"/>
                  </a:lnTo>
                  <a:lnTo>
                    <a:pt x="810425" y="104762"/>
                  </a:lnTo>
                  <a:lnTo>
                    <a:pt x="817968" y="104762"/>
                  </a:lnTo>
                  <a:lnTo>
                    <a:pt x="817968" y="97205"/>
                  </a:lnTo>
                  <a:close/>
                </a:path>
                <a:path w="1142364" h="202565">
                  <a:moveTo>
                    <a:pt x="817968" y="48602"/>
                  </a:moveTo>
                  <a:lnTo>
                    <a:pt x="810425" y="48602"/>
                  </a:lnTo>
                  <a:lnTo>
                    <a:pt x="810425" y="56146"/>
                  </a:lnTo>
                  <a:lnTo>
                    <a:pt x="817968" y="56146"/>
                  </a:lnTo>
                  <a:lnTo>
                    <a:pt x="817968" y="48602"/>
                  </a:lnTo>
                  <a:close/>
                </a:path>
                <a:path w="1142364" h="202565">
                  <a:moveTo>
                    <a:pt x="872020" y="145796"/>
                  </a:moveTo>
                  <a:lnTo>
                    <a:pt x="864476" y="145796"/>
                  </a:lnTo>
                  <a:lnTo>
                    <a:pt x="864476" y="153327"/>
                  </a:lnTo>
                  <a:lnTo>
                    <a:pt x="872020" y="153327"/>
                  </a:lnTo>
                  <a:lnTo>
                    <a:pt x="872020" y="145796"/>
                  </a:lnTo>
                  <a:close/>
                </a:path>
                <a:path w="1142364" h="202565">
                  <a:moveTo>
                    <a:pt x="872020" y="97205"/>
                  </a:moveTo>
                  <a:lnTo>
                    <a:pt x="864476" y="97205"/>
                  </a:lnTo>
                  <a:lnTo>
                    <a:pt x="864476" y="104762"/>
                  </a:lnTo>
                  <a:lnTo>
                    <a:pt x="872020" y="104762"/>
                  </a:lnTo>
                  <a:lnTo>
                    <a:pt x="872020" y="97205"/>
                  </a:lnTo>
                  <a:close/>
                </a:path>
                <a:path w="1142364" h="202565">
                  <a:moveTo>
                    <a:pt x="872020" y="48602"/>
                  </a:moveTo>
                  <a:lnTo>
                    <a:pt x="864476" y="48602"/>
                  </a:lnTo>
                  <a:lnTo>
                    <a:pt x="864476" y="56146"/>
                  </a:lnTo>
                  <a:lnTo>
                    <a:pt x="872020" y="56146"/>
                  </a:lnTo>
                  <a:lnTo>
                    <a:pt x="872020" y="48602"/>
                  </a:lnTo>
                  <a:close/>
                </a:path>
                <a:path w="1142364" h="202565">
                  <a:moveTo>
                    <a:pt x="926033" y="145796"/>
                  </a:moveTo>
                  <a:lnTo>
                    <a:pt x="918476" y="145796"/>
                  </a:lnTo>
                  <a:lnTo>
                    <a:pt x="918476" y="153327"/>
                  </a:lnTo>
                  <a:lnTo>
                    <a:pt x="926033" y="153327"/>
                  </a:lnTo>
                  <a:lnTo>
                    <a:pt x="926033" y="145796"/>
                  </a:lnTo>
                  <a:close/>
                </a:path>
                <a:path w="1142364" h="202565">
                  <a:moveTo>
                    <a:pt x="926033" y="97205"/>
                  </a:moveTo>
                  <a:lnTo>
                    <a:pt x="918476" y="97205"/>
                  </a:lnTo>
                  <a:lnTo>
                    <a:pt x="918476" y="104762"/>
                  </a:lnTo>
                  <a:lnTo>
                    <a:pt x="926033" y="104762"/>
                  </a:lnTo>
                  <a:lnTo>
                    <a:pt x="926033" y="97205"/>
                  </a:lnTo>
                  <a:close/>
                </a:path>
                <a:path w="1142364" h="202565">
                  <a:moveTo>
                    <a:pt x="926033" y="48602"/>
                  </a:moveTo>
                  <a:lnTo>
                    <a:pt x="918476" y="48602"/>
                  </a:lnTo>
                  <a:lnTo>
                    <a:pt x="918476" y="56146"/>
                  </a:lnTo>
                  <a:lnTo>
                    <a:pt x="926033" y="56146"/>
                  </a:lnTo>
                  <a:lnTo>
                    <a:pt x="926033" y="48602"/>
                  </a:lnTo>
                  <a:close/>
                </a:path>
                <a:path w="1142364" h="202565">
                  <a:moveTo>
                    <a:pt x="980059" y="145796"/>
                  </a:moveTo>
                  <a:lnTo>
                    <a:pt x="972515" y="145796"/>
                  </a:lnTo>
                  <a:lnTo>
                    <a:pt x="972515" y="153327"/>
                  </a:lnTo>
                  <a:lnTo>
                    <a:pt x="980059" y="153327"/>
                  </a:lnTo>
                  <a:lnTo>
                    <a:pt x="980059" y="145796"/>
                  </a:lnTo>
                  <a:close/>
                </a:path>
                <a:path w="1142364" h="202565">
                  <a:moveTo>
                    <a:pt x="980059" y="97205"/>
                  </a:moveTo>
                  <a:lnTo>
                    <a:pt x="972515" y="97205"/>
                  </a:lnTo>
                  <a:lnTo>
                    <a:pt x="972515" y="104762"/>
                  </a:lnTo>
                  <a:lnTo>
                    <a:pt x="980059" y="104762"/>
                  </a:lnTo>
                  <a:lnTo>
                    <a:pt x="980059" y="97205"/>
                  </a:lnTo>
                  <a:close/>
                </a:path>
                <a:path w="1142364" h="202565">
                  <a:moveTo>
                    <a:pt x="980059" y="48602"/>
                  </a:moveTo>
                  <a:lnTo>
                    <a:pt x="972515" y="48602"/>
                  </a:lnTo>
                  <a:lnTo>
                    <a:pt x="972515" y="56146"/>
                  </a:lnTo>
                  <a:lnTo>
                    <a:pt x="980059" y="56146"/>
                  </a:lnTo>
                  <a:lnTo>
                    <a:pt x="980059" y="48602"/>
                  </a:lnTo>
                  <a:close/>
                </a:path>
                <a:path w="1142364" h="202565">
                  <a:moveTo>
                    <a:pt x="1034097" y="194398"/>
                  </a:moveTo>
                  <a:lnTo>
                    <a:pt x="1026553" y="194398"/>
                  </a:lnTo>
                  <a:lnTo>
                    <a:pt x="1026553" y="201942"/>
                  </a:lnTo>
                  <a:lnTo>
                    <a:pt x="1034097" y="201942"/>
                  </a:lnTo>
                  <a:lnTo>
                    <a:pt x="1034097" y="194398"/>
                  </a:lnTo>
                  <a:close/>
                </a:path>
                <a:path w="1142364" h="202565">
                  <a:moveTo>
                    <a:pt x="1034097" y="145796"/>
                  </a:moveTo>
                  <a:lnTo>
                    <a:pt x="1026553" y="145796"/>
                  </a:lnTo>
                  <a:lnTo>
                    <a:pt x="1026553" y="153327"/>
                  </a:lnTo>
                  <a:lnTo>
                    <a:pt x="1034097" y="153327"/>
                  </a:lnTo>
                  <a:lnTo>
                    <a:pt x="1034097" y="145796"/>
                  </a:lnTo>
                  <a:close/>
                </a:path>
                <a:path w="1142364" h="202565">
                  <a:moveTo>
                    <a:pt x="1034097" y="97205"/>
                  </a:moveTo>
                  <a:lnTo>
                    <a:pt x="1026553" y="97205"/>
                  </a:lnTo>
                  <a:lnTo>
                    <a:pt x="1026553" y="104762"/>
                  </a:lnTo>
                  <a:lnTo>
                    <a:pt x="1034097" y="104762"/>
                  </a:lnTo>
                  <a:lnTo>
                    <a:pt x="1034097" y="97205"/>
                  </a:lnTo>
                  <a:close/>
                </a:path>
                <a:path w="1142364" h="202565">
                  <a:moveTo>
                    <a:pt x="1034097" y="48602"/>
                  </a:moveTo>
                  <a:lnTo>
                    <a:pt x="1026553" y="48602"/>
                  </a:lnTo>
                  <a:lnTo>
                    <a:pt x="1026553" y="56146"/>
                  </a:lnTo>
                  <a:lnTo>
                    <a:pt x="1034097" y="56146"/>
                  </a:lnTo>
                  <a:lnTo>
                    <a:pt x="1034097" y="48602"/>
                  </a:lnTo>
                  <a:close/>
                </a:path>
                <a:path w="1142364" h="202565">
                  <a:moveTo>
                    <a:pt x="1088148" y="194398"/>
                  </a:moveTo>
                  <a:lnTo>
                    <a:pt x="1080592" y="194398"/>
                  </a:lnTo>
                  <a:lnTo>
                    <a:pt x="1080592" y="201942"/>
                  </a:lnTo>
                  <a:lnTo>
                    <a:pt x="1088148" y="201942"/>
                  </a:lnTo>
                  <a:lnTo>
                    <a:pt x="1088148" y="194398"/>
                  </a:lnTo>
                  <a:close/>
                </a:path>
                <a:path w="1142364" h="202565">
                  <a:moveTo>
                    <a:pt x="1088148" y="145796"/>
                  </a:moveTo>
                  <a:lnTo>
                    <a:pt x="1080592" y="145796"/>
                  </a:lnTo>
                  <a:lnTo>
                    <a:pt x="1080592" y="153327"/>
                  </a:lnTo>
                  <a:lnTo>
                    <a:pt x="1088148" y="153327"/>
                  </a:lnTo>
                  <a:lnTo>
                    <a:pt x="1088148" y="145796"/>
                  </a:lnTo>
                  <a:close/>
                </a:path>
                <a:path w="1142364" h="202565">
                  <a:moveTo>
                    <a:pt x="1088148" y="97205"/>
                  </a:moveTo>
                  <a:lnTo>
                    <a:pt x="1080592" y="97205"/>
                  </a:lnTo>
                  <a:lnTo>
                    <a:pt x="1080592" y="104762"/>
                  </a:lnTo>
                  <a:lnTo>
                    <a:pt x="1088148" y="104762"/>
                  </a:lnTo>
                  <a:lnTo>
                    <a:pt x="1088148" y="97205"/>
                  </a:lnTo>
                  <a:close/>
                </a:path>
                <a:path w="1142364" h="202565">
                  <a:moveTo>
                    <a:pt x="1088148" y="48602"/>
                  </a:moveTo>
                  <a:lnTo>
                    <a:pt x="1080592" y="48602"/>
                  </a:lnTo>
                  <a:lnTo>
                    <a:pt x="1080592" y="56146"/>
                  </a:lnTo>
                  <a:lnTo>
                    <a:pt x="1088148" y="56146"/>
                  </a:lnTo>
                  <a:lnTo>
                    <a:pt x="1088148" y="48602"/>
                  </a:lnTo>
                  <a:close/>
                </a:path>
                <a:path w="1142364" h="202565">
                  <a:moveTo>
                    <a:pt x="1142136" y="194398"/>
                  </a:moveTo>
                  <a:lnTo>
                    <a:pt x="1134592" y="194398"/>
                  </a:lnTo>
                  <a:lnTo>
                    <a:pt x="1134592" y="201942"/>
                  </a:lnTo>
                  <a:lnTo>
                    <a:pt x="1142136" y="201942"/>
                  </a:lnTo>
                  <a:lnTo>
                    <a:pt x="1142136" y="194398"/>
                  </a:lnTo>
                  <a:close/>
                </a:path>
              </a:pathLst>
            </a:custGeom>
            <a:solidFill>
              <a:srgbClr val="F4A82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053376" y="1213104"/>
              <a:ext cx="1790700" cy="153670"/>
            </a:xfrm>
            <a:custGeom>
              <a:avLst/>
              <a:gdLst/>
              <a:ahLst/>
              <a:cxnLst/>
              <a:rect l="l" t="t" r="r" b="b"/>
              <a:pathLst>
                <a:path w="1790700" h="153669">
                  <a:moveTo>
                    <a:pt x="7543" y="97180"/>
                  </a:moveTo>
                  <a:lnTo>
                    <a:pt x="0" y="97180"/>
                  </a:lnTo>
                  <a:lnTo>
                    <a:pt x="0" y="104724"/>
                  </a:lnTo>
                  <a:lnTo>
                    <a:pt x="7543" y="104724"/>
                  </a:lnTo>
                  <a:lnTo>
                    <a:pt x="7543" y="97180"/>
                  </a:lnTo>
                  <a:close/>
                </a:path>
                <a:path w="1790700" h="153669">
                  <a:moveTo>
                    <a:pt x="7543" y="48602"/>
                  </a:moveTo>
                  <a:lnTo>
                    <a:pt x="0" y="48602"/>
                  </a:lnTo>
                  <a:lnTo>
                    <a:pt x="0" y="56159"/>
                  </a:lnTo>
                  <a:lnTo>
                    <a:pt x="7543" y="56159"/>
                  </a:lnTo>
                  <a:lnTo>
                    <a:pt x="7543" y="48602"/>
                  </a:lnTo>
                  <a:close/>
                </a:path>
                <a:path w="1790700" h="153669">
                  <a:moveTo>
                    <a:pt x="7543" y="0"/>
                  </a:moveTo>
                  <a:lnTo>
                    <a:pt x="0" y="0"/>
                  </a:lnTo>
                  <a:lnTo>
                    <a:pt x="0" y="7543"/>
                  </a:lnTo>
                  <a:lnTo>
                    <a:pt x="7543" y="7543"/>
                  </a:lnTo>
                  <a:lnTo>
                    <a:pt x="7543" y="0"/>
                  </a:lnTo>
                  <a:close/>
                </a:path>
                <a:path w="1790700" h="153669">
                  <a:moveTo>
                    <a:pt x="61569" y="97180"/>
                  </a:moveTo>
                  <a:lnTo>
                    <a:pt x="54025" y="97180"/>
                  </a:lnTo>
                  <a:lnTo>
                    <a:pt x="54025" y="104724"/>
                  </a:lnTo>
                  <a:lnTo>
                    <a:pt x="61569" y="104724"/>
                  </a:lnTo>
                  <a:lnTo>
                    <a:pt x="61569" y="97180"/>
                  </a:lnTo>
                  <a:close/>
                </a:path>
                <a:path w="1790700" h="153669">
                  <a:moveTo>
                    <a:pt x="61569" y="48602"/>
                  </a:moveTo>
                  <a:lnTo>
                    <a:pt x="54025" y="48602"/>
                  </a:lnTo>
                  <a:lnTo>
                    <a:pt x="54025" y="56159"/>
                  </a:lnTo>
                  <a:lnTo>
                    <a:pt x="61569" y="56159"/>
                  </a:lnTo>
                  <a:lnTo>
                    <a:pt x="61569" y="48602"/>
                  </a:lnTo>
                  <a:close/>
                </a:path>
                <a:path w="1790700" h="153669">
                  <a:moveTo>
                    <a:pt x="61569" y="0"/>
                  </a:moveTo>
                  <a:lnTo>
                    <a:pt x="54025" y="0"/>
                  </a:lnTo>
                  <a:lnTo>
                    <a:pt x="54025" y="7543"/>
                  </a:lnTo>
                  <a:lnTo>
                    <a:pt x="61569" y="7543"/>
                  </a:lnTo>
                  <a:lnTo>
                    <a:pt x="61569" y="0"/>
                  </a:lnTo>
                  <a:close/>
                </a:path>
                <a:path w="1790700" h="153669">
                  <a:moveTo>
                    <a:pt x="115570" y="97180"/>
                  </a:moveTo>
                  <a:lnTo>
                    <a:pt x="108038" y="97180"/>
                  </a:lnTo>
                  <a:lnTo>
                    <a:pt x="108038" y="104724"/>
                  </a:lnTo>
                  <a:lnTo>
                    <a:pt x="115570" y="104724"/>
                  </a:lnTo>
                  <a:lnTo>
                    <a:pt x="115570" y="97180"/>
                  </a:lnTo>
                  <a:close/>
                </a:path>
                <a:path w="1790700" h="153669">
                  <a:moveTo>
                    <a:pt x="115570" y="48602"/>
                  </a:moveTo>
                  <a:lnTo>
                    <a:pt x="108038" y="48602"/>
                  </a:lnTo>
                  <a:lnTo>
                    <a:pt x="108038" y="56159"/>
                  </a:lnTo>
                  <a:lnTo>
                    <a:pt x="115570" y="56159"/>
                  </a:lnTo>
                  <a:lnTo>
                    <a:pt x="115570" y="48602"/>
                  </a:lnTo>
                  <a:close/>
                </a:path>
                <a:path w="1790700" h="153669">
                  <a:moveTo>
                    <a:pt x="115570" y="0"/>
                  </a:moveTo>
                  <a:lnTo>
                    <a:pt x="108038" y="0"/>
                  </a:lnTo>
                  <a:lnTo>
                    <a:pt x="108038" y="7543"/>
                  </a:lnTo>
                  <a:lnTo>
                    <a:pt x="115570" y="7543"/>
                  </a:lnTo>
                  <a:lnTo>
                    <a:pt x="115570" y="0"/>
                  </a:lnTo>
                  <a:close/>
                </a:path>
                <a:path w="1790700" h="153669">
                  <a:moveTo>
                    <a:pt x="169621" y="97180"/>
                  </a:moveTo>
                  <a:lnTo>
                    <a:pt x="162077" y="97180"/>
                  </a:lnTo>
                  <a:lnTo>
                    <a:pt x="162077" y="104724"/>
                  </a:lnTo>
                  <a:lnTo>
                    <a:pt x="169621" y="104724"/>
                  </a:lnTo>
                  <a:lnTo>
                    <a:pt x="169621" y="97180"/>
                  </a:lnTo>
                  <a:close/>
                </a:path>
                <a:path w="1790700" h="153669">
                  <a:moveTo>
                    <a:pt x="169621" y="48602"/>
                  </a:moveTo>
                  <a:lnTo>
                    <a:pt x="162077" y="48602"/>
                  </a:lnTo>
                  <a:lnTo>
                    <a:pt x="162077" y="56159"/>
                  </a:lnTo>
                  <a:lnTo>
                    <a:pt x="169621" y="56159"/>
                  </a:lnTo>
                  <a:lnTo>
                    <a:pt x="169621" y="48602"/>
                  </a:lnTo>
                  <a:close/>
                </a:path>
                <a:path w="1790700" h="153669">
                  <a:moveTo>
                    <a:pt x="169621" y="0"/>
                  </a:moveTo>
                  <a:lnTo>
                    <a:pt x="162077" y="0"/>
                  </a:lnTo>
                  <a:lnTo>
                    <a:pt x="162077" y="7543"/>
                  </a:lnTo>
                  <a:lnTo>
                    <a:pt x="169621" y="7543"/>
                  </a:lnTo>
                  <a:lnTo>
                    <a:pt x="169621" y="0"/>
                  </a:lnTo>
                  <a:close/>
                </a:path>
                <a:path w="1790700" h="153669">
                  <a:moveTo>
                    <a:pt x="223647" y="145808"/>
                  </a:moveTo>
                  <a:lnTo>
                    <a:pt x="216103" y="145808"/>
                  </a:lnTo>
                  <a:lnTo>
                    <a:pt x="216103" y="153352"/>
                  </a:lnTo>
                  <a:lnTo>
                    <a:pt x="223647" y="153352"/>
                  </a:lnTo>
                  <a:lnTo>
                    <a:pt x="223647" y="145808"/>
                  </a:lnTo>
                  <a:close/>
                </a:path>
                <a:path w="1790700" h="153669">
                  <a:moveTo>
                    <a:pt x="223647" y="97180"/>
                  </a:moveTo>
                  <a:lnTo>
                    <a:pt x="216103" y="97180"/>
                  </a:lnTo>
                  <a:lnTo>
                    <a:pt x="216103" y="104724"/>
                  </a:lnTo>
                  <a:lnTo>
                    <a:pt x="223647" y="104724"/>
                  </a:lnTo>
                  <a:lnTo>
                    <a:pt x="223647" y="97180"/>
                  </a:lnTo>
                  <a:close/>
                </a:path>
                <a:path w="1790700" h="153669">
                  <a:moveTo>
                    <a:pt x="223647" y="48602"/>
                  </a:moveTo>
                  <a:lnTo>
                    <a:pt x="216103" y="48602"/>
                  </a:lnTo>
                  <a:lnTo>
                    <a:pt x="216103" y="56159"/>
                  </a:lnTo>
                  <a:lnTo>
                    <a:pt x="223647" y="56159"/>
                  </a:lnTo>
                  <a:lnTo>
                    <a:pt x="223647" y="48602"/>
                  </a:lnTo>
                  <a:close/>
                </a:path>
                <a:path w="1790700" h="153669">
                  <a:moveTo>
                    <a:pt x="277698" y="145808"/>
                  </a:moveTo>
                  <a:lnTo>
                    <a:pt x="270154" y="145808"/>
                  </a:lnTo>
                  <a:lnTo>
                    <a:pt x="270154" y="153352"/>
                  </a:lnTo>
                  <a:lnTo>
                    <a:pt x="277698" y="153352"/>
                  </a:lnTo>
                  <a:lnTo>
                    <a:pt x="277698" y="145808"/>
                  </a:lnTo>
                  <a:close/>
                </a:path>
                <a:path w="1790700" h="153669">
                  <a:moveTo>
                    <a:pt x="277698" y="97180"/>
                  </a:moveTo>
                  <a:lnTo>
                    <a:pt x="270154" y="97180"/>
                  </a:lnTo>
                  <a:lnTo>
                    <a:pt x="270154" y="104724"/>
                  </a:lnTo>
                  <a:lnTo>
                    <a:pt x="277698" y="104724"/>
                  </a:lnTo>
                  <a:lnTo>
                    <a:pt x="277698" y="97180"/>
                  </a:lnTo>
                  <a:close/>
                </a:path>
                <a:path w="1790700" h="153669">
                  <a:moveTo>
                    <a:pt x="277698" y="48602"/>
                  </a:moveTo>
                  <a:lnTo>
                    <a:pt x="270154" y="48602"/>
                  </a:lnTo>
                  <a:lnTo>
                    <a:pt x="270154" y="56159"/>
                  </a:lnTo>
                  <a:lnTo>
                    <a:pt x="277698" y="56159"/>
                  </a:lnTo>
                  <a:lnTo>
                    <a:pt x="277698" y="48602"/>
                  </a:lnTo>
                  <a:close/>
                </a:path>
                <a:path w="1790700" h="153669">
                  <a:moveTo>
                    <a:pt x="331698" y="145808"/>
                  </a:moveTo>
                  <a:lnTo>
                    <a:pt x="324154" y="145808"/>
                  </a:lnTo>
                  <a:lnTo>
                    <a:pt x="324154" y="153352"/>
                  </a:lnTo>
                  <a:lnTo>
                    <a:pt x="331698" y="153352"/>
                  </a:lnTo>
                  <a:lnTo>
                    <a:pt x="331698" y="145808"/>
                  </a:lnTo>
                  <a:close/>
                </a:path>
                <a:path w="1790700" h="153669">
                  <a:moveTo>
                    <a:pt x="331698" y="97180"/>
                  </a:moveTo>
                  <a:lnTo>
                    <a:pt x="324154" y="97180"/>
                  </a:lnTo>
                  <a:lnTo>
                    <a:pt x="324154" y="104724"/>
                  </a:lnTo>
                  <a:lnTo>
                    <a:pt x="331698" y="104724"/>
                  </a:lnTo>
                  <a:lnTo>
                    <a:pt x="331698" y="97180"/>
                  </a:lnTo>
                  <a:close/>
                </a:path>
                <a:path w="1790700" h="153669">
                  <a:moveTo>
                    <a:pt x="331698" y="48602"/>
                  </a:moveTo>
                  <a:lnTo>
                    <a:pt x="324154" y="48602"/>
                  </a:lnTo>
                  <a:lnTo>
                    <a:pt x="324154" y="56159"/>
                  </a:lnTo>
                  <a:lnTo>
                    <a:pt x="331698" y="56159"/>
                  </a:lnTo>
                  <a:lnTo>
                    <a:pt x="331698" y="48602"/>
                  </a:lnTo>
                  <a:close/>
                </a:path>
                <a:path w="1790700" h="153669">
                  <a:moveTo>
                    <a:pt x="385724" y="145808"/>
                  </a:moveTo>
                  <a:lnTo>
                    <a:pt x="378193" y="145808"/>
                  </a:lnTo>
                  <a:lnTo>
                    <a:pt x="378193" y="153352"/>
                  </a:lnTo>
                  <a:lnTo>
                    <a:pt x="385724" y="153352"/>
                  </a:lnTo>
                  <a:lnTo>
                    <a:pt x="385724" y="145808"/>
                  </a:lnTo>
                  <a:close/>
                </a:path>
                <a:path w="1790700" h="153669">
                  <a:moveTo>
                    <a:pt x="385724" y="97180"/>
                  </a:moveTo>
                  <a:lnTo>
                    <a:pt x="378193" y="97180"/>
                  </a:lnTo>
                  <a:lnTo>
                    <a:pt x="378193" y="104724"/>
                  </a:lnTo>
                  <a:lnTo>
                    <a:pt x="385724" y="104724"/>
                  </a:lnTo>
                  <a:lnTo>
                    <a:pt x="385724" y="97180"/>
                  </a:lnTo>
                  <a:close/>
                </a:path>
                <a:path w="1790700" h="153669">
                  <a:moveTo>
                    <a:pt x="385724" y="48602"/>
                  </a:moveTo>
                  <a:lnTo>
                    <a:pt x="378193" y="48602"/>
                  </a:lnTo>
                  <a:lnTo>
                    <a:pt x="378193" y="56159"/>
                  </a:lnTo>
                  <a:lnTo>
                    <a:pt x="385724" y="56159"/>
                  </a:lnTo>
                  <a:lnTo>
                    <a:pt x="385724" y="48602"/>
                  </a:lnTo>
                  <a:close/>
                </a:path>
                <a:path w="1790700" h="153669">
                  <a:moveTo>
                    <a:pt x="439775" y="145808"/>
                  </a:moveTo>
                  <a:lnTo>
                    <a:pt x="432231" y="145808"/>
                  </a:lnTo>
                  <a:lnTo>
                    <a:pt x="432231" y="153352"/>
                  </a:lnTo>
                  <a:lnTo>
                    <a:pt x="439775" y="153352"/>
                  </a:lnTo>
                  <a:lnTo>
                    <a:pt x="439775" y="145808"/>
                  </a:lnTo>
                  <a:close/>
                </a:path>
                <a:path w="1790700" h="153669">
                  <a:moveTo>
                    <a:pt x="439775" y="97180"/>
                  </a:moveTo>
                  <a:lnTo>
                    <a:pt x="432231" y="97180"/>
                  </a:lnTo>
                  <a:lnTo>
                    <a:pt x="432231" y="104724"/>
                  </a:lnTo>
                  <a:lnTo>
                    <a:pt x="439775" y="104724"/>
                  </a:lnTo>
                  <a:lnTo>
                    <a:pt x="439775" y="97180"/>
                  </a:lnTo>
                  <a:close/>
                </a:path>
                <a:path w="1790700" h="153669">
                  <a:moveTo>
                    <a:pt x="439775" y="48602"/>
                  </a:moveTo>
                  <a:lnTo>
                    <a:pt x="432231" y="48602"/>
                  </a:lnTo>
                  <a:lnTo>
                    <a:pt x="432231" y="56159"/>
                  </a:lnTo>
                  <a:lnTo>
                    <a:pt x="439775" y="56159"/>
                  </a:lnTo>
                  <a:lnTo>
                    <a:pt x="439775" y="48602"/>
                  </a:lnTo>
                  <a:close/>
                </a:path>
                <a:path w="1790700" h="153669">
                  <a:moveTo>
                    <a:pt x="493814" y="145808"/>
                  </a:moveTo>
                  <a:lnTo>
                    <a:pt x="486283" y="145808"/>
                  </a:lnTo>
                  <a:lnTo>
                    <a:pt x="486283" y="153352"/>
                  </a:lnTo>
                  <a:lnTo>
                    <a:pt x="493814" y="153352"/>
                  </a:lnTo>
                  <a:lnTo>
                    <a:pt x="493814" y="145808"/>
                  </a:lnTo>
                  <a:close/>
                </a:path>
                <a:path w="1790700" h="153669">
                  <a:moveTo>
                    <a:pt x="493814" y="97180"/>
                  </a:moveTo>
                  <a:lnTo>
                    <a:pt x="486283" y="97180"/>
                  </a:lnTo>
                  <a:lnTo>
                    <a:pt x="486283" y="104724"/>
                  </a:lnTo>
                  <a:lnTo>
                    <a:pt x="493814" y="104724"/>
                  </a:lnTo>
                  <a:lnTo>
                    <a:pt x="493814" y="97180"/>
                  </a:lnTo>
                  <a:close/>
                </a:path>
                <a:path w="1790700" h="153669">
                  <a:moveTo>
                    <a:pt x="493814" y="48602"/>
                  </a:moveTo>
                  <a:lnTo>
                    <a:pt x="486283" y="48602"/>
                  </a:lnTo>
                  <a:lnTo>
                    <a:pt x="486283" y="56159"/>
                  </a:lnTo>
                  <a:lnTo>
                    <a:pt x="493814" y="56159"/>
                  </a:lnTo>
                  <a:lnTo>
                    <a:pt x="493814" y="48602"/>
                  </a:lnTo>
                  <a:close/>
                </a:path>
                <a:path w="1790700" h="153669">
                  <a:moveTo>
                    <a:pt x="547814" y="145808"/>
                  </a:moveTo>
                  <a:lnTo>
                    <a:pt x="540270" y="145808"/>
                  </a:lnTo>
                  <a:lnTo>
                    <a:pt x="540270" y="153352"/>
                  </a:lnTo>
                  <a:lnTo>
                    <a:pt x="547814" y="153352"/>
                  </a:lnTo>
                  <a:lnTo>
                    <a:pt x="547814" y="145808"/>
                  </a:lnTo>
                  <a:close/>
                </a:path>
                <a:path w="1790700" h="153669">
                  <a:moveTo>
                    <a:pt x="547814" y="97180"/>
                  </a:moveTo>
                  <a:lnTo>
                    <a:pt x="540270" y="97180"/>
                  </a:lnTo>
                  <a:lnTo>
                    <a:pt x="540270" y="104724"/>
                  </a:lnTo>
                  <a:lnTo>
                    <a:pt x="547814" y="104724"/>
                  </a:lnTo>
                  <a:lnTo>
                    <a:pt x="547814" y="97180"/>
                  </a:lnTo>
                  <a:close/>
                </a:path>
                <a:path w="1790700" h="153669">
                  <a:moveTo>
                    <a:pt x="547814" y="48602"/>
                  </a:moveTo>
                  <a:lnTo>
                    <a:pt x="540270" y="48602"/>
                  </a:lnTo>
                  <a:lnTo>
                    <a:pt x="540270" y="56159"/>
                  </a:lnTo>
                  <a:lnTo>
                    <a:pt x="547814" y="56159"/>
                  </a:lnTo>
                  <a:lnTo>
                    <a:pt x="547814" y="48602"/>
                  </a:lnTo>
                  <a:close/>
                </a:path>
                <a:path w="1790700" h="153669">
                  <a:moveTo>
                    <a:pt x="601853" y="145808"/>
                  </a:moveTo>
                  <a:lnTo>
                    <a:pt x="594321" y="145808"/>
                  </a:lnTo>
                  <a:lnTo>
                    <a:pt x="594321" y="153352"/>
                  </a:lnTo>
                  <a:lnTo>
                    <a:pt x="601853" y="153352"/>
                  </a:lnTo>
                  <a:lnTo>
                    <a:pt x="601853" y="145808"/>
                  </a:lnTo>
                  <a:close/>
                </a:path>
                <a:path w="1790700" h="153669">
                  <a:moveTo>
                    <a:pt x="601853" y="97180"/>
                  </a:moveTo>
                  <a:lnTo>
                    <a:pt x="594321" y="97180"/>
                  </a:lnTo>
                  <a:lnTo>
                    <a:pt x="594321" y="104724"/>
                  </a:lnTo>
                  <a:lnTo>
                    <a:pt x="601853" y="104724"/>
                  </a:lnTo>
                  <a:lnTo>
                    <a:pt x="601853" y="97180"/>
                  </a:lnTo>
                  <a:close/>
                </a:path>
                <a:path w="1790700" h="153669">
                  <a:moveTo>
                    <a:pt x="601853" y="48602"/>
                  </a:moveTo>
                  <a:lnTo>
                    <a:pt x="594321" y="48602"/>
                  </a:lnTo>
                  <a:lnTo>
                    <a:pt x="594321" y="56159"/>
                  </a:lnTo>
                  <a:lnTo>
                    <a:pt x="601853" y="56159"/>
                  </a:lnTo>
                  <a:lnTo>
                    <a:pt x="601853" y="48602"/>
                  </a:lnTo>
                  <a:close/>
                </a:path>
                <a:path w="1790700" h="153669">
                  <a:moveTo>
                    <a:pt x="655904" y="145808"/>
                  </a:moveTo>
                  <a:lnTo>
                    <a:pt x="648360" y="145808"/>
                  </a:lnTo>
                  <a:lnTo>
                    <a:pt x="648360" y="153352"/>
                  </a:lnTo>
                  <a:lnTo>
                    <a:pt x="655904" y="153352"/>
                  </a:lnTo>
                  <a:lnTo>
                    <a:pt x="655904" y="145808"/>
                  </a:lnTo>
                  <a:close/>
                </a:path>
                <a:path w="1790700" h="153669">
                  <a:moveTo>
                    <a:pt x="655904" y="97180"/>
                  </a:moveTo>
                  <a:lnTo>
                    <a:pt x="648360" y="97180"/>
                  </a:lnTo>
                  <a:lnTo>
                    <a:pt x="648360" y="104724"/>
                  </a:lnTo>
                  <a:lnTo>
                    <a:pt x="655904" y="104724"/>
                  </a:lnTo>
                  <a:lnTo>
                    <a:pt x="655904" y="97180"/>
                  </a:lnTo>
                  <a:close/>
                </a:path>
                <a:path w="1790700" h="153669">
                  <a:moveTo>
                    <a:pt x="655904" y="48602"/>
                  </a:moveTo>
                  <a:lnTo>
                    <a:pt x="648360" y="48602"/>
                  </a:lnTo>
                  <a:lnTo>
                    <a:pt x="648360" y="56159"/>
                  </a:lnTo>
                  <a:lnTo>
                    <a:pt x="655904" y="56159"/>
                  </a:lnTo>
                  <a:lnTo>
                    <a:pt x="655904" y="48602"/>
                  </a:lnTo>
                  <a:close/>
                </a:path>
                <a:path w="1790700" h="153669">
                  <a:moveTo>
                    <a:pt x="709904" y="145808"/>
                  </a:moveTo>
                  <a:lnTo>
                    <a:pt x="702360" y="145808"/>
                  </a:lnTo>
                  <a:lnTo>
                    <a:pt x="702360" y="153352"/>
                  </a:lnTo>
                  <a:lnTo>
                    <a:pt x="709904" y="153352"/>
                  </a:lnTo>
                  <a:lnTo>
                    <a:pt x="709904" y="145808"/>
                  </a:lnTo>
                  <a:close/>
                </a:path>
                <a:path w="1790700" h="153669">
                  <a:moveTo>
                    <a:pt x="709904" y="97180"/>
                  </a:moveTo>
                  <a:lnTo>
                    <a:pt x="702360" y="97180"/>
                  </a:lnTo>
                  <a:lnTo>
                    <a:pt x="702360" y="104724"/>
                  </a:lnTo>
                  <a:lnTo>
                    <a:pt x="709904" y="104724"/>
                  </a:lnTo>
                  <a:lnTo>
                    <a:pt x="709904" y="97180"/>
                  </a:lnTo>
                  <a:close/>
                </a:path>
                <a:path w="1790700" h="153669">
                  <a:moveTo>
                    <a:pt x="709904" y="48602"/>
                  </a:moveTo>
                  <a:lnTo>
                    <a:pt x="702360" y="48602"/>
                  </a:lnTo>
                  <a:lnTo>
                    <a:pt x="702360" y="56159"/>
                  </a:lnTo>
                  <a:lnTo>
                    <a:pt x="709904" y="56159"/>
                  </a:lnTo>
                  <a:lnTo>
                    <a:pt x="709904" y="48602"/>
                  </a:lnTo>
                  <a:close/>
                </a:path>
                <a:path w="1790700" h="153669">
                  <a:moveTo>
                    <a:pt x="763943" y="145808"/>
                  </a:moveTo>
                  <a:lnTo>
                    <a:pt x="756399" y="145808"/>
                  </a:lnTo>
                  <a:lnTo>
                    <a:pt x="756399" y="153352"/>
                  </a:lnTo>
                  <a:lnTo>
                    <a:pt x="763943" y="153352"/>
                  </a:lnTo>
                  <a:lnTo>
                    <a:pt x="763943" y="145808"/>
                  </a:lnTo>
                  <a:close/>
                </a:path>
                <a:path w="1790700" h="153669">
                  <a:moveTo>
                    <a:pt x="763943" y="97180"/>
                  </a:moveTo>
                  <a:lnTo>
                    <a:pt x="756399" y="97180"/>
                  </a:lnTo>
                  <a:lnTo>
                    <a:pt x="756399" y="104724"/>
                  </a:lnTo>
                  <a:lnTo>
                    <a:pt x="763943" y="104724"/>
                  </a:lnTo>
                  <a:lnTo>
                    <a:pt x="763943" y="97180"/>
                  </a:lnTo>
                  <a:close/>
                </a:path>
                <a:path w="1790700" h="153669">
                  <a:moveTo>
                    <a:pt x="763943" y="48602"/>
                  </a:moveTo>
                  <a:lnTo>
                    <a:pt x="756399" y="48602"/>
                  </a:lnTo>
                  <a:lnTo>
                    <a:pt x="756399" y="56159"/>
                  </a:lnTo>
                  <a:lnTo>
                    <a:pt x="763943" y="56159"/>
                  </a:lnTo>
                  <a:lnTo>
                    <a:pt x="763943" y="48602"/>
                  </a:lnTo>
                  <a:close/>
                </a:path>
                <a:path w="1790700" h="153669">
                  <a:moveTo>
                    <a:pt x="817968" y="145808"/>
                  </a:moveTo>
                  <a:lnTo>
                    <a:pt x="810425" y="145808"/>
                  </a:lnTo>
                  <a:lnTo>
                    <a:pt x="810425" y="153352"/>
                  </a:lnTo>
                  <a:lnTo>
                    <a:pt x="817968" y="153352"/>
                  </a:lnTo>
                  <a:lnTo>
                    <a:pt x="817968" y="145808"/>
                  </a:lnTo>
                  <a:close/>
                </a:path>
                <a:path w="1790700" h="153669">
                  <a:moveTo>
                    <a:pt x="817968" y="97180"/>
                  </a:moveTo>
                  <a:lnTo>
                    <a:pt x="810425" y="97180"/>
                  </a:lnTo>
                  <a:lnTo>
                    <a:pt x="810425" y="104724"/>
                  </a:lnTo>
                  <a:lnTo>
                    <a:pt x="817968" y="104724"/>
                  </a:lnTo>
                  <a:lnTo>
                    <a:pt x="817968" y="97180"/>
                  </a:lnTo>
                  <a:close/>
                </a:path>
                <a:path w="1790700" h="153669">
                  <a:moveTo>
                    <a:pt x="817968" y="48602"/>
                  </a:moveTo>
                  <a:lnTo>
                    <a:pt x="810425" y="48602"/>
                  </a:lnTo>
                  <a:lnTo>
                    <a:pt x="810425" y="56159"/>
                  </a:lnTo>
                  <a:lnTo>
                    <a:pt x="817968" y="56159"/>
                  </a:lnTo>
                  <a:lnTo>
                    <a:pt x="817968" y="48602"/>
                  </a:lnTo>
                  <a:close/>
                </a:path>
                <a:path w="1790700" h="153669">
                  <a:moveTo>
                    <a:pt x="872020" y="145808"/>
                  </a:moveTo>
                  <a:lnTo>
                    <a:pt x="864476" y="145808"/>
                  </a:lnTo>
                  <a:lnTo>
                    <a:pt x="864476" y="153352"/>
                  </a:lnTo>
                  <a:lnTo>
                    <a:pt x="872020" y="153352"/>
                  </a:lnTo>
                  <a:lnTo>
                    <a:pt x="872020" y="145808"/>
                  </a:lnTo>
                  <a:close/>
                </a:path>
                <a:path w="1790700" h="153669">
                  <a:moveTo>
                    <a:pt x="872020" y="97180"/>
                  </a:moveTo>
                  <a:lnTo>
                    <a:pt x="864476" y="97180"/>
                  </a:lnTo>
                  <a:lnTo>
                    <a:pt x="864476" y="104724"/>
                  </a:lnTo>
                  <a:lnTo>
                    <a:pt x="872020" y="104724"/>
                  </a:lnTo>
                  <a:lnTo>
                    <a:pt x="872020" y="97180"/>
                  </a:lnTo>
                  <a:close/>
                </a:path>
                <a:path w="1790700" h="153669">
                  <a:moveTo>
                    <a:pt x="872020" y="48602"/>
                  </a:moveTo>
                  <a:lnTo>
                    <a:pt x="864476" y="48602"/>
                  </a:lnTo>
                  <a:lnTo>
                    <a:pt x="864476" y="56159"/>
                  </a:lnTo>
                  <a:lnTo>
                    <a:pt x="872020" y="56159"/>
                  </a:lnTo>
                  <a:lnTo>
                    <a:pt x="872020" y="48602"/>
                  </a:lnTo>
                  <a:close/>
                </a:path>
                <a:path w="1790700" h="153669">
                  <a:moveTo>
                    <a:pt x="926033" y="145808"/>
                  </a:moveTo>
                  <a:lnTo>
                    <a:pt x="918476" y="145808"/>
                  </a:lnTo>
                  <a:lnTo>
                    <a:pt x="918476" y="153352"/>
                  </a:lnTo>
                  <a:lnTo>
                    <a:pt x="926033" y="153352"/>
                  </a:lnTo>
                  <a:lnTo>
                    <a:pt x="926033" y="145808"/>
                  </a:lnTo>
                  <a:close/>
                </a:path>
                <a:path w="1790700" h="153669">
                  <a:moveTo>
                    <a:pt x="926033" y="97180"/>
                  </a:moveTo>
                  <a:lnTo>
                    <a:pt x="918476" y="97180"/>
                  </a:lnTo>
                  <a:lnTo>
                    <a:pt x="918476" y="104724"/>
                  </a:lnTo>
                  <a:lnTo>
                    <a:pt x="926033" y="104724"/>
                  </a:lnTo>
                  <a:lnTo>
                    <a:pt x="926033" y="97180"/>
                  </a:lnTo>
                  <a:close/>
                </a:path>
                <a:path w="1790700" h="153669">
                  <a:moveTo>
                    <a:pt x="926033" y="48602"/>
                  </a:moveTo>
                  <a:lnTo>
                    <a:pt x="918476" y="48602"/>
                  </a:lnTo>
                  <a:lnTo>
                    <a:pt x="918476" y="56159"/>
                  </a:lnTo>
                  <a:lnTo>
                    <a:pt x="926033" y="56159"/>
                  </a:lnTo>
                  <a:lnTo>
                    <a:pt x="926033" y="48602"/>
                  </a:lnTo>
                  <a:close/>
                </a:path>
                <a:path w="1790700" h="153669">
                  <a:moveTo>
                    <a:pt x="980059" y="145808"/>
                  </a:moveTo>
                  <a:lnTo>
                    <a:pt x="972515" y="145808"/>
                  </a:lnTo>
                  <a:lnTo>
                    <a:pt x="972515" y="153352"/>
                  </a:lnTo>
                  <a:lnTo>
                    <a:pt x="980059" y="153352"/>
                  </a:lnTo>
                  <a:lnTo>
                    <a:pt x="980059" y="145808"/>
                  </a:lnTo>
                  <a:close/>
                </a:path>
                <a:path w="1790700" h="153669">
                  <a:moveTo>
                    <a:pt x="980059" y="97180"/>
                  </a:moveTo>
                  <a:lnTo>
                    <a:pt x="972515" y="97180"/>
                  </a:lnTo>
                  <a:lnTo>
                    <a:pt x="972515" y="104724"/>
                  </a:lnTo>
                  <a:lnTo>
                    <a:pt x="980059" y="104724"/>
                  </a:lnTo>
                  <a:lnTo>
                    <a:pt x="980059" y="97180"/>
                  </a:lnTo>
                  <a:close/>
                </a:path>
                <a:path w="1790700" h="153669">
                  <a:moveTo>
                    <a:pt x="980059" y="48602"/>
                  </a:moveTo>
                  <a:lnTo>
                    <a:pt x="972515" y="48602"/>
                  </a:lnTo>
                  <a:lnTo>
                    <a:pt x="972515" y="56159"/>
                  </a:lnTo>
                  <a:lnTo>
                    <a:pt x="980059" y="56159"/>
                  </a:lnTo>
                  <a:lnTo>
                    <a:pt x="980059" y="48602"/>
                  </a:lnTo>
                  <a:close/>
                </a:path>
                <a:path w="1790700" h="153669">
                  <a:moveTo>
                    <a:pt x="1034097" y="145808"/>
                  </a:moveTo>
                  <a:lnTo>
                    <a:pt x="1026553" y="145808"/>
                  </a:lnTo>
                  <a:lnTo>
                    <a:pt x="1026553" y="153352"/>
                  </a:lnTo>
                  <a:lnTo>
                    <a:pt x="1034097" y="153352"/>
                  </a:lnTo>
                  <a:lnTo>
                    <a:pt x="1034097" y="145808"/>
                  </a:lnTo>
                  <a:close/>
                </a:path>
                <a:path w="1790700" h="153669">
                  <a:moveTo>
                    <a:pt x="1034097" y="97180"/>
                  </a:moveTo>
                  <a:lnTo>
                    <a:pt x="1026553" y="97180"/>
                  </a:lnTo>
                  <a:lnTo>
                    <a:pt x="1026553" y="104724"/>
                  </a:lnTo>
                  <a:lnTo>
                    <a:pt x="1034097" y="104724"/>
                  </a:lnTo>
                  <a:lnTo>
                    <a:pt x="1034097" y="97180"/>
                  </a:lnTo>
                  <a:close/>
                </a:path>
                <a:path w="1790700" h="153669">
                  <a:moveTo>
                    <a:pt x="1034097" y="48602"/>
                  </a:moveTo>
                  <a:lnTo>
                    <a:pt x="1026553" y="48602"/>
                  </a:lnTo>
                  <a:lnTo>
                    <a:pt x="1026553" y="56159"/>
                  </a:lnTo>
                  <a:lnTo>
                    <a:pt x="1034097" y="56159"/>
                  </a:lnTo>
                  <a:lnTo>
                    <a:pt x="1034097" y="48602"/>
                  </a:lnTo>
                  <a:close/>
                </a:path>
                <a:path w="1790700" h="153669">
                  <a:moveTo>
                    <a:pt x="1088148" y="145808"/>
                  </a:moveTo>
                  <a:lnTo>
                    <a:pt x="1080592" y="145808"/>
                  </a:lnTo>
                  <a:lnTo>
                    <a:pt x="1080592" y="153352"/>
                  </a:lnTo>
                  <a:lnTo>
                    <a:pt x="1088148" y="153352"/>
                  </a:lnTo>
                  <a:lnTo>
                    <a:pt x="1088148" y="145808"/>
                  </a:lnTo>
                  <a:close/>
                </a:path>
                <a:path w="1790700" h="153669">
                  <a:moveTo>
                    <a:pt x="1088148" y="97180"/>
                  </a:moveTo>
                  <a:lnTo>
                    <a:pt x="1080592" y="97180"/>
                  </a:lnTo>
                  <a:lnTo>
                    <a:pt x="1080592" y="104724"/>
                  </a:lnTo>
                  <a:lnTo>
                    <a:pt x="1088148" y="104724"/>
                  </a:lnTo>
                  <a:lnTo>
                    <a:pt x="1088148" y="97180"/>
                  </a:lnTo>
                  <a:close/>
                </a:path>
                <a:path w="1790700" h="153669">
                  <a:moveTo>
                    <a:pt x="1088148" y="48602"/>
                  </a:moveTo>
                  <a:lnTo>
                    <a:pt x="1080592" y="48602"/>
                  </a:lnTo>
                  <a:lnTo>
                    <a:pt x="1080592" y="56159"/>
                  </a:lnTo>
                  <a:lnTo>
                    <a:pt x="1088148" y="56159"/>
                  </a:lnTo>
                  <a:lnTo>
                    <a:pt x="1088148" y="48602"/>
                  </a:lnTo>
                  <a:close/>
                </a:path>
                <a:path w="1790700" h="153669">
                  <a:moveTo>
                    <a:pt x="1142136" y="145808"/>
                  </a:moveTo>
                  <a:lnTo>
                    <a:pt x="1134592" y="145808"/>
                  </a:lnTo>
                  <a:lnTo>
                    <a:pt x="1134592" y="153352"/>
                  </a:lnTo>
                  <a:lnTo>
                    <a:pt x="1142136" y="153352"/>
                  </a:lnTo>
                  <a:lnTo>
                    <a:pt x="1142136" y="145808"/>
                  </a:lnTo>
                  <a:close/>
                </a:path>
                <a:path w="1790700" h="153669">
                  <a:moveTo>
                    <a:pt x="1142136" y="97180"/>
                  </a:moveTo>
                  <a:lnTo>
                    <a:pt x="1134592" y="97180"/>
                  </a:lnTo>
                  <a:lnTo>
                    <a:pt x="1134592" y="104724"/>
                  </a:lnTo>
                  <a:lnTo>
                    <a:pt x="1142136" y="104724"/>
                  </a:lnTo>
                  <a:lnTo>
                    <a:pt x="1142136" y="97180"/>
                  </a:lnTo>
                  <a:close/>
                </a:path>
                <a:path w="1790700" h="153669">
                  <a:moveTo>
                    <a:pt x="1142136" y="48602"/>
                  </a:moveTo>
                  <a:lnTo>
                    <a:pt x="1134592" y="48602"/>
                  </a:lnTo>
                  <a:lnTo>
                    <a:pt x="1134592" y="56159"/>
                  </a:lnTo>
                  <a:lnTo>
                    <a:pt x="1142136" y="56159"/>
                  </a:lnTo>
                  <a:lnTo>
                    <a:pt x="1142136" y="48602"/>
                  </a:lnTo>
                  <a:close/>
                </a:path>
                <a:path w="1790700" h="153669">
                  <a:moveTo>
                    <a:pt x="1628419" y="48602"/>
                  </a:moveTo>
                  <a:lnTo>
                    <a:pt x="1620875" y="48602"/>
                  </a:lnTo>
                  <a:lnTo>
                    <a:pt x="1620875" y="56159"/>
                  </a:lnTo>
                  <a:lnTo>
                    <a:pt x="1628419" y="56159"/>
                  </a:lnTo>
                  <a:lnTo>
                    <a:pt x="1628419" y="48602"/>
                  </a:lnTo>
                  <a:close/>
                </a:path>
                <a:path w="1790700" h="153669">
                  <a:moveTo>
                    <a:pt x="1682457" y="48602"/>
                  </a:moveTo>
                  <a:lnTo>
                    <a:pt x="1674914" y="48602"/>
                  </a:lnTo>
                  <a:lnTo>
                    <a:pt x="1674914" y="56159"/>
                  </a:lnTo>
                  <a:lnTo>
                    <a:pt x="1682457" y="56159"/>
                  </a:lnTo>
                  <a:lnTo>
                    <a:pt x="1682457" y="48602"/>
                  </a:lnTo>
                  <a:close/>
                </a:path>
                <a:path w="1790700" h="153669">
                  <a:moveTo>
                    <a:pt x="1736509" y="97180"/>
                  </a:moveTo>
                  <a:lnTo>
                    <a:pt x="1728965" y="97180"/>
                  </a:lnTo>
                  <a:lnTo>
                    <a:pt x="1728965" y="104724"/>
                  </a:lnTo>
                  <a:lnTo>
                    <a:pt x="1736509" y="104724"/>
                  </a:lnTo>
                  <a:lnTo>
                    <a:pt x="1736509" y="97180"/>
                  </a:lnTo>
                  <a:close/>
                </a:path>
                <a:path w="1790700" h="153669">
                  <a:moveTo>
                    <a:pt x="1736509" y="48602"/>
                  </a:moveTo>
                  <a:lnTo>
                    <a:pt x="1728965" y="48602"/>
                  </a:lnTo>
                  <a:lnTo>
                    <a:pt x="1728965" y="56159"/>
                  </a:lnTo>
                  <a:lnTo>
                    <a:pt x="1736509" y="56159"/>
                  </a:lnTo>
                  <a:lnTo>
                    <a:pt x="1736509" y="48602"/>
                  </a:lnTo>
                  <a:close/>
                </a:path>
                <a:path w="1790700" h="153669">
                  <a:moveTo>
                    <a:pt x="1790496" y="48602"/>
                  </a:moveTo>
                  <a:lnTo>
                    <a:pt x="1782953" y="48602"/>
                  </a:lnTo>
                  <a:lnTo>
                    <a:pt x="1782953" y="56159"/>
                  </a:lnTo>
                  <a:lnTo>
                    <a:pt x="1790496" y="56159"/>
                  </a:lnTo>
                  <a:lnTo>
                    <a:pt x="1790496" y="48602"/>
                  </a:lnTo>
                  <a:close/>
                </a:path>
              </a:pathLst>
            </a:custGeom>
            <a:solidFill>
              <a:srgbClr val="F4A82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1053376" y="1115936"/>
              <a:ext cx="1844675" cy="104775"/>
            </a:xfrm>
            <a:custGeom>
              <a:avLst/>
              <a:gdLst/>
              <a:ahLst/>
              <a:cxnLst/>
              <a:rect l="l" t="t" r="r" b="b"/>
              <a:pathLst>
                <a:path w="1844675" h="104775">
                  <a:moveTo>
                    <a:pt x="7543" y="48564"/>
                  </a:moveTo>
                  <a:lnTo>
                    <a:pt x="0" y="48564"/>
                  </a:lnTo>
                  <a:lnTo>
                    <a:pt x="0" y="56108"/>
                  </a:lnTo>
                  <a:lnTo>
                    <a:pt x="7543" y="56108"/>
                  </a:lnTo>
                  <a:lnTo>
                    <a:pt x="7543" y="48564"/>
                  </a:lnTo>
                  <a:close/>
                </a:path>
                <a:path w="1844675" h="104775">
                  <a:moveTo>
                    <a:pt x="7543" y="0"/>
                  </a:moveTo>
                  <a:lnTo>
                    <a:pt x="0" y="0"/>
                  </a:lnTo>
                  <a:lnTo>
                    <a:pt x="0" y="7531"/>
                  </a:lnTo>
                  <a:lnTo>
                    <a:pt x="7543" y="7531"/>
                  </a:lnTo>
                  <a:lnTo>
                    <a:pt x="7543" y="0"/>
                  </a:lnTo>
                  <a:close/>
                </a:path>
                <a:path w="1844675" h="104775">
                  <a:moveTo>
                    <a:pt x="61569" y="48564"/>
                  </a:moveTo>
                  <a:lnTo>
                    <a:pt x="54025" y="48564"/>
                  </a:lnTo>
                  <a:lnTo>
                    <a:pt x="54025" y="56108"/>
                  </a:lnTo>
                  <a:lnTo>
                    <a:pt x="61569" y="56108"/>
                  </a:lnTo>
                  <a:lnTo>
                    <a:pt x="61569" y="48564"/>
                  </a:lnTo>
                  <a:close/>
                </a:path>
                <a:path w="1844675" h="104775">
                  <a:moveTo>
                    <a:pt x="61569" y="0"/>
                  </a:moveTo>
                  <a:lnTo>
                    <a:pt x="54025" y="0"/>
                  </a:lnTo>
                  <a:lnTo>
                    <a:pt x="54025" y="7531"/>
                  </a:lnTo>
                  <a:lnTo>
                    <a:pt x="61569" y="7531"/>
                  </a:lnTo>
                  <a:lnTo>
                    <a:pt x="61569" y="0"/>
                  </a:lnTo>
                  <a:close/>
                </a:path>
                <a:path w="1844675" h="104775">
                  <a:moveTo>
                    <a:pt x="115570" y="48564"/>
                  </a:moveTo>
                  <a:lnTo>
                    <a:pt x="108038" y="48564"/>
                  </a:lnTo>
                  <a:lnTo>
                    <a:pt x="108038" y="56108"/>
                  </a:lnTo>
                  <a:lnTo>
                    <a:pt x="115570" y="56108"/>
                  </a:lnTo>
                  <a:lnTo>
                    <a:pt x="115570" y="48564"/>
                  </a:lnTo>
                  <a:close/>
                </a:path>
                <a:path w="1844675" h="104775">
                  <a:moveTo>
                    <a:pt x="115570" y="0"/>
                  </a:moveTo>
                  <a:lnTo>
                    <a:pt x="108038" y="0"/>
                  </a:lnTo>
                  <a:lnTo>
                    <a:pt x="108038" y="7531"/>
                  </a:lnTo>
                  <a:lnTo>
                    <a:pt x="115570" y="7531"/>
                  </a:lnTo>
                  <a:lnTo>
                    <a:pt x="115570" y="0"/>
                  </a:lnTo>
                  <a:close/>
                </a:path>
                <a:path w="1844675" h="104775">
                  <a:moveTo>
                    <a:pt x="169621" y="97167"/>
                  </a:moveTo>
                  <a:lnTo>
                    <a:pt x="162077" y="97167"/>
                  </a:lnTo>
                  <a:lnTo>
                    <a:pt x="162077" y="104711"/>
                  </a:lnTo>
                  <a:lnTo>
                    <a:pt x="169621" y="104711"/>
                  </a:lnTo>
                  <a:lnTo>
                    <a:pt x="169621" y="97167"/>
                  </a:lnTo>
                  <a:close/>
                </a:path>
                <a:path w="1844675" h="104775">
                  <a:moveTo>
                    <a:pt x="169621" y="48564"/>
                  </a:moveTo>
                  <a:lnTo>
                    <a:pt x="162077" y="48564"/>
                  </a:lnTo>
                  <a:lnTo>
                    <a:pt x="162077" y="56108"/>
                  </a:lnTo>
                  <a:lnTo>
                    <a:pt x="169621" y="56108"/>
                  </a:lnTo>
                  <a:lnTo>
                    <a:pt x="169621" y="48564"/>
                  </a:lnTo>
                  <a:close/>
                </a:path>
                <a:path w="1844675" h="104775">
                  <a:moveTo>
                    <a:pt x="169621" y="0"/>
                  </a:moveTo>
                  <a:lnTo>
                    <a:pt x="162077" y="0"/>
                  </a:lnTo>
                  <a:lnTo>
                    <a:pt x="162077" y="7531"/>
                  </a:lnTo>
                  <a:lnTo>
                    <a:pt x="169621" y="7531"/>
                  </a:lnTo>
                  <a:lnTo>
                    <a:pt x="169621" y="0"/>
                  </a:lnTo>
                  <a:close/>
                </a:path>
                <a:path w="1844675" h="104775">
                  <a:moveTo>
                    <a:pt x="223647" y="97167"/>
                  </a:moveTo>
                  <a:lnTo>
                    <a:pt x="216103" y="97167"/>
                  </a:lnTo>
                  <a:lnTo>
                    <a:pt x="216103" y="104711"/>
                  </a:lnTo>
                  <a:lnTo>
                    <a:pt x="223647" y="104711"/>
                  </a:lnTo>
                  <a:lnTo>
                    <a:pt x="223647" y="97167"/>
                  </a:lnTo>
                  <a:close/>
                </a:path>
                <a:path w="1844675" h="104775">
                  <a:moveTo>
                    <a:pt x="223647" y="48564"/>
                  </a:moveTo>
                  <a:lnTo>
                    <a:pt x="216103" y="48564"/>
                  </a:lnTo>
                  <a:lnTo>
                    <a:pt x="216103" y="56108"/>
                  </a:lnTo>
                  <a:lnTo>
                    <a:pt x="223647" y="56108"/>
                  </a:lnTo>
                  <a:lnTo>
                    <a:pt x="223647" y="48564"/>
                  </a:lnTo>
                  <a:close/>
                </a:path>
                <a:path w="1844675" h="104775">
                  <a:moveTo>
                    <a:pt x="223647" y="0"/>
                  </a:moveTo>
                  <a:lnTo>
                    <a:pt x="216103" y="0"/>
                  </a:lnTo>
                  <a:lnTo>
                    <a:pt x="216103" y="7531"/>
                  </a:lnTo>
                  <a:lnTo>
                    <a:pt x="223647" y="7531"/>
                  </a:lnTo>
                  <a:lnTo>
                    <a:pt x="223647" y="0"/>
                  </a:lnTo>
                  <a:close/>
                </a:path>
                <a:path w="1844675" h="104775">
                  <a:moveTo>
                    <a:pt x="277698" y="97167"/>
                  </a:moveTo>
                  <a:lnTo>
                    <a:pt x="270154" y="97167"/>
                  </a:lnTo>
                  <a:lnTo>
                    <a:pt x="270154" y="104711"/>
                  </a:lnTo>
                  <a:lnTo>
                    <a:pt x="277698" y="104711"/>
                  </a:lnTo>
                  <a:lnTo>
                    <a:pt x="277698" y="97167"/>
                  </a:lnTo>
                  <a:close/>
                </a:path>
                <a:path w="1844675" h="104775">
                  <a:moveTo>
                    <a:pt x="277698" y="48564"/>
                  </a:moveTo>
                  <a:lnTo>
                    <a:pt x="270154" y="48564"/>
                  </a:lnTo>
                  <a:lnTo>
                    <a:pt x="270154" y="56108"/>
                  </a:lnTo>
                  <a:lnTo>
                    <a:pt x="277698" y="56108"/>
                  </a:lnTo>
                  <a:lnTo>
                    <a:pt x="277698" y="48564"/>
                  </a:lnTo>
                  <a:close/>
                </a:path>
                <a:path w="1844675" h="104775">
                  <a:moveTo>
                    <a:pt x="277698" y="0"/>
                  </a:moveTo>
                  <a:lnTo>
                    <a:pt x="270154" y="0"/>
                  </a:lnTo>
                  <a:lnTo>
                    <a:pt x="270154" y="7531"/>
                  </a:lnTo>
                  <a:lnTo>
                    <a:pt x="277698" y="7531"/>
                  </a:lnTo>
                  <a:lnTo>
                    <a:pt x="277698" y="0"/>
                  </a:lnTo>
                  <a:close/>
                </a:path>
                <a:path w="1844675" h="104775">
                  <a:moveTo>
                    <a:pt x="331698" y="97167"/>
                  </a:moveTo>
                  <a:lnTo>
                    <a:pt x="324154" y="97167"/>
                  </a:lnTo>
                  <a:lnTo>
                    <a:pt x="324154" y="104711"/>
                  </a:lnTo>
                  <a:lnTo>
                    <a:pt x="331698" y="104711"/>
                  </a:lnTo>
                  <a:lnTo>
                    <a:pt x="331698" y="97167"/>
                  </a:lnTo>
                  <a:close/>
                </a:path>
                <a:path w="1844675" h="104775">
                  <a:moveTo>
                    <a:pt x="331698" y="48564"/>
                  </a:moveTo>
                  <a:lnTo>
                    <a:pt x="324154" y="48564"/>
                  </a:lnTo>
                  <a:lnTo>
                    <a:pt x="324154" y="56108"/>
                  </a:lnTo>
                  <a:lnTo>
                    <a:pt x="331698" y="56108"/>
                  </a:lnTo>
                  <a:lnTo>
                    <a:pt x="331698" y="48564"/>
                  </a:lnTo>
                  <a:close/>
                </a:path>
                <a:path w="1844675" h="104775">
                  <a:moveTo>
                    <a:pt x="331698" y="0"/>
                  </a:moveTo>
                  <a:lnTo>
                    <a:pt x="324154" y="0"/>
                  </a:lnTo>
                  <a:lnTo>
                    <a:pt x="324154" y="7531"/>
                  </a:lnTo>
                  <a:lnTo>
                    <a:pt x="331698" y="7531"/>
                  </a:lnTo>
                  <a:lnTo>
                    <a:pt x="331698" y="0"/>
                  </a:lnTo>
                  <a:close/>
                </a:path>
                <a:path w="1844675" h="104775">
                  <a:moveTo>
                    <a:pt x="385724" y="97167"/>
                  </a:moveTo>
                  <a:lnTo>
                    <a:pt x="378193" y="97167"/>
                  </a:lnTo>
                  <a:lnTo>
                    <a:pt x="378193" y="104711"/>
                  </a:lnTo>
                  <a:lnTo>
                    <a:pt x="385724" y="104711"/>
                  </a:lnTo>
                  <a:lnTo>
                    <a:pt x="385724" y="97167"/>
                  </a:lnTo>
                  <a:close/>
                </a:path>
                <a:path w="1844675" h="104775">
                  <a:moveTo>
                    <a:pt x="385724" y="48564"/>
                  </a:moveTo>
                  <a:lnTo>
                    <a:pt x="378193" y="48564"/>
                  </a:lnTo>
                  <a:lnTo>
                    <a:pt x="378193" y="56108"/>
                  </a:lnTo>
                  <a:lnTo>
                    <a:pt x="385724" y="56108"/>
                  </a:lnTo>
                  <a:lnTo>
                    <a:pt x="385724" y="48564"/>
                  </a:lnTo>
                  <a:close/>
                </a:path>
                <a:path w="1844675" h="104775">
                  <a:moveTo>
                    <a:pt x="385724" y="0"/>
                  </a:moveTo>
                  <a:lnTo>
                    <a:pt x="378193" y="0"/>
                  </a:lnTo>
                  <a:lnTo>
                    <a:pt x="378193" y="7531"/>
                  </a:lnTo>
                  <a:lnTo>
                    <a:pt x="385724" y="7531"/>
                  </a:lnTo>
                  <a:lnTo>
                    <a:pt x="385724" y="0"/>
                  </a:lnTo>
                  <a:close/>
                </a:path>
                <a:path w="1844675" h="104775">
                  <a:moveTo>
                    <a:pt x="439775" y="97167"/>
                  </a:moveTo>
                  <a:lnTo>
                    <a:pt x="432231" y="97167"/>
                  </a:lnTo>
                  <a:lnTo>
                    <a:pt x="432231" y="104711"/>
                  </a:lnTo>
                  <a:lnTo>
                    <a:pt x="439775" y="104711"/>
                  </a:lnTo>
                  <a:lnTo>
                    <a:pt x="439775" y="97167"/>
                  </a:lnTo>
                  <a:close/>
                </a:path>
                <a:path w="1844675" h="104775">
                  <a:moveTo>
                    <a:pt x="439775" y="48564"/>
                  </a:moveTo>
                  <a:lnTo>
                    <a:pt x="432231" y="48564"/>
                  </a:lnTo>
                  <a:lnTo>
                    <a:pt x="432231" y="56108"/>
                  </a:lnTo>
                  <a:lnTo>
                    <a:pt x="439775" y="56108"/>
                  </a:lnTo>
                  <a:lnTo>
                    <a:pt x="439775" y="48564"/>
                  </a:lnTo>
                  <a:close/>
                </a:path>
                <a:path w="1844675" h="104775">
                  <a:moveTo>
                    <a:pt x="439775" y="0"/>
                  </a:moveTo>
                  <a:lnTo>
                    <a:pt x="432231" y="0"/>
                  </a:lnTo>
                  <a:lnTo>
                    <a:pt x="432231" y="7531"/>
                  </a:lnTo>
                  <a:lnTo>
                    <a:pt x="439775" y="7531"/>
                  </a:lnTo>
                  <a:lnTo>
                    <a:pt x="439775" y="0"/>
                  </a:lnTo>
                  <a:close/>
                </a:path>
                <a:path w="1844675" h="104775">
                  <a:moveTo>
                    <a:pt x="493814" y="97167"/>
                  </a:moveTo>
                  <a:lnTo>
                    <a:pt x="486283" y="97167"/>
                  </a:lnTo>
                  <a:lnTo>
                    <a:pt x="486283" y="104711"/>
                  </a:lnTo>
                  <a:lnTo>
                    <a:pt x="493814" y="104711"/>
                  </a:lnTo>
                  <a:lnTo>
                    <a:pt x="493814" y="97167"/>
                  </a:lnTo>
                  <a:close/>
                </a:path>
                <a:path w="1844675" h="104775">
                  <a:moveTo>
                    <a:pt x="493814" y="48564"/>
                  </a:moveTo>
                  <a:lnTo>
                    <a:pt x="486283" y="48564"/>
                  </a:lnTo>
                  <a:lnTo>
                    <a:pt x="486283" y="56108"/>
                  </a:lnTo>
                  <a:lnTo>
                    <a:pt x="493814" y="56108"/>
                  </a:lnTo>
                  <a:lnTo>
                    <a:pt x="493814" y="48564"/>
                  </a:lnTo>
                  <a:close/>
                </a:path>
                <a:path w="1844675" h="104775">
                  <a:moveTo>
                    <a:pt x="493814" y="0"/>
                  </a:moveTo>
                  <a:lnTo>
                    <a:pt x="486283" y="0"/>
                  </a:lnTo>
                  <a:lnTo>
                    <a:pt x="486283" y="7531"/>
                  </a:lnTo>
                  <a:lnTo>
                    <a:pt x="493814" y="7531"/>
                  </a:lnTo>
                  <a:lnTo>
                    <a:pt x="493814" y="0"/>
                  </a:lnTo>
                  <a:close/>
                </a:path>
                <a:path w="1844675" h="104775">
                  <a:moveTo>
                    <a:pt x="547814" y="97167"/>
                  </a:moveTo>
                  <a:lnTo>
                    <a:pt x="540270" y="97167"/>
                  </a:lnTo>
                  <a:lnTo>
                    <a:pt x="540270" y="104711"/>
                  </a:lnTo>
                  <a:lnTo>
                    <a:pt x="547814" y="104711"/>
                  </a:lnTo>
                  <a:lnTo>
                    <a:pt x="547814" y="97167"/>
                  </a:lnTo>
                  <a:close/>
                </a:path>
                <a:path w="1844675" h="104775">
                  <a:moveTo>
                    <a:pt x="547814" y="48564"/>
                  </a:moveTo>
                  <a:lnTo>
                    <a:pt x="540270" y="48564"/>
                  </a:lnTo>
                  <a:lnTo>
                    <a:pt x="540270" y="56108"/>
                  </a:lnTo>
                  <a:lnTo>
                    <a:pt x="547814" y="56108"/>
                  </a:lnTo>
                  <a:lnTo>
                    <a:pt x="547814" y="48564"/>
                  </a:lnTo>
                  <a:close/>
                </a:path>
                <a:path w="1844675" h="104775">
                  <a:moveTo>
                    <a:pt x="547814" y="0"/>
                  </a:moveTo>
                  <a:lnTo>
                    <a:pt x="540270" y="0"/>
                  </a:lnTo>
                  <a:lnTo>
                    <a:pt x="540270" y="7531"/>
                  </a:lnTo>
                  <a:lnTo>
                    <a:pt x="547814" y="7531"/>
                  </a:lnTo>
                  <a:lnTo>
                    <a:pt x="547814" y="0"/>
                  </a:lnTo>
                  <a:close/>
                </a:path>
                <a:path w="1844675" h="104775">
                  <a:moveTo>
                    <a:pt x="601853" y="97167"/>
                  </a:moveTo>
                  <a:lnTo>
                    <a:pt x="594321" y="97167"/>
                  </a:lnTo>
                  <a:lnTo>
                    <a:pt x="594321" y="104711"/>
                  </a:lnTo>
                  <a:lnTo>
                    <a:pt x="601853" y="104711"/>
                  </a:lnTo>
                  <a:lnTo>
                    <a:pt x="601853" y="97167"/>
                  </a:lnTo>
                  <a:close/>
                </a:path>
                <a:path w="1844675" h="104775">
                  <a:moveTo>
                    <a:pt x="601853" y="48564"/>
                  </a:moveTo>
                  <a:lnTo>
                    <a:pt x="594321" y="48564"/>
                  </a:lnTo>
                  <a:lnTo>
                    <a:pt x="594321" y="56108"/>
                  </a:lnTo>
                  <a:lnTo>
                    <a:pt x="601853" y="56108"/>
                  </a:lnTo>
                  <a:lnTo>
                    <a:pt x="601853" y="48564"/>
                  </a:lnTo>
                  <a:close/>
                </a:path>
                <a:path w="1844675" h="104775">
                  <a:moveTo>
                    <a:pt x="601853" y="0"/>
                  </a:moveTo>
                  <a:lnTo>
                    <a:pt x="594321" y="0"/>
                  </a:lnTo>
                  <a:lnTo>
                    <a:pt x="594321" y="7531"/>
                  </a:lnTo>
                  <a:lnTo>
                    <a:pt x="601853" y="7531"/>
                  </a:lnTo>
                  <a:lnTo>
                    <a:pt x="601853" y="0"/>
                  </a:lnTo>
                  <a:close/>
                </a:path>
                <a:path w="1844675" h="104775">
                  <a:moveTo>
                    <a:pt x="655904" y="97167"/>
                  </a:moveTo>
                  <a:lnTo>
                    <a:pt x="648360" y="97167"/>
                  </a:lnTo>
                  <a:lnTo>
                    <a:pt x="648360" y="104711"/>
                  </a:lnTo>
                  <a:lnTo>
                    <a:pt x="655904" y="104711"/>
                  </a:lnTo>
                  <a:lnTo>
                    <a:pt x="655904" y="97167"/>
                  </a:lnTo>
                  <a:close/>
                </a:path>
                <a:path w="1844675" h="104775">
                  <a:moveTo>
                    <a:pt x="655904" y="48564"/>
                  </a:moveTo>
                  <a:lnTo>
                    <a:pt x="648360" y="48564"/>
                  </a:lnTo>
                  <a:lnTo>
                    <a:pt x="648360" y="56108"/>
                  </a:lnTo>
                  <a:lnTo>
                    <a:pt x="655904" y="56108"/>
                  </a:lnTo>
                  <a:lnTo>
                    <a:pt x="655904" y="48564"/>
                  </a:lnTo>
                  <a:close/>
                </a:path>
                <a:path w="1844675" h="104775">
                  <a:moveTo>
                    <a:pt x="655904" y="0"/>
                  </a:moveTo>
                  <a:lnTo>
                    <a:pt x="648360" y="0"/>
                  </a:lnTo>
                  <a:lnTo>
                    <a:pt x="648360" y="7531"/>
                  </a:lnTo>
                  <a:lnTo>
                    <a:pt x="655904" y="7531"/>
                  </a:lnTo>
                  <a:lnTo>
                    <a:pt x="655904" y="0"/>
                  </a:lnTo>
                  <a:close/>
                </a:path>
                <a:path w="1844675" h="104775">
                  <a:moveTo>
                    <a:pt x="709904" y="97167"/>
                  </a:moveTo>
                  <a:lnTo>
                    <a:pt x="702360" y="97167"/>
                  </a:lnTo>
                  <a:lnTo>
                    <a:pt x="702360" y="104711"/>
                  </a:lnTo>
                  <a:lnTo>
                    <a:pt x="709904" y="104711"/>
                  </a:lnTo>
                  <a:lnTo>
                    <a:pt x="709904" y="97167"/>
                  </a:lnTo>
                  <a:close/>
                </a:path>
                <a:path w="1844675" h="104775">
                  <a:moveTo>
                    <a:pt x="709904" y="48564"/>
                  </a:moveTo>
                  <a:lnTo>
                    <a:pt x="702360" y="48564"/>
                  </a:lnTo>
                  <a:lnTo>
                    <a:pt x="702360" y="56108"/>
                  </a:lnTo>
                  <a:lnTo>
                    <a:pt x="709904" y="56108"/>
                  </a:lnTo>
                  <a:lnTo>
                    <a:pt x="709904" y="48564"/>
                  </a:lnTo>
                  <a:close/>
                </a:path>
                <a:path w="1844675" h="104775">
                  <a:moveTo>
                    <a:pt x="709904" y="0"/>
                  </a:moveTo>
                  <a:lnTo>
                    <a:pt x="702360" y="0"/>
                  </a:lnTo>
                  <a:lnTo>
                    <a:pt x="702360" y="7531"/>
                  </a:lnTo>
                  <a:lnTo>
                    <a:pt x="709904" y="7531"/>
                  </a:lnTo>
                  <a:lnTo>
                    <a:pt x="709904" y="0"/>
                  </a:lnTo>
                  <a:close/>
                </a:path>
                <a:path w="1844675" h="104775">
                  <a:moveTo>
                    <a:pt x="763943" y="97167"/>
                  </a:moveTo>
                  <a:lnTo>
                    <a:pt x="756399" y="97167"/>
                  </a:lnTo>
                  <a:lnTo>
                    <a:pt x="756399" y="104711"/>
                  </a:lnTo>
                  <a:lnTo>
                    <a:pt x="763943" y="104711"/>
                  </a:lnTo>
                  <a:lnTo>
                    <a:pt x="763943" y="97167"/>
                  </a:lnTo>
                  <a:close/>
                </a:path>
                <a:path w="1844675" h="104775">
                  <a:moveTo>
                    <a:pt x="763943" y="48564"/>
                  </a:moveTo>
                  <a:lnTo>
                    <a:pt x="756399" y="48564"/>
                  </a:lnTo>
                  <a:lnTo>
                    <a:pt x="756399" y="56108"/>
                  </a:lnTo>
                  <a:lnTo>
                    <a:pt x="763943" y="56108"/>
                  </a:lnTo>
                  <a:lnTo>
                    <a:pt x="763943" y="48564"/>
                  </a:lnTo>
                  <a:close/>
                </a:path>
                <a:path w="1844675" h="104775">
                  <a:moveTo>
                    <a:pt x="817968" y="97167"/>
                  </a:moveTo>
                  <a:lnTo>
                    <a:pt x="810425" y="97167"/>
                  </a:lnTo>
                  <a:lnTo>
                    <a:pt x="810425" y="104711"/>
                  </a:lnTo>
                  <a:lnTo>
                    <a:pt x="817968" y="104711"/>
                  </a:lnTo>
                  <a:lnTo>
                    <a:pt x="817968" y="97167"/>
                  </a:lnTo>
                  <a:close/>
                </a:path>
                <a:path w="1844675" h="104775">
                  <a:moveTo>
                    <a:pt x="817968" y="48564"/>
                  </a:moveTo>
                  <a:lnTo>
                    <a:pt x="810425" y="48564"/>
                  </a:lnTo>
                  <a:lnTo>
                    <a:pt x="810425" y="56108"/>
                  </a:lnTo>
                  <a:lnTo>
                    <a:pt x="817968" y="56108"/>
                  </a:lnTo>
                  <a:lnTo>
                    <a:pt x="817968" y="48564"/>
                  </a:lnTo>
                  <a:close/>
                </a:path>
                <a:path w="1844675" h="104775">
                  <a:moveTo>
                    <a:pt x="872020" y="97167"/>
                  </a:moveTo>
                  <a:lnTo>
                    <a:pt x="864476" y="97167"/>
                  </a:lnTo>
                  <a:lnTo>
                    <a:pt x="864476" y="104711"/>
                  </a:lnTo>
                  <a:lnTo>
                    <a:pt x="872020" y="104711"/>
                  </a:lnTo>
                  <a:lnTo>
                    <a:pt x="872020" y="97167"/>
                  </a:lnTo>
                  <a:close/>
                </a:path>
                <a:path w="1844675" h="104775">
                  <a:moveTo>
                    <a:pt x="872020" y="48564"/>
                  </a:moveTo>
                  <a:lnTo>
                    <a:pt x="864476" y="48564"/>
                  </a:lnTo>
                  <a:lnTo>
                    <a:pt x="864476" y="56108"/>
                  </a:lnTo>
                  <a:lnTo>
                    <a:pt x="872020" y="56108"/>
                  </a:lnTo>
                  <a:lnTo>
                    <a:pt x="872020" y="48564"/>
                  </a:lnTo>
                  <a:close/>
                </a:path>
                <a:path w="1844675" h="104775">
                  <a:moveTo>
                    <a:pt x="926033" y="97167"/>
                  </a:moveTo>
                  <a:lnTo>
                    <a:pt x="918476" y="97167"/>
                  </a:lnTo>
                  <a:lnTo>
                    <a:pt x="918476" y="104711"/>
                  </a:lnTo>
                  <a:lnTo>
                    <a:pt x="926033" y="104711"/>
                  </a:lnTo>
                  <a:lnTo>
                    <a:pt x="926033" y="97167"/>
                  </a:lnTo>
                  <a:close/>
                </a:path>
                <a:path w="1844675" h="104775">
                  <a:moveTo>
                    <a:pt x="926033" y="48564"/>
                  </a:moveTo>
                  <a:lnTo>
                    <a:pt x="918476" y="48564"/>
                  </a:lnTo>
                  <a:lnTo>
                    <a:pt x="918476" y="56108"/>
                  </a:lnTo>
                  <a:lnTo>
                    <a:pt x="926033" y="56108"/>
                  </a:lnTo>
                  <a:lnTo>
                    <a:pt x="926033" y="48564"/>
                  </a:lnTo>
                  <a:close/>
                </a:path>
                <a:path w="1844675" h="104775">
                  <a:moveTo>
                    <a:pt x="980059" y="97167"/>
                  </a:moveTo>
                  <a:lnTo>
                    <a:pt x="972515" y="97167"/>
                  </a:lnTo>
                  <a:lnTo>
                    <a:pt x="972515" y="104711"/>
                  </a:lnTo>
                  <a:lnTo>
                    <a:pt x="980059" y="104711"/>
                  </a:lnTo>
                  <a:lnTo>
                    <a:pt x="980059" y="97167"/>
                  </a:lnTo>
                  <a:close/>
                </a:path>
                <a:path w="1844675" h="104775">
                  <a:moveTo>
                    <a:pt x="980059" y="48564"/>
                  </a:moveTo>
                  <a:lnTo>
                    <a:pt x="972515" y="48564"/>
                  </a:lnTo>
                  <a:lnTo>
                    <a:pt x="972515" y="56108"/>
                  </a:lnTo>
                  <a:lnTo>
                    <a:pt x="980059" y="56108"/>
                  </a:lnTo>
                  <a:lnTo>
                    <a:pt x="980059" y="48564"/>
                  </a:lnTo>
                  <a:close/>
                </a:path>
                <a:path w="1844675" h="104775">
                  <a:moveTo>
                    <a:pt x="1034097" y="97167"/>
                  </a:moveTo>
                  <a:lnTo>
                    <a:pt x="1026553" y="97167"/>
                  </a:lnTo>
                  <a:lnTo>
                    <a:pt x="1026553" y="104711"/>
                  </a:lnTo>
                  <a:lnTo>
                    <a:pt x="1034097" y="104711"/>
                  </a:lnTo>
                  <a:lnTo>
                    <a:pt x="1034097" y="97167"/>
                  </a:lnTo>
                  <a:close/>
                </a:path>
                <a:path w="1844675" h="104775">
                  <a:moveTo>
                    <a:pt x="1034097" y="48564"/>
                  </a:moveTo>
                  <a:lnTo>
                    <a:pt x="1026553" y="48564"/>
                  </a:lnTo>
                  <a:lnTo>
                    <a:pt x="1026553" y="56108"/>
                  </a:lnTo>
                  <a:lnTo>
                    <a:pt x="1034097" y="56108"/>
                  </a:lnTo>
                  <a:lnTo>
                    <a:pt x="1034097" y="48564"/>
                  </a:lnTo>
                  <a:close/>
                </a:path>
                <a:path w="1844675" h="104775">
                  <a:moveTo>
                    <a:pt x="1088148" y="97167"/>
                  </a:moveTo>
                  <a:lnTo>
                    <a:pt x="1080592" y="97167"/>
                  </a:lnTo>
                  <a:lnTo>
                    <a:pt x="1080592" y="104711"/>
                  </a:lnTo>
                  <a:lnTo>
                    <a:pt x="1088148" y="104711"/>
                  </a:lnTo>
                  <a:lnTo>
                    <a:pt x="1088148" y="97167"/>
                  </a:lnTo>
                  <a:close/>
                </a:path>
                <a:path w="1844675" h="104775">
                  <a:moveTo>
                    <a:pt x="1088148" y="48564"/>
                  </a:moveTo>
                  <a:lnTo>
                    <a:pt x="1080592" y="48564"/>
                  </a:lnTo>
                  <a:lnTo>
                    <a:pt x="1080592" y="56108"/>
                  </a:lnTo>
                  <a:lnTo>
                    <a:pt x="1088148" y="56108"/>
                  </a:lnTo>
                  <a:lnTo>
                    <a:pt x="1088148" y="48564"/>
                  </a:lnTo>
                  <a:close/>
                </a:path>
                <a:path w="1844675" h="104775">
                  <a:moveTo>
                    <a:pt x="1142136" y="97167"/>
                  </a:moveTo>
                  <a:lnTo>
                    <a:pt x="1134592" y="97167"/>
                  </a:lnTo>
                  <a:lnTo>
                    <a:pt x="1134592" y="104711"/>
                  </a:lnTo>
                  <a:lnTo>
                    <a:pt x="1142136" y="104711"/>
                  </a:lnTo>
                  <a:lnTo>
                    <a:pt x="1142136" y="97167"/>
                  </a:lnTo>
                  <a:close/>
                </a:path>
                <a:path w="1844675" h="104775">
                  <a:moveTo>
                    <a:pt x="1142136" y="48564"/>
                  </a:moveTo>
                  <a:lnTo>
                    <a:pt x="1134592" y="48564"/>
                  </a:lnTo>
                  <a:lnTo>
                    <a:pt x="1134592" y="56108"/>
                  </a:lnTo>
                  <a:lnTo>
                    <a:pt x="1142136" y="56108"/>
                  </a:lnTo>
                  <a:lnTo>
                    <a:pt x="1142136" y="48564"/>
                  </a:lnTo>
                  <a:close/>
                </a:path>
                <a:path w="1844675" h="104775">
                  <a:moveTo>
                    <a:pt x="1196187" y="97167"/>
                  </a:moveTo>
                  <a:lnTo>
                    <a:pt x="1188631" y="97167"/>
                  </a:lnTo>
                  <a:lnTo>
                    <a:pt x="1188631" y="104711"/>
                  </a:lnTo>
                  <a:lnTo>
                    <a:pt x="1196187" y="104711"/>
                  </a:lnTo>
                  <a:lnTo>
                    <a:pt x="1196187" y="97167"/>
                  </a:lnTo>
                  <a:close/>
                </a:path>
                <a:path w="1844675" h="104775">
                  <a:moveTo>
                    <a:pt x="1196187" y="48564"/>
                  </a:moveTo>
                  <a:lnTo>
                    <a:pt x="1188631" y="48564"/>
                  </a:lnTo>
                  <a:lnTo>
                    <a:pt x="1188631" y="56108"/>
                  </a:lnTo>
                  <a:lnTo>
                    <a:pt x="1196187" y="56108"/>
                  </a:lnTo>
                  <a:lnTo>
                    <a:pt x="1196187" y="48564"/>
                  </a:lnTo>
                  <a:close/>
                </a:path>
                <a:path w="1844675" h="104775">
                  <a:moveTo>
                    <a:pt x="1250226" y="48564"/>
                  </a:moveTo>
                  <a:lnTo>
                    <a:pt x="1242682" y="48564"/>
                  </a:lnTo>
                  <a:lnTo>
                    <a:pt x="1242682" y="56108"/>
                  </a:lnTo>
                  <a:lnTo>
                    <a:pt x="1250226" y="56108"/>
                  </a:lnTo>
                  <a:lnTo>
                    <a:pt x="1250226" y="48564"/>
                  </a:lnTo>
                  <a:close/>
                </a:path>
                <a:path w="1844675" h="104775">
                  <a:moveTo>
                    <a:pt x="1520380" y="48564"/>
                  </a:moveTo>
                  <a:lnTo>
                    <a:pt x="1512836" y="48564"/>
                  </a:lnTo>
                  <a:lnTo>
                    <a:pt x="1512836" y="56108"/>
                  </a:lnTo>
                  <a:lnTo>
                    <a:pt x="1520380" y="56108"/>
                  </a:lnTo>
                  <a:lnTo>
                    <a:pt x="1520380" y="48564"/>
                  </a:lnTo>
                  <a:close/>
                </a:path>
                <a:path w="1844675" h="104775">
                  <a:moveTo>
                    <a:pt x="1574380" y="97167"/>
                  </a:moveTo>
                  <a:lnTo>
                    <a:pt x="1566849" y="97167"/>
                  </a:lnTo>
                  <a:lnTo>
                    <a:pt x="1566849" y="104711"/>
                  </a:lnTo>
                  <a:lnTo>
                    <a:pt x="1574380" y="104711"/>
                  </a:lnTo>
                  <a:lnTo>
                    <a:pt x="1574380" y="97167"/>
                  </a:lnTo>
                  <a:close/>
                </a:path>
                <a:path w="1844675" h="104775">
                  <a:moveTo>
                    <a:pt x="1574380" y="48564"/>
                  </a:moveTo>
                  <a:lnTo>
                    <a:pt x="1566849" y="48564"/>
                  </a:lnTo>
                  <a:lnTo>
                    <a:pt x="1566849" y="56108"/>
                  </a:lnTo>
                  <a:lnTo>
                    <a:pt x="1574380" y="56108"/>
                  </a:lnTo>
                  <a:lnTo>
                    <a:pt x="1574380" y="48564"/>
                  </a:lnTo>
                  <a:close/>
                </a:path>
                <a:path w="1844675" h="104775">
                  <a:moveTo>
                    <a:pt x="1628419" y="97167"/>
                  </a:moveTo>
                  <a:lnTo>
                    <a:pt x="1620875" y="97167"/>
                  </a:lnTo>
                  <a:lnTo>
                    <a:pt x="1620875" y="104711"/>
                  </a:lnTo>
                  <a:lnTo>
                    <a:pt x="1628419" y="104711"/>
                  </a:lnTo>
                  <a:lnTo>
                    <a:pt x="1628419" y="97167"/>
                  </a:lnTo>
                  <a:close/>
                </a:path>
                <a:path w="1844675" h="104775">
                  <a:moveTo>
                    <a:pt x="1628419" y="48564"/>
                  </a:moveTo>
                  <a:lnTo>
                    <a:pt x="1620875" y="48564"/>
                  </a:lnTo>
                  <a:lnTo>
                    <a:pt x="1620875" y="56108"/>
                  </a:lnTo>
                  <a:lnTo>
                    <a:pt x="1628419" y="56108"/>
                  </a:lnTo>
                  <a:lnTo>
                    <a:pt x="1628419" y="48564"/>
                  </a:lnTo>
                  <a:close/>
                </a:path>
                <a:path w="1844675" h="104775">
                  <a:moveTo>
                    <a:pt x="1682457" y="97167"/>
                  </a:moveTo>
                  <a:lnTo>
                    <a:pt x="1674914" y="97167"/>
                  </a:lnTo>
                  <a:lnTo>
                    <a:pt x="1674914" y="104711"/>
                  </a:lnTo>
                  <a:lnTo>
                    <a:pt x="1682457" y="104711"/>
                  </a:lnTo>
                  <a:lnTo>
                    <a:pt x="1682457" y="97167"/>
                  </a:lnTo>
                  <a:close/>
                </a:path>
                <a:path w="1844675" h="104775">
                  <a:moveTo>
                    <a:pt x="1682457" y="48564"/>
                  </a:moveTo>
                  <a:lnTo>
                    <a:pt x="1674914" y="48564"/>
                  </a:lnTo>
                  <a:lnTo>
                    <a:pt x="1674914" y="56108"/>
                  </a:lnTo>
                  <a:lnTo>
                    <a:pt x="1682457" y="56108"/>
                  </a:lnTo>
                  <a:lnTo>
                    <a:pt x="1682457" y="48564"/>
                  </a:lnTo>
                  <a:close/>
                </a:path>
                <a:path w="1844675" h="104775">
                  <a:moveTo>
                    <a:pt x="1736509" y="97167"/>
                  </a:moveTo>
                  <a:lnTo>
                    <a:pt x="1728965" y="97167"/>
                  </a:lnTo>
                  <a:lnTo>
                    <a:pt x="1728965" y="104711"/>
                  </a:lnTo>
                  <a:lnTo>
                    <a:pt x="1736509" y="104711"/>
                  </a:lnTo>
                  <a:lnTo>
                    <a:pt x="1736509" y="97167"/>
                  </a:lnTo>
                  <a:close/>
                </a:path>
                <a:path w="1844675" h="104775">
                  <a:moveTo>
                    <a:pt x="1736509" y="48564"/>
                  </a:moveTo>
                  <a:lnTo>
                    <a:pt x="1728965" y="48564"/>
                  </a:lnTo>
                  <a:lnTo>
                    <a:pt x="1728965" y="56108"/>
                  </a:lnTo>
                  <a:lnTo>
                    <a:pt x="1736509" y="56108"/>
                  </a:lnTo>
                  <a:lnTo>
                    <a:pt x="1736509" y="48564"/>
                  </a:lnTo>
                  <a:close/>
                </a:path>
                <a:path w="1844675" h="104775">
                  <a:moveTo>
                    <a:pt x="1790496" y="97167"/>
                  </a:moveTo>
                  <a:lnTo>
                    <a:pt x="1782953" y="97167"/>
                  </a:lnTo>
                  <a:lnTo>
                    <a:pt x="1782953" y="104711"/>
                  </a:lnTo>
                  <a:lnTo>
                    <a:pt x="1790496" y="104711"/>
                  </a:lnTo>
                  <a:lnTo>
                    <a:pt x="1790496" y="97167"/>
                  </a:lnTo>
                  <a:close/>
                </a:path>
                <a:path w="1844675" h="104775">
                  <a:moveTo>
                    <a:pt x="1790496" y="48564"/>
                  </a:moveTo>
                  <a:lnTo>
                    <a:pt x="1782953" y="48564"/>
                  </a:lnTo>
                  <a:lnTo>
                    <a:pt x="1782953" y="56108"/>
                  </a:lnTo>
                  <a:lnTo>
                    <a:pt x="1790496" y="56108"/>
                  </a:lnTo>
                  <a:lnTo>
                    <a:pt x="1790496" y="48564"/>
                  </a:lnTo>
                  <a:close/>
                </a:path>
                <a:path w="1844675" h="104775">
                  <a:moveTo>
                    <a:pt x="1844535" y="97167"/>
                  </a:moveTo>
                  <a:lnTo>
                    <a:pt x="1837004" y="97167"/>
                  </a:lnTo>
                  <a:lnTo>
                    <a:pt x="1837004" y="104711"/>
                  </a:lnTo>
                  <a:lnTo>
                    <a:pt x="1844535" y="104711"/>
                  </a:lnTo>
                  <a:lnTo>
                    <a:pt x="1844535" y="97167"/>
                  </a:lnTo>
                  <a:close/>
                </a:path>
                <a:path w="1844675" h="104775">
                  <a:moveTo>
                    <a:pt x="1844535" y="48564"/>
                  </a:moveTo>
                  <a:lnTo>
                    <a:pt x="1837004" y="48564"/>
                  </a:lnTo>
                  <a:lnTo>
                    <a:pt x="1837004" y="56108"/>
                  </a:lnTo>
                  <a:lnTo>
                    <a:pt x="1844535" y="56108"/>
                  </a:lnTo>
                  <a:lnTo>
                    <a:pt x="1844535" y="48564"/>
                  </a:lnTo>
                  <a:close/>
                </a:path>
              </a:pathLst>
            </a:custGeom>
            <a:solidFill>
              <a:srgbClr val="F4A82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053376" y="1018705"/>
              <a:ext cx="1844675" cy="104775"/>
            </a:xfrm>
            <a:custGeom>
              <a:avLst/>
              <a:gdLst/>
              <a:ahLst/>
              <a:cxnLst/>
              <a:rect l="l" t="t" r="r" b="b"/>
              <a:pathLst>
                <a:path w="1844675" h="104775">
                  <a:moveTo>
                    <a:pt x="7543" y="48602"/>
                  </a:moveTo>
                  <a:lnTo>
                    <a:pt x="0" y="48602"/>
                  </a:lnTo>
                  <a:lnTo>
                    <a:pt x="0" y="56146"/>
                  </a:lnTo>
                  <a:lnTo>
                    <a:pt x="7543" y="56146"/>
                  </a:lnTo>
                  <a:lnTo>
                    <a:pt x="7543" y="48602"/>
                  </a:lnTo>
                  <a:close/>
                </a:path>
                <a:path w="1844675" h="104775">
                  <a:moveTo>
                    <a:pt x="7543" y="0"/>
                  </a:moveTo>
                  <a:lnTo>
                    <a:pt x="0" y="0"/>
                  </a:lnTo>
                  <a:lnTo>
                    <a:pt x="0" y="7531"/>
                  </a:lnTo>
                  <a:lnTo>
                    <a:pt x="7543" y="7531"/>
                  </a:lnTo>
                  <a:lnTo>
                    <a:pt x="7543" y="0"/>
                  </a:lnTo>
                  <a:close/>
                </a:path>
                <a:path w="1844675" h="104775">
                  <a:moveTo>
                    <a:pt x="61569" y="48602"/>
                  </a:moveTo>
                  <a:lnTo>
                    <a:pt x="54025" y="48602"/>
                  </a:lnTo>
                  <a:lnTo>
                    <a:pt x="54025" y="56146"/>
                  </a:lnTo>
                  <a:lnTo>
                    <a:pt x="61569" y="56146"/>
                  </a:lnTo>
                  <a:lnTo>
                    <a:pt x="61569" y="48602"/>
                  </a:lnTo>
                  <a:close/>
                </a:path>
                <a:path w="1844675" h="104775">
                  <a:moveTo>
                    <a:pt x="61569" y="0"/>
                  </a:moveTo>
                  <a:lnTo>
                    <a:pt x="54025" y="0"/>
                  </a:lnTo>
                  <a:lnTo>
                    <a:pt x="54025" y="7531"/>
                  </a:lnTo>
                  <a:lnTo>
                    <a:pt x="61569" y="7531"/>
                  </a:lnTo>
                  <a:lnTo>
                    <a:pt x="61569" y="0"/>
                  </a:lnTo>
                  <a:close/>
                </a:path>
                <a:path w="1844675" h="104775">
                  <a:moveTo>
                    <a:pt x="115570" y="48602"/>
                  </a:moveTo>
                  <a:lnTo>
                    <a:pt x="108038" y="48602"/>
                  </a:lnTo>
                  <a:lnTo>
                    <a:pt x="108038" y="56146"/>
                  </a:lnTo>
                  <a:lnTo>
                    <a:pt x="115570" y="56146"/>
                  </a:lnTo>
                  <a:lnTo>
                    <a:pt x="115570" y="48602"/>
                  </a:lnTo>
                  <a:close/>
                </a:path>
                <a:path w="1844675" h="104775">
                  <a:moveTo>
                    <a:pt x="115570" y="0"/>
                  </a:moveTo>
                  <a:lnTo>
                    <a:pt x="108038" y="0"/>
                  </a:lnTo>
                  <a:lnTo>
                    <a:pt x="108038" y="7531"/>
                  </a:lnTo>
                  <a:lnTo>
                    <a:pt x="115570" y="7531"/>
                  </a:lnTo>
                  <a:lnTo>
                    <a:pt x="115570" y="0"/>
                  </a:lnTo>
                  <a:close/>
                </a:path>
                <a:path w="1844675" h="104775">
                  <a:moveTo>
                    <a:pt x="169621" y="48602"/>
                  </a:moveTo>
                  <a:lnTo>
                    <a:pt x="162077" y="48602"/>
                  </a:lnTo>
                  <a:lnTo>
                    <a:pt x="162077" y="56146"/>
                  </a:lnTo>
                  <a:lnTo>
                    <a:pt x="169621" y="56146"/>
                  </a:lnTo>
                  <a:lnTo>
                    <a:pt x="169621" y="48602"/>
                  </a:lnTo>
                  <a:close/>
                </a:path>
                <a:path w="1844675" h="104775">
                  <a:moveTo>
                    <a:pt x="169621" y="0"/>
                  </a:moveTo>
                  <a:lnTo>
                    <a:pt x="162077" y="0"/>
                  </a:lnTo>
                  <a:lnTo>
                    <a:pt x="162077" y="7531"/>
                  </a:lnTo>
                  <a:lnTo>
                    <a:pt x="169621" y="7531"/>
                  </a:lnTo>
                  <a:lnTo>
                    <a:pt x="169621" y="0"/>
                  </a:lnTo>
                  <a:close/>
                </a:path>
                <a:path w="1844675" h="104775">
                  <a:moveTo>
                    <a:pt x="223647" y="48602"/>
                  </a:moveTo>
                  <a:lnTo>
                    <a:pt x="216103" y="48602"/>
                  </a:lnTo>
                  <a:lnTo>
                    <a:pt x="216103" y="56146"/>
                  </a:lnTo>
                  <a:lnTo>
                    <a:pt x="223647" y="56146"/>
                  </a:lnTo>
                  <a:lnTo>
                    <a:pt x="223647" y="48602"/>
                  </a:lnTo>
                  <a:close/>
                </a:path>
                <a:path w="1844675" h="104775">
                  <a:moveTo>
                    <a:pt x="223647" y="0"/>
                  </a:moveTo>
                  <a:lnTo>
                    <a:pt x="216103" y="0"/>
                  </a:lnTo>
                  <a:lnTo>
                    <a:pt x="216103" y="7531"/>
                  </a:lnTo>
                  <a:lnTo>
                    <a:pt x="223647" y="7531"/>
                  </a:lnTo>
                  <a:lnTo>
                    <a:pt x="223647" y="0"/>
                  </a:lnTo>
                  <a:close/>
                </a:path>
                <a:path w="1844675" h="104775">
                  <a:moveTo>
                    <a:pt x="277698" y="48602"/>
                  </a:moveTo>
                  <a:lnTo>
                    <a:pt x="270154" y="48602"/>
                  </a:lnTo>
                  <a:lnTo>
                    <a:pt x="270154" y="56146"/>
                  </a:lnTo>
                  <a:lnTo>
                    <a:pt x="277698" y="56146"/>
                  </a:lnTo>
                  <a:lnTo>
                    <a:pt x="277698" y="48602"/>
                  </a:lnTo>
                  <a:close/>
                </a:path>
                <a:path w="1844675" h="104775">
                  <a:moveTo>
                    <a:pt x="277698" y="0"/>
                  </a:moveTo>
                  <a:lnTo>
                    <a:pt x="270154" y="0"/>
                  </a:lnTo>
                  <a:lnTo>
                    <a:pt x="270154" y="7531"/>
                  </a:lnTo>
                  <a:lnTo>
                    <a:pt x="277698" y="7531"/>
                  </a:lnTo>
                  <a:lnTo>
                    <a:pt x="277698" y="0"/>
                  </a:lnTo>
                  <a:close/>
                </a:path>
                <a:path w="1844675" h="104775">
                  <a:moveTo>
                    <a:pt x="331698" y="48602"/>
                  </a:moveTo>
                  <a:lnTo>
                    <a:pt x="324154" y="48602"/>
                  </a:lnTo>
                  <a:lnTo>
                    <a:pt x="324154" y="56146"/>
                  </a:lnTo>
                  <a:lnTo>
                    <a:pt x="331698" y="56146"/>
                  </a:lnTo>
                  <a:lnTo>
                    <a:pt x="331698" y="48602"/>
                  </a:lnTo>
                  <a:close/>
                </a:path>
                <a:path w="1844675" h="104775">
                  <a:moveTo>
                    <a:pt x="331698" y="0"/>
                  </a:moveTo>
                  <a:lnTo>
                    <a:pt x="324154" y="0"/>
                  </a:lnTo>
                  <a:lnTo>
                    <a:pt x="324154" y="7531"/>
                  </a:lnTo>
                  <a:lnTo>
                    <a:pt x="331698" y="7531"/>
                  </a:lnTo>
                  <a:lnTo>
                    <a:pt x="331698" y="0"/>
                  </a:lnTo>
                  <a:close/>
                </a:path>
                <a:path w="1844675" h="104775">
                  <a:moveTo>
                    <a:pt x="385724" y="48602"/>
                  </a:moveTo>
                  <a:lnTo>
                    <a:pt x="378193" y="48602"/>
                  </a:lnTo>
                  <a:lnTo>
                    <a:pt x="378193" y="56146"/>
                  </a:lnTo>
                  <a:lnTo>
                    <a:pt x="385724" y="56146"/>
                  </a:lnTo>
                  <a:lnTo>
                    <a:pt x="385724" y="48602"/>
                  </a:lnTo>
                  <a:close/>
                </a:path>
                <a:path w="1844675" h="104775">
                  <a:moveTo>
                    <a:pt x="385724" y="0"/>
                  </a:moveTo>
                  <a:lnTo>
                    <a:pt x="378193" y="0"/>
                  </a:lnTo>
                  <a:lnTo>
                    <a:pt x="378193" y="7531"/>
                  </a:lnTo>
                  <a:lnTo>
                    <a:pt x="385724" y="7531"/>
                  </a:lnTo>
                  <a:lnTo>
                    <a:pt x="385724" y="0"/>
                  </a:lnTo>
                  <a:close/>
                </a:path>
                <a:path w="1844675" h="104775">
                  <a:moveTo>
                    <a:pt x="439775" y="48602"/>
                  </a:moveTo>
                  <a:lnTo>
                    <a:pt x="432231" y="48602"/>
                  </a:lnTo>
                  <a:lnTo>
                    <a:pt x="432231" y="56146"/>
                  </a:lnTo>
                  <a:lnTo>
                    <a:pt x="439775" y="56146"/>
                  </a:lnTo>
                  <a:lnTo>
                    <a:pt x="439775" y="48602"/>
                  </a:lnTo>
                  <a:close/>
                </a:path>
                <a:path w="1844675" h="104775">
                  <a:moveTo>
                    <a:pt x="439775" y="0"/>
                  </a:moveTo>
                  <a:lnTo>
                    <a:pt x="432231" y="0"/>
                  </a:lnTo>
                  <a:lnTo>
                    <a:pt x="432231" y="7531"/>
                  </a:lnTo>
                  <a:lnTo>
                    <a:pt x="439775" y="7531"/>
                  </a:lnTo>
                  <a:lnTo>
                    <a:pt x="439775" y="0"/>
                  </a:lnTo>
                  <a:close/>
                </a:path>
                <a:path w="1844675" h="104775">
                  <a:moveTo>
                    <a:pt x="493814" y="48602"/>
                  </a:moveTo>
                  <a:lnTo>
                    <a:pt x="486283" y="48602"/>
                  </a:lnTo>
                  <a:lnTo>
                    <a:pt x="486283" y="56146"/>
                  </a:lnTo>
                  <a:lnTo>
                    <a:pt x="493814" y="56146"/>
                  </a:lnTo>
                  <a:lnTo>
                    <a:pt x="493814" y="48602"/>
                  </a:lnTo>
                  <a:close/>
                </a:path>
                <a:path w="1844675" h="104775">
                  <a:moveTo>
                    <a:pt x="493814" y="0"/>
                  </a:moveTo>
                  <a:lnTo>
                    <a:pt x="486283" y="0"/>
                  </a:lnTo>
                  <a:lnTo>
                    <a:pt x="486283" y="7531"/>
                  </a:lnTo>
                  <a:lnTo>
                    <a:pt x="493814" y="7531"/>
                  </a:lnTo>
                  <a:lnTo>
                    <a:pt x="493814" y="0"/>
                  </a:lnTo>
                  <a:close/>
                </a:path>
                <a:path w="1844675" h="104775">
                  <a:moveTo>
                    <a:pt x="547814" y="48602"/>
                  </a:moveTo>
                  <a:lnTo>
                    <a:pt x="540270" y="48602"/>
                  </a:lnTo>
                  <a:lnTo>
                    <a:pt x="540270" y="56146"/>
                  </a:lnTo>
                  <a:lnTo>
                    <a:pt x="547814" y="56146"/>
                  </a:lnTo>
                  <a:lnTo>
                    <a:pt x="547814" y="48602"/>
                  </a:lnTo>
                  <a:close/>
                </a:path>
                <a:path w="1844675" h="104775">
                  <a:moveTo>
                    <a:pt x="547814" y="0"/>
                  </a:moveTo>
                  <a:lnTo>
                    <a:pt x="540270" y="0"/>
                  </a:lnTo>
                  <a:lnTo>
                    <a:pt x="540270" y="7531"/>
                  </a:lnTo>
                  <a:lnTo>
                    <a:pt x="547814" y="7531"/>
                  </a:lnTo>
                  <a:lnTo>
                    <a:pt x="547814" y="0"/>
                  </a:lnTo>
                  <a:close/>
                </a:path>
                <a:path w="1844675" h="104775">
                  <a:moveTo>
                    <a:pt x="601853" y="48602"/>
                  </a:moveTo>
                  <a:lnTo>
                    <a:pt x="594321" y="48602"/>
                  </a:lnTo>
                  <a:lnTo>
                    <a:pt x="594321" y="56146"/>
                  </a:lnTo>
                  <a:lnTo>
                    <a:pt x="601853" y="56146"/>
                  </a:lnTo>
                  <a:lnTo>
                    <a:pt x="601853" y="48602"/>
                  </a:lnTo>
                  <a:close/>
                </a:path>
                <a:path w="1844675" h="104775">
                  <a:moveTo>
                    <a:pt x="601853" y="0"/>
                  </a:moveTo>
                  <a:lnTo>
                    <a:pt x="594321" y="0"/>
                  </a:lnTo>
                  <a:lnTo>
                    <a:pt x="594321" y="7531"/>
                  </a:lnTo>
                  <a:lnTo>
                    <a:pt x="601853" y="7531"/>
                  </a:lnTo>
                  <a:lnTo>
                    <a:pt x="601853" y="0"/>
                  </a:lnTo>
                  <a:close/>
                </a:path>
                <a:path w="1844675" h="104775">
                  <a:moveTo>
                    <a:pt x="655904" y="48602"/>
                  </a:moveTo>
                  <a:lnTo>
                    <a:pt x="648360" y="48602"/>
                  </a:lnTo>
                  <a:lnTo>
                    <a:pt x="648360" y="56146"/>
                  </a:lnTo>
                  <a:lnTo>
                    <a:pt x="655904" y="56146"/>
                  </a:lnTo>
                  <a:lnTo>
                    <a:pt x="655904" y="48602"/>
                  </a:lnTo>
                  <a:close/>
                </a:path>
                <a:path w="1844675" h="104775">
                  <a:moveTo>
                    <a:pt x="655904" y="0"/>
                  </a:moveTo>
                  <a:lnTo>
                    <a:pt x="648360" y="0"/>
                  </a:lnTo>
                  <a:lnTo>
                    <a:pt x="648360" y="7531"/>
                  </a:lnTo>
                  <a:lnTo>
                    <a:pt x="655904" y="7531"/>
                  </a:lnTo>
                  <a:lnTo>
                    <a:pt x="655904" y="0"/>
                  </a:lnTo>
                  <a:close/>
                </a:path>
                <a:path w="1844675" h="104775">
                  <a:moveTo>
                    <a:pt x="709904" y="97231"/>
                  </a:moveTo>
                  <a:lnTo>
                    <a:pt x="702360" y="97231"/>
                  </a:lnTo>
                  <a:lnTo>
                    <a:pt x="702360" y="104762"/>
                  </a:lnTo>
                  <a:lnTo>
                    <a:pt x="709904" y="104762"/>
                  </a:lnTo>
                  <a:lnTo>
                    <a:pt x="709904" y="97231"/>
                  </a:lnTo>
                  <a:close/>
                </a:path>
                <a:path w="1844675" h="104775">
                  <a:moveTo>
                    <a:pt x="709904" y="48602"/>
                  </a:moveTo>
                  <a:lnTo>
                    <a:pt x="702360" y="48602"/>
                  </a:lnTo>
                  <a:lnTo>
                    <a:pt x="702360" y="56146"/>
                  </a:lnTo>
                  <a:lnTo>
                    <a:pt x="709904" y="56146"/>
                  </a:lnTo>
                  <a:lnTo>
                    <a:pt x="709904" y="48602"/>
                  </a:lnTo>
                  <a:close/>
                </a:path>
                <a:path w="1844675" h="104775">
                  <a:moveTo>
                    <a:pt x="709904" y="0"/>
                  </a:moveTo>
                  <a:lnTo>
                    <a:pt x="702360" y="0"/>
                  </a:lnTo>
                  <a:lnTo>
                    <a:pt x="702360" y="7531"/>
                  </a:lnTo>
                  <a:lnTo>
                    <a:pt x="709904" y="7531"/>
                  </a:lnTo>
                  <a:lnTo>
                    <a:pt x="709904" y="0"/>
                  </a:lnTo>
                  <a:close/>
                </a:path>
                <a:path w="1844675" h="104775">
                  <a:moveTo>
                    <a:pt x="763943" y="97231"/>
                  </a:moveTo>
                  <a:lnTo>
                    <a:pt x="756399" y="97231"/>
                  </a:lnTo>
                  <a:lnTo>
                    <a:pt x="756399" y="104762"/>
                  </a:lnTo>
                  <a:lnTo>
                    <a:pt x="763943" y="104762"/>
                  </a:lnTo>
                  <a:lnTo>
                    <a:pt x="763943" y="97231"/>
                  </a:lnTo>
                  <a:close/>
                </a:path>
                <a:path w="1844675" h="104775">
                  <a:moveTo>
                    <a:pt x="763943" y="48602"/>
                  </a:moveTo>
                  <a:lnTo>
                    <a:pt x="756399" y="48602"/>
                  </a:lnTo>
                  <a:lnTo>
                    <a:pt x="756399" y="56146"/>
                  </a:lnTo>
                  <a:lnTo>
                    <a:pt x="763943" y="56146"/>
                  </a:lnTo>
                  <a:lnTo>
                    <a:pt x="763943" y="48602"/>
                  </a:lnTo>
                  <a:close/>
                </a:path>
                <a:path w="1844675" h="104775">
                  <a:moveTo>
                    <a:pt x="817968" y="97231"/>
                  </a:moveTo>
                  <a:lnTo>
                    <a:pt x="810425" y="97231"/>
                  </a:lnTo>
                  <a:lnTo>
                    <a:pt x="810425" y="104762"/>
                  </a:lnTo>
                  <a:lnTo>
                    <a:pt x="817968" y="104762"/>
                  </a:lnTo>
                  <a:lnTo>
                    <a:pt x="817968" y="97231"/>
                  </a:lnTo>
                  <a:close/>
                </a:path>
                <a:path w="1844675" h="104775">
                  <a:moveTo>
                    <a:pt x="817968" y="48602"/>
                  </a:moveTo>
                  <a:lnTo>
                    <a:pt x="810425" y="48602"/>
                  </a:lnTo>
                  <a:lnTo>
                    <a:pt x="810425" y="56146"/>
                  </a:lnTo>
                  <a:lnTo>
                    <a:pt x="817968" y="56146"/>
                  </a:lnTo>
                  <a:lnTo>
                    <a:pt x="817968" y="48602"/>
                  </a:lnTo>
                  <a:close/>
                </a:path>
                <a:path w="1844675" h="104775">
                  <a:moveTo>
                    <a:pt x="872020" y="97231"/>
                  </a:moveTo>
                  <a:lnTo>
                    <a:pt x="864476" y="97231"/>
                  </a:lnTo>
                  <a:lnTo>
                    <a:pt x="864476" y="104762"/>
                  </a:lnTo>
                  <a:lnTo>
                    <a:pt x="872020" y="104762"/>
                  </a:lnTo>
                  <a:lnTo>
                    <a:pt x="872020" y="97231"/>
                  </a:lnTo>
                  <a:close/>
                </a:path>
                <a:path w="1844675" h="104775">
                  <a:moveTo>
                    <a:pt x="872020" y="48602"/>
                  </a:moveTo>
                  <a:lnTo>
                    <a:pt x="864476" y="48602"/>
                  </a:lnTo>
                  <a:lnTo>
                    <a:pt x="864476" y="56146"/>
                  </a:lnTo>
                  <a:lnTo>
                    <a:pt x="872020" y="56146"/>
                  </a:lnTo>
                  <a:lnTo>
                    <a:pt x="872020" y="48602"/>
                  </a:lnTo>
                  <a:close/>
                </a:path>
                <a:path w="1844675" h="104775">
                  <a:moveTo>
                    <a:pt x="926033" y="97231"/>
                  </a:moveTo>
                  <a:lnTo>
                    <a:pt x="918476" y="97231"/>
                  </a:lnTo>
                  <a:lnTo>
                    <a:pt x="918476" y="104762"/>
                  </a:lnTo>
                  <a:lnTo>
                    <a:pt x="926033" y="104762"/>
                  </a:lnTo>
                  <a:lnTo>
                    <a:pt x="926033" y="97231"/>
                  </a:lnTo>
                  <a:close/>
                </a:path>
                <a:path w="1844675" h="104775">
                  <a:moveTo>
                    <a:pt x="926033" y="48602"/>
                  </a:moveTo>
                  <a:lnTo>
                    <a:pt x="918476" y="48602"/>
                  </a:lnTo>
                  <a:lnTo>
                    <a:pt x="918476" y="56146"/>
                  </a:lnTo>
                  <a:lnTo>
                    <a:pt x="926033" y="56146"/>
                  </a:lnTo>
                  <a:lnTo>
                    <a:pt x="926033" y="48602"/>
                  </a:lnTo>
                  <a:close/>
                </a:path>
                <a:path w="1844675" h="104775">
                  <a:moveTo>
                    <a:pt x="980059" y="97231"/>
                  </a:moveTo>
                  <a:lnTo>
                    <a:pt x="972515" y="97231"/>
                  </a:lnTo>
                  <a:lnTo>
                    <a:pt x="972515" y="104762"/>
                  </a:lnTo>
                  <a:lnTo>
                    <a:pt x="980059" y="104762"/>
                  </a:lnTo>
                  <a:lnTo>
                    <a:pt x="980059" y="97231"/>
                  </a:lnTo>
                  <a:close/>
                </a:path>
                <a:path w="1844675" h="104775">
                  <a:moveTo>
                    <a:pt x="980059" y="48602"/>
                  </a:moveTo>
                  <a:lnTo>
                    <a:pt x="972515" y="48602"/>
                  </a:lnTo>
                  <a:lnTo>
                    <a:pt x="972515" y="56146"/>
                  </a:lnTo>
                  <a:lnTo>
                    <a:pt x="980059" y="56146"/>
                  </a:lnTo>
                  <a:lnTo>
                    <a:pt x="980059" y="48602"/>
                  </a:lnTo>
                  <a:close/>
                </a:path>
                <a:path w="1844675" h="104775">
                  <a:moveTo>
                    <a:pt x="1034097" y="97231"/>
                  </a:moveTo>
                  <a:lnTo>
                    <a:pt x="1026553" y="97231"/>
                  </a:lnTo>
                  <a:lnTo>
                    <a:pt x="1026553" y="104762"/>
                  </a:lnTo>
                  <a:lnTo>
                    <a:pt x="1034097" y="104762"/>
                  </a:lnTo>
                  <a:lnTo>
                    <a:pt x="1034097" y="97231"/>
                  </a:lnTo>
                  <a:close/>
                </a:path>
                <a:path w="1844675" h="104775">
                  <a:moveTo>
                    <a:pt x="1034097" y="48602"/>
                  </a:moveTo>
                  <a:lnTo>
                    <a:pt x="1026553" y="48602"/>
                  </a:lnTo>
                  <a:lnTo>
                    <a:pt x="1026553" y="56146"/>
                  </a:lnTo>
                  <a:lnTo>
                    <a:pt x="1034097" y="56146"/>
                  </a:lnTo>
                  <a:lnTo>
                    <a:pt x="1034097" y="48602"/>
                  </a:lnTo>
                  <a:close/>
                </a:path>
                <a:path w="1844675" h="104775">
                  <a:moveTo>
                    <a:pt x="1088148" y="97231"/>
                  </a:moveTo>
                  <a:lnTo>
                    <a:pt x="1080592" y="97231"/>
                  </a:lnTo>
                  <a:lnTo>
                    <a:pt x="1080592" y="104762"/>
                  </a:lnTo>
                  <a:lnTo>
                    <a:pt x="1088148" y="104762"/>
                  </a:lnTo>
                  <a:lnTo>
                    <a:pt x="1088148" y="97231"/>
                  </a:lnTo>
                  <a:close/>
                </a:path>
                <a:path w="1844675" h="104775">
                  <a:moveTo>
                    <a:pt x="1088148" y="48602"/>
                  </a:moveTo>
                  <a:lnTo>
                    <a:pt x="1080592" y="48602"/>
                  </a:lnTo>
                  <a:lnTo>
                    <a:pt x="1080592" y="56146"/>
                  </a:lnTo>
                  <a:lnTo>
                    <a:pt x="1088148" y="56146"/>
                  </a:lnTo>
                  <a:lnTo>
                    <a:pt x="1088148" y="48602"/>
                  </a:lnTo>
                  <a:close/>
                </a:path>
                <a:path w="1844675" h="104775">
                  <a:moveTo>
                    <a:pt x="1142136" y="97231"/>
                  </a:moveTo>
                  <a:lnTo>
                    <a:pt x="1134592" y="97231"/>
                  </a:lnTo>
                  <a:lnTo>
                    <a:pt x="1134592" y="104762"/>
                  </a:lnTo>
                  <a:lnTo>
                    <a:pt x="1142136" y="104762"/>
                  </a:lnTo>
                  <a:lnTo>
                    <a:pt x="1142136" y="97231"/>
                  </a:lnTo>
                  <a:close/>
                </a:path>
                <a:path w="1844675" h="104775">
                  <a:moveTo>
                    <a:pt x="1142136" y="48602"/>
                  </a:moveTo>
                  <a:lnTo>
                    <a:pt x="1134592" y="48602"/>
                  </a:lnTo>
                  <a:lnTo>
                    <a:pt x="1134592" y="56146"/>
                  </a:lnTo>
                  <a:lnTo>
                    <a:pt x="1142136" y="56146"/>
                  </a:lnTo>
                  <a:lnTo>
                    <a:pt x="1142136" y="48602"/>
                  </a:lnTo>
                  <a:close/>
                </a:path>
                <a:path w="1844675" h="104775">
                  <a:moveTo>
                    <a:pt x="1196187" y="97231"/>
                  </a:moveTo>
                  <a:lnTo>
                    <a:pt x="1188631" y="97231"/>
                  </a:lnTo>
                  <a:lnTo>
                    <a:pt x="1188631" y="104762"/>
                  </a:lnTo>
                  <a:lnTo>
                    <a:pt x="1196187" y="104762"/>
                  </a:lnTo>
                  <a:lnTo>
                    <a:pt x="1196187" y="97231"/>
                  </a:lnTo>
                  <a:close/>
                </a:path>
                <a:path w="1844675" h="104775">
                  <a:moveTo>
                    <a:pt x="1196187" y="48602"/>
                  </a:moveTo>
                  <a:lnTo>
                    <a:pt x="1188631" y="48602"/>
                  </a:lnTo>
                  <a:lnTo>
                    <a:pt x="1188631" y="56146"/>
                  </a:lnTo>
                  <a:lnTo>
                    <a:pt x="1196187" y="56146"/>
                  </a:lnTo>
                  <a:lnTo>
                    <a:pt x="1196187" y="48602"/>
                  </a:lnTo>
                  <a:close/>
                </a:path>
                <a:path w="1844675" h="104775">
                  <a:moveTo>
                    <a:pt x="1250226" y="97231"/>
                  </a:moveTo>
                  <a:lnTo>
                    <a:pt x="1242682" y="97231"/>
                  </a:lnTo>
                  <a:lnTo>
                    <a:pt x="1242682" y="104762"/>
                  </a:lnTo>
                  <a:lnTo>
                    <a:pt x="1250226" y="104762"/>
                  </a:lnTo>
                  <a:lnTo>
                    <a:pt x="1250226" y="97231"/>
                  </a:lnTo>
                  <a:close/>
                </a:path>
                <a:path w="1844675" h="104775">
                  <a:moveTo>
                    <a:pt x="1250226" y="48602"/>
                  </a:moveTo>
                  <a:lnTo>
                    <a:pt x="1242682" y="48602"/>
                  </a:lnTo>
                  <a:lnTo>
                    <a:pt x="1242682" y="56146"/>
                  </a:lnTo>
                  <a:lnTo>
                    <a:pt x="1250226" y="56146"/>
                  </a:lnTo>
                  <a:lnTo>
                    <a:pt x="1250226" y="48602"/>
                  </a:lnTo>
                  <a:close/>
                </a:path>
                <a:path w="1844675" h="104775">
                  <a:moveTo>
                    <a:pt x="1304264" y="97231"/>
                  </a:moveTo>
                  <a:lnTo>
                    <a:pt x="1296720" y="97231"/>
                  </a:lnTo>
                  <a:lnTo>
                    <a:pt x="1296720" y="104762"/>
                  </a:lnTo>
                  <a:lnTo>
                    <a:pt x="1304264" y="104762"/>
                  </a:lnTo>
                  <a:lnTo>
                    <a:pt x="1304264" y="97231"/>
                  </a:lnTo>
                  <a:close/>
                </a:path>
                <a:path w="1844675" h="104775">
                  <a:moveTo>
                    <a:pt x="1304264" y="48602"/>
                  </a:moveTo>
                  <a:lnTo>
                    <a:pt x="1296720" y="48602"/>
                  </a:lnTo>
                  <a:lnTo>
                    <a:pt x="1296720" y="56146"/>
                  </a:lnTo>
                  <a:lnTo>
                    <a:pt x="1304264" y="56146"/>
                  </a:lnTo>
                  <a:lnTo>
                    <a:pt x="1304264" y="48602"/>
                  </a:lnTo>
                  <a:close/>
                </a:path>
                <a:path w="1844675" h="104775">
                  <a:moveTo>
                    <a:pt x="1358265" y="97231"/>
                  </a:moveTo>
                  <a:lnTo>
                    <a:pt x="1350721" y="97231"/>
                  </a:lnTo>
                  <a:lnTo>
                    <a:pt x="1350721" y="104762"/>
                  </a:lnTo>
                  <a:lnTo>
                    <a:pt x="1358265" y="104762"/>
                  </a:lnTo>
                  <a:lnTo>
                    <a:pt x="1358265" y="97231"/>
                  </a:lnTo>
                  <a:close/>
                </a:path>
                <a:path w="1844675" h="104775">
                  <a:moveTo>
                    <a:pt x="1358265" y="48602"/>
                  </a:moveTo>
                  <a:lnTo>
                    <a:pt x="1350721" y="48602"/>
                  </a:lnTo>
                  <a:lnTo>
                    <a:pt x="1350721" y="56146"/>
                  </a:lnTo>
                  <a:lnTo>
                    <a:pt x="1358265" y="56146"/>
                  </a:lnTo>
                  <a:lnTo>
                    <a:pt x="1358265" y="48602"/>
                  </a:lnTo>
                  <a:close/>
                </a:path>
                <a:path w="1844675" h="104775">
                  <a:moveTo>
                    <a:pt x="1412303" y="97231"/>
                  </a:moveTo>
                  <a:lnTo>
                    <a:pt x="1404759" y="97231"/>
                  </a:lnTo>
                  <a:lnTo>
                    <a:pt x="1404759" y="104762"/>
                  </a:lnTo>
                  <a:lnTo>
                    <a:pt x="1412303" y="104762"/>
                  </a:lnTo>
                  <a:lnTo>
                    <a:pt x="1412303" y="97231"/>
                  </a:lnTo>
                  <a:close/>
                </a:path>
                <a:path w="1844675" h="104775">
                  <a:moveTo>
                    <a:pt x="1412303" y="48602"/>
                  </a:moveTo>
                  <a:lnTo>
                    <a:pt x="1404759" y="48602"/>
                  </a:lnTo>
                  <a:lnTo>
                    <a:pt x="1404759" y="56146"/>
                  </a:lnTo>
                  <a:lnTo>
                    <a:pt x="1412303" y="56146"/>
                  </a:lnTo>
                  <a:lnTo>
                    <a:pt x="1412303" y="48602"/>
                  </a:lnTo>
                  <a:close/>
                </a:path>
                <a:path w="1844675" h="104775">
                  <a:moveTo>
                    <a:pt x="1466354" y="97231"/>
                  </a:moveTo>
                  <a:lnTo>
                    <a:pt x="1458810" y="97231"/>
                  </a:lnTo>
                  <a:lnTo>
                    <a:pt x="1458810" y="104762"/>
                  </a:lnTo>
                  <a:lnTo>
                    <a:pt x="1466354" y="104762"/>
                  </a:lnTo>
                  <a:lnTo>
                    <a:pt x="1466354" y="97231"/>
                  </a:lnTo>
                  <a:close/>
                </a:path>
                <a:path w="1844675" h="104775">
                  <a:moveTo>
                    <a:pt x="1466354" y="48602"/>
                  </a:moveTo>
                  <a:lnTo>
                    <a:pt x="1458810" y="48602"/>
                  </a:lnTo>
                  <a:lnTo>
                    <a:pt x="1458810" y="56146"/>
                  </a:lnTo>
                  <a:lnTo>
                    <a:pt x="1466354" y="56146"/>
                  </a:lnTo>
                  <a:lnTo>
                    <a:pt x="1466354" y="48602"/>
                  </a:lnTo>
                  <a:close/>
                </a:path>
                <a:path w="1844675" h="104775">
                  <a:moveTo>
                    <a:pt x="1520380" y="97231"/>
                  </a:moveTo>
                  <a:lnTo>
                    <a:pt x="1512836" y="97231"/>
                  </a:lnTo>
                  <a:lnTo>
                    <a:pt x="1512836" y="104762"/>
                  </a:lnTo>
                  <a:lnTo>
                    <a:pt x="1520380" y="104762"/>
                  </a:lnTo>
                  <a:lnTo>
                    <a:pt x="1520380" y="97231"/>
                  </a:lnTo>
                  <a:close/>
                </a:path>
                <a:path w="1844675" h="104775">
                  <a:moveTo>
                    <a:pt x="1520380" y="48602"/>
                  </a:moveTo>
                  <a:lnTo>
                    <a:pt x="1512836" y="48602"/>
                  </a:lnTo>
                  <a:lnTo>
                    <a:pt x="1512836" y="56146"/>
                  </a:lnTo>
                  <a:lnTo>
                    <a:pt x="1520380" y="56146"/>
                  </a:lnTo>
                  <a:lnTo>
                    <a:pt x="1520380" y="48602"/>
                  </a:lnTo>
                  <a:close/>
                </a:path>
                <a:path w="1844675" h="104775">
                  <a:moveTo>
                    <a:pt x="1574380" y="97231"/>
                  </a:moveTo>
                  <a:lnTo>
                    <a:pt x="1566849" y="97231"/>
                  </a:lnTo>
                  <a:lnTo>
                    <a:pt x="1566849" y="104762"/>
                  </a:lnTo>
                  <a:lnTo>
                    <a:pt x="1574380" y="104762"/>
                  </a:lnTo>
                  <a:lnTo>
                    <a:pt x="1574380" y="97231"/>
                  </a:lnTo>
                  <a:close/>
                </a:path>
                <a:path w="1844675" h="104775">
                  <a:moveTo>
                    <a:pt x="1574380" y="48602"/>
                  </a:moveTo>
                  <a:lnTo>
                    <a:pt x="1566849" y="48602"/>
                  </a:lnTo>
                  <a:lnTo>
                    <a:pt x="1566849" y="56146"/>
                  </a:lnTo>
                  <a:lnTo>
                    <a:pt x="1574380" y="56146"/>
                  </a:lnTo>
                  <a:lnTo>
                    <a:pt x="1574380" y="48602"/>
                  </a:lnTo>
                  <a:close/>
                </a:path>
                <a:path w="1844675" h="104775">
                  <a:moveTo>
                    <a:pt x="1628419" y="97231"/>
                  </a:moveTo>
                  <a:lnTo>
                    <a:pt x="1620875" y="97231"/>
                  </a:lnTo>
                  <a:lnTo>
                    <a:pt x="1620875" y="104762"/>
                  </a:lnTo>
                  <a:lnTo>
                    <a:pt x="1628419" y="104762"/>
                  </a:lnTo>
                  <a:lnTo>
                    <a:pt x="1628419" y="97231"/>
                  </a:lnTo>
                  <a:close/>
                </a:path>
                <a:path w="1844675" h="104775">
                  <a:moveTo>
                    <a:pt x="1628419" y="48602"/>
                  </a:moveTo>
                  <a:lnTo>
                    <a:pt x="1620875" y="48602"/>
                  </a:lnTo>
                  <a:lnTo>
                    <a:pt x="1620875" y="56146"/>
                  </a:lnTo>
                  <a:lnTo>
                    <a:pt x="1628419" y="56146"/>
                  </a:lnTo>
                  <a:lnTo>
                    <a:pt x="1628419" y="48602"/>
                  </a:lnTo>
                  <a:close/>
                </a:path>
                <a:path w="1844675" h="104775">
                  <a:moveTo>
                    <a:pt x="1682457" y="97231"/>
                  </a:moveTo>
                  <a:lnTo>
                    <a:pt x="1674914" y="97231"/>
                  </a:lnTo>
                  <a:lnTo>
                    <a:pt x="1674914" y="104762"/>
                  </a:lnTo>
                  <a:lnTo>
                    <a:pt x="1682457" y="104762"/>
                  </a:lnTo>
                  <a:lnTo>
                    <a:pt x="1682457" y="97231"/>
                  </a:lnTo>
                  <a:close/>
                </a:path>
                <a:path w="1844675" h="104775">
                  <a:moveTo>
                    <a:pt x="1682457" y="48602"/>
                  </a:moveTo>
                  <a:lnTo>
                    <a:pt x="1674914" y="48602"/>
                  </a:lnTo>
                  <a:lnTo>
                    <a:pt x="1674914" y="56146"/>
                  </a:lnTo>
                  <a:lnTo>
                    <a:pt x="1682457" y="56146"/>
                  </a:lnTo>
                  <a:lnTo>
                    <a:pt x="1682457" y="48602"/>
                  </a:lnTo>
                  <a:close/>
                </a:path>
                <a:path w="1844675" h="104775">
                  <a:moveTo>
                    <a:pt x="1736509" y="97231"/>
                  </a:moveTo>
                  <a:lnTo>
                    <a:pt x="1728965" y="97231"/>
                  </a:lnTo>
                  <a:lnTo>
                    <a:pt x="1728965" y="104762"/>
                  </a:lnTo>
                  <a:lnTo>
                    <a:pt x="1736509" y="104762"/>
                  </a:lnTo>
                  <a:lnTo>
                    <a:pt x="1736509" y="97231"/>
                  </a:lnTo>
                  <a:close/>
                </a:path>
                <a:path w="1844675" h="104775">
                  <a:moveTo>
                    <a:pt x="1736509" y="48602"/>
                  </a:moveTo>
                  <a:lnTo>
                    <a:pt x="1728965" y="48602"/>
                  </a:lnTo>
                  <a:lnTo>
                    <a:pt x="1728965" y="56146"/>
                  </a:lnTo>
                  <a:lnTo>
                    <a:pt x="1736509" y="56146"/>
                  </a:lnTo>
                  <a:lnTo>
                    <a:pt x="1736509" y="48602"/>
                  </a:lnTo>
                  <a:close/>
                </a:path>
                <a:path w="1844675" h="104775">
                  <a:moveTo>
                    <a:pt x="1790496" y="97231"/>
                  </a:moveTo>
                  <a:lnTo>
                    <a:pt x="1782953" y="97231"/>
                  </a:lnTo>
                  <a:lnTo>
                    <a:pt x="1782953" y="104762"/>
                  </a:lnTo>
                  <a:lnTo>
                    <a:pt x="1790496" y="104762"/>
                  </a:lnTo>
                  <a:lnTo>
                    <a:pt x="1790496" y="97231"/>
                  </a:lnTo>
                  <a:close/>
                </a:path>
                <a:path w="1844675" h="104775">
                  <a:moveTo>
                    <a:pt x="1790496" y="48602"/>
                  </a:moveTo>
                  <a:lnTo>
                    <a:pt x="1782953" y="48602"/>
                  </a:lnTo>
                  <a:lnTo>
                    <a:pt x="1782953" y="56146"/>
                  </a:lnTo>
                  <a:lnTo>
                    <a:pt x="1790496" y="56146"/>
                  </a:lnTo>
                  <a:lnTo>
                    <a:pt x="1790496" y="48602"/>
                  </a:lnTo>
                  <a:close/>
                </a:path>
                <a:path w="1844675" h="104775">
                  <a:moveTo>
                    <a:pt x="1844535" y="97231"/>
                  </a:moveTo>
                  <a:lnTo>
                    <a:pt x="1837004" y="97231"/>
                  </a:lnTo>
                  <a:lnTo>
                    <a:pt x="1837004" y="104762"/>
                  </a:lnTo>
                  <a:lnTo>
                    <a:pt x="1844535" y="104762"/>
                  </a:lnTo>
                  <a:lnTo>
                    <a:pt x="1844535" y="97231"/>
                  </a:lnTo>
                  <a:close/>
                </a:path>
                <a:path w="1844675" h="104775">
                  <a:moveTo>
                    <a:pt x="1844535" y="48602"/>
                  </a:moveTo>
                  <a:lnTo>
                    <a:pt x="1837004" y="48602"/>
                  </a:lnTo>
                  <a:lnTo>
                    <a:pt x="1837004" y="56146"/>
                  </a:lnTo>
                  <a:lnTo>
                    <a:pt x="1844535" y="56146"/>
                  </a:lnTo>
                  <a:lnTo>
                    <a:pt x="1844535" y="48602"/>
                  </a:lnTo>
                  <a:close/>
                </a:path>
              </a:pathLst>
            </a:custGeom>
            <a:solidFill>
              <a:srgbClr val="F4A82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053376" y="921512"/>
              <a:ext cx="1898650" cy="104775"/>
            </a:xfrm>
            <a:custGeom>
              <a:avLst/>
              <a:gdLst/>
              <a:ahLst/>
              <a:cxnLst/>
              <a:rect l="l" t="t" r="r" b="b"/>
              <a:pathLst>
                <a:path w="1898650" h="104775">
                  <a:moveTo>
                    <a:pt x="7543" y="48602"/>
                  </a:moveTo>
                  <a:lnTo>
                    <a:pt x="0" y="48602"/>
                  </a:lnTo>
                  <a:lnTo>
                    <a:pt x="0" y="56146"/>
                  </a:lnTo>
                  <a:lnTo>
                    <a:pt x="7543" y="56146"/>
                  </a:lnTo>
                  <a:lnTo>
                    <a:pt x="7543" y="48602"/>
                  </a:lnTo>
                  <a:close/>
                </a:path>
                <a:path w="1898650" h="104775">
                  <a:moveTo>
                    <a:pt x="7543" y="0"/>
                  </a:moveTo>
                  <a:lnTo>
                    <a:pt x="0" y="0"/>
                  </a:lnTo>
                  <a:lnTo>
                    <a:pt x="0" y="7543"/>
                  </a:lnTo>
                  <a:lnTo>
                    <a:pt x="7543" y="7543"/>
                  </a:lnTo>
                  <a:lnTo>
                    <a:pt x="7543" y="0"/>
                  </a:lnTo>
                  <a:close/>
                </a:path>
                <a:path w="1898650" h="104775">
                  <a:moveTo>
                    <a:pt x="61569" y="48602"/>
                  </a:moveTo>
                  <a:lnTo>
                    <a:pt x="54025" y="48602"/>
                  </a:lnTo>
                  <a:lnTo>
                    <a:pt x="54025" y="56146"/>
                  </a:lnTo>
                  <a:lnTo>
                    <a:pt x="61569" y="56146"/>
                  </a:lnTo>
                  <a:lnTo>
                    <a:pt x="61569" y="48602"/>
                  </a:lnTo>
                  <a:close/>
                </a:path>
                <a:path w="1898650" h="104775">
                  <a:moveTo>
                    <a:pt x="61569" y="0"/>
                  </a:moveTo>
                  <a:lnTo>
                    <a:pt x="54025" y="0"/>
                  </a:lnTo>
                  <a:lnTo>
                    <a:pt x="54025" y="7543"/>
                  </a:lnTo>
                  <a:lnTo>
                    <a:pt x="61569" y="7543"/>
                  </a:lnTo>
                  <a:lnTo>
                    <a:pt x="61569" y="0"/>
                  </a:lnTo>
                  <a:close/>
                </a:path>
                <a:path w="1898650" h="104775">
                  <a:moveTo>
                    <a:pt x="115570" y="48602"/>
                  </a:moveTo>
                  <a:lnTo>
                    <a:pt x="108038" y="48602"/>
                  </a:lnTo>
                  <a:lnTo>
                    <a:pt x="108038" y="56146"/>
                  </a:lnTo>
                  <a:lnTo>
                    <a:pt x="115570" y="56146"/>
                  </a:lnTo>
                  <a:lnTo>
                    <a:pt x="115570" y="48602"/>
                  </a:lnTo>
                  <a:close/>
                </a:path>
                <a:path w="1898650" h="104775">
                  <a:moveTo>
                    <a:pt x="115570" y="0"/>
                  </a:moveTo>
                  <a:lnTo>
                    <a:pt x="108038" y="0"/>
                  </a:lnTo>
                  <a:lnTo>
                    <a:pt x="108038" y="7543"/>
                  </a:lnTo>
                  <a:lnTo>
                    <a:pt x="115570" y="7543"/>
                  </a:lnTo>
                  <a:lnTo>
                    <a:pt x="115570" y="0"/>
                  </a:lnTo>
                  <a:close/>
                </a:path>
                <a:path w="1898650" h="104775">
                  <a:moveTo>
                    <a:pt x="169621" y="48602"/>
                  </a:moveTo>
                  <a:lnTo>
                    <a:pt x="162077" y="48602"/>
                  </a:lnTo>
                  <a:lnTo>
                    <a:pt x="162077" y="56146"/>
                  </a:lnTo>
                  <a:lnTo>
                    <a:pt x="169621" y="56146"/>
                  </a:lnTo>
                  <a:lnTo>
                    <a:pt x="169621" y="48602"/>
                  </a:lnTo>
                  <a:close/>
                </a:path>
                <a:path w="1898650" h="104775">
                  <a:moveTo>
                    <a:pt x="169621" y="0"/>
                  </a:moveTo>
                  <a:lnTo>
                    <a:pt x="162077" y="0"/>
                  </a:lnTo>
                  <a:lnTo>
                    <a:pt x="162077" y="7543"/>
                  </a:lnTo>
                  <a:lnTo>
                    <a:pt x="169621" y="7543"/>
                  </a:lnTo>
                  <a:lnTo>
                    <a:pt x="169621" y="0"/>
                  </a:lnTo>
                  <a:close/>
                </a:path>
                <a:path w="1898650" h="104775">
                  <a:moveTo>
                    <a:pt x="223647" y="48602"/>
                  </a:moveTo>
                  <a:lnTo>
                    <a:pt x="216103" y="48602"/>
                  </a:lnTo>
                  <a:lnTo>
                    <a:pt x="216103" y="56146"/>
                  </a:lnTo>
                  <a:lnTo>
                    <a:pt x="223647" y="56146"/>
                  </a:lnTo>
                  <a:lnTo>
                    <a:pt x="223647" y="48602"/>
                  </a:lnTo>
                  <a:close/>
                </a:path>
                <a:path w="1898650" h="104775">
                  <a:moveTo>
                    <a:pt x="223647" y="0"/>
                  </a:moveTo>
                  <a:lnTo>
                    <a:pt x="216103" y="0"/>
                  </a:lnTo>
                  <a:lnTo>
                    <a:pt x="216103" y="7543"/>
                  </a:lnTo>
                  <a:lnTo>
                    <a:pt x="223647" y="7543"/>
                  </a:lnTo>
                  <a:lnTo>
                    <a:pt x="223647" y="0"/>
                  </a:lnTo>
                  <a:close/>
                </a:path>
                <a:path w="1898650" h="104775">
                  <a:moveTo>
                    <a:pt x="277698" y="48602"/>
                  </a:moveTo>
                  <a:lnTo>
                    <a:pt x="270154" y="48602"/>
                  </a:lnTo>
                  <a:lnTo>
                    <a:pt x="270154" y="56146"/>
                  </a:lnTo>
                  <a:lnTo>
                    <a:pt x="277698" y="56146"/>
                  </a:lnTo>
                  <a:lnTo>
                    <a:pt x="277698" y="48602"/>
                  </a:lnTo>
                  <a:close/>
                </a:path>
                <a:path w="1898650" h="104775">
                  <a:moveTo>
                    <a:pt x="277698" y="0"/>
                  </a:moveTo>
                  <a:lnTo>
                    <a:pt x="270154" y="0"/>
                  </a:lnTo>
                  <a:lnTo>
                    <a:pt x="270154" y="7543"/>
                  </a:lnTo>
                  <a:lnTo>
                    <a:pt x="277698" y="7543"/>
                  </a:lnTo>
                  <a:lnTo>
                    <a:pt x="277698" y="0"/>
                  </a:lnTo>
                  <a:close/>
                </a:path>
                <a:path w="1898650" h="104775">
                  <a:moveTo>
                    <a:pt x="331698" y="48602"/>
                  </a:moveTo>
                  <a:lnTo>
                    <a:pt x="324154" y="48602"/>
                  </a:lnTo>
                  <a:lnTo>
                    <a:pt x="324154" y="56146"/>
                  </a:lnTo>
                  <a:lnTo>
                    <a:pt x="331698" y="56146"/>
                  </a:lnTo>
                  <a:lnTo>
                    <a:pt x="331698" y="48602"/>
                  </a:lnTo>
                  <a:close/>
                </a:path>
                <a:path w="1898650" h="104775">
                  <a:moveTo>
                    <a:pt x="331698" y="0"/>
                  </a:moveTo>
                  <a:lnTo>
                    <a:pt x="324154" y="0"/>
                  </a:lnTo>
                  <a:lnTo>
                    <a:pt x="324154" y="7543"/>
                  </a:lnTo>
                  <a:lnTo>
                    <a:pt x="331698" y="7543"/>
                  </a:lnTo>
                  <a:lnTo>
                    <a:pt x="331698" y="0"/>
                  </a:lnTo>
                  <a:close/>
                </a:path>
                <a:path w="1898650" h="104775">
                  <a:moveTo>
                    <a:pt x="385724" y="48602"/>
                  </a:moveTo>
                  <a:lnTo>
                    <a:pt x="378193" y="48602"/>
                  </a:lnTo>
                  <a:lnTo>
                    <a:pt x="378193" y="56146"/>
                  </a:lnTo>
                  <a:lnTo>
                    <a:pt x="385724" y="56146"/>
                  </a:lnTo>
                  <a:lnTo>
                    <a:pt x="385724" y="48602"/>
                  </a:lnTo>
                  <a:close/>
                </a:path>
                <a:path w="1898650" h="104775">
                  <a:moveTo>
                    <a:pt x="385724" y="0"/>
                  </a:moveTo>
                  <a:lnTo>
                    <a:pt x="378193" y="0"/>
                  </a:lnTo>
                  <a:lnTo>
                    <a:pt x="378193" y="7543"/>
                  </a:lnTo>
                  <a:lnTo>
                    <a:pt x="385724" y="7543"/>
                  </a:lnTo>
                  <a:lnTo>
                    <a:pt x="385724" y="0"/>
                  </a:lnTo>
                  <a:close/>
                </a:path>
                <a:path w="1898650" h="104775">
                  <a:moveTo>
                    <a:pt x="439775" y="48602"/>
                  </a:moveTo>
                  <a:lnTo>
                    <a:pt x="432231" y="48602"/>
                  </a:lnTo>
                  <a:lnTo>
                    <a:pt x="432231" y="56146"/>
                  </a:lnTo>
                  <a:lnTo>
                    <a:pt x="439775" y="56146"/>
                  </a:lnTo>
                  <a:lnTo>
                    <a:pt x="439775" y="48602"/>
                  </a:lnTo>
                  <a:close/>
                </a:path>
                <a:path w="1898650" h="104775">
                  <a:moveTo>
                    <a:pt x="439775" y="0"/>
                  </a:moveTo>
                  <a:lnTo>
                    <a:pt x="432231" y="0"/>
                  </a:lnTo>
                  <a:lnTo>
                    <a:pt x="432231" y="7543"/>
                  </a:lnTo>
                  <a:lnTo>
                    <a:pt x="439775" y="7543"/>
                  </a:lnTo>
                  <a:lnTo>
                    <a:pt x="439775" y="0"/>
                  </a:lnTo>
                  <a:close/>
                </a:path>
                <a:path w="1898650" h="104775">
                  <a:moveTo>
                    <a:pt x="493814" y="48602"/>
                  </a:moveTo>
                  <a:lnTo>
                    <a:pt x="486283" y="48602"/>
                  </a:lnTo>
                  <a:lnTo>
                    <a:pt x="486283" y="56146"/>
                  </a:lnTo>
                  <a:lnTo>
                    <a:pt x="493814" y="56146"/>
                  </a:lnTo>
                  <a:lnTo>
                    <a:pt x="493814" y="48602"/>
                  </a:lnTo>
                  <a:close/>
                </a:path>
                <a:path w="1898650" h="104775">
                  <a:moveTo>
                    <a:pt x="493814" y="0"/>
                  </a:moveTo>
                  <a:lnTo>
                    <a:pt x="486283" y="0"/>
                  </a:lnTo>
                  <a:lnTo>
                    <a:pt x="486283" y="7543"/>
                  </a:lnTo>
                  <a:lnTo>
                    <a:pt x="493814" y="7543"/>
                  </a:lnTo>
                  <a:lnTo>
                    <a:pt x="493814" y="0"/>
                  </a:lnTo>
                  <a:close/>
                </a:path>
                <a:path w="1898650" h="104775">
                  <a:moveTo>
                    <a:pt x="547814" y="48602"/>
                  </a:moveTo>
                  <a:lnTo>
                    <a:pt x="540270" y="48602"/>
                  </a:lnTo>
                  <a:lnTo>
                    <a:pt x="540270" y="56146"/>
                  </a:lnTo>
                  <a:lnTo>
                    <a:pt x="547814" y="56146"/>
                  </a:lnTo>
                  <a:lnTo>
                    <a:pt x="547814" y="48602"/>
                  </a:lnTo>
                  <a:close/>
                </a:path>
                <a:path w="1898650" h="104775">
                  <a:moveTo>
                    <a:pt x="547814" y="0"/>
                  </a:moveTo>
                  <a:lnTo>
                    <a:pt x="540270" y="0"/>
                  </a:lnTo>
                  <a:lnTo>
                    <a:pt x="540270" y="7543"/>
                  </a:lnTo>
                  <a:lnTo>
                    <a:pt x="547814" y="7543"/>
                  </a:lnTo>
                  <a:lnTo>
                    <a:pt x="547814" y="0"/>
                  </a:lnTo>
                  <a:close/>
                </a:path>
                <a:path w="1898650" h="104775">
                  <a:moveTo>
                    <a:pt x="601853" y="48602"/>
                  </a:moveTo>
                  <a:lnTo>
                    <a:pt x="594321" y="48602"/>
                  </a:lnTo>
                  <a:lnTo>
                    <a:pt x="594321" y="56146"/>
                  </a:lnTo>
                  <a:lnTo>
                    <a:pt x="601853" y="56146"/>
                  </a:lnTo>
                  <a:lnTo>
                    <a:pt x="601853" y="48602"/>
                  </a:lnTo>
                  <a:close/>
                </a:path>
                <a:path w="1898650" h="104775">
                  <a:moveTo>
                    <a:pt x="601853" y="0"/>
                  </a:moveTo>
                  <a:lnTo>
                    <a:pt x="594321" y="0"/>
                  </a:lnTo>
                  <a:lnTo>
                    <a:pt x="594321" y="7543"/>
                  </a:lnTo>
                  <a:lnTo>
                    <a:pt x="601853" y="7543"/>
                  </a:lnTo>
                  <a:lnTo>
                    <a:pt x="601853" y="0"/>
                  </a:lnTo>
                  <a:close/>
                </a:path>
                <a:path w="1898650" h="104775">
                  <a:moveTo>
                    <a:pt x="655904" y="48602"/>
                  </a:moveTo>
                  <a:lnTo>
                    <a:pt x="648360" y="48602"/>
                  </a:lnTo>
                  <a:lnTo>
                    <a:pt x="648360" y="56146"/>
                  </a:lnTo>
                  <a:lnTo>
                    <a:pt x="655904" y="56146"/>
                  </a:lnTo>
                  <a:lnTo>
                    <a:pt x="655904" y="48602"/>
                  </a:lnTo>
                  <a:close/>
                </a:path>
                <a:path w="1898650" h="104775">
                  <a:moveTo>
                    <a:pt x="709904" y="97193"/>
                  </a:moveTo>
                  <a:lnTo>
                    <a:pt x="702360" y="97193"/>
                  </a:lnTo>
                  <a:lnTo>
                    <a:pt x="702360" y="104724"/>
                  </a:lnTo>
                  <a:lnTo>
                    <a:pt x="709904" y="104724"/>
                  </a:lnTo>
                  <a:lnTo>
                    <a:pt x="709904" y="97193"/>
                  </a:lnTo>
                  <a:close/>
                </a:path>
                <a:path w="1898650" h="104775">
                  <a:moveTo>
                    <a:pt x="709904" y="48602"/>
                  </a:moveTo>
                  <a:lnTo>
                    <a:pt x="702360" y="48602"/>
                  </a:lnTo>
                  <a:lnTo>
                    <a:pt x="702360" y="56146"/>
                  </a:lnTo>
                  <a:lnTo>
                    <a:pt x="709904" y="56146"/>
                  </a:lnTo>
                  <a:lnTo>
                    <a:pt x="709904" y="48602"/>
                  </a:lnTo>
                  <a:close/>
                </a:path>
                <a:path w="1898650" h="104775">
                  <a:moveTo>
                    <a:pt x="763943" y="97193"/>
                  </a:moveTo>
                  <a:lnTo>
                    <a:pt x="756399" y="97193"/>
                  </a:lnTo>
                  <a:lnTo>
                    <a:pt x="756399" y="104724"/>
                  </a:lnTo>
                  <a:lnTo>
                    <a:pt x="763943" y="104724"/>
                  </a:lnTo>
                  <a:lnTo>
                    <a:pt x="763943" y="97193"/>
                  </a:lnTo>
                  <a:close/>
                </a:path>
                <a:path w="1898650" h="104775">
                  <a:moveTo>
                    <a:pt x="763943" y="48602"/>
                  </a:moveTo>
                  <a:lnTo>
                    <a:pt x="756399" y="48602"/>
                  </a:lnTo>
                  <a:lnTo>
                    <a:pt x="756399" y="56146"/>
                  </a:lnTo>
                  <a:lnTo>
                    <a:pt x="763943" y="56146"/>
                  </a:lnTo>
                  <a:lnTo>
                    <a:pt x="763943" y="48602"/>
                  </a:lnTo>
                  <a:close/>
                </a:path>
                <a:path w="1898650" h="104775">
                  <a:moveTo>
                    <a:pt x="817968" y="97193"/>
                  </a:moveTo>
                  <a:lnTo>
                    <a:pt x="810425" y="97193"/>
                  </a:lnTo>
                  <a:lnTo>
                    <a:pt x="810425" y="104724"/>
                  </a:lnTo>
                  <a:lnTo>
                    <a:pt x="817968" y="104724"/>
                  </a:lnTo>
                  <a:lnTo>
                    <a:pt x="817968" y="97193"/>
                  </a:lnTo>
                  <a:close/>
                </a:path>
                <a:path w="1898650" h="104775">
                  <a:moveTo>
                    <a:pt x="817968" y="48602"/>
                  </a:moveTo>
                  <a:lnTo>
                    <a:pt x="810425" y="48602"/>
                  </a:lnTo>
                  <a:lnTo>
                    <a:pt x="810425" y="56146"/>
                  </a:lnTo>
                  <a:lnTo>
                    <a:pt x="817968" y="56146"/>
                  </a:lnTo>
                  <a:lnTo>
                    <a:pt x="817968" y="48602"/>
                  </a:lnTo>
                  <a:close/>
                </a:path>
                <a:path w="1898650" h="104775">
                  <a:moveTo>
                    <a:pt x="872020" y="97193"/>
                  </a:moveTo>
                  <a:lnTo>
                    <a:pt x="864476" y="97193"/>
                  </a:lnTo>
                  <a:lnTo>
                    <a:pt x="864476" y="104724"/>
                  </a:lnTo>
                  <a:lnTo>
                    <a:pt x="872020" y="104724"/>
                  </a:lnTo>
                  <a:lnTo>
                    <a:pt x="872020" y="97193"/>
                  </a:lnTo>
                  <a:close/>
                </a:path>
                <a:path w="1898650" h="104775">
                  <a:moveTo>
                    <a:pt x="872020" y="48602"/>
                  </a:moveTo>
                  <a:lnTo>
                    <a:pt x="864476" y="48602"/>
                  </a:lnTo>
                  <a:lnTo>
                    <a:pt x="864476" y="56146"/>
                  </a:lnTo>
                  <a:lnTo>
                    <a:pt x="872020" y="56146"/>
                  </a:lnTo>
                  <a:lnTo>
                    <a:pt x="872020" y="48602"/>
                  </a:lnTo>
                  <a:close/>
                </a:path>
                <a:path w="1898650" h="104775">
                  <a:moveTo>
                    <a:pt x="926033" y="97193"/>
                  </a:moveTo>
                  <a:lnTo>
                    <a:pt x="918476" y="97193"/>
                  </a:lnTo>
                  <a:lnTo>
                    <a:pt x="918476" y="104724"/>
                  </a:lnTo>
                  <a:lnTo>
                    <a:pt x="926033" y="104724"/>
                  </a:lnTo>
                  <a:lnTo>
                    <a:pt x="926033" y="97193"/>
                  </a:lnTo>
                  <a:close/>
                </a:path>
                <a:path w="1898650" h="104775">
                  <a:moveTo>
                    <a:pt x="926033" y="48602"/>
                  </a:moveTo>
                  <a:lnTo>
                    <a:pt x="918476" y="48602"/>
                  </a:lnTo>
                  <a:lnTo>
                    <a:pt x="918476" y="56146"/>
                  </a:lnTo>
                  <a:lnTo>
                    <a:pt x="926033" y="56146"/>
                  </a:lnTo>
                  <a:lnTo>
                    <a:pt x="926033" y="48602"/>
                  </a:lnTo>
                  <a:close/>
                </a:path>
                <a:path w="1898650" h="104775">
                  <a:moveTo>
                    <a:pt x="980059" y="97193"/>
                  </a:moveTo>
                  <a:lnTo>
                    <a:pt x="972515" y="97193"/>
                  </a:lnTo>
                  <a:lnTo>
                    <a:pt x="972515" y="104724"/>
                  </a:lnTo>
                  <a:lnTo>
                    <a:pt x="980059" y="104724"/>
                  </a:lnTo>
                  <a:lnTo>
                    <a:pt x="980059" y="97193"/>
                  </a:lnTo>
                  <a:close/>
                </a:path>
                <a:path w="1898650" h="104775">
                  <a:moveTo>
                    <a:pt x="980059" y="48602"/>
                  </a:moveTo>
                  <a:lnTo>
                    <a:pt x="972515" y="48602"/>
                  </a:lnTo>
                  <a:lnTo>
                    <a:pt x="972515" y="56146"/>
                  </a:lnTo>
                  <a:lnTo>
                    <a:pt x="980059" y="56146"/>
                  </a:lnTo>
                  <a:lnTo>
                    <a:pt x="980059" y="48602"/>
                  </a:lnTo>
                  <a:close/>
                </a:path>
                <a:path w="1898650" h="104775">
                  <a:moveTo>
                    <a:pt x="1034097" y="97193"/>
                  </a:moveTo>
                  <a:lnTo>
                    <a:pt x="1026553" y="97193"/>
                  </a:lnTo>
                  <a:lnTo>
                    <a:pt x="1026553" y="104724"/>
                  </a:lnTo>
                  <a:lnTo>
                    <a:pt x="1034097" y="104724"/>
                  </a:lnTo>
                  <a:lnTo>
                    <a:pt x="1034097" y="97193"/>
                  </a:lnTo>
                  <a:close/>
                </a:path>
                <a:path w="1898650" h="104775">
                  <a:moveTo>
                    <a:pt x="1034097" y="48602"/>
                  </a:moveTo>
                  <a:lnTo>
                    <a:pt x="1026553" y="48602"/>
                  </a:lnTo>
                  <a:lnTo>
                    <a:pt x="1026553" y="56146"/>
                  </a:lnTo>
                  <a:lnTo>
                    <a:pt x="1034097" y="56146"/>
                  </a:lnTo>
                  <a:lnTo>
                    <a:pt x="1034097" y="48602"/>
                  </a:lnTo>
                  <a:close/>
                </a:path>
                <a:path w="1898650" h="104775">
                  <a:moveTo>
                    <a:pt x="1088148" y="97193"/>
                  </a:moveTo>
                  <a:lnTo>
                    <a:pt x="1080592" y="97193"/>
                  </a:lnTo>
                  <a:lnTo>
                    <a:pt x="1080592" y="104724"/>
                  </a:lnTo>
                  <a:lnTo>
                    <a:pt x="1088148" y="104724"/>
                  </a:lnTo>
                  <a:lnTo>
                    <a:pt x="1088148" y="97193"/>
                  </a:lnTo>
                  <a:close/>
                </a:path>
                <a:path w="1898650" h="104775">
                  <a:moveTo>
                    <a:pt x="1088148" y="48602"/>
                  </a:moveTo>
                  <a:lnTo>
                    <a:pt x="1080592" y="48602"/>
                  </a:lnTo>
                  <a:lnTo>
                    <a:pt x="1080592" y="56146"/>
                  </a:lnTo>
                  <a:lnTo>
                    <a:pt x="1088148" y="56146"/>
                  </a:lnTo>
                  <a:lnTo>
                    <a:pt x="1088148" y="48602"/>
                  </a:lnTo>
                  <a:close/>
                </a:path>
                <a:path w="1898650" h="104775">
                  <a:moveTo>
                    <a:pt x="1142136" y="97193"/>
                  </a:moveTo>
                  <a:lnTo>
                    <a:pt x="1134592" y="97193"/>
                  </a:lnTo>
                  <a:lnTo>
                    <a:pt x="1134592" y="104724"/>
                  </a:lnTo>
                  <a:lnTo>
                    <a:pt x="1142136" y="104724"/>
                  </a:lnTo>
                  <a:lnTo>
                    <a:pt x="1142136" y="97193"/>
                  </a:lnTo>
                  <a:close/>
                </a:path>
                <a:path w="1898650" h="104775">
                  <a:moveTo>
                    <a:pt x="1142136" y="48602"/>
                  </a:moveTo>
                  <a:lnTo>
                    <a:pt x="1134592" y="48602"/>
                  </a:lnTo>
                  <a:lnTo>
                    <a:pt x="1134592" y="56146"/>
                  </a:lnTo>
                  <a:lnTo>
                    <a:pt x="1142136" y="56146"/>
                  </a:lnTo>
                  <a:lnTo>
                    <a:pt x="1142136" y="48602"/>
                  </a:lnTo>
                  <a:close/>
                </a:path>
                <a:path w="1898650" h="104775">
                  <a:moveTo>
                    <a:pt x="1196187" y="97193"/>
                  </a:moveTo>
                  <a:lnTo>
                    <a:pt x="1188631" y="97193"/>
                  </a:lnTo>
                  <a:lnTo>
                    <a:pt x="1188631" y="104724"/>
                  </a:lnTo>
                  <a:lnTo>
                    <a:pt x="1196187" y="104724"/>
                  </a:lnTo>
                  <a:lnTo>
                    <a:pt x="1196187" y="97193"/>
                  </a:lnTo>
                  <a:close/>
                </a:path>
                <a:path w="1898650" h="104775">
                  <a:moveTo>
                    <a:pt x="1196187" y="48602"/>
                  </a:moveTo>
                  <a:lnTo>
                    <a:pt x="1188631" y="48602"/>
                  </a:lnTo>
                  <a:lnTo>
                    <a:pt x="1188631" y="56146"/>
                  </a:lnTo>
                  <a:lnTo>
                    <a:pt x="1196187" y="56146"/>
                  </a:lnTo>
                  <a:lnTo>
                    <a:pt x="1196187" y="48602"/>
                  </a:lnTo>
                  <a:close/>
                </a:path>
                <a:path w="1898650" h="104775">
                  <a:moveTo>
                    <a:pt x="1250226" y="97193"/>
                  </a:moveTo>
                  <a:lnTo>
                    <a:pt x="1242682" y="97193"/>
                  </a:lnTo>
                  <a:lnTo>
                    <a:pt x="1242682" y="104724"/>
                  </a:lnTo>
                  <a:lnTo>
                    <a:pt x="1250226" y="104724"/>
                  </a:lnTo>
                  <a:lnTo>
                    <a:pt x="1250226" y="97193"/>
                  </a:lnTo>
                  <a:close/>
                </a:path>
                <a:path w="1898650" h="104775">
                  <a:moveTo>
                    <a:pt x="1250226" y="48602"/>
                  </a:moveTo>
                  <a:lnTo>
                    <a:pt x="1242682" y="48602"/>
                  </a:lnTo>
                  <a:lnTo>
                    <a:pt x="1242682" y="56146"/>
                  </a:lnTo>
                  <a:lnTo>
                    <a:pt x="1250226" y="56146"/>
                  </a:lnTo>
                  <a:lnTo>
                    <a:pt x="1250226" y="48602"/>
                  </a:lnTo>
                  <a:close/>
                </a:path>
                <a:path w="1898650" h="104775">
                  <a:moveTo>
                    <a:pt x="1304264" y="97193"/>
                  </a:moveTo>
                  <a:lnTo>
                    <a:pt x="1296720" y="97193"/>
                  </a:lnTo>
                  <a:lnTo>
                    <a:pt x="1296720" y="104724"/>
                  </a:lnTo>
                  <a:lnTo>
                    <a:pt x="1304264" y="104724"/>
                  </a:lnTo>
                  <a:lnTo>
                    <a:pt x="1304264" y="97193"/>
                  </a:lnTo>
                  <a:close/>
                </a:path>
                <a:path w="1898650" h="104775">
                  <a:moveTo>
                    <a:pt x="1304264" y="48602"/>
                  </a:moveTo>
                  <a:lnTo>
                    <a:pt x="1296720" y="48602"/>
                  </a:lnTo>
                  <a:lnTo>
                    <a:pt x="1296720" y="56146"/>
                  </a:lnTo>
                  <a:lnTo>
                    <a:pt x="1304264" y="56146"/>
                  </a:lnTo>
                  <a:lnTo>
                    <a:pt x="1304264" y="48602"/>
                  </a:lnTo>
                  <a:close/>
                </a:path>
                <a:path w="1898650" h="104775">
                  <a:moveTo>
                    <a:pt x="1358265" y="97193"/>
                  </a:moveTo>
                  <a:lnTo>
                    <a:pt x="1350721" y="97193"/>
                  </a:lnTo>
                  <a:lnTo>
                    <a:pt x="1350721" y="104724"/>
                  </a:lnTo>
                  <a:lnTo>
                    <a:pt x="1358265" y="104724"/>
                  </a:lnTo>
                  <a:lnTo>
                    <a:pt x="1358265" y="97193"/>
                  </a:lnTo>
                  <a:close/>
                </a:path>
                <a:path w="1898650" h="104775">
                  <a:moveTo>
                    <a:pt x="1358265" y="48602"/>
                  </a:moveTo>
                  <a:lnTo>
                    <a:pt x="1350721" y="48602"/>
                  </a:lnTo>
                  <a:lnTo>
                    <a:pt x="1350721" y="56146"/>
                  </a:lnTo>
                  <a:lnTo>
                    <a:pt x="1358265" y="56146"/>
                  </a:lnTo>
                  <a:lnTo>
                    <a:pt x="1358265" y="48602"/>
                  </a:lnTo>
                  <a:close/>
                </a:path>
                <a:path w="1898650" h="104775">
                  <a:moveTo>
                    <a:pt x="1412303" y="97193"/>
                  </a:moveTo>
                  <a:lnTo>
                    <a:pt x="1404759" y="97193"/>
                  </a:lnTo>
                  <a:lnTo>
                    <a:pt x="1404759" y="104724"/>
                  </a:lnTo>
                  <a:lnTo>
                    <a:pt x="1412303" y="104724"/>
                  </a:lnTo>
                  <a:lnTo>
                    <a:pt x="1412303" y="97193"/>
                  </a:lnTo>
                  <a:close/>
                </a:path>
                <a:path w="1898650" h="104775">
                  <a:moveTo>
                    <a:pt x="1412303" y="48602"/>
                  </a:moveTo>
                  <a:lnTo>
                    <a:pt x="1404759" y="48602"/>
                  </a:lnTo>
                  <a:lnTo>
                    <a:pt x="1404759" y="56146"/>
                  </a:lnTo>
                  <a:lnTo>
                    <a:pt x="1412303" y="56146"/>
                  </a:lnTo>
                  <a:lnTo>
                    <a:pt x="1412303" y="48602"/>
                  </a:lnTo>
                  <a:close/>
                </a:path>
                <a:path w="1898650" h="104775">
                  <a:moveTo>
                    <a:pt x="1466354" y="97193"/>
                  </a:moveTo>
                  <a:lnTo>
                    <a:pt x="1458810" y="97193"/>
                  </a:lnTo>
                  <a:lnTo>
                    <a:pt x="1458810" y="104724"/>
                  </a:lnTo>
                  <a:lnTo>
                    <a:pt x="1466354" y="104724"/>
                  </a:lnTo>
                  <a:lnTo>
                    <a:pt x="1466354" y="97193"/>
                  </a:lnTo>
                  <a:close/>
                </a:path>
                <a:path w="1898650" h="104775">
                  <a:moveTo>
                    <a:pt x="1466354" y="48602"/>
                  </a:moveTo>
                  <a:lnTo>
                    <a:pt x="1458810" y="48602"/>
                  </a:lnTo>
                  <a:lnTo>
                    <a:pt x="1458810" y="56146"/>
                  </a:lnTo>
                  <a:lnTo>
                    <a:pt x="1466354" y="56146"/>
                  </a:lnTo>
                  <a:lnTo>
                    <a:pt x="1466354" y="48602"/>
                  </a:lnTo>
                  <a:close/>
                </a:path>
                <a:path w="1898650" h="104775">
                  <a:moveTo>
                    <a:pt x="1520380" y="97193"/>
                  </a:moveTo>
                  <a:lnTo>
                    <a:pt x="1512836" y="97193"/>
                  </a:lnTo>
                  <a:lnTo>
                    <a:pt x="1512836" y="104724"/>
                  </a:lnTo>
                  <a:lnTo>
                    <a:pt x="1520380" y="104724"/>
                  </a:lnTo>
                  <a:lnTo>
                    <a:pt x="1520380" y="97193"/>
                  </a:lnTo>
                  <a:close/>
                </a:path>
                <a:path w="1898650" h="104775">
                  <a:moveTo>
                    <a:pt x="1520380" y="48602"/>
                  </a:moveTo>
                  <a:lnTo>
                    <a:pt x="1512836" y="48602"/>
                  </a:lnTo>
                  <a:lnTo>
                    <a:pt x="1512836" y="56146"/>
                  </a:lnTo>
                  <a:lnTo>
                    <a:pt x="1520380" y="56146"/>
                  </a:lnTo>
                  <a:lnTo>
                    <a:pt x="1520380" y="48602"/>
                  </a:lnTo>
                  <a:close/>
                </a:path>
                <a:path w="1898650" h="104775">
                  <a:moveTo>
                    <a:pt x="1574380" y="97193"/>
                  </a:moveTo>
                  <a:lnTo>
                    <a:pt x="1566849" y="97193"/>
                  </a:lnTo>
                  <a:lnTo>
                    <a:pt x="1566849" y="104724"/>
                  </a:lnTo>
                  <a:lnTo>
                    <a:pt x="1574380" y="104724"/>
                  </a:lnTo>
                  <a:lnTo>
                    <a:pt x="1574380" y="97193"/>
                  </a:lnTo>
                  <a:close/>
                </a:path>
                <a:path w="1898650" h="104775">
                  <a:moveTo>
                    <a:pt x="1574380" y="48602"/>
                  </a:moveTo>
                  <a:lnTo>
                    <a:pt x="1566849" y="48602"/>
                  </a:lnTo>
                  <a:lnTo>
                    <a:pt x="1566849" y="56146"/>
                  </a:lnTo>
                  <a:lnTo>
                    <a:pt x="1574380" y="56146"/>
                  </a:lnTo>
                  <a:lnTo>
                    <a:pt x="1574380" y="48602"/>
                  </a:lnTo>
                  <a:close/>
                </a:path>
                <a:path w="1898650" h="104775">
                  <a:moveTo>
                    <a:pt x="1628419" y="97193"/>
                  </a:moveTo>
                  <a:lnTo>
                    <a:pt x="1620875" y="97193"/>
                  </a:lnTo>
                  <a:lnTo>
                    <a:pt x="1620875" y="104724"/>
                  </a:lnTo>
                  <a:lnTo>
                    <a:pt x="1628419" y="104724"/>
                  </a:lnTo>
                  <a:lnTo>
                    <a:pt x="1628419" y="97193"/>
                  </a:lnTo>
                  <a:close/>
                </a:path>
                <a:path w="1898650" h="104775">
                  <a:moveTo>
                    <a:pt x="1628419" y="48602"/>
                  </a:moveTo>
                  <a:lnTo>
                    <a:pt x="1620875" y="48602"/>
                  </a:lnTo>
                  <a:lnTo>
                    <a:pt x="1620875" y="56146"/>
                  </a:lnTo>
                  <a:lnTo>
                    <a:pt x="1628419" y="56146"/>
                  </a:lnTo>
                  <a:lnTo>
                    <a:pt x="1628419" y="48602"/>
                  </a:lnTo>
                  <a:close/>
                </a:path>
                <a:path w="1898650" h="104775">
                  <a:moveTo>
                    <a:pt x="1682457" y="97193"/>
                  </a:moveTo>
                  <a:lnTo>
                    <a:pt x="1674914" y="97193"/>
                  </a:lnTo>
                  <a:lnTo>
                    <a:pt x="1674914" y="104724"/>
                  </a:lnTo>
                  <a:lnTo>
                    <a:pt x="1682457" y="104724"/>
                  </a:lnTo>
                  <a:lnTo>
                    <a:pt x="1682457" y="97193"/>
                  </a:lnTo>
                  <a:close/>
                </a:path>
                <a:path w="1898650" h="104775">
                  <a:moveTo>
                    <a:pt x="1682457" y="48602"/>
                  </a:moveTo>
                  <a:lnTo>
                    <a:pt x="1674914" y="48602"/>
                  </a:lnTo>
                  <a:lnTo>
                    <a:pt x="1674914" y="56146"/>
                  </a:lnTo>
                  <a:lnTo>
                    <a:pt x="1682457" y="56146"/>
                  </a:lnTo>
                  <a:lnTo>
                    <a:pt x="1682457" y="48602"/>
                  </a:lnTo>
                  <a:close/>
                </a:path>
                <a:path w="1898650" h="104775">
                  <a:moveTo>
                    <a:pt x="1736509" y="97193"/>
                  </a:moveTo>
                  <a:lnTo>
                    <a:pt x="1728965" y="97193"/>
                  </a:lnTo>
                  <a:lnTo>
                    <a:pt x="1728965" y="104724"/>
                  </a:lnTo>
                  <a:lnTo>
                    <a:pt x="1736509" y="104724"/>
                  </a:lnTo>
                  <a:lnTo>
                    <a:pt x="1736509" y="97193"/>
                  </a:lnTo>
                  <a:close/>
                </a:path>
                <a:path w="1898650" h="104775">
                  <a:moveTo>
                    <a:pt x="1736509" y="48602"/>
                  </a:moveTo>
                  <a:lnTo>
                    <a:pt x="1728965" y="48602"/>
                  </a:lnTo>
                  <a:lnTo>
                    <a:pt x="1728965" y="56146"/>
                  </a:lnTo>
                  <a:lnTo>
                    <a:pt x="1736509" y="56146"/>
                  </a:lnTo>
                  <a:lnTo>
                    <a:pt x="1736509" y="48602"/>
                  </a:lnTo>
                  <a:close/>
                </a:path>
                <a:path w="1898650" h="104775">
                  <a:moveTo>
                    <a:pt x="1790496" y="97193"/>
                  </a:moveTo>
                  <a:lnTo>
                    <a:pt x="1782953" y="97193"/>
                  </a:lnTo>
                  <a:lnTo>
                    <a:pt x="1782953" y="104724"/>
                  </a:lnTo>
                  <a:lnTo>
                    <a:pt x="1790496" y="104724"/>
                  </a:lnTo>
                  <a:lnTo>
                    <a:pt x="1790496" y="97193"/>
                  </a:lnTo>
                  <a:close/>
                </a:path>
                <a:path w="1898650" h="104775">
                  <a:moveTo>
                    <a:pt x="1790496" y="48602"/>
                  </a:moveTo>
                  <a:lnTo>
                    <a:pt x="1782953" y="48602"/>
                  </a:lnTo>
                  <a:lnTo>
                    <a:pt x="1782953" y="56146"/>
                  </a:lnTo>
                  <a:lnTo>
                    <a:pt x="1790496" y="56146"/>
                  </a:lnTo>
                  <a:lnTo>
                    <a:pt x="1790496" y="48602"/>
                  </a:lnTo>
                  <a:close/>
                </a:path>
                <a:path w="1898650" h="104775">
                  <a:moveTo>
                    <a:pt x="1844535" y="97193"/>
                  </a:moveTo>
                  <a:lnTo>
                    <a:pt x="1837004" y="97193"/>
                  </a:lnTo>
                  <a:lnTo>
                    <a:pt x="1837004" y="104724"/>
                  </a:lnTo>
                  <a:lnTo>
                    <a:pt x="1844535" y="104724"/>
                  </a:lnTo>
                  <a:lnTo>
                    <a:pt x="1844535" y="97193"/>
                  </a:lnTo>
                  <a:close/>
                </a:path>
                <a:path w="1898650" h="104775">
                  <a:moveTo>
                    <a:pt x="1844535" y="48602"/>
                  </a:moveTo>
                  <a:lnTo>
                    <a:pt x="1837004" y="48602"/>
                  </a:lnTo>
                  <a:lnTo>
                    <a:pt x="1837004" y="56146"/>
                  </a:lnTo>
                  <a:lnTo>
                    <a:pt x="1844535" y="56146"/>
                  </a:lnTo>
                  <a:lnTo>
                    <a:pt x="1844535" y="48602"/>
                  </a:lnTo>
                  <a:close/>
                </a:path>
                <a:path w="1898650" h="104775">
                  <a:moveTo>
                    <a:pt x="1898586" y="97193"/>
                  </a:moveTo>
                  <a:lnTo>
                    <a:pt x="1891042" y="97193"/>
                  </a:lnTo>
                  <a:lnTo>
                    <a:pt x="1891042" y="104724"/>
                  </a:lnTo>
                  <a:lnTo>
                    <a:pt x="1898586" y="104724"/>
                  </a:lnTo>
                  <a:lnTo>
                    <a:pt x="1898586" y="97193"/>
                  </a:lnTo>
                  <a:close/>
                </a:path>
                <a:path w="1898650" h="104775">
                  <a:moveTo>
                    <a:pt x="1898586" y="48602"/>
                  </a:moveTo>
                  <a:lnTo>
                    <a:pt x="1891042" y="48602"/>
                  </a:lnTo>
                  <a:lnTo>
                    <a:pt x="1891042" y="56146"/>
                  </a:lnTo>
                  <a:lnTo>
                    <a:pt x="1898586" y="56146"/>
                  </a:lnTo>
                  <a:lnTo>
                    <a:pt x="1898586" y="48602"/>
                  </a:lnTo>
                  <a:close/>
                </a:path>
              </a:pathLst>
            </a:custGeom>
            <a:solidFill>
              <a:srgbClr val="F4A82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053376" y="824331"/>
              <a:ext cx="1898650" cy="104775"/>
            </a:xfrm>
            <a:custGeom>
              <a:avLst/>
              <a:gdLst/>
              <a:ahLst/>
              <a:cxnLst/>
              <a:rect l="l" t="t" r="r" b="b"/>
              <a:pathLst>
                <a:path w="1898650" h="104775">
                  <a:moveTo>
                    <a:pt x="7543" y="48577"/>
                  </a:moveTo>
                  <a:lnTo>
                    <a:pt x="0" y="48577"/>
                  </a:lnTo>
                  <a:lnTo>
                    <a:pt x="0" y="56121"/>
                  </a:lnTo>
                  <a:lnTo>
                    <a:pt x="7543" y="56121"/>
                  </a:lnTo>
                  <a:lnTo>
                    <a:pt x="7543" y="48577"/>
                  </a:lnTo>
                  <a:close/>
                </a:path>
                <a:path w="1898650" h="104775">
                  <a:moveTo>
                    <a:pt x="7543" y="0"/>
                  </a:moveTo>
                  <a:lnTo>
                    <a:pt x="0" y="0"/>
                  </a:lnTo>
                  <a:lnTo>
                    <a:pt x="0" y="7543"/>
                  </a:lnTo>
                  <a:lnTo>
                    <a:pt x="7543" y="7543"/>
                  </a:lnTo>
                  <a:lnTo>
                    <a:pt x="7543" y="0"/>
                  </a:lnTo>
                  <a:close/>
                </a:path>
                <a:path w="1898650" h="104775">
                  <a:moveTo>
                    <a:pt x="61569" y="48577"/>
                  </a:moveTo>
                  <a:lnTo>
                    <a:pt x="54025" y="48577"/>
                  </a:lnTo>
                  <a:lnTo>
                    <a:pt x="54025" y="56121"/>
                  </a:lnTo>
                  <a:lnTo>
                    <a:pt x="61569" y="56121"/>
                  </a:lnTo>
                  <a:lnTo>
                    <a:pt x="61569" y="48577"/>
                  </a:lnTo>
                  <a:close/>
                </a:path>
                <a:path w="1898650" h="104775">
                  <a:moveTo>
                    <a:pt x="61569" y="0"/>
                  </a:moveTo>
                  <a:lnTo>
                    <a:pt x="54025" y="0"/>
                  </a:lnTo>
                  <a:lnTo>
                    <a:pt x="54025" y="7543"/>
                  </a:lnTo>
                  <a:lnTo>
                    <a:pt x="61569" y="7543"/>
                  </a:lnTo>
                  <a:lnTo>
                    <a:pt x="61569" y="0"/>
                  </a:lnTo>
                  <a:close/>
                </a:path>
                <a:path w="1898650" h="104775">
                  <a:moveTo>
                    <a:pt x="115570" y="48577"/>
                  </a:moveTo>
                  <a:lnTo>
                    <a:pt x="108038" y="48577"/>
                  </a:lnTo>
                  <a:lnTo>
                    <a:pt x="108038" y="56121"/>
                  </a:lnTo>
                  <a:lnTo>
                    <a:pt x="115570" y="56121"/>
                  </a:lnTo>
                  <a:lnTo>
                    <a:pt x="115570" y="48577"/>
                  </a:lnTo>
                  <a:close/>
                </a:path>
                <a:path w="1898650" h="104775">
                  <a:moveTo>
                    <a:pt x="115570" y="0"/>
                  </a:moveTo>
                  <a:lnTo>
                    <a:pt x="108038" y="0"/>
                  </a:lnTo>
                  <a:lnTo>
                    <a:pt x="108038" y="7543"/>
                  </a:lnTo>
                  <a:lnTo>
                    <a:pt x="115570" y="7543"/>
                  </a:lnTo>
                  <a:lnTo>
                    <a:pt x="115570" y="0"/>
                  </a:lnTo>
                  <a:close/>
                </a:path>
                <a:path w="1898650" h="104775">
                  <a:moveTo>
                    <a:pt x="169621" y="48577"/>
                  </a:moveTo>
                  <a:lnTo>
                    <a:pt x="162077" y="48577"/>
                  </a:lnTo>
                  <a:lnTo>
                    <a:pt x="162077" y="56121"/>
                  </a:lnTo>
                  <a:lnTo>
                    <a:pt x="169621" y="56121"/>
                  </a:lnTo>
                  <a:lnTo>
                    <a:pt x="169621" y="48577"/>
                  </a:lnTo>
                  <a:close/>
                </a:path>
                <a:path w="1898650" h="104775">
                  <a:moveTo>
                    <a:pt x="169621" y="0"/>
                  </a:moveTo>
                  <a:lnTo>
                    <a:pt x="162077" y="0"/>
                  </a:lnTo>
                  <a:lnTo>
                    <a:pt x="162077" y="7543"/>
                  </a:lnTo>
                  <a:lnTo>
                    <a:pt x="169621" y="7543"/>
                  </a:lnTo>
                  <a:lnTo>
                    <a:pt x="169621" y="0"/>
                  </a:lnTo>
                  <a:close/>
                </a:path>
                <a:path w="1898650" h="104775">
                  <a:moveTo>
                    <a:pt x="223647" y="48577"/>
                  </a:moveTo>
                  <a:lnTo>
                    <a:pt x="216103" y="48577"/>
                  </a:lnTo>
                  <a:lnTo>
                    <a:pt x="216103" y="56121"/>
                  </a:lnTo>
                  <a:lnTo>
                    <a:pt x="223647" y="56121"/>
                  </a:lnTo>
                  <a:lnTo>
                    <a:pt x="223647" y="48577"/>
                  </a:lnTo>
                  <a:close/>
                </a:path>
                <a:path w="1898650" h="104775">
                  <a:moveTo>
                    <a:pt x="223647" y="0"/>
                  </a:moveTo>
                  <a:lnTo>
                    <a:pt x="216103" y="0"/>
                  </a:lnTo>
                  <a:lnTo>
                    <a:pt x="216103" y="7543"/>
                  </a:lnTo>
                  <a:lnTo>
                    <a:pt x="223647" y="7543"/>
                  </a:lnTo>
                  <a:lnTo>
                    <a:pt x="223647" y="0"/>
                  </a:lnTo>
                  <a:close/>
                </a:path>
                <a:path w="1898650" h="104775">
                  <a:moveTo>
                    <a:pt x="277698" y="48577"/>
                  </a:moveTo>
                  <a:lnTo>
                    <a:pt x="270154" y="48577"/>
                  </a:lnTo>
                  <a:lnTo>
                    <a:pt x="270154" y="56121"/>
                  </a:lnTo>
                  <a:lnTo>
                    <a:pt x="277698" y="56121"/>
                  </a:lnTo>
                  <a:lnTo>
                    <a:pt x="277698" y="48577"/>
                  </a:lnTo>
                  <a:close/>
                </a:path>
                <a:path w="1898650" h="104775">
                  <a:moveTo>
                    <a:pt x="277698" y="0"/>
                  </a:moveTo>
                  <a:lnTo>
                    <a:pt x="270154" y="0"/>
                  </a:lnTo>
                  <a:lnTo>
                    <a:pt x="270154" y="7543"/>
                  </a:lnTo>
                  <a:lnTo>
                    <a:pt x="277698" y="7543"/>
                  </a:lnTo>
                  <a:lnTo>
                    <a:pt x="277698" y="0"/>
                  </a:lnTo>
                  <a:close/>
                </a:path>
                <a:path w="1898650" h="104775">
                  <a:moveTo>
                    <a:pt x="331698" y="48577"/>
                  </a:moveTo>
                  <a:lnTo>
                    <a:pt x="324154" y="48577"/>
                  </a:lnTo>
                  <a:lnTo>
                    <a:pt x="324154" y="56121"/>
                  </a:lnTo>
                  <a:lnTo>
                    <a:pt x="331698" y="56121"/>
                  </a:lnTo>
                  <a:lnTo>
                    <a:pt x="331698" y="48577"/>
                  </a:lnTo>
                  <a:close/>
                </a:path>
                <a:path w="1898650" h="104775">
                  <a:moveTo>
                    <a:pt x="331698" y="0"/>
                  </a:moveTo>
                  <a:lnTo>
                    <a:pt x="324154" y="0"/>
                  </a:lnTo>
                  <a:lnTo>
                    <a:pt x="324154" y="7543"/>
                  </a:lnTo>
                  <a:lnTo>
                    <a:pt x="331698" y="7543"/>
                  </a:lnTo>
                  <a:lnTo>
                    <a:pt x="331698" y="0"/>
                  </a:lnTo>
                  <a:close/>
                </a:path>
                <a:path w="1898650" h="104775">
                  <a:moveTo>
                    <a:pt x="385724" y="48577"/>
                  </a:moveTo>
                  <a:lnTo>
                    <a:pt x="378193" y="48577"/>
                  </a:lnTo>
                  <a:lnTo>
                    <a:pt x="378193" y="56121"/>
                  </a:lnTo>
                  <a:lnTo>
                    <a:pt x="385724" y="56121"/>
                  </a:lnTo>
                  <a:lnTo>
                    <a:pt x="385724" y="48577"/>
                  </a:lnTo>
                  <a:close/>
                </a:path>
                <a:path w="1898650" h="104775">
                  <a:moveTo>
                    <a:pt x="385724" y="0"/>
                  </a:moveTo>
                  <a:lnTo>
                    <a:pt x="378193" y="0"/>
                  </a:lnTo>
                  <a:lnTo>
                    <a:pt x="378193" y="7543"/>
                  </a:lnTo>
                  <a:lnTo>
                    <a:pt x="385724" y="7543"/>
                  </a:lnTo>
                  <a:lnTo>
                    <a:pt x="385724" y="0"/>
                  </a:lnTo>
                  <a:close/>
                </a:path>
                <a:path w="1898650" h="104775">
                  <a:moveTo>
                    <a:pt x="439775" y="48577"/>
                  </a:moveTo>
                  <a:lnTo>
                    <a:pt x="432231" y="48577"/>
                  </a:lnTo>
                  <a:lnTo>
                    <a:pt x="432231" y="56121"/>
                  </a:lnTo>
                  <a:lnTo>
                    <a:pt x="439775" y="56121"/>
                  </a:lnTo>
                  <a:lnTo>
                    <a:pt x="439775" y="48577"/>
                  </a:lnTo>
                  <a:close/>
                </a:path>
                <a:path w="1898650" h="104775">
                  <a:moveTo>
                    <a:pt x="439775" y="0"/>
                  </a:moveTo>
                  <a:lnTo>
                    <a:pt x="432231" y="0"/>
                  </a:lnTo>
                  <a:lnTo>
                    <a:pt x="432231" y="7543"/>
                  </a:lnTo>
                  <a:lnTo>
                    <a:pt x="439775" y="7543"/>
                  </a:lnTo>
                  <a:lnTo>
                    <a:pt x="439775" y="0"/>
                  </a:lnTo>
                  <a:close/>
                </a:path>
                <a:path w="1898650" h="104775">
                  <a:moveTo>
                    <a:pt x="493814" y="48577"/>
                  </a:moveTo>
                  <a:lnTo>
                    <a:pt x="486283" y="48577"/>
                  </a:lnTo>
                  <a:lnTo>
                    <a:pt x="486283" y="56121"/>
                  </a:lnTo>
                  <a:lnTo>
                    <a:pt x="493814" y="56121"/>
                  </a:lnTo>
                  <a:lnTo>
                    <a:pt x="493814" y="48577"/>
                  </a:lnTo>
                  <a:close/>
                </a:path>
                <a:path w="1898650" h="104775">
                  <a:moveTo>
                    <a:pt x="493814" y="0"/>
                  </a:moveTo>
                  <a:lnTo>
                    <a:pt x="486283" y="0"/>
                  </a:lnTo>
                  <a:lnTo>
                    <a:pt x="486283" y="7543"/>
                  </a:lnTo>
                  <a:lnTo>
                    <a:pt x="493814" y="7543"/>
                  </a:lnTo>
                  <a:lnTo>
                    <a:pt x="493814" y="0"/>
                  </a:lnTo>
                  <a:close/>
                </a:path>
                <a:path w="1898650" h="104775">
                  <a:moveTo>
                    <a:pt x="547814" y="48577"/>
                  </a:moveTo>
                  <a:lnTo>
                    <a:pt x="540270" y="48577"/>
                  </a:lnTo>
                  <a:lnTo>
                    <a:pt x="540270" y="56121"/>
                  </a:lnTo>
                  <a:lnTo>
                    <a:pt x="547814" y="56121"/>
                  </a:lnTo>
                  <a:lnTo>
                    <a:pt x="547814" y="48577"/>
                  </a:lnTo>
                  <a:close/>
                </a:path>
                <a:path w="1898650" h="104775">
                  <a:moveTo>
                    <a:pt x="601853" y="97180"/>
                  </a:moveTo>
                  <a:lnTo>
                    <a:pt x="594321" y="97180"/>
                  </a:lnTo>
                  <a:lnTo>
                    <a:pt x="594321" y="104724"/>
                  </a:lnTo>
                  <a:lnTo>
                    <a:pt x="601853" y="104724"/>
                  </a:lnTo>
                  <a:lnTo>
                    <a:pt x="601853" y="97180"/>
                  </a:lnTo>
                  <a:close/>
                </a:path>
                <a:path w="1898650" h="104775">
                  <a:moveTo>
                    <a:pt x="601853" y="48577"/>
                  </a:moveTo>
                  <a:lnTo>
                    <a:pt x="594321" y="48577"/>
                  </a:lnTo>
                  <a:lnTo>
                    <a:pt x="594321" y="56121"/>
                  </a:lnTo>
                  <a:lnTo>
                    <a:pt x="601853" y="56121"/>
                  </a:lnTo>
                  <a:lnTo>
                    <a:pt x="601853" y="48577"/>
                  </a:lnTo>
                  <a:close/>
                </a:path>
                <a:path w="1898650" h="104775">
                  <a:moveTo>
                    <a:pt x="655904" y="97180"/>
                  </a:moveTo>
                  <a:lnTo>
                    <a:pt x="648360" y="97180"/>
                  </a:lnTo>
                  <a:lnTo>
                    <a:pt x="648360" y="104724"/>
                  </a:lnTo>
                  <a:lnTo>
                    <a:pt x="655904" y="104724"/>
                  </a:lnTo>
                  <a:lnTo>
                    <a:pt x="655904" y="97180"/>
                  </a:lnTo>
                  <a:close/>
                </a:path>
                <a:path w="1898650" h="104775">
                  <a:moveTo>
                    <a:pt x="655904" y="48577"/>
                  </a:moveTo>
                  <a:lnTo>
                    <a:pt x="648360" y="48577"/>
                  </a:lnTo>
                  <a:lnTo>
                    <a:pt x="648360" y="56121"/>
                  </a:lnTo>
                  <a:lnTo>
                    <a:pt x="655904" y="56121"/>
                  </a:lnTo>
                  <a:lnTo>
                    <a:pt x="655904" y="48577"/>
                  </a:lnTo>
                  <a:close/>
                </a:path>
                <a:path w="1898650" h="104775">
                  <a:moveTo>
                    <a:pt x="709904" y="97180"/>
                  </a:moveTo>
                  <a:lnTo>
                    <a:pt x="702360" y="97180"/>
                  </a:lnTo>
                  <a:lnTo>
                    <a:pt x="702360" y="104724"/>
                  </a:lnTo>
                  <a:lnTo>
                    <a:pt x="709904" y="104724"/>
                  </a:lnTo>
                  <a:lnTo>
                    <a:pt x="709904" y="97180"/>
                  </a:lnTo>
                  <a:close/>
                </a:path>
                <a:path w="1898650" h="104775">
                  <a:moveTo>
                    <a:pt x="709904" y="48577"/>
                  </a:moveTo>
                  <a:lnTo>
                    <a:pt x="702360" y="48577"/>
                  </a:lnTo>
                  <a:lnTo>
                    <a:pt x="702360" y="56121"/>
                  </a:lnTo>
                  <a:lnTo>
                    <a:pt x="709904" y="56121"/>
                  </a:lnTo>
                  <a:lnTo>
                    <a:pt x="709904" y="48577"/>
                  </a:lnTo>
                  <a:close/>
                </a:path>
                <a:path w="1898650" h="104775">
                  <a:moveTo>
                    <a:pt x="763943" y="97180"/>
                  </a:moveTo>
                  <a:lnTo>
                    <a:pt x="756399" y="97180"/>
                  </a:lnTo>
                  <a:lnTo>
                    <a:pt x="756399" y="104724"/>
                  </a:lnTo>
                  <a:lnTo>
                    <a:pt x="763943" y="104724"/>
                  </a:lnTo>
                  <a:lnTo>
                    <a:pt x="763943" y="97180"/>
                  </a:lnTo>
                  <a:close/>
                </a:path>
                <a:path w="1898650" h="104775">
                  <a:moveTo>
                    <a:pt x="763943" y="48577"/>
                  </a:moveTo>
                  <a:lnTo>
                    <a:pt x="756399" y="48577"/>
                  </a:lnTo>
                  <a:lnTo>
                    <a:pt x="756399" y="56121"/>
                  </a:lnTo>
                  <a:lnTo>
                    <a:pt x="763943" y="56121"/>
                  </a:lnTo>
                  <a:lnTo>
                    <a:pt x="763943" y="48577"/>
                  </a:lnTo>
                  <a:close/>
                </a:path>
                <a:path w="1898650" h="104775">
                  <a:moveTo>
                    <a:pt x="817968" y="97180"/>
                  </a:moveTo>
                  <a:lnTo>
                    <a:pt x="810425" y="97180"/>
                  </a:lnTo>
                  <a:lnTo>
                    <a:pt x="810425" y="104724"/>
                  </a:lnTo>
                  <a:lnTo>
                    <a:pt x="817968" y="104724"/>
                  </a:lnTo>
                  <a:lnTo>
                    <a:pt x="817968" y="97180"/>
                  </a:lnTo>
                  <a:close/>
                </a:path>
                <a:path w="1898650" h="104775">
                  <a:moveTo>
                    <a:pt x="817968" y="48577"/>
                  </a:moveTo>
                  <a:lnTo>
                    <a:pt x="810425" y="48577"/>
                  </a:lnTo>
                  <a:lnTo>
                    <a:pt x="810425" y="56121"/>
                  </a:lnTo>
                  <a:lnTo>
                    <a:pt x="817968" y="56121"/>
                  </a:lnTo>
                  <a:lnTo>
                    <a:pt x="817968" y="48577"/>
                  </a:lnTo>
                  <a:close/>
                </a:path>
                <a:path w="1898650" h="104775">
                  <a:moveTo>
                    <a:pt x="872020" y="97180"/>
                  </a:moveTo>
                  <a:lnTo>
                    <a:pt x="864476" y="97180"/>
                  </a:lnTo>
                  <a:lnTo>
                    <a:pt x="864476" y="104724"/>
                  </a:lnTo>
                  <a:lnTo>
                    <a:pt x="872020" y="104724"/>
                  </a:lnTo>
                  <a:lnTo>
                    <a:pt x="872020" y="97180"/>
                  </a:lnTo>
                  <a:close/>
                </a:path>
                <a:path w="1898650" h="104775">
                  <a:moveTo>
                    <a:pt x="872020" y="48577"/>
                  </a:moveTo>
                  <a:lnTo>
                    <a:pt x="864476" y="48577"/>
                  </a:lnTo>
                  <a:lnTo>
                    <a:pt x="864476" y="56121"/>
                  </a:lnTo>
                  <a:lnTo>
                    <a:pt x="872020" y="56121"/>
                  </a:lnTo>
                  <a:lnTo>
                    <a:pt x="872020" y="48577"/>
                  </a:lnTo>
                  <a:close/>
                </a:path>
                <a:path w="1898650" h="104775">
                  <a:moveTo>
                    <a:pt x="926033" y="97180"/>
                  </a:moveTo>
                  <a:lnTo>
                    <a:pt x="918476" y="97180"/>
                  </a:lnTo>
                  <a:lnTo>
                    <a:pt x="918476" y="104724"/>
                  </a:lnTo>
                  <a:lnTo>
                    <a:pt x="926033" y="104724"/>
                  </a:lnTo>
                  <a:lnTo>
                    <a:pt x="926033" y="97180"/>
                  </a:lnTo>
                  <a:close/>
                </a:path>
                <a:path w="1898650" h="104775">
                  <a:moveTo>
                    <a:pt x="926033" y="48577"/>
                  </a:moveTo>
                  <a:lnTo>
                    <a:pt x="918476" y="48577"/>
                  </a:lnTo>
                  <a:lnTo>
                    <a:pt x="918476" y="56121"/>
                  </a:lnTo>
                  <a:lnTo>
                    <a:pt x="926033" y="56121"/>
                  </a:lnTo>
                  <a:lnTo>
                    <a:pt x="926033" y="48577"/>
                  </a:lnTo>
                  <a:close/>
                </a:path>
                <a:path w="1898650" h="104775">
                  <a:moveTo>
                    <a:pt x="980059" y="97180"/>
                  </a:moveTo>
                  <a:lnTo>
                    <a:pt x="972515" y="97180"/>
                  </a:lnTo>
                  <a:lnTo>
                    <a:pt x="972515" y="104724"/>
                  </a:lnTo>
                  <a:lnTo>
                    <a:pt x="980059" y="104724"/>
                  </a:lnTo>
                  <a:lnTo>
                    <a:pt x="980059" y="97180"/>
                  </a:lnTo>
                  <a:close/>
                </a:path>
                <a:path w="1898650" h="104775">
                  <a:moveTo>
                    <a:pt x="980059" y="48577"/>
                  </a:moveTo>
                  <a:lnTo>
                    <a:pt x="972515" y="48577"/>
                  </a:lnTo>
                  <a:lnTo>
                    <a:pt x="972515" y="56121"/>
                  </a:lnTo>
                  <a:lnTo>
                    <a:pt x="980059" y="56121"/>
                  </a:lnTo>
                  <a:lnTo>
                    <a:pt x="980059" y="48577"/>
                  </a:lnTo>
                  <a:close/>
                </a:path>
                <a:path w="1898650" h="104775">
                  <a:moveTo>
                    <a:pt x="1034097" y="97180"/>
                  </a:moveTo>
                  <a:lnTo>
                    <a:pt x="1026553" y="97180"/>
                  </a:lnTo>
                  <a:lnTo>
                    <a:pt x="1026553" y="104724"/>
                  </a:lnTo>
                  <a:lnTo>
                    <a:pt x="1034097" y="104724"/>
                  </a:lnTo>
                  <a:lnTo>
                    <a:pt x="1034097" y="97180"/>
                  </a:lnTo>
                  <a:close/>
                </a:path>
                <a:path w="1898650" h="104775">
                  <a:moveTo>
                    <a:pt x="1034097" y="48577"/>
                  </a:moveTo>
                  <a:lnTo>
                    <a:pt x="1026553" y="48577"/>
                  </a:lnTo>
                  <a:lnTo>
                    <a:pt x="1026553" y="56121"/>
                  </a:lnTo>
                  <a:lnTo>
                    <a:pt x="1034097" y="56121"/>
                  </a:lnTo>
                  <a:lnTo>
                    <a:pt x="1034097" y="48577"/>
                  </a:lnTo>
                  <a:close/>
                </a:path>
                <a:path w="1898650" h="104775">
                  <a:moveTo>
                    <a:pt x="1088148" y="97180"/>
                  </a:moveTo>
                  <a:lnTo>
                    <a:pt x="1080592" y="97180"/>
                  </a:lnTo>
                  <a:lnTo>
                    <a:pt x="1080592" y="104724"/>
                  </a:lnTo>
                  <a:lnTo>
                    <a:pt x="1088148" y="104724"/>
                  </a:lnTo>
                  <a:lnTo>
                    <a:pt x="1088148" y="97180"/>
                  </a:lnTo>
                  <a:close/>
                </a:path>
                <a:path w="1898650" h="104775">
                  <a:moveTo>
                    <a:pt x="1088148" y="48577"/>
                  </a:moveTo>
                  <a:lnTo>
                    <a:pt x="1080592" y="48577"/>
                  </a:lnTo>
                  <a:lnTo>
                    <a:pt x="1080592" y="56121"/>
                  </a:lnTo>
                  <a:lnTo>
                    <a:pt x="1088148" y="56121"/>
                  </a:lnTo>
                  <a:lnTo>
                    <a:pt x="1088148" y="48577"/>
                  </a:lnTo>
                  <a:close/>
                </a:path>
                <a:path w="1898650" h="104775">
                  <a:moveTo>
                    <a:pt x="1142136" y="97180"/>
                  </a:moveTo>
                  <a:lnTo>
                    <a:pt x="1134592" y="97180"/>
                  </a:lnTo>
                  <a:lnTo>
                    <a:pt x="1134592" y="104724"/>
                  </a:lnTo>
                  <a:lnTo>
                    <a:pt x="1142136" y="104724"/>
                  </a:lnTo>
                  <a:lnTo>
                    <a:pt x="1142136" y="97180"/>
                  </a:lnTo>
                  <a:close/>
                </a:path>
                <a:path w="1898650" h="104775">
                  <a:moveTo>
                    <a:pt x="1142136" y="48577"/>
                  </a:moveTo>
                  <a:lnTo>
                    <a:pt x="1134592" y="48577"/>
                  </a:lnTo>
                  <a:lnTo>
                    <a:pt x="1134592" y="56121"/>
                  </a:lnTo>
                  <a:lnTo>
                    <a:pt x="1142136" y="56121"/>
                  </a:lnTo>
                  <a:lnTo>
                    <a:pt x="1142136" y="48577"/>
                  </a:lnTo>
                  <a:close/>
                </a:path>
                <a:path w="1898650" h="104775">
                  <a:moveTo>
                    <a:pt x="1196187" y="97180"/>
                  </a:moveTo>
                  <a:lnTo>
                    <a:pt x="1188631" y="97180"/>
                  </a:lnTo>
                  <a:lnTo>
                    <a:pt x="1188631" y="104724"/>
                  </a:lnTo>
                  <a:lnTo>
                    <a:pt x="1196187" y="104724"/>
                  </a:lnTo>
                  <a:lnTo>
                    <a:pt x="1196187" y="97180"/>
                  </a:lnTo>
                  <a:close/>
                </a:path>
                <a:path w="1898650" h="104775">
                  <a:moveTo>
                    <a:pt x="1196187" y="48577"/>
                  </a:moveTo>
                  <a:lnTo>
                    <a:pt x="1188631" y="48577"/>
                  </a:lnTo>
                  <a:lnTo>
                    <a:pt x="1188631" y="56121"/>
                  </a:lnTo>
                  <a:lnTo>
                    <a:pt x="1196187" y="56121"/>
                  </a:lnTo>
                  <a:lnTo>
                    <a:pt x="1196187" y="48577"/>
                  </a:lnTo>
                  <a:close/>
                </a:path>
                <a:path w="1898650" h="104775">
                  <a:moveTo>
                    <a:pt x="1250226" y="97180"/>
                  </a:moveTo>
                  <a:lnTo>
                    <a:pt x="1242682" y="97180"/>
                  </a:lnTo>
                  <a:lnTo>
                    <a:pt x="1242682" y="104724"/>
                  </a:lnTo>
                  <a:lnTo>
                    <a:pt x="1250226" y="104724"/>
                  </a:lnTo>
                  <a:lnTo>
                    <a:pt x="1250226" y="97180"/>
                  </a:lnTo>
                  <a:close/>
                </a:path>
                <a:path w="1898650" h="104775">
                  <a:moveTo>
                    <a:pt x="1250226" y="48577"/>
                  </a:moveTo>
                  <a:lnTo>
                    <a:pt x="1242682" y="48577"/>
                  </a:lnTo>
                  <a:lnTo>
                    <a:pt x="1242682" y="56121"/>
                  </a:lnTo>
                  <a:lnTo>
                    <a:pt x="1250226" y="56121"/>
                  </a:lnTo>
                  <a:lnTo>
                    <a:pt x="1250226" y="48577"/>
                  </a:lnTo>
                  <a:close/>
                </a:path>
                <a:path w="1898650" h="104775">
                  <a:moveTo>
                    <a:pt x="1304264" y="97180"/>
                  </a:moveTo>
                  <a:lnTo>
                    <a:pt x="1296720" y="97180"/>
                  </a:lnTo>
                  <a:lnTo>
                    <a:pt x="1296720" y="104724"/>
                  </a:lnTo>
                  <a:lnTo>
                    <a:pt x="1304264" y="104724"/>
                  </a:lnTo>
                  <a:lnTo>
                    <a:pt x="1304264" y="97180"/>
                  </a:lnTo>
                  <a:close/>
                </a:path>
                <a:path w="1898650" h="104775">
                  <a:moveTo>
                    <a:pt x="1304264" y="48577"/>
                  </a:moveTo>
                  <a:lnTo>
                    <a:pt x="1296720" y="48577"/>
                  </a:lnTo>
                  <a:lnTo>
                    <a:pt x="1296720" y="56121"/>
                  </a:lnTo>
                  <a:lnTo>
                    <a:pt x="1304264" y="56121"/>
                  </a:lnTo>
                  <a:lnTo>
                    <a:pt x="1304264" y="48577"/>
                  </a:lnTo>
                  <a:close/>
                </a:path>
                <a:path w="1898650" h="104775">
                  <a:moveTo>
                    <a:pt x="1358265" y="97180"/>
                  </a:moveTo>
                  <a:lnTo>
                    <a:pt x="1350721" y="97180"/>
                  </a:lnTo>
                  <a:lnTo>
                    <a:pt x="1350721" y="104724"/>
                  </a:lnTo>
                  <a:lnTo>
                    <a:pt x="1358265" y="104724"/>
                  </a:lnTo>
                  <a:lnTo>
                    <a:pt x="1358265" y="97180"/>
                  </a:lnTo>
                  <a:close/>
                </a:path>
                <a:path w="1898650" h="104775">
                  <a:moveTo>
                    <a:pt x="1358265" y="48577"/>
                  </a:moveTo>
                  <a:lnTo>
                    <a:pt x="1350721" y="48577"/>
                  </a:lnTo>
                  <a:lnTo>
                    <a:pt x="1350721" y="56121"/>
                  </a:lnTo>
                  <a:lnTo>
                    <a:pt x="1358265" y="56121"/>
                  </a:lnTo>
                  <a:lnTo>
                    <a:pt x="1358265" y="48577"/>
                  </a:lnTo>
                  <a:close/>
                </a:path>
                <a:path w="1898650" h="104775">
                  <a:moveTo>
                    <a:pt x="1412303" y="97180"/>
                  </a:moveTo>
                  <a:lnTo>
                    <a:pt x="1404759" y="97180"/>
                  </a:lnTo>
                  <a:lnTo>
                    <a:pt x="1404759" y="104724"/>
                  </a:lnTo>
                  <a:lnTo>
                    <a:pt x="1412303" y="104724"/>
                  </a:lnTo>
                  <a:lnTo>
                    <a:pt x="1412303" y="97180"/>
                  </a:lnTo>
                  <a:close/>
                </a:path>
                <a:path w="1898650" h="104775">
                  <a:moveTo>
                    <a:pt x="1412303" y="48577"/>
                  </a:moveTo>
                  <a:lnTo>
                    <a:pt x="1404759" y="48577"/>
                  </a:lnTo>
                  <a:lnTo>
                    <a:pt x="1404759" y="56121"/>
                  </a:lnTo>
                  <a:lnTo>
                    <a:pt x="1412303" y="56121"/>
                  </a:lnTo>
                  <a:lnTo>
                    <a:pt x="1412303" y="48577"/>
                  </a:lnTo>
                  <a:close/>
                </a:path>
                <a:path w="1898650" h="104775">
                  <a:moveTo>
                    <a:pt x="1466354" y="97180"/>
                  </a:moveTo>
                  <a:lnTo>
                    <a:pt x="1458810" y="97180"/>
                  </a:lnTo>
                  <a:lnTo>
                    <a:pt x="1458810" y="104724"/>
                  </a:lnTo>
                  <a:lnTo>
                    <a:pt x="1466354" y="104724"/>
                  </a:lnTo>
                  <a:lnTo>
                    <a:pt x="1466354" y="97180"/>
                  </a:lnTo>
                  <a:close/>
                </a:path>
                <a:path w="1898650" h="104775">
                  <a:moveTo>
                    <a:pt x="1466354" y="48577"/>
                  </a:moveTo>
                  <a:lnTo>
                    <a:pt x="1458810" y="48577"/>
                  </a:lnTo>
                  <a:lnTo>
                    <a:pt x="1458810" y="56121"/>
                  </a:lnTo>
                  <a:lnTo>
                    <a:pt x="1466354" y="56121"/>
                  </a:lnTo>
                  <a:lnTo>
                    <a:pt x="1466354" y="48577"/>
                  </a:lnTo>
                  <a:close/>
                </a:path>
                <a:path w="1898650" h="104775">
                  <a:moveTo>
                    <a:pt x="1520380" y="97180"/>
                  </a:moveTo>
                  <a:lnTo>
                    <a:pt x="1512836" y="97180"/>
                  </a:lnTo>
                  <a:lnTo>
                    <a:pt x="1512836" y="104724"/>
                  </a:lnTo>
                  <a:lnTo>
                    <a:pt x="1520380" y="104724"/>
                  </a:lnTo>
                  <a:lnTo>
                    <a:pt x="1520380" y="97180"/>
                  </a:lnTo>
                  <a:close/>
                </a:path>
                <a:path w="1898650" h="104775">
                  <a:moveTo>
                    <a:pt x="1520380" y="48577"/>
                  </a:moveTo>
                  <a:lnTo>
                    <a:pt x="1512836" y="48577"/>
                  </a:lnTo>
                  <a:lnTo>
                    <a:pt x="1512836" y="56121"/>
                  </a:lnTo>
                  <a:lnTo>
                    <a:pt x="1520380" y="56121"/>
                  </a:lnTo>
                  <a:lnTo>
                    <a:pt x="1520380" y="48577"/>
                  </a:lnTo>
                  <a:close/>
                </a:path>
                <a:path w="1898650" h="104775">
                  <a:moveTo>
                    <a:pt x="1574380" y="97180"/>
                  </a:moveTo>
                  <a:lnTo>
                    <a:pt x="1566849" y="97180"/>
                  </a:lnTo>
                  <a:lnTo>
                    <a:pt x="1566849" y="104724"/>
                  </a:lnTo>
                  <a:lnTo>
                    <a:pt x="1574380" y="104724"/>
                  </a:lnTo>
                  <a:lnTo>
                    <a:pt x="1574380" y="97180"/>
                  </a:lnTo>
                  <a:close/>
                </a:path>
                <a:path w="1898650" h="104775">
                  <a:moveTo>
                    <a:pt x="1574380" y="48577"/>
                  </a:moveTo>
                  <a:lnTo>
                    <a:pt x="1566849" y="48577"/>
                  </a:lnTo>
                  <a:lnTo>
                    <a:pt x="1566849" y="56121"/>
                  </a:lnTo>
                  <a:lnTo>
                    <a:pt x="1574380" y="56121"/>
                  </a:lnTo>
                  <a:lnTo>
                    <a:pt x="1574380" y="48577"/>
                  </a:lnTo>
                  <a:close/>
                </a:path>
                <a:path w="1898650" h="104775">
                  <a:moveTo>
                    <a:pt x="1628419" y="97180"/>
                  </a:moveTo>
                  <a:lnTo>
                    <a:pt x="1620875" y="97180"/>
                  </a:lnTo>
                  <a:lnTo>
                    <a:pt x="1620875" y="104724"/>
                  </a:lnTo>
                  <a:lnTo>
                    <a:pt x="1628419" y="104724"/>
                  </a:lnTo>
                  <a:lnTo>
                    <a:pt x="1628419" y="97180"/>
                  </a:lnTo>
                  <a:close/>
                </a:path>
                <a:path w="1898650" h="104775">
                  <a:moveTo>
                    <a:pt x="1628419" y="48577"/>
                  </a:moveTo>
                  <a:lnTo>
                    <a:pt x="1620875" y="48577"/>
                  </a:lnTo>
                  <a:lnTo>
                    <a:pt x="1620875" y="56121"/>
                  </a:lnTo>
                  <a:lnTo>
                    <a:pt x="1628419" y="56121"/>
                  </a:lnTo>
                  <a:lnTo>
                    <a:pt x="1628419" y="48577"/>
                  </a:lnTo>
                  <a:close/>
                </a:path>
                <a:path w="1898650" h="104775">
                  <a:moveTo>
                    <a:pt x="1682457" y="97180"/>
                  </a:moveTo>
                  <a:lnTo>
                    <a:pt x="1674914" y="97180"/>
                  </a:lnTo>
                  <a:lnTo>
                    <a:pt x="1674914" y="104724"/>
                  </a:lnTo>
                  <a:lnTo>
                    <a:pt x="1682457" y="104724"/>
                  </a:lnTo>
                  <a:lnTo>
                    <a:pt x="1682457" y="97180"/>
                  </a:lnTo>
                  <a:close/>
                </a:path>
                <a:path w="1898650" h="104775">
                  <a:moveTo>
                    <a:pt x="1682457" y="48577"/>
                  </a:moveTo>
                  <a:lnTo>
                    <a:pt x="1674914" y="48577"/>
                  </a:lnTo>
                  <a:lnTo>
                    <a:pt x="1674914" y="56121"/>
                  </a:lnTo>
                  <a:lnTo>
                    <a:pt x="1682457" y="56121"/>
                  </a:lnTo>
                  <a:lnTo>
                    <a:pt x="1682457" y="48577"/>
                  </a:lnTo>
                  <a:close/>
                </a:path>
                <a:path w="1898650" h="104775">
                  <a:moveTo>
                    <a:pt x="1736509" y="97180"/>
                  </a:moveTo>
                  <a:lnTo>
                    <a:pt x="1728965" y="97180"/>
                  </a:lnTo>
                  <a:lnTo>
                    <a:pt x="1728965" y="104724"/>
                  </a:lnTo>
                  <a:lnTo>
                    <a:pt x="1736509" y="104724"/>
                  </a:lnTo>
                  <a:lnTo>
                    <a:pt x="1736509" y="97180"/>
                  </a:lnTo>
                  <a:close/>
                </a:path>
                <a:path w="1898650" h="104775">
                  <a:moveTo>
                    <a:pt x="1736509" y="48577"/>
                  </a:moveTo>
                  <a:lnTo>
                    <a:pt x="1728965" y="48577"/>
                  </a:lnTo>
                  <a:lnTo>
                    <a:pt x="1728965" y="56121"/>
                  </a:lnTo>
                  <a:lnTo>
                    <a:pt x="1736509" y="56121"/>
                  </a:lnTo>
                  <a:lnTo>
                    <a:pt x="1736509" y="48577"/>
                  </a:lnTo>
                  <a:close/>
                </a:path>
                <a:path w="1898650" h="104775">
                  <a:moveTo>
                    <a:pt x="1790496" y="97180"/>
                  </a:moveTo>
                  <a:lnTo>
                    <a:pt x="1782953" y="97180"/>
                  </a:lnTo>
                  <a:lnTo>
                    <a:pt x="1782953" y="104724"/>
                  </a:lnTo>
                  <a:lnTo>
                    <a:pt x="1790496" y="104724"/>
                  </a:lnTo>
                  <a:lnTo>
                    <a:pt x="1790496" y="97180"/>
                  </a:lnTo>
                  <a:close/>
                </a:path>
                <a:path w="1898650" h="104775">
                  <a:moveTo>
                    <a:pt x="1790496" y="48577"/>
                  </a:moveTo>
                  <a:lnTo>
                    <a:pt x="1782953" y="48577"/>
                  </a:lnTo>
                  <a:lnTo>
                    <a:pt x="1782953" y="56121"/>
                  </a:lnTo>
                  <a:lnTo>
                    <a:pt x="1790496" y="56121"/>
                  </a:lnTo>
                  <a:lnTo>
                    <a:pt x="1790496" y="48577"/>
                  </a:lnTo>
                  <a:close/>
                </a:path>
                <a:path w="1898650" h="104775">
                  <a:moveTo>
                    <a:pt x="1844535" y="97180"/>
                  </a:moveTo>
                  <a:lnTo>
                    <a:pt x="1837004" y="97180"/>
                  </a:lnTo>
                  <a:lnTo>
                    <a:pt x="1837004" y="104724"/>
                  </a:lnTo>
                  <a:lnTo>
                    <a:pt x="1844535" y="104724"/>
                  </a:lnTo>
                  <a:lnTo>
                    <a:pt x="1844535" y="97180"/>
                  </a:lnTo>
                  <a:close/>
                </a:path>
                <a:path w="1898650" h="104775">
                  <a:moveTo>
                    <a:pt x="1844535" y="48577"/>
                  </a:moveTo>
                  <a:lnTo>
                    <a:pt x="1837004" y="48577"/>
                  </a:lnTo>
                  <a:lnTo>
                    <a:pt x="1837004" y="56121"/>
                  </a:lnTo>
                  <a:lnTo>
                    <a:pt x="1844535" y="56121"/>
                  </a:lnTo>
                  <a:lnTo>
                    <a:pt x="1844535" y="48577"/>
                  </a:lnTo>
                  <a:close/>
                </a:path>
                <a:path w="1898650" h="104775">
                  <a:moveTo>
                    <a:pt x="1898586" y="97180"/>
                  </a:moveTo>
                  <a:lnTo>
                    <a:pt x="1891042" y="97180"/>
                  </a:lnTo>
                  <a:lnTo>
                    <a:pt x="1891042" y="104724"/>
                  </a:lnTo>
                  <a:lnTo>
                    <a:pt x="1898586" y="104724"/>
                  </a:lnTo>
                  <a:lnTo>
                    <a:pt x="1898586" y="97180"/>
                  </a:lnTo>
                  <a:close/>
                </a:path>
                <a:path w="1898650" h="104775">
                  <a:moveTo>
                    <a:pt x="1898586" y="48577"/>
                  </a:moveTo>
                  <a:lnTo>
                    <a:pt x="1891042" y="48577"/>
                  </a:lnTo>
                  <a:lnTo>
                    <a:pt x="1891042" y="56121"/>
                  </a:lnTo>
                  <a:lnTo>
                    <a:pt x="1898586" y="56121"/>
                  </a:lnTo>
                  <a:lnTo>
                    <a:pt x="1898586" y="48577"/>
                  </a:lnTo>
                  <a:close/>
                </a:path>
              </a:pathLst>
            </a:custGeom>
            <a:solidFill>
              <a:srgbClr val="F4A82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1053376" y="727100"/>
              <a:ext cx="1952625" cy="104775"/>
            </a:xfrm>
            <a:custGeom>
              <a:avLst/>
              <a:gdLst/>
              <a:ahLst/>
              <a:cxnLst/>
              <a:rect l="l" t="t" r="r" b="b"/>
              <a:pathLst>
                <a:path w="1952625" h="104775">
                  <a:moveTo>
                    <a:pt x="7543" y="48602"/>
                  </a:moveTo>
                  <a:lnTo>
                    <a:pt x="0" y="48602"/>
                  </a:lnTo>
                  <a:lnTo>
                    <a:pt x="0" y="56146"/>
                  </a:lnTo>
                  <a:lnTo>
                    <a:pt x="7543" y="56146"/>
                  </a:lnTo>
                  <a:lnTo>
                    <a:pt x="7543" y="48602"/>
                  </a:lnTo>
                  <a:close/>
                </a:path>
                <a:path w="1952625" h="104775">
                  <a:moveTo>
                    <a:pt x="7543" y="0"/>
                  </a:moveTo>
                  <a:lnTo>
                    <a:pt x="0" y="0"/>
                  </a:lnTo>
                  <a:lnTo>
                    <a:pt x="0" y="7543"/>
                  </a:lnTo>
                  <a:lnTo>
                    <a:pt x="7543" y="7543"/>
                  </a:lnTo>
                  <a:lnTo>
                    <a:pt x="7543" y="0"/>
                  </a:lnTo>
                  <a:close/>
                </a:path>
                <a:path w="1952625" h="104775">
                  <a:moveTo>
                    <a:pt x="61569" y="48602"/>
                  </a:moveTo>
                  <a:lnTo>
                    <a:pt x="54025" y="48602"/>
                  </a:lnTo>
                  <a:lnTo>
                    <a:pt x="54025" y="56146"/>
                  </a:lnTo>
                  <a:lnTo>
                    <a:pt x="61569" y="56146"/>
                  </a:lnTo>
                  <a:lnTo>
                    <a:pt x="61569" y="48602"/>
                  </a:lnTo>
                  <a:close/>
                </a:path>
                <a:path w="1952625" h="104775">
                  <a:moveTo>
                    <a:pt x="61569" y="0"/>
                  </a:moveTo>
                  <a:lnTo>
                    <a:pt x="54025" y="0"/>
                  </a:lnTo>
                  <a:lnTo>
                    <a:pt x="54025" y="7543"/>
                  </a:lnTo>
                  <a:lnTo>
                    <a:pt x="61569" y="7543"/>
                  </a:lnTo>
                  <a:lnTo>
                    <a:pt x="61569" y="0"/>
                  </a:lnTo>
                  <a:close/>
                </a:path>
                <a:path w="1952625" h="104775">
                  <a:moveTo>
                    <a:pt x="115570" y="48602"/>
                  </a:moveTo>
                  <a:lnTo>
                    <a:pt x="108038" y="48602"/>
                  </a:lnTo>
                  <a:lnTo>
                    <a:pt x="108038" y="56146"/>
                  </a:lnTo>
                  <a:lnTo>
                    <a:pt x="115570" y="56146"/>
                  </a:lnTo>
                  <a:lnTo>
                    <a:pt x="115570" y="48602"/>
                  </a:lnTo>
                  <a:close/>
                </a:path>
                <a:path w="1952625" h="104775">
                  <a:moveTo>
                    <a:pt x="115570" y="0"/>
                  </a:moveTo>
                  <a:lnTo>
                    <a:pt x="108038" y="0"/>
                  </a:lnTo>
                  <a:lnTo>
                    <a:pt x="108038" y="7543"/>
                  </a:lnTo>
                  <a:lnTo>
                    <a:pt x="115570" y="7543"/>
                  </a:lnTo>
                  <a:lnTo>
                    <a:pt x="115570" y="0"/>
                  </a:lnTo>
                  <a:close/>
                </a:path>
                <a:path w="1952625" h="104775">
                  <a:moveTo>
                    <a:pt x="169621" y="48602"/>
                  </a:moveTo>
                  <a:lnTo>
                    <a:pt x="162077" y="48602"/>
                  </a:lnTo>
                  <a:lnTo>
                    <a:pt x="162077" y="56146"/>
                  </a:lnTo>
                  <a:lnTo>
                    <a:pt x="169621" y="56146"/>
                  </a:lnTo>
                  <a:lnTo>
                    <a:pt x="169621" y="48602"/>
                  </a:lnTo>
                  <a:close/>
                </a:path>
                <a:path w="1952625" h="104775">
                  <a:moveTo>
                    <a:pt x="169621" y="0"/>
                  </a:moveTo>
                  <a:lnTo>
                    <a:pt x="162077" y="0"/>
                  </a:lnTo>
                  <a:lnTo>
                    <a:pt x="162077" y="7543"/>
                  </a:lnTo>
                  <a:lnTo>
                    <a:pt x="169621" y="7543"/>
                  </a:lnTo>
                  <a:lnTo>
                    <a:pt x="169621" y="0"/>
                  </a:lnTo>
                  <a:close/>
                </a:path>
                <a:path w="1952625" h="104775">
                  <a:moveTo>
                    <a:pt x="223647" y="48602"/>
                  </a:moveTo>
                  <a:lnTo>
                    <a:pt x="216103" y="48602"/>
                  </a:lnTo>
                  <a:lnTo>
                    <a:pt x="216103" y="56146"/>
                  </a:lnTo>
                  <a:lnTo>
                    <a:pt x="223647" y="56146"/>
                  </a:lnTo>
                  <a:lnTo>
                    <a:pt x="223647" y="48602"/>
                  </a:lnTo>
                  <a:close/>
                </a:path>
                <a:path w="1952625" h="104775">
                  <a:moveTo>
                    <a:pt x="223647" y="0"/>
                  </a:moveTo>
                  <a:lnTo>
                    <a:pt x="216103" y="0"/>
                  </a:lnTo>
                  <a:lnTo>
                    <a:pt x="216103" y="7543"/>
                  </a:lnTo>
                  <a:lnTo>
                    <a:pt x="223647" y="7543"/>
                  </a:lnTo>
                  <a:lnTo>
                    <a:pt x="223647" y="0"/>
                  </a:lnTo>
                  <a:close/>
                </a:path>
                <a:path w="1952625" h="104775">
                  <a:moveTo>
                    <a:pt x="277698" y="48602"/>
                  </a:moveTo>
                  <a:lnTo>
                    <a:pt x="270154" y="48602"/>
                  </a:lnTo>
                  <a:lnTo>
                    <a:pt x="270154" y="56146"/>
                  </a:lnTo>
                  <a:lnTo>
                    <a:pt x="277698" y="56146"/>
                  </a:lnTo>
                  <a:lnTo>
                    <a:pt x="277698" y="48602"/>
                  </a:lnTo>
                  <a:close/>
                </a:path>
                <a:path w="1952625" h="104775">
                  <a:moveTo>
                    <a:pt x="277698" y="0"/>
                  </a:moveTo>
                  <a:lnTo>
                    <a:pt x="270154" y="0"/>
                  </a:lnTo>
                  <a:lnTo>
                    <a:pt x="270154" y="7543"/>
                  </a:lnTo>
                  <a:lnTo>
                    <a:pt x="277698" y="7543"/>
                  </a:lnTo>
                  <a:lnTo>
                    <a:pt x="277698" y="0"/>
                  </a:lnTo>
                  <a:close/>
                </a:path>
                <a:path w="1952625" h="104775">
                  <a:moveTo>
                    <a:pt x="331698" y="48602"/>
                  </a:moveTo>
                  <a:lnTo>
                    <a:pt x="324154" y="48602"/>
                  </a:lnTo>
                  <a:lnTo>
                    <a:pt x="324154" y="56146"/>
                  </a:lnTo>
                  <a:lnTo>
                    <a:pt x="331698" y="56146"/>
                  </a:lnTo>
                  <a:lnTo>
                    <a:pt x="331698" y="48602"/>
                  </a:lnTo>
                  <a:close/>
                </a:path>
                <a:path w="1952625" h="104775">
                  <a:moveTo>
                    <a:pt x="331698" y="0"/>
                  </a:moveTo>
                  <a:lnTo>
                    <a:pt x="324154" y="0"/>
                  </a:lnTo>
                  <a:lnTo>
                    <a:pt x="324154" y="7543"/>
                  </a:lnTo>
                  <a:lnTo>
                    <a:pt x="331698" y="7543"/>
                  </a:lnTo>
                  <a:lnTo>
                    <a:pt x="331698" y="0"/>
                  </a:lnTo>
                  <a:close/>
                </a:path>
                <a:path w="1952625" h="104775">
                  <a:moveTo>
                    <a:pt x="385724" y="48602"/>
                  </a:moveTo>
                  <a:lnTo>
                    <a:pt x="378193" y="48602"/>
                  </a:lnTo>
                  <a:lnTo>
                    <a:pt x="378193" y="56146"/>
                  </a:lnTo>
                  <a:lnTo>
                    <a:pt x="385724" y="56146"/>
                  </a:lnTo>
                  <a:lnTo>
                    <a:pt x="385724" y="48602"/>
                  </a:lnTo>
                  <a:close/>
                </a:path>
                <a:path w="1952625" h="104775">
                  <a:moveTo>
                    <a:pt x="439775" y="48602"/>
                  </a:moveTo>
                  <a:lnTo>
                    <a:pt x="432231" y="48602"/>
                  </a:lnTo>
                  <a:lnTo>
                    <a:pt x="432231" y="56146"/>
                  </a:lnTo>
                  <a:lnTo>
                    <a:pt x="439775" y="56146"/>
                  </a:lnTo>
                  <a:lnTo>
                    <a:pt x="439775" y="48602"/>
                  </a:lnTo>
                  <a:close/>
                </a:path>
                <a:path w="1952625" h="104775">
                  <a:moveTo>
                    <a:pt x="493814" y="97231"/>
                  </a:moveTo>
                  <a:lnTo>
                    <a:pt x="486283" y="97231"/>
                  </a:lnTo>
                  <a:lnTo>
                    <a:pt x="486283" y="104775"/>
                  </a:lnTo>
                  <a:lnTo>
                    <a:pt x="493814" y="104775"/>
                  </a:lnTo>
                  <a:lnTo>
                    <a:pt x="493814" y="97231"/>
                  </a:lnTo>
                  <a:close/>
                </a:path>
                <a:path w="1952625" h="104775">
                  <a:moveTo>
                    <a:pt x="493814" y="48602"/>
                  </a:moveTo>
                  <a:lnTo>
                    <a:pt x="486283" y="48602"/>
                  </a:lnTo>
                  <a:lnTo>
                    <a:pt x="486283" y="56146"/>
                  </a:lnTo>
                  <a:lnTo>
                    <a:pt x="493814" y="56146"/>
                  </a:lnTo>
                  <a:lnTo>
                    <a:pt x="493814" y="48602"/>
                  </a:lnTo>
                  <a:close/>
                </a:path>
                <a:path w="1952625" h="104775">
                  <a:moveTo>
                    <a:pt x="547814" y="97231"/>
                  </a:moveTo>
                  <a:lnTo>
                    <a:pt x="540270" y="97231"/>
                  </a:lnTo>
                  <a:lnTo>
                    <a:pt x="540270" y="104775"/>
                  </a:lnTo>
                  <a:lnTo>
                    <a:pt x="547814" y="104775"/>
                  </a:lnTo>
                  <a:lnTo>
                    <a:pt x="547814" y="97231"/>
                  </a:lnTo>
                  <a:close/>
                </a:path>
                <a:path w="1952625" h="104775">
                  <a:moveTo>
                    <a:pt x="547814" y="48602"/>
                  </a:moveTo>
                  <a:lnTo>
                    <a:pt x="540270" y="48602"/>
                  </a:lnTo>
                  <a:lnTo>
                    <a:pt x="540270" y="56146"/>
                  </a:lnTo>
                  <a:lnTo>
                    <a:pt x="547814" y="56146"/>
                  </a:lnTo>
                  <a:lnTo>
                    <a:pt x="547814" y="48602"/>
                  </a:lnTo>
                  <a:close/>
                </a:path>
                <a:path w="1952625" h="104775">
                  <a:moveTo>
                    <a:pt x="601853" y="97231"/>
                  </a:moveTo>
                  <a:lnTo>
                    <a:pt x="594321" y="97231"/>
                  </a:lnTo>
                  <a:lnTo>
                    <a:pt x="594321" y="104775"/>
                  </a:lnTo>
                  <a:lnTo>
                    <a:pt x="601853" y="104775"/>
                  </a:lnTo>
                  <a:lnTo>
                    <a:pt x="601853" y="97231"/>
                  </a:lnTo>
                  <a:close/>
                </a:path>
                <a:path w="1952625" h="104775">
                  <a:moveTo>
                    <a:pt x="601853" y="48602"/>
                  </a:moveTo>
                  <a:lnTo>
                    <a:pt x="594321" y="48602"/>
                  </a:lnTo>
                  <a:lnTo>
                    <a:pt x="594321" y="56146"/>
                  </a:lnTo>
                  <a:lnTo>
                    <a:pt x="601853" y="56146"/>
                  </a:lnTo>
                  <a:lnTo>
                    <a:pt x="601853" y="48602"/>
                  </a:lnTo>
                  <a:close/>
                </a:path>
                <a:path w="1952625" h="104775">
                  <a:moveTo>
                    <a:pt x="655904" y="97231"/>
                  </a:moveTo>
                  <a:lnTo>
                    <a:pt x="648360" y="97231"/>
                  </a:lnTo>
                  <a:lnTo>
                    <a:pt x="648360" y="104775"/>
                  </a:lnTo>
                  <a:lnTo>
                    <a:pt x="655904" y="104775"/>
                  </a:lnTo>
                  <a:lnTo>
                    <a:pt x="655904" y="97231"/>
                  </a:lnTo>
                  <a:close/>
                </a:path>
                <a:path w="1952625" h="104775">
                  <a:moveTo>
                    <a:pt x="655904" y="48602"/>
                  </a:moveTo>
                  <a:lnTo>
                    <a:pt x="648360" y="48602"/>
                  </a:lnTo>
                  <a:lnTo>
                    <a:pt x="648360" y="56146"/>
                  </a:lnTo>
                  <a:lnTo>
                    <a:pt x="655904" y="56146"/>
                  </a:lnTo>
                  <a:lnTo>
                    <a:pt x="655904" y="48602"/>
                  </a:lnTo>
                  <a:close/>
                </a:path>
                <a:path w="1952625" h="104775">
                  <a:moveTo>
                    <a:pt x="709904" y="97231"/>
                  </a:moveTo>
                  <a:lnTo>
                    <a:pt x="702360" y="97231"/>
                  </a:lnTo>
                  <a:lnTo>
                    <a:pt x="702360" y="104775"/>
                  </a:lnTo>
                  <a:lnTo>
                    <a:pt x="709904" y="104775"/>
                  </a:lnTo>
                  <a:lnTo>
                    <a:pt x="709904" y="97231"/>
                  </a:lnTo>
                  <a:close/>
                </a:path>
                <a:path w="1952625" h="104775">
                  <a:moveTo>
                    <a:pt x="709904" y="48602"/>
                  </a:moveTo>
                  <a:lnTo>
                    <a:pt x="702360" y="48602"/>
                  </a:lnTo>
                  <a:lnTo>
                    <a:pt x="702360" y="56146"/>
                  </a:lnTo>
                  <a:lnTo>
                    <a:pt x="709904" y="56146"/>
                  </a:lnTo>
                  <a:lnTo>
                    <a:pt x="709904" y="48602"/>
                  </a:lnTo>
                  <a:close/>
                </a:path>
                <a:path w="1952625" h="104775">
                  <a:moveTo>
                    <a:pt x="763943" y="97231"/>
                  </a:moveTo>
                  <a:lnTo>
                    <a:pt x="756399" y="97231"/>
                  </a:lnTo>
                  <a:lnTo>
                    <a:pt x="756399" y="104775"/>
                  </a:lnTo>
                  <a:lnTo>
                    <a:pt x="763943" y="104775"/>
                  </a:lnTo>
                  <a:lnTo>
                    <a:pt x="763943" y="97231"/>
                  </a:lnTo>
                  <a:close/>
                </a:path>
                <a:path w="1952625" h="104775">
                  <a:moveTo>
                    <a:pt x="763943" y="48602"/>
                  </a:moveTo>
                  <a:lnTo>
                    <a:pt x="756399" y="48602"/>
                  </a:lnTo>
                  <a:lnTo>
                    <a:pt x="756399" y="56146"/>
                  </a:lnTo>
                  <a:lnTo>
                    <a:pt x="763943" y="56146"/>
                  </a:lnTo>
                  <a:lnTo>
                    <a:pt x="763943" y="48602"/>
                  </a:lnTo>
                  <a:close/>
                </a:path>
                <a:path w="1952625" h="104775">
                  <a:moveTo>
                    <a:pt x="817968" y="97231"/>
                  </a:moveTo>
                  <a:lnTo>
                    <a:pt x="810425" y="97231"/>
                  </a:lnTo>
                  <a:lnTo>
                    <a:pt x="810425" y="104775"/>
                  </a:lnTo>
                  <a:lnTo>
                    <a:pt x="817968" y="104775"/>
                  </a:lnTo>
                  <a:lnTo>
                    <a:pt x="817968" y="97231"/>
                  </a:lnTo>
                  <a:close/>
                </a:path>
                <a:path w="1952625" h="104775">
                  <a:moveTo>
                    <a:pt x="817968" y="48602"/>
                  </a:moveTo>
                  <a:lnTo>
                    <a:pt x="810425" y="48602"/>
                  </a:lnTo>
                  <a:lnTo>
                    <a:pt x="810425" y="56146"/>
                  </a:lnTo>
                  <a:lnTo>
                    <a:pt x="817968" y="56146"/>
                  </a:lnTo>
                  <a:lnTo>
                    <a:pt x="817968" y="48602"/>
                  </a:lnTo>
                  <a:close/>
                </a:path>
                <a:path w="1952625" h="104775">
                  <a:moveTo>
                    <a:pt x="872020" y="97231"/>
                  </a:moveTo>
                  <a:lnTo>
                    <a:pt x="864476" y="97231"/>
                  </a:lnTo>
                  <a:lnTo>
                    <a:pt x="864476" y="104775"/>
                  </a:lnTo>
                  <a:lnTo>
                    <a:pt x="872020" y="104775"/>
                  </a:lnTo>
                  <a:lnTo>
                    <a:pt x="872020" y="97231"/>
                  </a:lnTo>
                  <a:close/>
                </a:path>
                <a:path w="1952625" h="104775">
                  <a:moveTo>
                    <a:pt x="872020" y="48602"/>
                  </a:moveTo>
                  <a:lnTo>
                    <a:pt x="864476" y="48602"/>
                  </a:lnTo>
                  <a:lnTo>
                    <a:pt x="864476" y="56146"/>
                  </a:lnTo>
                  <a:lnTo>
                    <a:pt x="872020" y="56146"/>
                  </a:lnTo>
                  <a:lnTo>
                    <a:pt x="872020" y="48602"/>
                  </a:lnTo>
                  <a:close/>
                </a:path>
                <a:path w="1952625" h="104775">
                  <a:moveTo>
                    <a:pt x="926033" y="97231"/>
                  </a:moveTo>
                  <a:lnTo>
                    <a:pt x="918476" y="97231"/>
                  </a:lnTo>
                  <a:lnTo>
                    <a:pt x="918476" y="104775"/>
                  </a:lnTo>
                  <a:lnTo>
                    <a:pt x="926033" y="104775"/>
                  </a:lnTo>
                  <a:lnTo>
                    <a:pt x="926033" y="97231"/>
                  </a:lnTo>
                  <a:close/>
                </a:path>
                <a:path w="1952625" h="104775">
                  <a:moveTo>
                    <a:pt x="926033" y="48602"/>
                  </a:moveTo>
                  <a:lnTo>
                    <a:pt x="918476" y="48602"/>
                  </a:lnTo>
                  <a:lnTo>
                    <a:pt x="918476" y="56146"/>
                  </a:lnTo>
                  <a:lnTo>
                    <a:pt x="926033" y="56146"/>
                  </a:lnTo>
                  <a:lnTo>
                    <a:pt x="926033" y="48602"/>
                  </a:lnTo>
                  <a:close/>
                </a:path>
                <a:path w="1952625" h="104775">
                  <a:moveTo>
                    <a:pt x="980059" y="97231"/>
                  </a:moveTo>
                  <a:lnTo>
                    <a:pt x="972515" y="97231"/>
                  </a:lnTo>
                  <a:lnTo>
                    <a:pt x="972515" y="104775"/>
                  </a:lnTo>
                  <a:lnTo>
                    <a:pt x="980059" y="104775"/>
                  </a:lnTo>
                  <a:lnTo>
                    <a:pt x="980059" y="97231"/>
                  </a:lnTo>
                  <a:close/>
                </a:path>
                <a:path w="1952625" h="104775">
                  <a:moveTo>
                    <a:pt x="980059" y="48602"/>
                  </a:moveTo>
                  <a:lnTo>
                    <a:pt x="972515" y="48602"/>
                  </a:lnTo>
                  <a:lnTo>
                    <a:pt x="972515" y="56146"/>
                  </a:lnTo>
                  <a:lnTo>
                    <a:pt x="980059" y="56146"/>
                  </a:lnTo>
                  <a:lnTo>
                    <a:pt x="980059" y="48602"/>
                  </a:lnTo>
                  <a:close/>
                </a:path>
                <a:path w="1952625" h="104775">
                  <a:moveTo>
                    <a:pt x="1034097" y="97231"/>
                  </a:moveTo>
                  <a:lnTo>
                    <a:pt x="1026553" y="97231"/>
                  </a:lnTo>
                  <a:lnTo>
                    <a:pt x="1026553" y="104775"/>
                  </a:lnTo>
                  <a:lnTo>
                    <a:pt x="1034097" y="104775"/>
                  </a:lnTo>
                  <a:lnTo>
                    <a:pt x="1034097" y="97231"/>
                  </a:lnTo>
                  <a:close/>
                </a:path>
                <a:path w="1952625" h="104775">
                  <a:moveTo>
                    <a:pt x="1034097" y="48602"/>
                  </a:moveTo>
                  <a:lnTo>
                    <a:pt x="1026553" y="48602"/>
                  </a:lnTo>
                  <a:lnTo>
                    <a:pt x="1026553" y="56146"/>
                  </a:lnTo>
                  <a:lnTo>
                    <a:pt x="1034097" y="56146"/>
                  </a:lnTo>
                  <a:lnTo>
                    <a:pt x="1034097" y="48602"/>
                  </a:lnTo>
                  <a:close/>
                </a:path>
                <a:path w="1952625" h="104775">
                  <a:moveTo>
                    <a:pt x="1088148" y="97231"/>
                  </a:moveTo>
                  <a:lnTo>
                    <a:pt x="1080592" y="97231"/>
                  </a:lnTo>
                  <a:lnTo>
                    <a:pt x="1080592" y="104775"/>
                  </a:lnTo>
                  <a:lnTo>
                    <a:pt x="1088148" y="104775"/>
                  </a:lnTo>
                  <a:lnTo>
                    <a:pt x="1088148" y="97231"/>
                  </a:lnTo>
                  <a:close/>
                </a:path>
                <a:path w="1952625" h="104775">
                  <a:moveTo>
                    <a:pt x="1088148" y="48602"/>
                  </a:moveTo>
                  <a:lnTo>
                    <a:pt x="1080592" y="48602"/>
                  </a:lnTo>
                  <a:lnTo>
                    <a:pt x="1080592" y="56146"/>
                  </a:lnTo>
                  <a:lnTo>
                    <a:pt x="1088148" y="56146"/>
                  </a:lnTo>
                  <a:lnTo>
                    <a:pt x="1088148" y="48602"/>
                  </a:lnTo>
                  <a:close/>
                </a:path>
                <a:path w="1952625" h="104775">
                  <a:moveTo>
                    <a:pt x="1142136" y="97231"/>
                  </a:moveTo>
                  <a:lnTo>
                    <a:pt x="1134592" y="97231"/>
                  </a:lnTo>
                  <a:lnTo>
                    <a:pt x="1134592" y="104775"/>
                  </a:lnTo>
                  <a:lnTo>
                    <a:pt x="1142136" y="104775"/>
                  </a:lnTo>
                  <a:lnTo>
                    <a:pt x="1142136" y="97231"/>
                  </a:lnTo>
                  <a:close/>
                </a:path>
                <a:path w="1952625" h="104775">
                  <a:moveTo>
                    <a:pt x="1142136" y="48602"/>
                  </a:moveTo>
                  <a:lnTo>
                    <a:pt x="1134592" y="48602"/>
                  </a:lnTo>
                  <a:lnTo>
                    <a:pt x="1134592" y="56146"/>
                  </a:lnTo>
                  <a:lnTo>
                    <a:pt x="1142136" y="56146"/>
                  </a:lnTo>
                  <a:lnTo>
                    <a:pt x="1142136" y="48602"/>
                  </a:lnTo>
                  <a:close/>
                </a:path>
                <a:path w="1952625" h="104775">
                  <a:moveTo>
                    <a:pt x="1196187" y="97231"/>
                  </a:moveTo>
                  <a:lnTo>
                    <a:pt x="1188631" y="97231"/>
                  </a:lnTo>
                  <a:lnTo>
                    <a:pt x="1188631" y="104775"/>
                  </a:lnTo>
                  <a:lnTo>
                    <a:pt x="1196187" y="104775"/>
                  </a:lnTo>
                  <a:lnTo>
                    <a:pt x="1196187" y="97231"/>
                  </a:lnTo>
                  <a:close/>
                </a:path>
                <a:path w="1952625" h="104775">
                  <a:moveTo>
                    <a:pt x="1196187" y="48602"/>
                  </a:moveTo>
                  <a:lnTo>
                    <a:pt x="1188631" y="48602"/>
                  </a:lnTo>
                  <a:lnTo>
                    <a:pt x="1188631" y="56146"/>
                  </a:lnTo>
                  <a:lnTo>
                    <a:pt x="1196187" y="56146"/>
                  </a:lnTo>
                  <a:lnTo>
                    <a:pt x="1196187" y="48602"/>
                  </a:lnTo>
                  <a:close/>
                </a:path>
                <a:path w="1952625" h="104775">
                  <a:moveTo>
                    <a:pt x="1250226" y="97231"/>
                  </a:moveTo>
                  <a:lnTo>
                    <a:pt x="1242682" y="97231"/>
                  </a:lnTo>
                  <a:lnTo>
                    <a:pt x="1242682" y="104775"/>
                  </a:lnTo>
                  <a:lnTo>
                    <a:pt x="1250226" y="104775"/>
                  </a:lnTo>
                  <a:lnTo>
                    <a:pt x="1250226" y="97231"/>
                  </a:lnTo>
                  <a:close/>
                </a:path>
                <a:path w="1952625" h="104775">
                  <a:moveTo>
                    <a:pt x="1250226" y="48602"/>
                  </a:moveTo>
                  <a:lnTo>
                    <a:pt x="1242682" y="48602"/>
                  </a:lnTo>
                  <a:lnTo>
                    <a:pt x="1242682" y="56146"/>
                  </a:lnTo>
                  <a:lnTo>
                    <a:pt x="1250226" y="56146"/>
                  </a:lnTo>
                  <a:lnTo>
                    <a:pt x="1250226" y="48602"/>
                  </a:lnTo>
                  <a:close/>
                </a:path>
                <a:path w="1952625" h="104775">
                  <a:moveTo>
                    <a:pt x="1304264" y="97231"/>
                  </a:moveTo>
                  <a:lnTo>
                    <a:pt x="1296720" y="97231"/>
                  </a:lnTo>
                  <a:lnTo>
                    <a:pt x="1296720" y="104775"/>
                  </a:lnTo>
                  <a:lnTo>
                    <a:pt x="1304264" y="104775"/>
                  </a:lnTo>
                  <a:lnTo>
                    <a:pt x="1304264" y="97231"/>
                  </a:lnTo>
                  <a:close/>
                </a:path>
                <a:path w="1952625" h="104775">
                  <a:moveTo>
                    <a:pt x="1304264" y="48602"/>
                  </a:moveTo>
                  <a:lnTo>
                    <a:pt x="1296720" y="48602"/>
                  </a:lnTo>
                  <a:lnTo>
                    <a:pt x="1296720" y="56146"/>
                  </a:lnTo>
                  <a:lnTo>
                    <a:pt x="1304264" y="56146"/>
                  </a:lnTo>
                  <a:lnTo>
                    <a:pt x="1304264" y="48602"/>
                  </a:lnTo>
                  <a:close/>
                </a:path>
                <a:path w="1952625" h="104775">
                  <a:moveTo>
                    <a:pt x="1358265" y="97231"/>
                  </a:moveTo>
                  <a:lnTo>
                    <a:pt x="1350721" y="97231"/>
                  </a:lnTo>
                  <a:lnTo>
                    <a:pt x="1350721" y="104775"/>
                  </a:lnTo>
                  <a:lnTo>
                    <a:pt x="1358265" y="104775"/>
                  </a:lnTo>
                  <a:lnTo>
                    <a:pt x="1358265" y="97231"/>
                  </a:lnTo>
                  <a:close/>
                </a:path>
                <a:path w="1952625" h="104775">
                  <a:moveTo>
                    <a:pt x="1358265" y="48602"/>
                  </a:moveTo>
                  <a:lnTo>
                    <a:pt x="1350721" y="48602"/>
                  </a:lnTo>
                  <a:lnTo>
                    <a:pt x="1350721" y="56146"/>
                  </a:lnTo>
                  <a:lnTo>
                    <a:pt x="1358265" y="56146"/>
                  </a:lnTo>
                  <a:lnTo>
                    <a:pt x="1358265" y="48602"/>
                  </a:lnTo>
                  <a:close/>
                </a:path>
                <a:path w="1952625" h="104775">
                  <a:moveTo>
                    <a:pt x="1412303" y="97231"/>
                  </a:moveTo>
                  <a:lnTo>
                    <a:pt x="1404759" y="97231"/>
                  </a:lnTo>
                  <a:lnTo>
                    <a:pt x="1404759" y="104775"/>
                  </a:lnTo>
                  <a:lnTo>
                    <a:pt x="1412303" y="104775"/>
                  </a:lnTo>
                  <a:lnTo>
                    <a:pt x="1412303" y="97231"/>
                  </a:lnTo>
                  <a:close/>
                </a:path>
                <a:path w="1952625" h="104775">
                  <a:moveTo>
                    <a:pt x="1412303" y="48602"/>
                  </a:moveTo>
                  <a:lnTo>
                    <a:pt x="1404759" y="48602"/>
                  </a:lnTo>
                  <a:lnTo>
                    <a:pt x="1404759" y="56146"/>
                  </a:lnTo>
                  <a:lnTo>
                    <a:pt x="1412303" y="56146"/>
                  </a:lnTo>
                  <a:lnTo>
                    <a:pt x="1412303" y="48602"/>
                  </a:lnTo>
                  <a:close/>
                </a:path>
                <a:path w="1952625" h="104775">
                  <a:moveTo>
                    <a:pt x="1466354" y="97231"/>
                  </a:moveTo>
                  <a:lnTo>
                    <a:pt x="1458810" y="97231"/>
                  </a:lnTo>
                  <a:lnTo>
                    <a:pt x="1458810" y="104775"/>
                  </a:lnTo>
                  <a:lnTo>
                    <a:pt x="1466354" y="104775"/>
                  </a:lnTo>
                  <a:lnTo>
                    <a:pt x="1466354" y="97231"/>
                  </a:lnTo>
                  <a:close/>
                </a:path>
                <a:path w="1952625" h="104775">
                  <a:moveTo>
                    <a:pt x="1466354" y="48602"/>
                  </a:moveTo>
                  <a:lnTo>
                    <a:pt x="1458810" y="48602"/>
                  </a:lnTo>
                  <a:lnTo>
                    <a:pt x="1458810" y="56146"/>
                  </a:lnTo>
                  <a:lnTo>
                    <a:pt x="1466354" y="56146"/>
                  </a:lnTo>
                  <a:lnTo>
                    <a:pt x="1466354" y="48602"/>
                  </a:lnTo>
                  <a:close/>
                </a:path>
                <a:path w="1952625" h="104775">
                  <a:moveTo>
                    <a:pt x="1520380" y="97231"/>
                  </a:moveTo>
                  <a:lnTo>
                    <a:pt x="1512836" y="97231"/>
                  </a:lnTo>
                  <a:lnTo>
                    <a:pt x="1512836" y="104775"/>
                  </a:lnTo>
                  <a:lnTo>
                    <a:pt x="1520380" y="104775"/>
                  </a:lnTo>
                  <a:lnTo>
                    <a:pt x="1520380" y="97231"/>
                  </a:lnTo>
                  <a:close/>
                </a:path>
                <a:path w="1952625" h="104775">
                  <a:moveTo>
                    <a:pt x="1520380" y="48602"/>
                  </a:moveTo>
                  <a:lnTo>
                    <a:pt x="1512836" y="48602"/>
                  </a:lnTo>
                  <a:lnTo>
                    <a:pt x="1512836" y="56146"/>
                  </a:lnTo>
                  <a:lnTo>
                    <a:pt x="1520380" y="56146"/>
                  </a:lnTo>
                  <a:lnTo>
                    <a:pt x="1520380" y="48602"/>
                  </a:lnTo>
                  <a:close/>
                </a:path>
                <a:path w="1952625" h="104775">
                  <a:moveTo>
                    <a:pt x="1574380" y="97231"/>
                  </a:moveTo>
                  <a:lnTo>
                    <a:pt x="1566849" y="97231"/>
                  </a:lnTo>
                  <a:lnTo>
                    <a:pt x="1566849" y="104775"/>
                  </a:lnTo>
                  <a:lnTo>
                    <a:pt x="1574380" y="104775"/>
                  </a:lnTo>
                  <a:lnTo>
                    <a:pt x="1574380" y="97231"/>
                  </a:lnTo>
                  <a:close/>
                </a:path>
                <a:path w="1952625" h="104775">
                  <a:moveTo>
                    <a:pt x="1574380" y="48602"/>
                  </a:moveTo>
                  <a:lnTo>
                    <a:pt x="1566849" y="48602"/>
                  </a:lnTo>
                  <a:lnTo>
                    <a:pt x="1566849" y="56146"/>
                  </a:lnTo>
                  <a:lnTo>
                    <a:pt x="1574380" y="56146"/>
                  </a:lnTo>
                  <a:lnTo>
                    <a:pt x="1574380" y="48602"/>
                  </a:lnTo>
                  <a:close/>
                </a:path>
                <a:path w="1952625" h="104775">
                  <a:moveTo>
                    <a:pt x="1628419" y="97231"/>
                  </a:moveTo>
                  <a:lnTo>
                    <a:pt x="1620875" y="97231"/>
                  </a:lnTo>
                  <a:lnTo>
                    <a:pt x="1620875" y="104775"/>
                  </a:lnTo>
                  <a:lnTo>
                    <a:pt x="1628419" y="104775"/>
                  </a:lnTo>
                  <a:lnTo>
                    <a:pt x="1628419" y="97231"/>
                  </a:lnTo>
                  <a:close/>
                </a:path>
                <a:path w="1952625" h="104775">
                  <a:moveTo>
                    <a:pt x="1628419" y="48602"/>
                  </a:moveTo>
                  <a:lnTo>
                    <a:pt x="1620875" y="48602"/>
                  </a:lnTo>
                  <a:lnTo>
                    <a:pt x="1620875" y="56146"/>
                  </a:lnTo>
                  <a:lnTo>
                    <a:pt x="1628419" y="56146"/>
                  </a:lnTo>
                  <a:lnTo>
                    <a:pt x="1628419" y="48602"/>
                  </a:lnTo>
                  <a:close/>
                </a:path>
                <a:path w="1952625" h="104775">
                  <a:moveTo>
                    <a:pt x="1682457" y="97231"/>
                  </a:moveTo>
                  <a:lnTo>
                    <a:pt x="1674914" y="97231"/>
                  </a:lnTo>
                  <a:lnTo>
                    <a:pt x="1674914" y="104775"/>
                  </a:lnTo>
                  <a:lnTo>
                    <a:pt x="1682457" y="104775"/>
                  </a:lnTo>
                  <a:lnTo>
                    <a:pt x="1682457" y="97231"/>
                  </a:lnTo>
                  <a:close/>
                </a:path>
                <a:path w="1952625" h="104775">
                  <a:moveTo>
                    <a:pt x="1682457" y="48602"/>
                  </a:moveTo>
                  <a:lnTo>
                    <a:pt x="1674914" y="48602"/>
                  </a:lnTo>
                  <a:lnTo>
                    <a:pt x="1674914" y="56146"/>
                  </a:lnTo>
                  <a:lnTo>
                    <a:pt x="1682457" y="56146"/>
                  </a:lnTo>
                  <a:lnTo>
                    <a:pt x="1682457" y="48602"/>
                  </a:lnTo>
                  <a:close/>
                </a:path>
                <a:path w="1952625" h="104775">
                  <a:moveTo>
                    <a:pt x="1736509" y="97231"/>
                  </a:moveTo>
                  <a:lnTo>
                    <a:pt x="1728965" y="97231"/>
                  </a:lnTo>
                  <a:lnTo>
                    <a:pt x="1728965" y="104775"/>
                  </a:lnTo>
                  <a:lnTo>
                    <a:pt x="1736509" y="104775"/>
                  </a:lnTo>
                  <a:lnTo>
                    <a:pt x="1736509" y="97231"/>
                  </a:lnTo>
                  <a:close/>
                </a:path>
                <a:path w="1952625" h="104775">
                  <a:moveTo>
                    <a:pt x="1736509" y="48602"/>
                  </a:moveTo>
                  <a:lnTo>
                    <a:pt x="1728965" y="48602"/>
                  </a:lnTo>
                  <a:lnTo>
                    <a:pt x="1728965" y="56146"/>
                  </a:lnTo>
                  <a:lnTo>
                    <a:pt x="1736509" y="56146"/>
                  </a:lnTo>
                  <a:lnTo>
                    <a:pt x="1736509" y="48602"/>
                  </a:lnTo>
                  <a:close/>
                </a:path>
                <a:path w="1952625" h="104775">
                  <a:moveTo>
                    <a:pt x="1790496" y="97231"/>
                  </a:moveTo>
                  <a:lnTo>
                    <a:pt x="1782953" y="97231"/>
                  </a:lnTo>
                  <a:lnTo>
                    <a:pt x="1782953" y="104775"/>
                  </a:lnTo>
                  <a:lnTo>
                    <a:pt x="1790496" y="104775"/>
                  </a:lnTo>
                  <a:lnTo>
                    <a:pt x="1790496" y="97231"/>
                  </a:lnTo>
                  <a:close/>
                </a:path>
                <a:path w="1952625" h="104775">
                  <a:moveTo>
                    <a:pt x="1790496" y="48602"/>
                  </a:moveTo>
                  <a:lnTo>
                    <a:pt x="1782953" y="48602"/>
                  </a:lnTo>
                  <a:lnTo>
                    <a:pt x="1782953" y="56146"/>
                  </a:lnTo>
                  <a:lnTo>
                    <a:pt x="1790496" y="56146"/>
                  </a:lnTo>
                  <a:lnTo>
                    <a:pt x="1790496" y="48602"/>
                  </a:lnTo>
                  <a:close/>
                </a:path>
                <a:path w="1952625" h="104775">
                  <a:moveTo>
                    <a:pt x="1844535" y="97231"/>
                  </a:moveTo>
                  <a:lnTo>
                    <a:pt x="1837004" y="97231"/>
                  </a:lnTo>
                  <a:lnTo>
                    <a:pt x="1837004" y="104775"/>
                  </a:lnTo>
                  <a:lnTo>
                    <a:pt x="1844535" y="104775"/>
                  </a:lnTo>
                  <a:lnTo>
                    <a:pt x="1844535" y="97231"/>
                  </a:lnTo>
                  <a:close/>
                </a:path>
                <a:path w="1952625" h="104775">
                  <a:moveTo>
                    <a:pt x="1844535" y="48602"/>
                  </a:moveTo>
                  <a:lnTo>
                    <a:pt x="1837004" y="48602"/>
                  </a:lnTo>
                  <a:lnTo>
                    <a:pt x="1837004" y="56146"/>
                  </a:lnTo>
                  <a:lnTo>
                    <a:pt x="1844535" y="56146"/>
                  </a:lnTo>
                  <a:lnTo>
                    <a:pt x="1844535" y="48602"/>
                  </a:lnTo>
                  <a:close/>
                </a:path>
                <a:path w="1952625" h="104775">
                  <a:moveTo>
                    <a:pt x="1898586" y="97231"/>
                  </a:moveTo>
                  <a:lnTo>
                    <a:pt x="1891042" y="97231"/>
                  </a:lnTo>
                  <a:lnTo>
                    <a:pt x="1891042" y="104775"/>
                  </a:lnTo>
                  <a:lnTo>
                    <a:pt x="1898586" y="104775"/>
                  </a:lnTo>
                  <a:lnTo>
                    <a:pt x="1898586" y="97231"/>
                  </a:lnTo>
                  <a:close/>
                </a:path>
                <a:path w="1952625" h="104775">
                  <a:moveTo>
                    <a:pt x="1898586" y="48602"/>
                  </a:moveTo>
                  <a:lnTo>
                    <a:pt x="1891042" y="48602"/>
                  </a:lnTo>
                  <a:lnTo>
                    <a:pt x="1891042" y="56146"/>
                  </a:lnTo>
                  <a:lnTo>
                    <a:pt x="1898586" y="56146"/>
                  </a:lnTo>
                  <a:lnTo>
                    <a:pt x="1898586" y="48602"/>
                  </a:lnTo>
                  <a:close/>
                </a:path>
                <a:path w="1952625" h="104775">
                  <a:moveTo>
                    <a:pt x="1952625" y="48602"/>
                  </a:moveTo>
                  <a:lnTo>
                    <a:pt x="1945093" y="48602"/>
                  </a:lnTo>
                  <a:lnTo>
                    <a:pt x="1945093" y="56146"/>
                  </a:lnTo>
                  <a:lnTo>
                    <a:pt x="1952625" y="56146"/>
                  </a:lnTo>
                  <a:lnTo>
                    <a:pt x="1952625" y="48602"/>
                  </a:lnTo>
                  <a:close/>
                </a:path>
              </a:pathLst>
            </a:custGeom>
            <a:solidFill>
              <a:srgbClr val="F4A82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1053376" y="629919"/>
              <a:ext cx="2007235" cy="104775"/>
            </a:xfrm>
            <a:custGeom>
              <a:avLst/>
              <a:gdLst/>
              <a:ahLst/>
              <a:cxnLst/>
              <a:rect l="l" t="t" r="r" b="b"/>
              <a:pathLst>
                <a:path w="2007235" h="104775">
                  <a:moveTo>
                    <a:pt x="7543" y="48615"/>
                  </a:moveTo>
                  <a:lnTo>
                    <a:pt x="0" y="48615"/>
                  </a:lnTo>
                  <a:lnTo>
                    <a:pt x="0" y="56146"/>
                  </a:lnTo>
                  <a:lnTo>
                    <a:pt x="7543" y="56146"/>
                  </a:lnTo>
                  <a:lnTo>
                    <a:pt x="7543" y="48615"/>
                  </a:lnTo>
                  <a:close/>
                </a:path>
                <a:path w="2007235" h="104775">
                  <a:moveTo>
                    <a:pt x="7543" y="0"/>
                  </a:moveTo>
                  <a:lnTo>
                    <a:pt x="0" y="0"/>
                  </a:lnTo>
                  <a:lnTo>
                    <a:pt x="0" y="7543"/>
                  </a:lnTo>
                  <a:lnTo>
                    <a:pt x="7543" y="7543"/>
                  </a:lnTo>
                  <a:lnTo>
                    <a:pt x="7543" y="0"/>
                  </a:lnTo>
                  <a:close/>
                </a:path>
                <a:path w="2007235" h="104775">
                  <a:moveTo>
                    <a:pt x="61569" y="48615"/>
                  </a:moveTo>
                  <a:lnTo>
                    <a:pt x="54025" y="48615"/>
                  </a:lnTo>
                  <a:lnTo>
                    <a:pt x="54025" y="56146"/>
                  </a:lnTo>
                  <a:lnTo>
                    <a:pt x="61569" y="56146"/>
                  </a:lnTo>
                  <a:lnTo>
                    <a:pt x="61569" y="48615"/>
                  </a:lnTo>
                  <a:close/>
                </a:path>
                <a:path w="2007235" h="104775">
                  <a:moveTo>
                    <a:pt x="61569" y="0"/>
                  </a:moveTo>
                  <a:lnTo>
                    <a:pt x="54025" y="0"/>
                  </a:lnTo>
                  <a:lnTo>
                    <a:pt x="54025" y="7543"/>
                  </a:lnTo>
                  <a:lnTo>
                    <a:pt x="61569" y="7543"/>
                  </a:lnTo>
                  <a:lnTo>
                    <a:pt x="61569" y="0"/>
                  </a:lnTo>
                  <a:close/>
                </a:path>
                <a:path w="2007235" h="104775">
                  <a:moveTo>
                    <a:pt x="115570" y="48615"/>
                  </a:moveTo>
                  <a:lnTo>
                    <a:pt x="108038" y="48615"/>
                  </a:lnTo>
                  <a:lnTo>
                    <a:pt x="108038" y="56146"/>
                  </a:lnTo>
                  <a:lnTo>
                    <a:pt x="115570" y="56146"/>
                  </a:lnTo>
                  <a:lnTo>
                    <a:pt x="115570" y="48615"/>
                  </a:lnTo>
                  <a:close/>
                </a:path>
                <a:path w="2007235" h="104775">
                  <a:moveTo>
                    <a:pt x="169621" y="48615"/>
                  </a:moveTo>
                  <a:lnTo>
                    <a:pt x="162077" y="48615"/>
                  </a:lnTo>
                  <a:lnTo>
                    <a:pt x="162077" y="56146"/>
                  </a:lnTo>
                  <a:lnTo>
                    <a:pt x="169621" y="56146"/>
                  </a:lnTo>
                  <a:lnTo>
                    <a:pt x="169621" y="48615"/>
                  </a:lnTo>
                  <a:close/>
                </a:path>
                <a:path w="2007235" h="104775">
                  <a:moveTo>
                    <a:pt x="223647" y="48615"/>
                  </a:moveTo>
                  <a:lnTo>
                    <a:pt x="216103" y="48615"/>
                  </a:lnTo>
                  <a:lnTo>
                    <a:pt x="216103" y="56146"/>
                  </a:lnTo>
                  <a:lnTo>
                    <a:pt x="223647" y="56146"/>
                  </a:lnTo>
                  <a:lnTo>
                    <a:pt x="223647" y="48615"/>
                  </a:lnTo>
                  <a:close/>
                </a:path>
                <a:path w="2007235" h="104775">
                  <a:moveTo>
                    <a:pt x="277698" y="48615"/>
                  </a:moveTo>
                  <a:lnTo>
                    <a:pt x="270154" y="48615"/>
                  </a:lnTo>
                  <a:lnTo>
                    <a:pt x="270154" y="56146"/>
                  </a:lnTo>
                  <a:lnTo>
                    <a:pt x="277698" y="56146"/>
                  </a:lnTo>
                  <a:lnTo>
                    <a:pt x="277698" y="48615"/>
                  </a:lnTo>
                  <a:close/>
                </a:path>
                <a:path w="2007235" h="104775">
                  <a:moveTo>
                    <a:pt x="331698" y="97180"/>
                  </a:moveTo>
                  <a:lnTo>
                    <a:pt x="324154" y="97180"/>
                  </a:lnTo>
                  <a:lnTo>
                    <a:pt x="324154" y="104724"/>
                  </a:lnTo>
                  <a:lnTo>
                    <a:pt x="331698" y="104724"/>
                  </a:lnTo>
                  <a:lnTo>
                    <a:pt x="331698" y="97180"/>
                  </a:lnTo>
                  <a:close/>
                </a:path>
                <a:path w="2007235" h="104775">
                  <a:moveTo>
                    <a:pt x="331698" y="48615"/>
                  </a:moveTo>
                  <a:lnTo>
                    <a:pt x="324154" y="48615"/>
                  </a:lnTo>
                  <a:lnTo>
                    <a:pt x="324154" y="56146"/>
                  </a:lnTo>
                  <a:lnTo>
                    <a:pt x="331698" y="56146"/>
                  </a:lnTo>
                  <a:lnTo>
                    <a:pt x="331698" y="48615"/>
                  </a:lnTo>
                  <a:close/>
                </a:path>
                <a:path w="2007235" h="104775">
                  <a:moveTo>
                    <a:pt x="385724" y="97180"/>
                  </a:moveTo>
                  <a:lnTo>
                    <a:pt x="378193" y="97180"/>
                  </a:lnTo>
                  <a:lnTo>
                    <a:pt x="378193" y="104724"/>
                  </a:lnTo>
                  <a:lnTo>
                    <a:pt x="385724" y="104724"/>
                  </a:lnTo>
                  <a:lnTo>
                    <a:pt x="385724" y="97180"/>
                  </a:lnTo>
                  <a:close/>
                </a:path>
                <a:path w="2007235" h="104775">
                  <a:moveTo>
                    <a:pt x="385724" y="48615"/>
                  </a:moveTo>
                  <a:lnTo>
                    <a:pt x="378193" y="48615"/>
                  </a:lnTo>
                  <a:lnTo>
                    <a:pt x="378193" y="56146"/>
                  </a:lnTo>
                  <a:lnTo>
                    <a:pt x="385724" y="56146"/>
                  </a:lnTo>
                  <a:lnTo>
                    <a:pt x="385724" y="48615"/>
                  </a:lnTo>
                  <a:close/>
                </a:path>
                <a:path w="2007235" h="104775">
                  <a:moveTo>
                    <a:pt x="439775" y="97180"/>
                  </a:moveTo>
                  <a:lnTo>
                    <a:pt x="432231" y="97180"/>
                  </a:lnTo>
                  <a:lnTo>
                    <a:pt x="432231" y="104724"/>
                  </a:lnTo>
                  <a:lnTo>
                    <a:pt x="439775" y="104724"/>
                  </a:lnTo>
                  <a:lnTo>
                    <a:pt x="439775" y="97180"/>
                  </a:lnTo>
                  <a:close/>
                </a:path>
                <a:path w="2007235" h="104775">
                  <a:moveTo>
                    <a:pt x="439775" y="48615"/>
                  </a:moveTo>
                  <a:lnTo>
                    <a:pt x="432231" y="48615"/>
                  </a:lnTo>
                  <a:lnTo>
                    <a:pt x="432231" y="56146"/>
                  </a:lnTo>
                  <a:lnTo>
                    <a:pt x="439775" y="56146"/>
                  </a:lnTo>
                  <a:lnTo>
                    <a:pt x="439775" y="48615"/>
                  </a:lnTo>
                  <a:close/>
                </a:path>
                <a:path w="2007235" h="104775">
                  <a:moveTo>
                    <a:pt x="493814" y="97180"/>
                  </a:moveTo>
                  <a:lnTo>
                    <a:pt x="486283" y="97180"/>
                  </a:lnTo>
                  <a:lnTo>
                    <a:pt x="486283" y="104724"/>
                  </a:lnTo>
                  <a:lnTo>
                    <a:pt x="493814" y="104724"/>
                  </a:lnTo>
                  <a:lnTo>
                    <a:pt x="493814" y="97180"/>
                  </a:lnTo>
                  <a:close/>
                </a:path>
                <a:path w="2007235" h="104775">
                  <a:moveTo>
                    <a:pt x="493814" y="48615"/>
                  </a:moveTo>
                  <a:lnTo>
                    <a:pt x="486283" y="48615"/>
                  </a:lnTo>
                  <a:lnTo>
                    <a:pt x="486283" y="56146"/>
                  </a:lnTo>
                  <a:lnTo>
                    <a:pt x="493814" y="56146"/>
                  </a:lnTo>
                  <a:lnTo>
                    <a:pt x="493814" y="48615"/>
                  </a:lnTo>
                  <a:close/>
                </a:path>
                <a:path w="2007235" h="104775">
                  <a:moveTo>
                    <a:pt x="547814" y="97180"/>
                  </a:moveTo>
                  <a:lnTo>
                    <a:pt x="540270" y="97180"/>
                  </a:lnTo>
                  <a:lnTo>
                    <a:pt x="540270" y="104724"/>
                  </a:lnTo>
                  <a:lnTo>
                    <a:pt x="547814" y="104724"/>
                  </a:lnTo>
                  <a:lnTo>
                    <a:pt x="547814" y="97180"/>
                  </a:lnTo>
                  <a:close/>
                </a:path>
                <a:path w="2007235" h="104775">
                  <a:moveTo>
                    <a:pt x="547814" y="48615"/>
                  </a:moveTo>
                  <a:lnTo>
                    <a:pt x="540270" y="48615"/>
                  </a:lnTo>
                  <a:lnTo>
                    <a:pt x="540270" y="56146"/>
                  </a:lnTo>
                  <a:lnTo>
                    <a:pt x="547814" y="56146"/>
                  </a:lnTo>
                  <a:lnTo>
                    <a:pt x="547814" y="48615"/>
                  </a:lnTo>
                  <a:close/>
                </a:path>
                <a:path w="2007235" h="104775">
                  <a:moveTo>
                    <a:pt x="601853" y="97180"/>
                  </a:moveTo>
                  <a:lnTo>
                    <a:pt x="594321" y="97180"/>
                  </a:lnTo>
                  <a:lnTo>
                    <a:pt x="594321" y="104724"/>
                  </a:lnTo>
                  <a:lnTo>
                    <a:pt x="601853" y="104724"/>
                  </a:lnTo>
                  <a:lnTo>
                    <a:pt x="601853" y="97180"/>
                  </a:lnTo>
                  <a:close/>
                </a:path>
                <a:path w="2007235" h="104775">
                  <a:moveTo>
                    <a:pt x="601853" y="48615"/>
                  </a:moveTo>
                  <a:lnTo>
                    <a:pt x="594321" y="48615"/>
                  </a:lnTo>
                  <a:lnTo>
                    <a:pt x="594321" y="56146"/>
                  </a:lnTo>
                  <a:lnTo>
                    <a:pt x="601853" y="56146"/>
                  </a:lnTo>
                  <a:lnTo>
                    <a:pt x="601853" y="48615"/>
                  </a:lnTo>
                  <a:close/>
                </a:path>
                <a:path w="2007235" h="104775">
                  <a:moveTo>
                    <a:pt x="655904" y="97180"/>
                  </a:moveTo>
                  <a:lnTo>
                    <a:pt x="648360" y="97180"/>
                  </a:lnTo>
                  <a:lnTo>
                    <a:pt x="648360" y="104724"/>
                  </a:lnTo>
                  <a:lnTo>
                    <a:pt x="655904" y="104724"/>
                  </a:lnTo>
                  <a:lnTo>
                    <a:pt x="655904" y="97180"/>
                  </a:lnTo>
                  <a:close/>
                </a:path>
                <a:path w="2007235" h="104775">
                  <a:moveTo>
                    <a:pt x="655904" y="48615"/>
                  </a:moveTo>
                  <a:lnTo>
                    <a:pt x="648360" y="48615"/>
                  </a:lnTo>
                  <a:lnTo>
                    <a:pt x="648360" y="56146"/>
                  </a:lnTo>
                  <a:lnTo>
                    <a:pt x="655904" y="56146"/>
                  </a:lnTo>
                  <a:lnTo>
                    <a:pt x="655904" y="48615"/>
                  </a:lnTo>
                  <a:close/>
                </a:path>
                <a:path w="2007235" h="104775">
                  <a:moveTo>
                    <a:pt x="709904" y="97180"/>
                  </a:moveTo>
                  <a:lnTo>
                    <a:pt x="702360" y="97180"/>
                  </a:lnTo>
                  <a:lnTo>
                    <a:pt x="702360" y="104724"/>
                  </a:lnTo>
                  <a:lnTo>
                    <a:pt x="709904" y="104724"/>
                  </a:lnTo>
                  <a:lnTo>
                    <a:pt x="709904" y="97180"/>
                  </a:lnTo>
                  <a:close/>
                </a:path>
                <a:path w="2007235" h="104775">
                  <a:moveTo>
                    <a:pt x="709904" y="48615"/>
                  </a:moveTo>
                  <a:lnTo>
                    <a:pt x="702360" y="48615"/>
                  </a:lnTo>
                  <a:lnTo>
                    <a:pt x="702360" y="56146"/>
                  </a:lnTo>
                  <a:lnTo>
                    <a:pt x="709904" y="56146"/>
                  </a:lnTo>
                  <a:lnTo>
                    <a:pt x="709904" y="48615"/>
                  </a:lnTo>
                  <a:close/>
                </a:path>
                <a:path w="2007235" h="104775">
                  <a:moveTo>
                    <a:pt x="763943" y="97180"/>
                  </a:moveTo>
                  <a:lnTo>
                    <a:pt x="756399" y="97180"/>
                  </a:lnTo>
                  <a:lnTo>
                    <a:pt x="756399" y="104724"/>
                  </a:lnTo>
                  <a:lnTo>
                    <a:pt x="763943" y="104724"/>
                  </a:lnTo>
                  <a:lnTo>
                    <a:pt x="763943" y="97180"/>
                  </a:lnTo>
                  <a:close/>
                </a:path>
                <a:path w="2007235" h="104775">
                  <a:moveTo>
                    <a:pt x="763943" y="48615"/>
                  </a:moveTo>
                  <a:lnTo>
                    <a:pt x="756399" y="48615"/>
                  </a:lnTo>
                  <a:lnTo>
                    <a:pt x="756399" y="56146"/>
                  </a:lnTo>
                  <a:lnTo>
                    <a:pt x="763943" y="56146"/>
                  </a:lnTo>
                  <a:lnTo>
                    <a:pt x="763943" y="48615"/>
                  </a:lnTo>
                  <a:close/>
                </a:path>
                <a:path w="2007235" h="104775">
                  <a:moveTo>
                    <a:pt x="817968" y="97180"/>
                  </a:moveTo>
                  <a:lnTo>
                    <a:pt x="810425" y="97180"/>
                  </a:lnTo>
                  <a:lnTo>
                    <a:pt x="810425" y="104724"/>
                  </a:lnTo>
                  <a:lnTo>
                    <a:pt x="817968" y="104724"/>
                  </a:lnTo>
                  <a:lnTo>
                    <a:pt x="817968" y="97180"/>
                  </a:lnTo>
                  <a:close/>
                </a:path>
                <a:path w="2007235" h="104775">
                  <a:moveTo>
                    <a:pt x="817968" y="48615"/>
                  </a:moveTo>
                  <a:lnTo>
                    <a:pt x="810425" y="48615"/>
                  </a:lnTo>
                  <a:lnTo>
                    <a:pt x="810425" y="56146"/>
                  </a:lnTo>
                  <a:lnTo>
                    <a:pt x="817968" y="56146"/>
                  </a:lnTo>
                  <a:lnTo>
                    <a:pt x="817968" y="48615"/>
                  </a:lnTo>
                  <a:close/>
                </a:path>
                <a:path w="2007235" h="104775">
                  <a:moveTo>
                    <a:pt x="872020" y="97180"/>
                  </a:moveTo>
                  <a:lnTo>
                    <a:pt x="864476" y="97180"/>
                  </a:lnTo>
                  <a:lnTo>
                    <a:pt x="864476" y="104724"/>
                  </a:lnTo>
                  <a:lnTo>
                    <a:pt x="872020" y="104724"/>
                  </a:lnTo>
                  <a:lnTo>
                    <a:pt x="872020" y="97180"/>
                  </a:lnTo>
                  <a:close/>
                </a:path>
                <a:path w="2007235" h="104775">
                  <a:moveTo>
                    <a:pt x="872020" y="48615"/>
                  </a:moveTo>
                  <a:lnTo>
                    <a:pt x="864476" y="48615"/>
                  </a:lnTo>
                  <a:lnTo>
                    <a:pt x="864476" y="56146"/>
                  </a:lnTo>
                  <a:lnTo>
                    <a:pt x="872020" y="56146"/>
                  </a:lnTo>
                  <a:lnTo>
                    <a:pt x="872020" y="48615"/>
                  </a:lnTo>
                  <a:close/>
                </a:path>
                <a:path w="2007235" h="104775">
                  <a:moveTo>
                    <a:pt x="926033" y="97180"/>
                  </a:moveTo>
                  <a:lnTo>
                    <a:pt x="918476" y="97180"/>
                  </a:lnTo>
                  <a:lnTo>
                    <a:pt x="918476" y="104724"/>
                  </a:lnTo>
                  <a:lnTo>
                    <a:pt x="926033" y="104724"/>
                  </a:lnTo>
                  <a:lnTo>
                    <a:pt x="926033" y="97180"/>
                  </a:lnTo>
                  <a:close/>
                </a:path>
                <a:path w="2007235" h="104775">
                  <a:moveTo>
                    <a:pt x="926033" y="48615"/>
                  </a:moveTo>
                  <a:lnTo>
                    <a:pt x="918476" y="48615"/>
                  </a:lnTo>
                  <a:lnTo>
                    <a:pt x="918476" y="56146"/>
                  </a:lnTo>
                  <a:lnTo>
                    <a:pt x="926033" y="56146"/>
                  </a:lnTo>
                  <a:lnTo>
                    <a:pt x="926033" y="48615"/>
                  </a:lnTo>
                  <a:close/>
                </a:path>
                <a:path w="2007235" h="104775">
                  <a:moveTo>
                    <a:pt x="980059" y="97180"/>
                  </a:moveTo>
                  <a:lnTo>
                    <a:pt x="972515" y="97180"/>
                  </a:lnTo>
                  <a:lnTo>
                    <a:pt x="972515" y="104724"/>
                  </a:lnTo>
                  <a:lnTo>
                    <a:pt x="980059" y="104724"/>
                  </a:lnTo>
                  <a:lnTo>
                    <a:pt x="980059" y="97180"/>
                  </a:lnTo>
                  <a:close/>
                </a:path>
                <a:path w="2007235" h="104775">
                  <a:moveTo>
                    <a:pt x="980059" y="48615"/>
                  </a:moveTo>
                  <a:lnTo>
                    <a:pt x="972515" y="48615"/>
                  </a:lnTo>
                  <a:lnTo>
                    <a:pt x="972515" y="56146"/>
                  </a:lnTo>
                  <a:lnTo>
                    <a:pt x="980059" y="56146"/>
                  </a:lnTo>
                  <a:lnTo>
                    <a:pt x="980059" y="48615"/>
                  </a:lnTo>
                  <a:close/>
                </a:path>
                <a:path w="2007235" h="104775">
                  <a:moveTo>
                    <a:pt x="1034097" y="97180"/>
                  </a:moveTo>
                  <a:lnTo>
                    <a:pt x="1026553" y="97180"/>
                  </a:lnTo>
                  <a:lnTo>
                    <a:pt x="1026553" y="104724"/>
                  </a:lnTo>
                  <a:lnTo>
                    <a:pt x="1034097" y="104724"/>
                  </a:lnTo>
                  <a:lnTo>
                    <a:pt x="1034097" y="97180"/>
                  </a:lnTo>
                  <a:close/>
                </a:path>
                <a:path w="2007235" h="104775">
                  <a:moveTo>
                    <a:pt x="1034097" y="48615"/>
                  </a:moveTo>
                  <a:lnTo>
                    <a:pt x="1026553" y="48615"/>
                  </a:lnTo>
                  <a:lnTo>
                    <a:pt x="1026553" y="56146"/>
                  </a:lnTo>
                  <a:lnTo>
                    <a:pt x="1034097" y="56146"/>
                  </a:lnTo>
                  <a:lnTo>
                    <a:pt x="1034097" y="48615"/>
                  </a:lnTo>
                  <a:close/>
                </a:path>
                <a:path w="2007235" h="104775">
                  <a:moveTo>
                    <a:pt x="1088148" y="97180"/>
                  </a:moveTo>
                  <a:lnTo>
                    <a:pt x="1080592" y="97180"/>
                  </a:lnTo>
                  <a:lnTo>
                    <a:pt x="1080592" y="104724"/>
                  </a:lnTo>
                  <a:lnTo>
                    <a:pt x="1088148" y="104724"/>
                  </a:lnTo>
                  <a:lnTo>
                    <a:pt x="1088148" y="97180"/>
                  </a:lnTo>
                  <a:close/>
                </a:path>
                <a:path w="2007235" h="104775">
                  <a:moveTo>
                    <a:pt x="1088148" y="48615"/>
                  </a:moveTo>
                  <a:lnTo>
                    <a:pt x="1080592" y="48615"/>
                  </a:lnTo>
                  <a:lnTo>
                    <a:pt x="1080592" y="56146"/>
                  </a:lnTo>
                  <a:lnTo>
                    <a:pt x="1088148" y="56146"/>
                  </a:lnTo>
                  <a:lnTo>
                    <a:pt x="1088148" y="48615"/>
                  </a:lnTo>
                  <a:close/>
                </a:path>
                <a:path w="2007235" h="104775">
                  <a:moveTo>
                    <a:pt x="1142136" y="97180"/>
                  </a:moveTo>
                  <a:lnTo>
                    <a:pt x="1134592" y="97180"/>
                  </a:lnTo>
                  <a:lnTo>
                    <a:pt x="1134592" y="104724"/>
                  </a:lnTo>
                  <a:lnTo>
                    <a:pt x="1142136" y="104724"/>
                  </a:lnTo>
                  <a:lnTo>
                    <a:pt x="1142136" y="97180"/>
                  </a:lnTo>
                  <a:close/>
                </a:path>
                <a:path w="2007235" h="104775">
                  <a:moveTo>
                    <a:pt x="1142136" y="48615"/>
                  </a:moveTo>
                  <a:lnTo>
                    <a:pt x="1134592" y="48615"/>
                  </a:lnTo>
                  <a:lnTo>
                    <a:pt x="1134592" y="56146"/>
                  </a:lnTo>
                  <a:lnTo>
                    <a:pt x="1142136" y="56146"/>
                  </a:lnTo>
                  <a:lnTo>
                    <a:pt x="1142136" y="48615"/>
                  </a:lnTo>
                  <a:close/>
                </a:path>
                <a:path w="2007235" h="104775">
                  <a:moveTo>
                    <a:pt x="1196187" y="97180"/>
                  </a:moveTo>
                  <a:lnTo>
                    <a:pt x="1188631" y="97180"/>
                  </a:lnTo>
                  <a:lnTo>
                    <a:pt x="1188631" y="104724"/>
                  </a:lnTo>
                  <a:lnTo>
                    <a:pt x="1196187" y="104724"/>
                  </a:lnTo>
                  <a:lnTo>
                    <a:pt x="1196187" y="97180"/>
                  </a:lnTo>
                  <a:close/>
                </a:path>
                <a:path w="2007235" h="104775">
                  <a:moveTo>
                    <a:pt x="1196187" y="48615"/>
                  </a:moveTo>
                  <a:lnTo>
                    <a:pt x="1188631" y="48615"/>
                  </a:lnTo>
                  <a:lnTo>
                    <a:pt x="1188631" y="56146"/>
                  </a:lnTo>
                  <a:lnTo>
                    <a:pt x="1196187" y="56146"/>
                  </a:lnTo>
                  <a:lnTo>
                    <a:pt x="1196187" y="48615"/>
                  </a:lnTo>
                  <a:close/>
                </a:path>
                <a:path w="2007235" h="104775">
                  <a:moveTo>
                    <a:pt x="1250226" y="97180"/>
                  </a:moveTo>
                  <a:lnTo>
                    <a:pt x="1242682" y="97180"/>
                  </a:lnTo>
                  <a:lnTo>
                    <a:pt x="1242682" y="104724"/>
                  </a:lnTo>
                  <a:lnTo>
                    <a:pt x="1250226" y="104724"/>
                  </a:lnTo>
                  <a:lnTo>
                    <a:pt x="1250226" y="97180"/>
                  </a:lnTo>
                  <a:close/>
                </a:path>
                <a:path w="2007235" h="104775">
                  <a:moveTo>
                    <a:pt x="1250226" y="48615"/>
                  </a:moveTo>
                  <a:lnTo>
                    <a:pt x="1242682" y="48615"/>
                  </a:lnTo>
                  <a:lnTo>
                    <a:pt x="1242682" y="56146"/>
                  </a:lnTo>
                  <a:lnTo>
                    <a:pt x="1250226" y="56146"/>
                  </a:lnTo>
                  <a:lnTo>
                    <a:pt x="1250226" y="48615"/>
                  </a:lnTo>
                  <a:close/>
                </a:path>
                <a:path w="2007235" h="104775">
                  <a:moveTo>
                    <a:pt x="1304264" y="97180"/>
                  </a:moveTo>
                  <a:lnTo>
                    <a:pt x="1296720" y="97180"/>
                  </a:lnTo>
                  <a:lnTo>
                    <a:pt x="1296720" y="104724"/>
                  </a:lnTo>
                  <a:lnTo>
                    <a:pt x="1304264" y="104724"/>
                  </a:lnTo>
                  <a:lnTo>
                    <a:pt x="1304264" y="97180"/>
                  </a:lnTo>
                  <a:close/>
                </a:path>
                <a:path w="2007235" h="104775">
                  <a:moveTo>
                    <a:pt x="1304264" y="48615"/>
                  </a:moveTo>
                  <a:lnTo>
                    <a:pt x="1296720" y="48615"/>
                  </a:lnTo>
                  <a:lnTo>
                    <a:pt x="1296720" y="56146"/>
                  </a:lnTo>
                  <a:lnTo>
                    <a:pt x="1304264" y="56146"/>
                  </a:lnTo>
                  <a:lnTo>
                    <a:pt x="1304264" y="48615"/>
                  </a:lnTo>
                  <a:close/>
                </a:path>
                <a:path w="2007235" h="104775">
                  <a:moveTo>
                    <a:pt x="1358265" y="97180"/>
                  </a:moveTo>
                  <a:lnTo>
                    <a:pt x="1350721" y="97180"/>
                  </a:lnTo>
                  <a:lnTo>
                    <a:pt x="1350721" y="104724"/>
                  </a:lnTo>
                  <a:lnTo>
                    <a:pt x="1358265" y="104724"/>
                  </a:lnTo>
                  <a:lnTo>
                    <a:pt x="1358265" y="97180"/>
                  </a:lnTo>
                  <a:close/>
                </a:path>
                <a:path w="2007235" h="104775">
                  <a:moveTo>
                    <a:pt x="1358265" y="48615"/>
                  </a:moveTo>
                  <a:lnTo>
                    <a:pt x="1350721" y="48615"/>
                  </a:lnTo>
                  <a:lnTo>
                    <a:pt x="1350721" y="56146"/>
                  </a:lnTo>
                  <a:lnTo>
                    <a:pt x="1358265" y="56146"/>
                  </a:lnTo>
                  <a:lnTo>
                    <a:pt x="1358265" y="48615"/>
                  </a:lnTo>
                  <a:close/>
                </a:path>
                <a:path w="2007235" h="104775">
                  <a:moveTo>
                    <a:pt x="1412303" y="97180"/>
                  </a:moveTo>
                  <a:lnTo>
                    <a:pt x="1404759" y="97180"/>
                  </a:lnTo>
                  <a:lnTo>
                    <a:pt x="1404759" y="104724"/>
                  </a:lnTo>
                  <a:lnTo>
                    <a:pt x="1412303" y="104724"/>
                  </a:lnTo>
                  <a:lnTo>
                    <a:pt x="1412303" y="97180"/>
                  </a:lnTo>
                  <a:close/>
                </a:path>
                <a:path w="2007235" h="104775">
                  <a:moveTo>
                    <a:pt x="1412303" y="48615"/>
                  </a:moveTo>
                  <a:lnTo>
                    <a:pt x="1404759" y="48615"/>
                  </a:lnTo>
                  <a:lnTo>
                    <a:pt x="1404759" y="56146"/>
                  </a:lnTo>
                  <a:lnTo>
                    <a:pt x="1412303" y="56146"/>
                  </a:lnTo>
                  <a:lnTo>
                    <a:pt x="1412303" y="48615"/>
                  </a:lnTo>
                  <a:close/>
                </a:path>
                <a:path w="2007235" h="104775">
                  <a:moveTo>
                    <a:pt x="1466354" y="97180"/>
                  </a:moveTo>
                  <a:lnTo>
                    <a:pt x="1458810" y="97180"/>
                  </a:lnTo>
                  <a:lnTo>
                    <a:pt x="1458810" y="104724"/>
                  </a:lnTo>
                  <a:lnTo>
                    <a:pt x="1466354" y="104724"/>
                  </a:lnTo>
                  <a:lnTo>
                    <a:pt x="1466354" y="97180"/>
                  </a:lnTo>
                  <a:close/>
                </a:path>
                <a:path w="2007235" h="104775">
                  <a:moveTo>
                    <a:pt x="1466354" y="48615"/>
                  </a:moveTo>
                  <a:lnTo>
                    <a:pt x="1458810" y="48615"/>
                  </a:lnTo>
                  <a:lnTo>
                    <a:pt x="1458810" y="56146"/>
                  </a:lnTo>
                  <a:lnTo>
                    <a:pt x="1466354" y="56146"/>
                  </a:lnTo>
                  <a:lnTo>
                    <a:pt x="1466354" y="48615"/>
                  </a:lnTo>
                  <a:close/>
                </a:path>
                <a:path w="2007235" h="104775">
                  <a:moveTo>
                    <a:pt x="1520380" y="97180"/>
                  </a:moveTo>
                  <a:lnTo>
                    <a:pt x="1512836" y="97180"/>
                  </a:lnTo>
                  <a:lnTo>
                    <a:pt x="1512836" y="104724"/>
                  </a:lnTo>
                  <a:lnTo>
                    <a:pt x="1520380" y="104724"/>
                  </a:lnTo>
                  <a:lnTo>
                    <a:pt x="1520380" y="97180"/>
                  </a:lnTo>
                  <a:close/>
                </a:path>
                <a:path w="2007235" h="104775">
                  <a:moveTo>
                    <a:pt x="1520380" y="48615"/>
                  </a:moveTo>
                  <a:lnTo>
                    <a:pt x="1512836" y="48615"/>
                  </a:lnTo>
                  <a:lnTo>
                    <a:pt x="1512836" y="56146"/>
                  </a:lnTo>
                  <a:lnTo>
                    <a:pt x="1520380" y="56146"/>
                  </a:lnTo>
                  <a:lnTo>
                    <a:pt x="1520380" y="48615"/>
                  </a:lnTo>
                  <a:close/>
                </a:path>
                <a:path w="2007235" h="104775">
                  <a:moveTo>
                    <a:pt x="1574380" y="97180"/>
                  </a:moveTo>
                  <a:lnTo>
                    <a:pt x="1566849" y="97180"/>
                  </a:lnTo>
                  <a:lnTo>
                    <a:pt x="1566849" y="104724"/>
                  </a:lnTo>
                  <a:lnTo>
                    <a:pt x="1574380" y="104724"/>
                  </a:lnTo>
                  <a:lnTo>
                    <a:pt x="1574380" y="97180"/>
                  </a:lnTo>
                  <a:close/>
                </a:path>
                <a:path w="2007235" h="104775">
                  <a:moveTo>
                    <a:pt x="1574380" y="48615"/>
                  </a:moveTo>
                  <a:lnTo>
                    <a:pt x="1566849" y="48615"/>
                  </a:lnTo>
                  <a:lnTo>
                    <a:pt x="1566849" y="56146"/>
                  </a:lnTo>
                  <a:lnTo>
                    <a:pt x="1574380" y="56146"/>
                  </a:lnTo>
                  <a:lnTo>
                    <a:pt x="1574380" y="48615"/>
                  </a:lnTo>
                  <a:close/>
                </a:path>
                <a:path w="2007235" h="104775">
                  <a:moveTo>
                    <a:pt x="1628419" y="97180"/>
                  </a:moveTo>
                  <a:lnTo>
                    <a:pt x="1620875" y="97180"/>
                  </a:lnTo>
                  <a:lnTo>
                    <a:pt x="1620875" y="104724"/>
                  </a:lnTo>
                  <a:lnTo>
                    <a:pt x="1628419" y="104724"/>
                  </a:lnTo>
                  <a:lnTo>
                    <a:pt x="1628419" y="97180"/>
                  </a:lnTo>
                  <a:close/>
                </a:path>
                <a:path w="2007235" h="104775">
                  <a:moveTo>
                    <a:pt x="1628419" y="48615"/>
                  </a:moveTo>
                  <a:lnTo>
                    <a:pt x="1620875" y="48615"/>
                  </a:lnTo>
                  <a:lnTo>
                    <a:pt x="1620875" y="56146"/>
                  </a:lnTo>
                  <a:lnTo>
                    <a:pt x="1628419" y="56146"/>
                  </a:lnTo>
                  <a:lnTo>
                    <a:pt x="1628419" y="48615"/>
                  </a:lnTo>
                  <a:close/>
                </a:path>
                <a:path w="2007235" h="104775">
                  <a:moveTo>
                    <a:pt x="1682457" y="97180"/>
                  </a:moveTo>
                  <a:lnTo>
                    <a:pt x="1674914" y="97180"/>
                  </a:lnTo>
                  <a:lnTo>
                    <a:pt x="1674914" y="104724"/>
                  </a:lnTo>
                  <a:lnTo>
                    <a:pt x="1682457" y="104724"/>
                  </a:lnTo>
                  <a:lnTo>
                    <a:pt x="1682457" y="97180"/>
                  </a:lnTo>
                  <a:close/>
                </a:path>
                <a:path w="2007235" h="104775">
                  <a:moveTo>
                    <a:pt x="1682457" y="48615"/>
                  </a:moveTo>
                  <a:lnTo>
                    <a:pt x="1674914" y="48615"/>
                  </a:lnTo>
                  <a:lnTo>
                    <a:pt x="1674914" y="56146"/>
                  </a:lnTo>
                  <a:lnTo>
                    <a:pt x="1682457" y="56146"/>
                  </a:lnTo>
                  <a:lnTo>
                    <a:pt x="1682457" y="48615"/>
                  </a:lnTo>
                  <a:close/>
                </a:path>
                <a:path w="2007235" h="104775">
                  <a:moveTo>
                    <a:pt x="1736509" y="97180"/>
                  </a:moveTo>
                  <a:lnTo>
                    <a:pt x="1728965" y="97180"/>
                  </a:lnTo>
                  <a:lnTo>
                    <a:pt x="1728965" y="104724"/>
                  </a:lnTo>
                  <a:lnTo>
                    <a:pt x="1736509" y="104724"/>
                  </a:lnTo>
                  <a:lnTo>
                    <a:pt x="1736509" y="97180"/>
                  </a:lnTo>
                  <a:close/>
                </a:path>
                <a:path w="2007235" h="104775">
                  <a:moveTo>
                    <a:pt x="1736509" y="48615"/>
                  </a:moveTo>
                  <a:lnTo>
                    <a:pt x="1728965" y="48615"/>
                  </a:lnTo>
                  <a:lnTo>
                    <a:pt x="1728965" y="56146"/>
                  </a:lnTo>
                  <a:lnTo>
                    <a:pt x="1736509" y="56146"/>
                  </a:lnTo>
                  <a:lnTo>
                    <a:pt x="1736509" y="48615"/>
                  </a:lnTo>
                  <a:close/>
                </a:path>
                <a:path w="2007235" h="104775">
                  <a:moveTo>
                    <a:pt x="1790496" y="97180"/>
                  </a:moveTo>
                  <a:lnTo>
                    <a:pt x="1782953" y="97180"/>
                  </a:lnTo>
                  <a:lnTo>
                    <a:pt x="1782953" y="104724"/>
                  </a:lnTo>
                  <a:lnTo>
                    <a:pt x="1790496" y="104724"/>
                  </a:lnTo>
                  <a:lnTo>
                    <a:pt x="1790496" y="97180"/>
                  </a:lnTo>
                  <a:close/>
                </a:path>
                <a:path w="2007235" h="104775">
                  <a:moveTo>
                    <a:pt x="1790496" y="48615"/>
                  </a:moveTo>
                  <a:lnTo>
                    <a:pt x="1782953" y="48615"/>
                  </a:lnTo>
                  <a:lnTo>
                    <a:pt x="1782953" y="56146"/>
                  </a:lnTo>
                  <a:lnTo>
                    <a:pt x="1790496" y="56146"/>
                  </a:lnTo>
                  <a:lnTo>
                    <a:pt x="1790496" y="48615"/>
                  </a:lnTo>
                  <a:close/>
                </a:path>
                <a:path w="2007235" h="104775">
                  <a:moveTo>
                    <a:pt x="1844535" y="97180"/>
                  </a:moveTo>
                  <a:lnTo>
                    <a:pt x="1837004" y="97180"/>
                  </a:lnTo>
                  <a:lnTo>
                    <a:pt x="1837004" y="104724"/>
                  </a:lnTo>
                  <a:lnTo>
                    <a:pt x="1844535" y="104724"/>
                  </a:lnTo>
                  <a:lnTo>
                    <a:pt x="1844535" y="97180"/>
                  </a:lnTo>
                  <a:close/>
                </a:path>
                <a:path w="2007235" h="104775">
                  <a:moveTo>
                    <a:pt x="1844535" y="48615"/>
                  </a:moveTo>
                  <a:lnTo>
                    <a:pt x="1837004" y="48615"/>
                  </a:lnTo>
                  <a:lnTo>
                    <a:pt x="1837004" y="56146"/>
                  </a:lnTo>
                  <a:lnTo>
                    <a:pt x="1844535" y="56146"/>
                  </a:lnTo>
                  <a:lnTo>
                    <a:pt x="1844535" y="48615"/>
                  </a:lnTo>
                  <a:close/>
                </a:path>
                <a:path w="2007235" h="104775">
                  <a:moveTo>
                    <a:pt x="1898586" y="97180"/>
                  </a:moveTo>
                  <a:lnTo>
                    <a:pt x="1891042" y="97180"/>
                  </a:lnTo>
                  <a:lnTo>
                    <a:pt x="1891042" y="104724"/>
                  </a:lnTo>
                  <a:lnTo>
                    <a:pt x="1898586" y="104724"/>
                  </a:lnTo>
                  <a:lnTo>
                    <a:pt x="1898586" y="97180"/>
                  </a:lnTo>
                  <a:close/>
                </a:path>
                <a:path w="2007235" h="104775">
                  <a:moveTo>
                    <a:pt x="1898586" y="48615"/>
                  </a:moveTo>
                  <a:lnTo>
                    <a:pt x="1891042" y="48615"/>
                  </a:lnTo>
                  <a:lnTo>
                    <a:pt x="1891042" y="56146"/>
                  </a:lnTo>
                  <a:lnTo>
                    <a:pt x="1898586" y="56146"/>
                  </a:lnTo>
                  <a:lnTo>
                    <a:pt x="1898586" y="48615"/>
                  </a:lnTo>
                  <a:close/>
                </a:path>
                <a:path w="2007235" h="104775">
                  <a:moveTo>
                    <a:pt x="1952625" y="97180"/>
                  </a:moveTo>
                  <a:lnTo>
                    <a:pt x="1945093" y="97180"/>
                  </a:lnTo>
                  <a:lnTo>
                    <a:pt x="1945093" y="104724"/>
                  </a:lnTo>
                  <a:lnTo>
                    <a:pt x="1952625" y="104724"/>
                  </a:lnTo>
                  <a:lnTo>
                    <a:pt x="1952625" y="97180"/>
                  </a:lnTo>
                  <a:close/>
                </a:path>
                <a:path w="2007235" h="104775">
                  <a:moveTo>
                    <a:pt x="1952625" y="48615"/>
                  </a:moveTo>
                  <a:lnTo>
                    <a:pt x="1945093" y="48615"/>
                  </a:lnTo>
                  <a:lnTo>
                    <a:pt x="1945093" y="56146"/>
                  </a:lnTo>
                  <a:lnTo>
                    <a:pt x="1952625" y="56146"/>
                  </a:lnTo>
                  <a:lnTo>
                    <a:pt x="1952625" y="48615"/>
                  </a:lnTo>
                  <a:close/>
                </a:path>
                <a:path w="2007235" h="104775">
                  <a:moveTo>
                    <a:pt x="2006625" y="48615"/>
                  </a:moveTo>
                  <a:lnTo>
                    <a:pt x="1999081" y="48615"/>
                  </a:lnTo>
                  <a:lnTo>
                    <a:pt x="1999081" y="56146"/>
                  </a:lnTo>
                  <a:lnTo>
                    <a:pt x="2006625" y="56146"/>
                  </a:lnTo>
                  <a:lnTo>
                    <a:pt x="2006625" y="48615"/>
                  </a:lnTo>
                  <a:close/>
                </a:path>
              </a:pathLst>
            </a:custGeom>
            <a:solidFill>
              <a:srgbClr val="F4A82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1053376" y="581304"/>
              <a:ext cx="2007235" cy="56515"/>
            </a:xfrm>
            <a:custGeom>
              <a:avLst/>
              <a:gdLst/>
              <a:ahLst/>
              <a:cxnLst/>
              <a:rect l="l" t="t" r="r" b="b"/>
              <a:pathLst>
                <a:path w="2007235" h="56515">
                  <a:moveTo>
                    <a:pt x="7543" y="0"/>
                  </a:moveTo>
                  <a:lnTo>
                    <a:pt x="0" y="0"/>
                  </a:lnTo>
                  <a:lnTo>
                    <a:pt x="0" y="7531"/>
                  </a:lnTo>
                  <a:lnTo>
                    <a:pt x="7543" y="7531"/>
                  </a:lnTo>
                  <a:lnTo>
                    <a:pt x="7543" y="0"/>
                  </a:lnTo>
                  <a:close/>
                </a:path>
                <a:path w="2007235" h="56515">
                  <a:moveTo>
                    <a:pt x="61569" y="48615"/>
                  </a:moveTo>
                  <a:lnTo>
                    <a:pt x="54025" y="48615"/>
                  </a:lnTo>
                  <a:lnTo>
                    <a:pt x="54025" y="56159"/>
                  </a:lnTo>
                  <a:lnTo>
                    <a:pt x="61569" y="56159"/>
                  </a:lnTo>
                  <a:lnTo>
                    <a:pt x="61569" y="48615"/>
                  </a:lnTo>
                  <a:close/>
                </a:path>
                <a:path w="2007235" h="56515">
                  <a:moveTo>
                    <a:pt x="61569" y="0"/>
                  </a:moveTo>
                  <a:lnTo>
                    <a:pt x="54025" y="0"/>
                  </a:lnTo>
                  <a:lnTo>
                    <a:pt x="54025" y="7531"/>
                  </a:lnTo>
                  <a:lnTo>
                    <a:pt x="61569" y="7531"/>
                  </a:lnTo>
                  <a:lnTo>
                    <a:pt x="61569" y="0"/>
                  </a:lnTo>
                  <a:close/>
                </a:path>
                <a:path w="2007235" h="56515">
                  <a:moveTo>
                    <a:pt x="115570" y="48615"/>
                  </a:moveTo>
                  <a:lnTo>
                    <a:pt x="108038" y="48615"/>
                  </a:lnTo>
                  <a:lnTo>
                    <a:pt x="108038" y="56159"/>
                  </a:lnTo>
                  <a:lnTo>
                    <a:pt x="115570" y="56159"/>
                  </a:lnTo>
                  <a:lnTo>
                    <a:pt x="115570" y="48615"/>
                  </a:lnTo>
                  <a:close/>
                </a:path>
                <a:path w="2007235" h="56515">
                  <a:moveTo>
                    <a:pt x="115570" y="0"/>
                  </a:moveTo>
                  <a:lnTo>
                    <a:pt x="108038" y="0"/>
                  </a:lnTo>
                  <a:lnTo>
                    <a:pt x="108038" y="7531"/>
                  </a:lnTo>
                  <a:lnTo>
                    <a:pt x="115570" y="7531"/>
                  </a:lnTo>
                  <a:lnTo>
                    <a:pt x="115570" y="0"/>
                  </a:lnTo>
                  <a:close/>
                </a:path>
                <a:path w="2007235" h="56515">
                  <a:moveTo>
                    <a:pt x="169621" y="48615"/>
                  </a:moveTo>
                  <a:lnTo>
                    <a:pt x="162077" y="48615"/>
                  </a:lnTo>
                  <a:lnTo>
                    <a:pt x="162077" y="56159"/>
                  </a:lnTo>
                  <a:lnTo>
                    <a:pt x="169621" y="56159"/>
                  </a:lnTo>
                  <a:lnTo>
                    <a:pt x="169621" y="48615"/>
                  </a:lnTo>
                  <a:close/>
                </a:path>
                <a:path w="2007235" h="56515">
                  <a:moveTo>
                    <a:pt x="169621" y="0"/>
                  </a:moveTo>
                  <a:lnTo>
                    <a:pt x="162077" y="0"/>
                  </a:lnTo>
                  <a:lnTo>
                    <a:pt x="162077" y="7531"/>
                  </a:lnTo>
                  <a:lnTo>
                    <a:pt x="169621" y="7531"/>
                  </a:lnTo>
                  <a:lnTo>
                    <a:pt x="169621" y="0"/>
                  </a:lnTo>
                  <a:close/>
                </a:path>
                <a:path w="2007235" h="56515">
                  <a:moveTo>
                    <a:pt x="223647" y="48615"/>
                  </a:moveTo>
                  <a:lnTo>
                    <a:pt x="216103" y="48615"/>
                  </a:lnTo>
                  <a:lnTo>
                    <a:pt x="216103" y="56159"/>
                  </a:lnTo>
                  <a:lnTo>
                    <a:pt x="223647" y="56159"/>
                  </a:lnTo>
                  <a:lnTo>
                    <a:pt x="223647" y="48615"/>
                  </a:lnTo>
                  <a:close/>
                </a:path>
                <a:path w="2007235" h="56515">
                  <a:moveTo>
                    <a:pt x="223647" y="0"/>
                  </a:moveTo>
                  <a:lnTo>
                    <a:pt x="216103" y="0"/>
                  </a:lnTo>
                  <a:lnTo>
                    <a:pt x="216103" y="7531"/>
                  </a:lnTo>
                  <a:lnTo>
                    <a:pt x="223647" y="7531"/>
                  </a:lnTo>
                  <a:lnTo>
                    <a:pt x="223647" y="0"/>
                  </a:lnTo>
                  <a:close/>
                </a:path>
                <a:path w="2007235" h="56515">
                  <a:moveTo>
                    <a:pt x="277698" y="48615"/>
                  </a:moveTo>
                  <a:lnTo>
                    <a:pt x="270154" y="48615"/>
                  </a:lnTo>
                  <a:lnTo>
                    <a:pt x="270154" y="56159"/>
                  </a:lnTo>
                  <a:lnTo>
                    <a:pt x="277698" y="56159"/>
                  </a:lnTo>
                  <a:lnTo>
                    <a:pt x="277698" y="48615"/>
                  </a:lnTo>
                  <a:close/>
                </a:path>
                <a:path w="2007235" h="56515">
                  <a:moveTo>
                    <a:pt x="277698" y="0"/>
                  </a:moveTo>
                  <a:lnTo>
                    <a:pt x="270154" y="0"/>
                  </a:lnTo>
                  <a:lnTo>
                    <a:pt x="270154" y="7531"/>
                  </a:lnTo>
                  <a:lnTo>
                    <a:pt x="277698" y="7531"/>
                  </a:lnTo>
                  <a:lnTo>
                    <a:pt x="277698" y="0"/>
                  </a:lnTo>
                  <a:close/>
                </a:path>
                <a:path w="2007235" h="56515">
                  <a:moveTo>
                    <a:pt x="331698" y="48615"/>
                  </a:moveTo>
                  <a:lnTo>
                    <a:pt x="324154" y="48615"/>
                  </a:lnTo>
                  <a:lnTo>
                    <a:pt x="324154" y="56159"/>
                  </a:lnTo>
                  <a:lnTo>
                    <a:pt x="331698" y="56159"/>
                  </a:lnTo>
                  <a:lnTo>
                    <a:pt x="331698" y="48615"/>
                  </a:lnTo>
                  <a:close/>
                </a:path>
                <a:path w="2007235" h="56515">
                  <a:moveTo>
                    <a:pt x="331698" y="0"/>
                  </a:moveTo>
                  <a:lnTo>
                    <a:pt x="324154" y="0"/>
                  </a:lnTo>
                  <a:lnTo>
                    <a:pt x="324154" y="7531"/>
                  </a:lnTo>
                  <a:lnTo>
                    <a:pt x="331698" y="7531"/>
                  </a:lnTo>
                  <a:lnTo>
                    <a:pt x="331698" y="0"/>
                  </a:lnTo>
                  <a:close/>
                </a:path>
                <a:path w="2007235" h="56515">
                  <a:moveTo>
                    <a:pt x="385724" y="48615"/>
                  </a:moveTo>
                  <a:lnTo>
                    <a:pt x="378193" y="48615"/>
                  </a:lnTo>
                  <a:lnTo>
                    <a:pt x="378193" y="56159"/>
                  </a:lnTo>
                  <a:lnTo>
                    <a:pt x="385724" y="56159"/>
                  </a:lnTo>
                  <a:lnTo>
                    <a:pt x="385724" y="48615"/>
                  </a:lnTo>
                  <a:close/>
                </a:path>
                <a:path w="2007235" h="56515">
                  <a:moveTo>
                    <a:pt x="385724" y="0"/>
                  </a:moveTo>
                  <a:lnTo>
                    <a:pt x="378193" y="0"/>
                  </a:lnTo>
                  <a:lnTo>
                    <a:pt x="378193" y="7531"/>
                  </a:lnTo>
                  <a:lnTo>
                    <a:pt x="385724" y="7531"/>
                  </a:lnTo>
                  <a:lnTo>
                    <a:pt x="385724" y="0"/>
                  </a:lnTo>
                  <a:close/>
                </a:path>
                <a:path w="2007235" h="56515">
                  <a:moveTo>
                    <a:pt x="439775" y="48615"/>
                  </a:moveTo>
                  <a:lnTo>
                    <a:pt x="432231" y="48615"/>
                  </a:lnTo>
                  <a:lnTo>
                    <a:pt x="432231" y="56159"/>
                  </a:lnTo>
                  <a:lnTo>
                    <a:pt x="439775" y="56159"/>
                  </a:lnTo>
                  <a:lnTo>
                    <a:pt x="439775" y="48615"/>
                  </a:lnTo>
                  <a:close/>
                </a:path>
                <a:path w="2007235" h="56515">
                  <a:moveTo>
                    <a:pt x="439775" y="0"/>
                  </a:moveTo>
                  <a:lnTo>
                    <a:pt x="432231" y="0"/>
                  </a:lnTo>
                  <a:lnTo>
                    <a:pt x="432231" y="7531"/>
                  </a:lnTo>
                  <a:lnTo>
                    <a:pt x="439775" y="7531"/>
                  </a:lnTo>
                  <a:lnTo>
                    <a:pt x="439775" y="0"/>
                  </a:lnTo>
                  <a:close/>
                </a:path>
                <a:path w="2007235" h="56515">
                  <a:moveTo>
                    <a:pt x="493814" y="48615"/>
                  </a:moveTo>
                  <a:lnTo>
                    <a:pt x="486283" y="48615"/>
                  </a:lnTo>
                  <a:lnTo>
                    <a:pt x="486283" y="56159"/>
                  </a:lnTo>
                  <a:lnTo>
                    <a:pt x="493814" y="56159"/>
                  </a:lnTo>
                  <a:lnTo>
                    <a:pt x="493814" y="48615"/>
                  </a:lnTo>
                  <a:close/>
                </a:path>
                <a:path w="2007235" h="56515">
                  <a:moveTo>
                    <a:pt x="493814" y="0"/>
                  </a:moveTo>
                  <a:lnTo>
                    <a:pt x="486283" y="0"/>
                  </a:lnTo>
                  <a:lnTo>
                    <a:pt x="486283" y="7531"/>
                  </a:lnTo>
                  <a:lnTo>
                    <a:pt x="493814" y="7531"/>
                  </a:lnTo>
                  <a:lnTo>
                    <a:pt x="493814" y="0"/>
                  </a:lnTo>
                  <a:close/>
                </a:path>
                <a:path w="2007235" h="56515">
                  <a:moveTo>
                    <a:pt x="547814" y="48615"/>
                  </a:moveTo>
                  <a:lnTo>
                    <a:pt x="540270" y="48615"/>
                  </a:lnTo>
                  <a:lnTo>
                    <a:pt x="540270" y="56159"/>
                  </a:lnTo>
                  <a:lnTo>
                    <a:pt x="547814" y="56159"/>
                  </a:lnTo>
                  <a:lnTo>
                    <a:pt x="547814" y="48615"/>
                  </a:lnTo>
                  <a:close/>
                </a:path>
                <a:path w="2007235" h="56515">
                  <a:moveTo>
                    <a:pt x="547814" y="0"/>
                  </a:moveTo>
                  <a:lnTo>
                    <a:pt x="540270" y="0"/>
                  </a:lnTo>
                  <a:lnTo>
                    <a:pt x="540270" y="7531"/>
                  </a:lnTo>
                  <a:lnTo>
                    <a:pt x="547814" y="7531"/>
                  </a:lnTo>
                  <a:lnTo>
                    <a:pt x="547814" y="0"/>
                  </a:lnTo>
                  <a:close/>
                </a:path>
                <a:path w="2007235" h="56515">
                  <a:moveTo>
                    <a:pt x="601853" y="48615"/>
                  </a:moveTo>
                  <a:lnTo>
                    <a:pt x="594321" y="48615"/>
                  </a:lnTo>
                  <a:lnTo>
                    <a:pt x="594321" y="56159"/>
                  </a:lnTo>
                  <a:lnTo>
                    <a:pt x="601853" y="56159"/>
                  </a:lnTo>
                  <a:lnTo>
                    <a:pt x="601853" y="48615"/>
                  </a:lnTo>
                  <a:close/>
                </a:path>
                <a:path w="2007235" h="56515">
                  <a:moveTo>
                    <a:pt x="601853" y="0"/>
                  </a:moveTo>
                  <a:lnTo>
                    <a:pt x="594321" y="0"/>
                  </a:lnTo>
                  <a:lnTo>
                    <a:pt x="594321" y="7531"/>
                  </a:lnTo>
                  <a:lnTo>
                    <a:pt x="601853" y="7531"/>
                  </a:lnTo>
                  <a:lnTo>
                    <a:pt x="601853" y="0"/>
                  </a:lnTo>
                  <a:close/>
                </a:path>
                <a:path w="2007235" h="56515">
                  <a:moveTo>
                    <a:pt x="655904" y="48615"/>
                  </a:moveTo>
                  <a:lnTo>
                    <a:pt x="648360" y="48615"/>
                  </a:lnTo>
                  <a:lnTo>
                    <a:pt x="648360" y="56159"/>
                  </a:lnTo>
                  <a:lnTo>
                    <a:pt x="655904" y="56159"/>
                  </a:lnTo>
                  <a:lnTo>
                    <a:pt x="655904" y="48615"/>
                  </a:lnTo>
                  <a:close/>
                </a:path>
                <a:path w="2007235" h="56515">
                  <a:moveTo>
                    <a:pt x="655904" y="0"/>
                  </a:moveTo>
                  <a:lnTo>
                    <a:pt x="648360" y="0"/>
                  </a:lnTo>
                  <a:lnTo>
                    <a:pt x="648360" y="7531"/>
                  </a:lnTo>
                  <a:lnTo>
                    <a:pt x="655904" y="7531"/>
                  </a:lnTo>
                  <a:lnTo>
                    <a:pt x="655904" y="0"/>
                  </a:lnTo>
                  <a:close/>
                </a:path>
                <a:path w="2007235" h="56515">
                  <a:moveTo>
                    <a:pt x="709904" y="48615"/>
                  </a:moveTo>
                  <a:lnTo>
                    <a:pt x="702360" y="48615"/>
                  </a:lnTo>
                  <a:lnTo>
                    <a:pt x="702360" y="56159"/>
                  </a:lnTo>
                  <a:lnTo>
                    <a:pt x="709904" y="56159"/>
                  </a:lnTo>
                  <a:lnTo>
                    <a:pt x="709904" y="48615"/>
                  </a:lnTo>
                  <a:close/>
                </a:path>
                <a:path w="2007235" h="56515">
                  <a:moveTo>
                    <a:pt x="709904" y="0"/>
                  </a:moveTo>
                  <a:lnTo>
                    <a:pt x="702360" y="0"/>
                  </a:lnTo>
                  <a:lnTo>
                    <a:pt x="702360" y="7531"/>
                  </a:lnTo>
                  <a:lnTo>
                    <a:pt x="709904" y="7531"/>
                  </a:lnTo>
                  <a:lnTo>
                    <a:pt x="709904" y="0"/>
                  </a:lnTo>
                  <a:close/>
                </a:path>
                <a:path w="2007235" h="56515">
                  <a:moveTo>
                    <a:pt x="763943" y="48615"/>
                  </a:moveTo>
                  <a:lnTo>
                    <a:pt x="756399" y="48615"/>
                  </a:lnTo>
                  <a:lnTo>
                    <a:pt x="756399" y="56159"/>
                  </a:lnTo>
                  <a:lnTo>
                    <a:pt x="763943" y="56159"/>
                  </a:lnTo>
                  <a:lnTo>
                    <a:pt x="763943" y="48615"/>
                  </a:lnTo>
                  <a:close/>
                </a:path>
                <a:path w="2007235" h="56515">
                  <a:moveTo>
                    <a:pt x="763943" y="0"/>
                  </a:moveTo>
                  <a:lnTo>
                    <a:pt x="756399" y="0"/>
                  </a:lnTo>
                  <a:lnTo>
                    <a:pt x="756399" y="7531"/>
                  </a:lnTo>
                  <a:lnTo>
                    <a:pt x="763943" y="7531"/>
                  </a:lnTo>
                  <a:lnTo>
                    <a:pt x="763943" y="0"/>
                  </a:lnTo>
                  <a:close/>
                </a:path>
                <a:path w="2007235" h="56515">
                  <a:moveTo>
                    <a:pt x="817968" y="48615"/>
                  </a:moveTo>
                  <a:lnTo>
                    <a:pt x="810425" y="48615"/>
                  </a:lnTo>
                  <a:lnTo>
                    <a:pt x="810425" y="56159"/>
                  </a:lnTo>
                  <a:lnTo>
                    <a:pt x="817968" y="56159"/>
                  </a:lnTo>
                  <a:lnTo>
                    <a:pt x="817968" y="48615"/>
                  </a:lnTo>
                  <a:close/>
                </a:path>
                <a:path w="2007235" h="56515">
                  <a:moveTo>
                    <a:pt x="817968" y="0"/>
                  </a:moveTo>
                  <a:lnTo>
                    <a:pt x="810425" y="0"/>
                  </a:lnTo>
                  <a:lnTo>
                    <a:pt x="810425" y="7531"/>
                  </a:lnTo>
                  <a:lnTo>
                    <a:pt x="817968" y="7531"/>
                  </a:lnTo>
                  <a:lnTo>
                    <a:pt x="817968" y="0"/>
                  </a:lnTo>
                  <a:close/>
                </a:path>
                <a:path w="2007235" h="56515">
                  <a:moveTo>
                    <a:pt x="872020" y="48615"/>
                  </a:moveTo>
                  <a:lnTo>
                    <a:pt x="864476" y="48615"/>
                  </a:lnTo>
                  <a:lnTo>
                    <a:pt x="864476" y="56159"/>
                  </a:lnTo>
                  <a:lnTo>
                    <a:pt x="872020" y="56159"/>
                  </a:lnTo>
                  <a:lnTo>
                    <a:pt x="872020" y="48615"/>
                  </a:lnTo>
                  <a:close/>
                </a:path>
                <a:path w="2007235" h="56515">
                  <a:moveTo>
                    <a:pt x="872020" y="0"/>
                  </a:moveTo>
                  <a:lnTo>
                    <a:pt x="864476" y="0"/>
                  </a:lnTo>
                  <a:lnTo>
                    <a:pt x="864476" y="7531"/>
                  </a:lnTo>
                  <a:lnTo>
                    <a:pt x="872020" y="7531"/>
                  </a:lnTo>
                  <a:lnTo>
                    <a:pt x="872020" y="0"/>
                  </a:lnTo>
                  <a:close/>
                </a:path>
                <a:path w="2007235" h="56515">
                  <a:moveTo>
                    <a:pt x="926033" y="48615"/>
                  </a:moveTo>
                  <a:lnTo>
                    <a:pt x="918476" y="48615"/>
                  </a:lnTo>
                  <a:lnTo>
                    <a:pt x="918476" y="56159"/>
                  </a:lnTo>
                  <a:lnTo>
                    <a:pt x="926033" y="56159"/>
                  </a:lnTo>
                  <a:lnTo>
                    <a:pt x="926033" y="48615"/>
                  </a:lnTo>
                  <a:close/>
                </a:path>
                <a:path w="2007235" h="56515">
                  <a:moveTo>
                    <a:pt x="926033" y="0"/>
                  </a:moveTo>
                  <a:lnTo>
                    <a:pt x="918476" y="0"/>
                  </a:lnTo>
                  <a:lnTo>
                    <a:pt x="918476" y="7531"/>
                  </a:lnTo>
                  <a:lnTo>
                    <a:pt x="926033" y="7531"/>
                  </a:lnTo>
                  <a:lnTo>
                    <a:pt x="926033" y="0"/>
                  </a:lnTo>
                  <a:close/>
                </a:path>
                <a:path w="2007235" h="56515">
                  <a:moveTo>
                    <a:pt x="980059" y="48615"/>
                  </a:moveTo>
                  <a:lnTo>
                    <a:pt x="972515" y="48615"/>
                  </a:lnTo>
                  <a:lnTo>
                    <a:pt x="972515" y="56159"/>
                  </a:lnTo>
                  <a:lnTo>
                    <a:pt x="980059" y="56159"/>
                  </a:lnTo>
                  <a:lnTo>
                    <a:pt x="980059" y="48615"/>
                  </a:lnTo>
                  <a:close/>
                </a:path>
                <a:path w="2007235" h="56515">
                  <a:moveTo>
                    <a:pt x="980059" y="0"/>
                  </a:moveTo>
                  <a:lnTo>
                    <a:pt x="972515" y="0"/>
                  </a:lnTo>
                  <a:lnTo>
                    <a:pt x="972515" y="7531"/>
                  </a:lnTo>
                  <a:lnTo>
                    <a:pt x="980059" y="7531"/>
                  </a:lnTo>
                  <a:lnTo>
                    <a:pt x="980059" y="0"/>
                  </a:lnTo>
                  <a:close/>
                </a:path>
                <a:path w="2007235" h="56515">
                  <a:moveTo>
                    <a:pt x="1034097" y="48615"/>
                  </a:moveTo>
                  <a:lnTo>
                    <a:pt x="1026553" y="48615"/>
                  </a:lnTo>
                  <a:lnTo>
                    <a:pt x="1026553" y="56159"/>
                  </a:lnTo>
                  <a:lnTo>
                    <a:pt x="1034097" y="56159"/>
                  </a:lnTo>
                  <a:lnTo>
                    <a:pt x="1034097" y="48615"/>
                  </a:lnTo>
                  <a:close/>
                </a:path>
                <a:path w="2007235" h="56515">
                  <a:moveTo>
                    <a:pt x="1034097" y="0"/>
                  </a:moveTo>
                  <a:lnTo>
                    <a:pt x="1026553" y="0"/>
                  </a:lnTo>
                  <a:lnTo>
                    <a:pt x="1026553" y="7531"/>
                  </a:lnTo>
                  <a:lnTo>
                    <a:pt x="1034097" y="7531"/>
                  </a:lnTo>
                  <a:lnTo>
                    <a:pt x="1034097" y="0"/>
                  </a:lnTo>
                  <a:close/>
                </a:path>
                <a:path w="2007235" h="56515">
                  <a:moveTo>
                    <a:pt x="1088148" y="48615"/>
                  </a:moveTo>
                  <a:lnTo>
                    <a:pt x="1080592" y="48615"/>
                  </a:lnTo>
                  <a:lnTo>
                    <a:pt x="1080592" y="56159"/>
                  </a:lnTo>
                  <a:lnTo>
                    <a:pt x="1088148" y="56159"/>
                  </a:lnTo>
                  <a:lnTo>
                    <a:pt x="1088148" y="48615"/>
                  </a:lnTo>
                  <a:close/>
                </a:path>
                <a:path w="2007235" h="56515">
                  <a:moveTo>
                    <a:pt x="1088148" y="0"/>
                  </a:moveTo>
                  <a:lnTo>
                    <a:pt x="1080592" y="0"/>
                  </a:lnTo>
                  <a:lnTo>
                    <a:pt x="1080592" y="7531"/>
                  </a:lnTo>
                  <a:lnTo>
                    <a:pt x="1088148" y="7531"/>
                  </a:lnTo>
                  <a:lnTo>
                    <a:pt x="1088148" y="0"/>
                  </a:lnTo>
                  <a:close/>
                </a:path>
                <a:path w="2007235" h="56515">
                  <a:moveTo>
                    <a:pt x="1142136" y="48615"/>
                  </a:moveTo>
                  <a:lnTo>
                    <a:pt x="1134592" y="48615"/>
                  </a:lnTo>
                  <a:lnTo>
                    <a:pt x="1134592" y="56159"/>
                  </a:lnTo>
                  <a:lnTo>
                    <a:pt x="1142136" y="56159"/>
                  </a:lnTo>
                  <a:lnTo>
                    <a:pt x="1142136" y="48615"/>
                  </a:lnTo>
                  <a:close/>
                </a:path>
                <a:path w="2007235" h="56515">
                  <a:moveTo>
                    <a:pt x="1142136" y="0"/>
                  </a:moveTo>
                  <a:lnTo>
                    <a:pt x="1134592" y="0"/>
                  </a:lnTo>
                  <a:lnTo>
                    <a:pt x="1134592" y="7531"/>
                  </a:lnTo>
                  <a:lnTo>
                    <a:pt x="1142136" y="7531"/>
                  </a:lnTo>
                  <a:lnTo>
                    <a:pt x="1142136" y="0"/>
                  </a:lnTo>
                  <a:close/>
                </a:path>
                <a:path w="2007235" h="56515">
                  <a:moveTo>
                    <a:pt x="1196187" y="48615"/>
                  </a:moveTo>
                  <a:lnTo>
                    <a:pt x="1188631" y="48615"/>
                  </a:lnTo>
                  <a:lnTo>
                    <a:pt x="1188631" y="56159"/>
                  </a:lnTo>
                  <a:lnTo>
                    <a:pt x="1196187" y="56159"/>
                  </a:lnTo>
                  <a:lnTo>
                    <a:pt x="1196187" y="48615"/>
                  </a:lnTo>
                  <a:close/>
                </a:path>
                <a:path w="2007235" h="56515">
                  <a:moveTo>
                    <a:pt x="1196187" y="0"/>
                  </a:moveTo>
                  <a:lnTo>
                    <a:pt x="1188631" y="0"/>
                  </a:lnTo>
                  <a:lnTo>
                    <a:pt x="1188631" y="7531"/>
                  </a:lnTo>
                  <a:lnTo>
                    <a:pt x="1196187" y="7531"/>
                  </a:lnTo>
                  <a:lnTo>
                    <a:pt x="1196187" y="0"/>
                  </a:lnTo>
                  <a:close/>
                </a:path>
                <a:path w="2007235" h="56515">
                  <a:moveTo>
                    <a:pt x="1250226" y="48615"/>
                  </a:moveTo>
                  <a:lnTo>
                    <a:pt x="1242682" y="48615"/>
                  </a:lnTo>
                  <a:lnTo>
                    <a:pt x="1242682" y="56159"/>
                  </a:lnTo>
                  <a:lnTo>
                    <a:pt x="1250226" y="56159"/>
                  </a:lnTo>
                  <a:lnTo>
                    <a:pt x="1250226" y="48615"/>
                  </a:lnTo>
                  <a:close/>
                </a:path>
                <a:path w="2007235" h="56515">
                  <a:moveTo>
                    <a:pt x="1250226" y="0"/>
                  </a:moveTo>
                  <a:lnTo>
                    <a:pt x="1242682" y="0"/>
                  </a:lnTo>
                  <a:lnTo>
                    <a:pt x="1242682" y="7531"/>
                  </a:lnTo>
                  <a:lnTo>
                    <a:pt x="1250226" y="7531"/>
                  </a:lnTo>
                  <a:lnTo>
                    <a:pt x="1250226" y="0"/>
                  </a:lnTo>
                  <a:close/>
                </a:path>
                <a:path w="2007235" h="56515">
                  <a:moveTo>
                    <a:pt x="1304264" y="48615"/>
                  </a:moveTo>
                  <a:lnTo>
                    <a:pt x="1296720" y="48615"/>
                  </a:lnTo>
                  <a:lnTo>
                    <a:pt x="1296720" y="56159"/>
                  </a:lnTo>
                  <a:lnTo>
                    <a:pt x="1304264" y="56159"/>
                  </a:lnTo>
                  <a:lnTo>
                    <a:pt x="1304264" y="48615"/>
                  </a:lnTo>
                  <a:close/>
                </a:path>
                <a:path w="2007235" h="56515">
                  <a:moveTo>
                    <a:pt x="1304264" y="0"/>
                  </a:moveTo>
                  <a:lnTo>
                    <a:pt x="1296720" y="0"/>
                  </a:lnTo>
                  <a:lnTo>
                    <a:pt x="1296720" y="7531"/>
                  </a:lnTo>
                  <a:lnTo>
                    <a:pt x="1304264" y="7531"/>
                  </a:lnTo>
                  <a:lnTo>
                    <a:pt x="1304264" y="0"/>
                  </a:lnTo>
                  <a:close/>
                </a:path>
                <a:path w="2007235" h="56515">
                  <a:moveTo>
                    <a:pt x="1358265" y="48615"/>
                  </a:moveTo>
                  <a:lnTo>
                    <a:pt x="1350721" y="48615"/>
                  </a:lnTo>
                  <a:lnTo>
                    <a:pt x="1350721" y="56159"/>
                  </a:lnTo>
                  <a:lnTo>
                    <a:pt x="1358265" y="56159"/>
                  </a:lnTo>
                  <a:lnTo>
                    <a:pt x="1358265" y="48615"/>
                  </a:lnTo>
                  <a:close/>
                </a:path>
                <a:path w="2007235" h="56515">
                  <a:moveTo>
                    <a:pt x="1358265" y="0"/>
                  </a:moveTo>
                  <a:lnTo>
                    <a:pt x="1350721" y="0"/>
                  </a:lnTo>
                  <a:lnTo>
                    <a:pt x="1350721" y="7531"/>
                  </a:lnTo>
                  <a:lnTo>
                    <a:pt x="1358265" y="7531"/>
                  </a:lnTo>
                  <a:lnTo>
                    <a:pt x="1358265" y="0"/>
                  </a:lnTo>
                  <a:close/>
                </a:path>
                <a:path w="2007235" h="56515">
                  <a:moveTo>
                    <a:pt x="1412303" y="48615"/>
                  </a:moveTo>
                  <a:lnTo>
                    <a:pt x="1404759" y="48615"/>
                  </a:lnTo>
                  <a:lnTo>
                    <a:pt x="1404759" y="56159"/>
                  </a:lnTo>
                  <a:lnTo>
                    <a:pt x="1412303" y="56159"/>
                  </a:lnTo>
                  <a:lnTo>
                    <a:pt x="1412303" y="48615"/>
                  </a:lnTo>
                  <a:close/>
                </a:path>
                <a:path w="2007235" h="56515">
                  <a:moveTo>
                    <a:pt x="1412303" y="0"/>
                  </a:moveTo>
                  <a:lnTo>
                    <a:pt x="1404759" y="0"/>
                  </a:lnTo>
                  <a:lnTo>
                    <a:pt x="1404759" y="7531"/>
                  </a:lnTo>
                  <a:lnTo>
                    <a:pt x="1412303" y="7531"/>
                  </a:lnTo>
                  <a:lnTo>
                    <a:pt x="1412303" y="0"/>
                  </a:lnTo>
                  <a:close/>
                </a:path>
                <a:path w="2007235" h="56515">
                  <a:moveTo>
                    <a:pt x="1466354" y="48615"/>
                  </a:moveTo>
                  <a:lnTo>
                    <a:pt x="1458810" y="48615"/>
                  </a:lnTo>
                  <a:lnTo>
                    <a:pt x="1458810" y="56159"/>
                  </a:lnTo>
                  <a:lnTo>
                    <a:pt x="1466354" y="56159"/>
                  </a:lnTo>
                  <a:lnTo>
                    <a:pt x="1466354" y="48615"/>
                  </a:lnTo>
                  <a:close/>
                </a:path>
                <a:path w="2007235" h="56515">
                  <a:moveTo>
                    <a:pt x="1466354" y="0"/>
                  </a:moveTo>
                  <a:lnTo>
                    <a:pt x="1458810" y="0"/>
                  </a:lnTo>
                  <a:lnTo>
                    <a:pt x="1458810" y="7531"/>
                  </a:lnTo>
                  <a:lnTo>
                    <a:pt x="1466354" y="7531"/>
                  </a:lnTo>
                  <a:lnTo>
                    <a:pt x="1466354" y="0"/>
                  </a:lnTo>
                  <a:close/>
                </a:path>
                <a:path w="2007235" h="56515">
                  <a:moveTo>
                    <a:pt x="1520380" y="48615"/>
                  </a:moveTo>
                  <a:lnTo>
                    <a:pt x="1512836" y="48615"/>
                  </a:lnTo>
                  <a:lnTo>
                    <a:pt x="1512836" y="56159"/>
                  </a:lnTo>
                  <a:lnTo>
                    <a:pt x="1520380" y="56159"/>
                  </a:lnTo>
                  <a:lnTo>
                    <a:pt x="1520380" y="48615"/>
                  </a:lnTo>
                  <a:close/>
                </a:path>
                <a:path w="2007235" h="56515">
                  <a:moveTo>
                    <a:pt x="1520380" y="0"/>
                  </a:moveTo>
                  <a:lnTo>
                    <a:pt x="1512836" y="0"/>
                  </a:lnTo>
                  <a:lnTo>
                    <a:pt x="1512836" y="7531"/>
                  </a:lnTo>
                  <a:lnTo>
                    <a:pt x="1520380" y="7531"/>
                  </a:lnTo>
                  <a:lnTo>
                    <a:pt x="1520380" y="0"/>
                  </a:lnTo>
                  <a:close/>
                </a:path>
                <a:path w="2007235" h="56515">
                  <a:moveTo>
                    <a:pt x="1574380" y="48615"/>
                  </a:moveTo>
                  <a:lnTo>
                    <a:pt x="1566849" y="48615"/>
                  </a:lnTo>
                  <a:lnTo>
                    <a:pt x="1566849" y="56159"/>
                  </a:lnTo>
                  <a:lnTo>
                    <a:pt x="1574380" y="56159"/>
                  </a:lnTo>
                  <a:lnTo>
                    <a:pt x="1574380" y="48615"/>
                  </a:lnTo>
                  <a:close/>
                </a:path>
                <a:path w="2007235" h="56515">
                  <a:moveTo>
                    <a:pt x="1574380" y="0"/>
                  </a:moveTo>
                  <a:lnTo>
                    <a:pt x="1566849" y="0"/>
                  </a:lnTo>
                  <a:lnTo>
                    <a:pt x="1566849" y="7531"/>
                  </a:lnTo>
                  <a:lnTo>
                    <a:pt x="1574380" y="7531"/>
                  </a:lnTo>
                  <a:lnTo>
                    <a:pt x="1574380" y="0"/>
                  </a:lnTo>
                  <a:close/>
                </a:path>
                <a:path w="2007235" h="56515">
                  <a:moveTo>
                    <a:pt x="1628419" y="48615"/>
                  </a:moveTo>
                  <a:lnTo>
                    <a:pt x="1620875" y="48615"/>
                  </a:lnTo>
                  <a:lnTo>
                    <a:pt x="1620875" y="56159"/>
                  </a:lnTo>
                  <a:lnTo>
                    <a:pt x="1628419" y="56159"/>
                  </a:lnTo>
                  <a:lnTo>
                    <a:pt x="1628419" y="48615"/>
                  </a:lnTo>
                  <a:close/>
                </a:path>
                <a:path w="2007235" h="56515">
                  <a:moveTo>
                    <a:pt x="1628419" y="0"/>
                  </a:moveTo>
                  <a:lnTo>
                    <a:pt x="1620875" y="0"/>
                  </a:lnTo>
                  <a:lnTo>
                    <a:pt x="1620875" y="7531"/>
                  </a:lnTo>
                  <a:lnTo>
                    <a:pt x="1628419" y="7531"/>
                  </a:lnTo>
                  <a:lnTo>
                    <a:pt x="1628419" y="0"/>
                  </a:lnTo>
                  <a:close/>
                </a:path>
                <a:path w="2007235" h="56515">
                  <a:moveTo>
                    <a:pt x="1682457" y="48615"/>
                  </a:moveTo>
                  <a:lnTo>
                    <a:pt x="1674914" y="48615"/>
                  </a:lnTo>
                  <a:lnTo>
                    <a:pt x="1674914" y="56159"/>
                  </a:lnTo>
                  <a:lnTo>
                    <a:pt x="1682457" y="56159"/>
                  </a:lnTo>
                  <a:lnTo>
                    <a:pt x="1682457" y="48615"/>
                  </a:lnTo>
                  <a:close/>
                </a:path>
                <a:path w="2007235" h="56515">
                  <a:moveTo>
                    <a:pt x="1682457" y="0"/>
                  </a:moveTo>
                  <a:lnTo>
                    <a:pt x="1674914" y="0"/>
                  </a:lnTo>
                  <a:lnTo>
                    <a:pt x="1674914" y="7531"/>
                  </a:lnTo>
                  <a:lnTo>
                    <a:pt x="1682457" y="7531"/>
                  </a:lnTo>
                  <a:lnTo>
                    <a:pt x="1682457" y="0"/>
                  </a:lnTo>
                  <a:close/>
                </a:path>
                <a:path w="2007235" h="56515">
                  <a:moveTo>
                    <a:pt x="1736509" y="48615"/>
                  </a:moveTo>
                  <a:lnTo>
                    <a:pt x="1728965" y="48615"/>
                  </a:lnTo>
                  <a:lnTo>
                    <a:pt x="1728965" y="56159"/>
                  </a:lnTo>
                  <a:lnTo>
                    <a:pt x="1736509" y="56159"/>
                  </a:lnTo>
                  <a:lnTo>
                    <a:pt x="1736509" y="48615"/>
                  </a:lnTo>
                  <a:close/>
                </a:path>
                <a:path w="2007235" h="56515">
                  <a:moveTo>
                    <a:pt x="1736509" y="0"/>
                  </a:moveTo>
                  <a:lnTo>
                    <a:pt x="1728965" y="0"/>
                  </a:lnTo>
                  <a:lnTo>
                    <a:pt x="1728965" y="7531"/>
                  </a:lnTo>
                  <a:lnTo>
                    <a:pt x="1736509" y="7531"/>
                  </a:lnTo>
                  <a:lnTo>
                    <a:pt x="1736509" y="0"/>
                  </a:lnTo>
                  <a:close/>
                </a:path>
                <a:path w="2007235" h="56515">
                  <a:moveTo>
                    <a:pt x="1790496" y="48615"/>
                  </a:moveTo>
                  <a:lnTo>
                    <a:pt x="1782953" y="48615"/>
                  </a:lnTo>
                  <a:lnTo>
                    <a:pt x="1782953" y="56159"/>
                  </a:lnTo>
                  <a:lnTo>
                    <a:pt x="1790496" y="56159"/>
                  </a:lnTo>
                  <a:lnTo>
                    <a:pt x="1790496" y="48615"/>
                  </a:lnTo>
                  <a:close/>
                </a:path>
                <a:path w="2007235" h="56515">
                  <a:moveTo>
                    <a:pt x="1790496" y="0"/>
                  </a:moveTo>
                  <a:lnTo>
                    <a:pt x="1782953" y="0"/>
                  </a:lnTo>
                  <a:lnTo>
                    <a:pt x="1782953" y="7531"/>
                  </a:lnTo>
                  <a:lnTo>
                    <a:pt x="1790496" y="7531"/>
                  </a:lnTo>
                  <a:lnTo>
                    <a:pt x="1790496" y="0"/>
                  </a:lnTo>
                  <a:close/>
                </a:path>
                <a:path w="2007235" h="56515">
                  <a:moveTo>
                    <a:pt x="1844535" y="48615"/>
                  </a:moveTo>
                  <a:lnTo>
                    <a:pt x="1837004" y="48615"/>
                  </a:lnTo>
                  <a:lnTo>
                    <a:pt x="1837004" y="56159"/>
                  </a:lnTo>
                  <a:lnTo>
                    <a:pt x="1844535" y="56159"/>
                  </a:lnTo>
                  <a:lnTo>
                    <a:pt x="1844535" y="48615"/>
                  </a:lnTo>
                  <a:close/>
                </a:path>
                <a:path w="2007235" h="56515">
                  <a:moveTo>
                    <a:pt x="1898586" y="48615"/>
                  </a:moveTo>
                  <a:lnTo>
                    <a:pt x="1891042" y="48615"/>
                  </a:lnTo>
                  <a:lnTo>
                    <a:pt x="1891042" y="56159"/>
                  </a:lnTo>
                  <a:lnTo>
                    <a:pt x="1898586" y="56159"/>
                  </a:lnTo>
                  <a:lnTo>
                    <a:pt x="1898586" y="48615"/>
                  </a:lnTo>
                  <a:close/>
                </a:path>
                <a:path w="2007235" h="56515">
                  <a:moveTo>
                    <a:pt x="1952625" y="48615"/>
                  </a:moveTo>
                  <a:lnTo>
                    <a:pt x="1945093" y="48615"/>
                  </a:lnTo>
                  <a:lnTo>
                    <a:pt x="1945093" y="56159"/>
                  </a:lnTo>
                  <a:lnTo>
                    <a:pt x="1952625" y="56159"/>
                  </a:lnTo>
                  <a:lnTo>
                    <a:pt x="1952625" y="48615"/>
                  </a:lnTo>
                  <a:close/>
                </a:path>
                <a:path w="2007235" h="56515">
                  <a:moveTo>
                    <a:pt x="2006625" y="48615"/>
                  </a:moveTo>
                  <a:lnTo>
                    <a:pt x="1999081" y="48615"/>
                  </a:lnTo>
                  <a:lnTo>
                    <a:pt x="1999081" y="56159"/>
                  </a:lnTo>
                  <a:lnTo>
                    <a:pt x="2006625" y="56159"/>
                  </a:lnTo>
                  <a:lnTo>
                    <a:pt x="2006625" y="48615"/>
                  </a:lnTo>
                  <a:close/>
                </a:path>
              </a:pathLst>
            </a:custGeom>
            <a:solidFill>
              <a:srgbClr val="F4A82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2836329" y="581304"/>
              <a:ext cx="278130" cy="7620"/>
            </a:xfrm>
            <a:custGeom>
              <a:avLst/>
              <a:gdLst/>
              <a:ahLst/>
              <a:cxnLst/>
              <a:rect l="l" t="t" r="r" b="b"/>
              <a:pathLst>
                <a:path w="278130" h="7620">
                  <a:moveTo>
                    <a:pt x="7543" y="0"/>
                  </a:moveTo>
                  <a:lnTo>
                    <a:pt x="0" y="0"/>
                  </a:lnTo>
                  <a:lnTo>
                    <a:pt x="0" y="7531"/>
                  </a:lnTo>
                  <a:lnTo>
                    <a:pt x="7543" y="7531"/>
                  </a:lnTo>
                  <a:lnTo>
                    <a:pt x="7543" y="0"/>
                  </a:lnTo>
                  <a:close/>
                </a:path>
                <a:path w="278130" h="7620">
                  <a:moveTo>
                    <a:pt x="61582" y="0"/>
                  </a:moveTo>
                  <a:lnTo>
                    <a:pt x="54051" y="0"/>
                  </a:lnTo>
                  <a:lnTo>
                    <a:pt x="54051" y="7531"/>
                  </a:lnTo>
                  <a:lnTo>
                    <a:pt x="61582" y="7531"/>
                  </a:lnTo>
                  <a:lnTo>
                    <a:pt x="61582" y="0"/>
                  </a:lnTo>
                  <a:close/>
                </a:path>
                <a:path w="278130" h="7620">
                  <a:moveTo>
                    <a:pt x="115633" y="0"/>
                  </a:moveTo>
                  <a:lnTo>
                    <a:pt x="108089" y="0"/>
                  </a:lnTo>
                  <a:lnTo>
                    <a:pt x="108089" y="7531"/>
                  </a:lnTo>
                  <a:lnTo>
                    <a:pt x="115633" y="7531"/>
                  </a:lnTo>
                  <a:lnTo>
                    <a:pt x="115633" y="0"/>
                  </a:lnTo>
                  <a:close/>
                </a:path>
                <a:path w="278130" h="7620">
                  <a:moveTo>
                    <a:pt x="169672" y="0"/>
                  </a:moveTo>
                  <a:lnTo>
                    <a:pt x="162140" y="0"/>
                  </a:lnTo>
                  <a:lnTo>
                    <a:pt x="162140" y="7531"/>
                  </a:lnTo>
                  <a:lnTo>
                    <a:pt x="169672" y="7531"/>
                  </a:lnTo>
                  <a:lnTo>
                    <a:pt x="169672" y="0"/>
                  </a:lnTo>
                  <a:close/>
                </a:path>
                <a:path w="278130" h="7620">
                  <a:moveTo>
                    <a:pt x="223672" y="0"/>
                  </a:moveTo>
                  <a:lnTo>
                    <a:pt x="216128" y="0"/>
                  </a:lnTo>
                  <a:lnTo>
                    <a:pt x="216128" y="7531"/>
                  </a:lnTo>
                  <a:lnTo>
                    <a:pt x="223672" y="7531"/>
                  </a:lnTo>
                  <a:lnTo>
                    <a:pt x="223672" y="0"/>
                  </a:lnTo>
                  <a:close/>
                </a:path>
                <a:path w="278130" h="7620">
                  <a:moveTo>
                    <a:pt x="277710" y="0"/>
                  </a:moveTo>
                  <a:lnTo>
                    <a:pt x="270179" y="0"/>
                  </a:lnTo>
                  <a:lnTo>
                    <a:pt x="270179" y="7531"/>
                  </a:lnTo>
                  <a:lnTo>
                    <a:pt x="277710" y="7531"/>
                  </a:lnTo>
                  <a:lnTo>
                    <a:pt x="277710" y="0"/>
                  </a:lnTo>
                  <a:close/>
                </a:path>
              </a:pathLst>
            </a:custGeom>
            <a:solidFill>
              <a:srgbClr val="F4A82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2" name="object 42"/>
          <p:cNvSpPr txBox="1"/>
          <p:nvPr/>
        </p:nvSpPr>
        <p:spPr>
          <a:xfrm>
            <a:off x="2924851" y="2349732"/>
            <a:ext cx="62230" cy="1600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0"/>
              </a:spcBef>
            </a:pPr>
            <a:r>
              <a:rPr sz="850" spc="15" dirty="0">
                <a:solidFill>
                  <a:srgbClr val="0000FF"/>
                </a:solidFill>
                <a:latin typeface="Microsoft Sans Serif"/>
                <a:cs typeface="Microsoft Sans Serif"/>
              </a:rPr>
              <a:t>o</a:t>
            </a:r>
            <a:endParaRPr sz="850">
              <a:latin typeface="Microsoft Sans Serif"/>
              <a:cs typeface="Microsoft Sans Serif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2195426" y="1092718"/>
            <a:ext cx="74930" cy="1600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0"/>
              </a:spcBef>
            </a:pPr>
            <a:r>
              <a:rPr sz="850" spc="15" dirty="0">
                <a:solidFill>
                  <a:srgbClr val="0000FF"/>
                </a:solidFill>
                <a:latin typeface="Microsoft Sans Serif"/>
                <a:cs typeface="Microsoft Sans Serif"/>
              </a:rPr>
              <a:t>o</a:t>
            </a:r>
            <a:endParaRPr sz="850">
              <a:latin typeface="Microsoft Sans Serif"/>
              <a:cs typeface="Microsoft Sans Serif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2836204" y="2613631"/>
            <a:ext cx="74930" cy="1600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0"/>
              </a:spcBef>
            </a:pPr>
            <a:r>
              <a:rPr sz="850" spc="15" dirty="0">
                <a:solidFill>
                  <a:srgbClr val="0000FF"/>
                </a:solidFill>
                <a:latin typeface="Microsoft Sans Serif"/>
                <a:cs typeface="Microsoft Sans Serif"/>
              </a:rPr>
              <a:t>o</a:t>
            </a:r>
            <a:endParaRPr sz="850">
              <a:latin typeface="Microsoft Sans Serif"/>
              <a:cs typeface="Microsoft Sans Serif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2392775" y="1569220"/>
            <a:ext cx="200660" cy="1600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30"/>
              </a:spcBef>
            </a:pPr>
            <a:r>
              <a:rPr sz="850" spc="60" dirty="0">
                <a:solidFill>
                  <a:srgbClr val="0000FF"/>
                </a:solidFill>
                <a:latin typeface="Microsoft Sans Serif"/>
                <a:cs typeface="Microsoft Sans Serif"/>
              </a:rPr>
              <a:t>o</a:t>
            </a:r>
            <a:r>
              <a:rPr sz="1275" spc="89" baseline="-9803" dirty="0">
                <a:solidFill>
                  <a:srgbClr val="0000FF"/>
                </a:solidFill>
                <a:latin typeface="Microsoft Sans Serif"/>
                <a:cs typeface="Microsoft Sans Serif"/>
              </a:rPr>
              <a:t>o</a:t>
            </a:r>
            <a:endParaRPr sz="1275" baseline="-9803">
              <a:latin typeface="Microsoft Sans Serif"/>
              <a:cs typeface="Microsoft Sans Serif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2556787" y="2837377"/>
            <a:ext cx="74930" cy="1600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0"/>
              </a:spcBef>
            </a:pPr>
            <a:r>
              <a:rPr sz="850" spc="15" dirty="0">
                <a:solidFill>
                  <a:srgbClr val="0000FF"/>
                </a:solidFill>
                <a:latin typeface="Microsoft Sans Serif"/>
                <a:cs typeface="Microsoft Sans Serif"/>
              </a:rPr>
              <a:t>o</a:t>
            </a:r>
            <a:endParaRPr sz="850">
              <a:latin typeface="Microsoft Sans Serif"/>
              <a:cs typeface="Microsoft Sans Serif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1530137" y="2355205"/>
            <a:ext cx="62230" cy="1600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0"/>
              </a:spcBef>
            </a:pPr>
            <a:r>
              <a:rPr sz="850" spc="15" dirty="0">
                <a:solidFill>
                  <a:srgbClr val="0000FF"/>
                </a:solidFill>
                <a:latin typeface="Microsoft Sans Serif"/>
                <a:cs typeface="Microsoft Sans Serif"/>
              </a:rPr>
              <a:t>o</a:t>
            </a:r>
            <a:endParaRPr sz="850">
              <a:latin typeface="Microsoft Sans Serif"/>
              <a:cs typeface="Microsoft Sans Serif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2836849" y="1655631"/>
            <a:ext cx="74930" cy="1600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0"/>
              </a:spcBef>
            </a:pPr>
            <a:r>
              <a:rPr sz="850" spc="15" dirty="0">
                <a:solidFill>
                  <a:srgbClr val="0000FF"/>
                </a:solidFill>
                <a:latin typeface="Microsoft Sans Serif"/>
                <a:cs typeface="Microsoft Sans Serif"/>
              </a:rPr>
              <a:t>o</a:t>
            </a:r>
            <a:endParaRPr sz="850">
              <a:latin typeface="Microsoft Sans Serif"/>
              <a:cs typeface="Microsoft Sans Serif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1747300" y="2773402"/>
            <a:ext cx="74930" cy="1600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0"/>
              </a:spcBef>
            </a:pPr>
            <a:r>
              <a:rPr sz="850" spc="15" dirty="0">
                <a:solidFill>
                  <a:srgbClr val="0000FF"/>
                </a:solidFill>
                <a:latin typeface="Microsoft Sans Serif"/>
                <a:cs typeface="Microsoft Sans Serif"/>
              </a:rPr>
              <a:t>o</a:t>
            </a:r>
            <a:endParaRPr sz="850">
              <a:latin typeface="Microsoft Sans Serif"/>
              <a:cs typeface="Microsoft Sans Serif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2425378" y="1378045"/>
            <a:ext cx="245110" cy="1600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30"/>
              </a:spcBef>
            </a:pPr>
            <a:r>
              <a:rPr sz="850" spc="15" dirty="0">
                <a:solidFill>
                  <a:srgbClr val="0000FF"/>
                </a:solidFill>
                <a:latin typeface="Microsoft Sans Serif"/>
                <a:cs typeface="Microsoft Sans Serif"/>
              </a:rPr>
              <a:t>o</a:t>
            </a:r>
            <a:r>
              <a:rPr sz="850" spc="160" dirty="0">
                <a:solidFill>
                  <a:srgbClr val="0000FF"/>
                </a:solidFill>
                <a:latin typeface="Microsoft Sans Serif"/>
                <a:cs typeface="Microsoft Sans Serif"/>
              </a:rPr>
              <a:t> </a:t>
            </a:r>
            <a:r>
              <a:rPr sz="1275" spc="22" baseline="6535" dirty="0">
                <a:solidFill>
                  <a:srgbClr val="0000FF"/>
                </a:solidFill>
                <a:latin typeface="Microsoft Sans Serif"/>
                <a:cs typeface="Microsoft Sans Serif"/>
              </a:rPr>
              <a:t>o</a:t>
            </a:r>
            <a:endParaRPr sz="1275" baseline="6535">
              <a:latin typeface="Microsoft Sans Serif"/>
              <a:cs typeface="Microsoft Sans Serif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1528437" y="2476337"/>
            <a:ext cx="374015" cy="1600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sz="1275" spc="75" baseline="3267" dirty="0">
                <a:solidFill>
                  <a:srgbClr val="0000FF"/>
                </a:solidFill>
                <a:latin typeface="Microsoft Sans Serif"/>
                <a:cs typeface="Microsoft Sans Serif"/>
              </a:rPr>
              <a:t>o</a:t>
            </a:r>
            <a:r>
              <a:rPr sz="1275" spc="75" baseline="-32679" dirty="0">
                <a:solidFill>
                  <a:srgbClr val="0000FF"/>
                </a:solidFill>
                <a:latin typeface="Microsoft Sans Serif"/>
                <a:cs typeface="Microsoft Sans Serif"/>
              </a:rPr>
              <a:t>o </a:t>
            </a:r>
            <a:r>
              <a:rPr sz="1275" spc="345" baseline="-32679" dirty="0">
                <a:solidFill>
                  <a:srgbClr val="0000FF"/>
                </a:solidFill>
                <a:latin typeface="Microsoft Sans Serif"/>
                <a:cs typeface="Microsoft Sans Serif"/>
              </a:rPr>
              <a:t> </a:t>
            </a:r>
            <a:r>
              <a:rPr sz="850" spc="15" dirty="0">
                <a:solidFill>
                  <a:srgbClr val="0000FF"/>
                </a:solidFill>
                <a:latin typeface="Microsoft Sans Serif"/>
                <a:cs typeface="Microsoft Sans Serif"/>
              </a:rPr>
              <a:t>o</a:t>
            </a:r>
            <a:endParaRPr sz="850">
              <a:latin typeface="Microsoft Sans Serif"/>
              <a:cs typeface="Microsoft Sans Serif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2544811" y="2515886"/>
            <a:ext cx="74930" cy="1600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0"/>
              </a:spcBef>
            </a:pPr>
            <a:r>
              <a:rPr sz="850" spc="15" dirty="0">
                <a:solidFill>
                  <a:srgbClr val="0000FF"/>
                </a:solidFill>
                <a:latin typeface="Microsoft Sans Serif"/>
                <a:cs typeface="Microsoft Sans Serif"/>
              </a:rPr>
              <a:t>o</a:t>
            </a:r>
            <a:endParaRPr sz="850">
              <a:latin typeface="Microsoft Sans Serif"/>
              <a:cs typeface="Microsoft Sans Serif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2380816" y="2795233"/>
            <a:ext cx="74930" cy="1600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0"/>
              </a:spcBef>
            </a:pPr>
            <a:r>
              <a:rPr sz="850" spc="15" dirty="0">
                <a:solidFill>
                  <a:srgbClr val="0000FF"/>
                </a:solidFill>
                <a:latin typeface="Microsoft Sans Serif"/>
                <a:cs typeface="Microsoft Sans Serif"/>
              </a:rPr>
              <a:t>o</a:t>
            </a:r>
            <a:endParaRPr sz="850">
              <a:latin typeface="Microsoft Sans Serif"/>
              <a:cs typeface="Microsoft Sans Serif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3614806" y="1433446"/>
            <a:ext cx="74930" cy="1600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0"/>
              </a:spcBef>
            </a:pPr>
            <a:r>
              <a:rPr sz="850" spc="15" dirty="0">
                <a:solidFill>
                  <a:srgbClr val="0000FF"/>
                </a:solidFill>
                <a:latin typeface="Microsoft Sans Serif"/>
                <a:cs typeface="Microsoft Sans Serif"/>
              </a:rPr>
              <a:t>o</a:t>
            </a:r>
            <a:endParaRPr sz="850">
              <a:latin typeface="Microsoft Sans Serif"/>
              <a:cs typeface="Microsoft Sans Serif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3121218" y="2031644"/>
            <a:ext cx="74930" cy="1600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0"/>
              </a:spcBef>
            </a:pPr>
            <a:r>
              <a:rPr sz="850" spc="15" dirty="0">
                <a:solidFill>
                  <a:srgbClr val="0000FF"/>
                </a:solidFill>
                <a:latin typeface="Microsoft Sans Serif"/>
                <a:cs typeface="Microsoft Sans Serif"/>
              </a:rPr>
              <a:t>o</a:t>
            </a:r>
            <a:endParaRPr sz="850">
              <a:latin typeface="Microsoft Sans Serif"/>
              <a:cs typeface="Microsoft Sans Serif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3287688" y="1654000"/>
            <a:ext cx="74930" cy="1600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0"/>
              </a:spcBef>
            </a:pPr>
            <a:r>
              <a:rPr sz="850" spc="15" dirty="0">
                <a:solidFill>
                  <a:srgbClr val="0000FF"/>
                </a:solidFill>
                <a:latin typeface="Microsoft Sans Serif"/>
                <a:cs typeface="Microsoft Sans Serif"/>
              </a:rPr>
              <a:t>o</a:t>
            </a:r>
            <a:endParaRPr sz="850">
              <a:latin typeface="Microsoft Sans Serif"/>
              <a:cs typeface="Microsoft Sans Serif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1537048" y="2653382"/>
            <a:ext cx="62230" cy="1600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0"/>
              </a:spcBef>
            </a:pPr>
            <a:r>
              <a:rPr sz="850" spc="15" dirty="0">
                <a:solidFill>
                  <a:srgbClr val="0000FF"/>
                </a:solidFill>
                <a:latin typeface="Microsoft Sans Serif"/>
                <a:cs typeface="Microsoft Sans Serif"/>
              </a:rPr>
              <a:t>o</a:t>
            </a:r>
            <a:endParaRPr sz="850">
              <a:latin typeface="Microsoft Sans Serif"/>
              <a:cs typeface="Microsoft Sans Serif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2303370" y="1673512"/>
            <a:ext cx="450850" cy="1600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30"/>
              </a:spcBef>
            </a:pPr>
            <a:r>
              <a:rPr sz="1275" spc="157" baseline="-3267" dirty="0">
                <a:solidFill>
                  <a:srgbClr val="0000FF"/>
                </a:solidFill>
                <a:latin typeface="Microsoft Sans Serif"/>
                <a:cs typeface="Microsoft Sans Serif"/>
              </a:rPr>
              <a:t>o</a:t>
            </a:r>
            <a:r>
              <a:rPr sz="1275" spc="89" baseline="-22875" dirty="0">
                <a:solidFill>
                  <a:srgbClr val="0000FF"/>
                </a:solidFill>
                <a:latin typeface="Microsoft Sans Serif"/>
                <a:cs typeface="Microsoft Sans Serif"/>
              </a:rPr>
              <a:t>o</a:t>
            </a:r>
            <a:r>
              <a:rPr sz="1275" spc="-555" baseline="-16339" dirty="0">
                <a:solidFill>
                  <a:srgbClr val="0000FF"/>
                </a:solidFill>
                <a:latin typeface="Microsoft Sans Serif"/>
                <a:cs typeface="Microsoft Sans Serif"/>
              </a:rPr>
              <a:t>o</a:t>
            </a:r>
            <a:r>
              <a:rPr sz="850" spc="-125" dirty="0">
                <a:solidFill>
                  <a:srgbClr val="0000FF"/>
                </a:solidFill>
                <a:latin typeface="Microsoft Sans Serif"/>
                <a:cs typeface="Microsoft Sans Serif"/>
              </a:rPr>
              <a:t>o</a:t>
            </a:r>
            <a:r>
              <a:rPr sz="1275" spc="-405" baseline="-19607" dirty="0">
                <a:solidFill>
                  <a:srgbClr val="0000FF"/>
                </a:solidFill>
                <a:latin typeface="Microsoft Sans Serif"/>
                <a:cs typeface="Microsoft Sans Serif"/>
              </a:rPr>
              <a:t>o</a:t>
            </a:r>
            <a:r>
              <a:rPr sz="850" spc="-290" dirty="0">
                <a:solidFill>
                  <a:srgbClr val="0000FF"/>
                </a:solidFill>
                <a:latin typeface="Microsoft Sans Serif"/>
                <a:cs typeface="Microsoft Sans Serif"/>
              </a:rPr>
              <a:t>o</a:t>
            </a:r>
            <a:r>
              <a:rPr sz="1275" spc="22" baseline="-26143" dirty="0">
                <a:solidFill>
                  <a:srgbClr val="0000FF"/>
                </a:solidFill>
                <a:latin typeface="Microsoft Sans Serif"/>
                <a:cs typeface="Microsoft Sans Serif"/>
              </a:rPr>
              <a:t>o</a:t>
            </a:r>
            <a:r>
              <a:rPr sz="1275" spc="-52" baseline="-26143" dirty="0">
                <a:solidFill>
                  <a:srgbClr val="0000FF"/>
                </a:solidFill>
                <a:latin typeface="Microsoft Sans Serif"/>
                <a:cs typeface="Microsoft Sans Serif"/>
              </a:rPr>
              <a:t> </a:t>
            </a:r>
            <a:r>
              <a:rPr sz="1275" spc="22" baseline="-9803" dirty="0">
                <a:solidFill>
                  <a:srgbClr val="0000FF"/>
                </a:solidFill>
                <a:latin typeface="Microsoft Sans Serif"/>
                <a:cs typeface="Microsoft Sans Serif"/>
              </a:rPr>
              <a:t>o</a:t>
            </a:r>
            <a:endParaRPr sz="1275" baseline="-9803">
              <a:latin typeface="Microsoft Sans Serif"/>
              <a:cs typeface="Microsoft Sans Serif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3386462" y="1217890"/>
            <a:ext cx="188595" cy="411480"/>
          </a:xfrm>
          <a:prstGeom prst="rect">
            <a:avLst/>
          </a:prstGeom>
        </p:spPr>
        <p:txBody>
          <a:bodyPr vert="horz" wrap="square" lIns="0" tIns="74930" rIns="0" bIns="0" rtlCol="0">
            <a:spAutoFit/>
          </a:bodyPr>
          <a:lstStyle/>
          <a:p>
            <a:pPr marL="125730">
              <a:lnSpc>
                <a:spcPct val="100000"/>
              </a:lnSpc>
              <a:spcBef>
                <a:spcPts val="590"/>
              </a:spcBef>
            </a:pPr>
            <a:r>
              <a:rPr sz="850" spc="15" dirty="0">
                <a:solidFill>
                  <a:srgbClr val="0000FF"/>
                </a:solidFill>
                <a:latin typeface="Microsoft Sans Serif"/>
                <a:cs typeface="Microsoft Sans Serif"/>
              </a:rPr>
              <a:t>o</a:t>
            </a:r>
            <a:endParaRPr sz="85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sz="850" spc="15" dirty="0">
                <a:solidFill>
                  <a:srgbClr val="0000FF"/>
                </a:solidFill>
                <a:latin typeface="Microsoft Sans Serif"/>
                <a:cs typeface="Microsoft Sans Serif"/>
              </a:rPr>
              <a:t>o</a:t>
            </a:r>
            <a:endParaRPr sz="850">
              <a:latin typeface="Microsoft Sans Serif"/>
              <a:cs typeface="Microsoft Sans Serif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3206895" y="1169592"/>
            <a:ext cx="157480" cy="1600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30"/>
              </a:spcBef>
            </a:pPr>
            <a:r>
              <a:rPr sz="850" spc="-110" dirty="0">
                <a:solidFill>
                  <a:srgbClr val="0000FF"/>
                </a:solidFill>
                <a:latin typeface="Microsoft Sans Serif"/>
                <a:cs typeface="Microsoft Sans Serif"/>
              </a:rPr>
              <a:t>o</a:t>
            </a:r>
            <a:r>
              <a:rPr sz="1275" spc="-165" baseline="-19607" dirty="0">
                <a:solidFill>
                  <a:srgbClr val="0000FF"/>
                </a:solidFill>
                <a:latin typeface="Microsoft Sans Serif"/>
                <a:cs typeface="Microsoft Sans Serif"/>
              </a:rPr>
              <a:t>o</a:t>
            </a:r>
            <a:endParaRPr sz="1275" baseline="-19607">
              <a:latin typeface="Microsoft Sans Serif"/>
              <a:cs typeface="Microsoft Sans Serif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1785254" y="2193004"/>
            <a:ext cx="140335" cy="1600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0"/>
              </a:spcBef>
            </a:pPr>
            <a:r>
              <a:rPr sz="1275" spc="52" baseline="3267" dirty="0">
                <a:solidFill>
                  <a:srgbClr val="0000FF"/>
                </a:solidFill>
                <a:latin typeface="Microsoft Sans Serif"/>
                <a:cs typeface="Microsoft Sans Serif"/>
              </a:rPr>
              <a:t>o</a:t>
            </a:r>
            <a:r>
              <a:rPr sz="850" spc="15" dirty="0">
                <a:solidFill>
                  <a:srgbClr val="0000FF"/>
                </a:solidFill>
                <a:latin typeface="Microsoft Sans Serif"/>
                <a:cs typeface="Microsoft Sans Serif"/>
              </a:rPr>
              <a:t>o</a:t>
            </a:r>
            <a:endParaRPr sz="850">
              <a:latin typeface="Microsoft Sans Serif"/>
              <a:cs typeface="Microsoft Sans Serif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2507880" y="2284241"/>
            <a:ext cx="495934" cy="1600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30"/>
              </a:spcBef>
            </a:pPr>
            <a:r>
              <a:rPr sz="1275" spc="22" baseline="3267" dirty="0">
                <a:solidFill>
                  <a:srgbClr val="0000FF"/>
                </a:solidFill>
                <a:latin typeface="Microsoft Sans Serif"/>
                <a:cs typeface="Microsoft Sans Serif"/>
              </a:rPr>
              <a:t>o</a:t>
            </a:r>
            <a:r>
              <a:rPr sz="1275" spc="67" baseline="3267" dirty="0">
                <a:solidFill>
                  <a:srgbClr val="0000FF"/>
                </a:solidFill>
                <a:latin typeface="Microsoft Sans Serif"/>
                <a:cs typeface="Microsoft Sans Serif"/>
              </a:rPr>
              <a:t> </a:t>
            </a:r>
            <a:r>
              <a:rPr sz="1275" spc="-352" baseline="-9803" dirty="0">
                <a:solidFill>
                  <a:srgbClr val="0000FF"/>
                </a:solidFill>
                <a:latin typeface="Microsoft Sans Serif"/>
                <a:cs typeface="Microsoft Sans Serif"/>
              </a:rPr>
              <a:t>o</a:t>
            </a:r>
            <a:r>
              <a:rPr sz="1275" spc="22" baseline="-6535" dirty="0">
                <a:solidFill>
                  <a:srgbClr val="0000FF"/>
                </a:solidFill>
                <a:latin typeface="Microsoft Sans Serif"/>
                <a:cs typeface="Microsoft Sans Serif"/>
              </a:rPr>
              <a:t>o</a:t>
            </a:r>
            <a:r>
              <a:rPr sz="1275" spc="-202" baseline="-6535" dirty="0">
                <a:solidFill>
                  <a:srgbClr val="0000FF"/>
                </a:solidFill>
                <a:latin typeface="Microsoft Sans Serif"/>
                <a:cs typeface="Microsoft Sans Serif"/>
              </a:rPr>
              <a:t> </a:t>
            </a:r>
            <a:r>
              <a:rPr sz="850" spc="-335" dirty="0">
                <a:solidFill>
                  <a:srgbClr val="0000FF"/>
                </a:solidFill>
                <a:latin typeface="Microsoft Sans Serif"/>
                <a:cs typeface="Microsoft Sans Serif"/>
              </a:rPr>
              <a:t>o</a:t>
            </a:r>
            <a:r>
              <a:rPr sz="1275" spc="22" baseline="-26143" dirty="0">
                <a:solidFill>
                  <a:srgbClr val="0000FF"/>
                </a:solidFill>
                <a:latin typeface="Microsoft Sans Serif"/>
                <a:cs typeface="Microsoft Sans Serif"/>
              </a:rPr>
              <a:t>o</a:t>
            </a:r>
            <a:r>
              <a:rPr sz="1275" baseline="-26143" dirty="0">
                <a:solidFill>
                  <a:srgbClr val="0000FF"/>
                </a:solidFill>
                <a:latin typeface="Microsoft Sans Serif"/>
                <a:cs typeface="Microsoft Sans Serif"/>
              </a:rPr>
              <a:t>   </a:t>
            </a:r>
            <a:r>
              <a:rPr sz="1275" spc="-172" baseline="-26143" dirty="0">
                <a:solidFill>
                  <a:srgbClr val="0000FF"/>
                </a:solidFill>
                <a:latin typeface="Microsoft Sans Serif"/>
                <a:cs typeface="Microsoft Sans Serif"/>
              </a:rPr>
              <a:t> </a:t>
            </a:r>
            <a:r>
              <a:rPr sz="1275" spc="22" baseline="13071" dirty="0">
                <a:solidFill>
                  <a:srgbClr val="0000FF"/>
                </a:solidFill>
                <a:latin typeface="Microsoft Sans Serif"/>
                <a:cs typeface="Microsoft Sans Serif"/>
              </a:rPr>
              <a:t>o</a:t>
            </a:r>
            <a:endParaRPr sz="1275" baseline="13071">
              <a:latin typeface="Microsoft Sans Serif"/>
              <a:cs typeface="Microsoft Sans Serif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1791824" y="2259257"/>
            <a:ext cx="226060" cy="1600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30"/>
              </a:spcBef>
            </a:pPr>
            <a:r>
              <a:rPr sz="850" spc="15" dirty="0">
                <a:solidFill>
                  <a:srgbClr val="0000FF"/>
                </a:solidFill>
                <a:latin typeface="Microsoft Sans Serif"/>
                <a:cs typeface="Microsoft Sans Serif"/>
              </a:rPr>
              <a:t>o</a:t>
            </a:r>
            <a:r>
              <a:rPr sz="850" spc="20" dirty="0">
                <a:solidFill>
                  <a:srgbClr val="0000FF"/>
                </a:solidFill>
                <a:latin typeface="Microsoft Sans Serif"/>
                <a:cs typeface="Microsoft Sans Serif"/>
              </a:rPr>
              <a:t> </a:t>
            </a:r>
            <a:r>
              <a:rPr sz="1275" spc="22" baseline="-35947" dirty="0">
                <a:solidFill>
                  <a:srgbClr val="0000FF"/>
                </a:solidFill>
                <a:latin typeface="Microsoft Sans Serif"/>
                <a:cs typeface="Microsoft Sans Serif"/>
              </a:rPr>
              <a:t>o</a:t>
            </a:r>
            <a:endParaRPr sz="1275" baseline="-35947">
              <a:latin typeface="Microsoft Sans Serif"/>
              <a:cs typeface="Microsoft Sans Serif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2758578" y="1830047"/>
            <a:ext cx="180340" cy="1600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0"/>
              </a:spcBef>
            </a:pPr>
            <a:r>
              <a:rPr sz="850" spc="15" dirty="0">
                <a:solidFill>
                  <a:srgbClr val="0000FF"/>
                </a:solidFill>
                <a:latin typeface="Microsoft Sans Serif"/>
                <a:cs typeface="Microsoft Sans Serif"/>
              </a:rPr>
              <a:t>o</a:t>
            </a:r>
            <a:r>
              <a:rPr sz="850" spc="35" dirty="0">
                <a:solidFill>
                  <a:srgbClr val="0000FF"/>
                </a:solidFill>
                <a:latin typeface="Microsoft Sans Serif"/>
                <a:cs typeface="Microsoft Sans Serif"/>
              </a:rPr>
              <a:t> </a:t>
            </a:r>
            <a:r>
              <a:rPr sz="1275" spc="22" baseline="3267" dirty="0">
                <a:solidFill>
                  <a:srgbClr val="0000FF"/>
                </a:solidFill>
                <a:latin typeface="Microsoft Sans Serif"/>
                <a:cs typeface="Microsoft Sans Serif"/>
              </a:rPr>
              <a:t>o</a:t>
            </a:r>
            <a:endParaRPr sz="1275" baseline="3267">
              <a:latin typeface="Microsoft Sans Serif"/>
              <a:cs typeface="Microsoft Sans Serif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3415664" y="1052564"/>
            <a:ext cx="159385" cy="1600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30"/>
              </a:spcBef>
            </a:pPr>
            <a:r>
              <a:rPr sz="850" spc="-50" dirty="0">
                <a:solidFill>
                  <a:srgbClr val="0000FF"/>
                </a:solidFill>
                <a:latin typeface="Microsoft Sans Serif"/>
                <a:cs typeface="Microsoft Sans Serif"/>
              </a:rPr>
              <a:t>o</a:t>
            </a:r>
            <a:r>
              <a:rPr sz="1275" spc="-75" baseline="-6535" dirty="0">
                <a:solidFill>
                  <a:srgbClr val="0000FF"/>
                </a:solidFill>
                <a:latin typeface="Microsoft Sans Serif"/>
                <a:cs typeface="Microsoft Sans Serif"/>
              </a:rPr>
              <a:t>o</a:t>
            </a:r>
            <a:endParaRPr sz="1275" baseline="-6535">
              <a:latin typeface="Microsoft Sans Serif"/>
              <a:cs typeface="Microsoft Sans Serif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3108685" y="2531172"/>
            <a:ext cx="74930" cy="1600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0"/>
              </a:spcBef>
            </a:pPr>
            <a:r>
              <a:rPr sz="850" spc="15" dirty="0">
                <a:solidFill>
                  <a:srgbClr val="0000FF"/>
                </a:solidFill>
                <a:latin typeface="Microsoft Sans Serif"/>
                <a:cs typeface="Microsoft Sans Serif"/>
              </a:rPr>
              <a:t>o</a:t>
            </a:r>
            <a:endParaRPr sz="850">
              <a:latin typeface="Microsoft Sans Serif"/>
              <a:cs typeface="Microsoft Sans Serif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2770772" y="1620550"/>
            <a:ext cx="346075" cy="1600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30"/>
              </a:spcBef>
            </a:pPr>
            <a:r>
              <a:rPr sz="1275" spc="-187" baseline="6535" dirty="0">
                <a:solidFill>
                  <a:srgbClr val="0000FF"/>
                </a:solidFill>
                <a:latin typeface="Microsoft Sans Serif"/>
                <a:cs typeface="Microsoft Sans Serif"/>
              </a:rPr>
              <a:t>o</a:t>
            </a:r>
            <a:r>
              <a:rPr sz="850" spc="-125" dirty="0">
                <a:solidFill>
                  <a:srgbClr val="0000FF"/>
                </a:solidFill>
                <a:latin typeface="Microsoft Sans Serif"/>
                <a:cs typeface="Microsoft Sans Serif"/>
              </a:rPr>
              <a:t>oo</a:t>
            </a:r>
            <a:r>
              <a:rPr sz="850" spc="185" dirty="0">
                <a:solidFill>
                  <a:srgbClr val="0000FF"/>
                </a:solidFill>
                <a:latin typeface="Microsoft Sans Serif"/>
                <a:cs typeface="Microsoft Sans Serif"/>
              </a:rPr>
              <a:t> </a:t>
            </a:r>
            <a:r>
              <a:rPr sz="1275" spc="22" baseline="42483" dirty="0">
                <a:solidFill>
                  <a:srgbClr val="0000FF"/>
                </a:solidFill>
                <a:latin typeface="Microsoft Sans Serif"/>
                <a:cs typeface="Microsoft Sans Serif"/>
              </a:rPr>
              <a:t>o</a:t>
            </a:r>
            <a:endParaRPr sz="1275" baseline="42483">
              <a:latin typeface="Microsoft Sans Serif"/>
              <a:cs typeface="Microsoft Sans Serif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2612325" y="2581697"/>
            <a:ext cx="170815" cy="1600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30"/>
              </a:spcBef>
            </a:pPr>
            <a:r>
              <a:rPr sz="1275" spc="-82" baseline="-9803" dirty="0">
                <a:solidFill>
                  <a:srgbClr val="0000FF"/>
                </a:solidFill>
                <a:latin typeface="Microsoft Sans Serif"/>
                <a:cs typeface="Microsoft Sans Serif"/>
              </a:rPr>
              <a:t>o</a:t>
            </a:r>
            <a:r>
              <a:rPr sz="850" spc="-55" dirty="0">
                <a:solidFill>
                  <a:srgbClr val="0000FF"/>
                </a:solidFill>
                <a:latin typeface="Microsoft Sans Serif"/>
                <a:cs typeface="Microsoft Sans Serif"/>
              </a:rPr>
              <a:t>o</a:t>
            </a:r>
            <a:endParaRPr sz="850">
              <a:latin typeface="Microsoft Sans Serif"/>
              <a:cs typeface="Microsoft Sans Serif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2579684" y="1863250"/>
            <a:ext cx="434340" cy="1600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30"/>
              </a:spcBef>
            </a:pPr>
            <a:r>
              <a:rPr sz="850" spc="15" dirty="0">
                <a:solidFill>
                  <a:srgbClr val="0000FF"/>
                </a:solidFill>
                <a:latin typeface="Microsoft Sans Serif"/>
                <a:cs typeface="Microsoft Sans Serif"/>
              </a:rPr>
              <a:t>o  </a:t>
            </a:r>
            <a:r>
              <a:rPr sz="850" spc="220" dirty="0">
                <a:solidFill>
                  <a:srgbClr val="0000FF"/>
                </a:solidFill>
                <a:latin typeface="Microsoft Sans Serif"/>
                <a:cs typeface="Microsoft Sans Serif"/>
              </a:rPr>
              <a:t> </a:t>
            </a:r>
            <a:r>
              <a:rPr sz="1275" spc="22" baseline="3267" dirty="0">
                <a:solidFill>
                  <a:srgbClr val="0000FF"/>
                </a:solidFill>
                <a:latin typeface="Microsoft Sans Serif"/>
                <a:cs typeface="Microsoft Sans Serif"/>
              </a:rPr>
              <a:t>o</a:t>
            </a:r>
            <a:r>
              <a:rPr sz="1275" spc="315" baseline="3267" dirty="0">
                <a:solidFill>
                  <a:srgbClr val="0000FF"/>
                </a:solidFill>
                <a:latin typeface="Microsoft Sans Serif"/>
                <a:cs typeface="Microsoft Sans Serif"/>
              </a:rPr>
              <a:t> </a:t>
            </a:r>
            <a:r>
              <a:rPr sz="1275" spc="22" baseline="-13071" dirty="0">
                <a:solidFill>
                  <a:srgbClr val="0000FF"/>
                </a:solidFill>
                <a:latin typeface="Microsoft Sans Serif"/>
                <a:cs typeface="Microsoft Sans Serif"/>
              </a:rPr>
              <a:t>o</a:t>
            </a:r>
            <a:endParaRPr sz="1275" baseline="-13071">
              <a:latin typeface="Microsoft Sans Serif"/>
              <a:cs typeface="Microsoft Sans Serif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2368146" y="1147192"/>
            <a:ext cx="264795" cy="1600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30"/>
              </a:spcBef>
            </a:pPr>
            <a:r>
              <a:rPr sz="850" spc="-5" dirty="0">
                <a:solidFill>
                  <a:srgbClr val="0000FF"/>
                </a:solidFill>
                <a:latin typeface="Microsoft Sans Serif"/>
                <a:cs typeface="Microsoft Sans Serif"/>
              </a:rPr>
              <a:t>o</a:t>
            </a:r>
            <a:r>
              <a:rPr sz="1275" spc="22" baseline="3267" dirty="0">
                <a:solidFill>
                  <a:srgbClr val="0000FF"/>
                </a:solidFill>
                <a:latin typeface="Microsoft Sans Serif"/>
                <a:cs typeface="Microsoft Sans Serif"/>
              </a:rPr>
              <a:t>o</a:t>
            </a:r>
            <a:r>
              <a:rPr sz="1275" spc="-150" baseline="3267" dirty="0">
                <a:solidFill>
                  <a:srgbClr val="0000FF"/>
                </a:solidFill>
                <a:latin typeface="Microsoft Sans Serif"/>
                <a:cs typeface="Microsoft Sans Serif"/>
              </a:rPr>
              <a:t> </a:t>
            </a:r>
            <a:r>
              <a:rPr sz="1275" spc="22" baseline="6535" dirty="0">
                <a:solidFill>
                  <a:srgbClr val="0000FF"/>
                </a:solidFill>
                <a:latin typeface="Microsoft Sans Serif"/>
                <a:cs typeface="Microsoft Sans Serif"/>
              </a:rPr>
              <a:t>o</a:t>
            </a:r>
            <a:endParaRPr sz="1275" baseline="6535">
              <a:latin typeface="Microsoft Sans Serif"/>
              <a:cs typeface="Microsoft Sans Serif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2154347" y="1505685"/>
            <a:ext cx="671830" cy="1600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30"/>
              </a:spcBef>
              <a:tabLst>
                <a:tab pos="446405" algn="l"/>
              </a:tabLst>
            </a:pPr>
            <a:r>
              <a:rPr sz="850" spc="15" dirty="0">
                <a:solidFill>
                  <a:srgbClr val="0000FF"/>
                </a:solidFill>
                <a:latin typeface="Microsoft Sans Serif"/>
                <a:cs typeface="Microsoft Sans Serif"/>
              </a:rPr>
              <a:t>o</a:t>
            </a:r>
            <a:r>
              <a:rPr sz="850" spc="85" dirty="0">
                <a:solidFill>
                  <a:srgbClr val="0000FF"/>
                </a:solidFill>
                <a:latin typeface="Microsoft Sans Serif"/>
                <a:cs typeface="Microsoft Sans Serif"/>
              </a:rPr>
              <a:t> </a:t>
            </a:r>
            <a:r>
              <a:rPr sz="1275" spc="-202" baseline="-13071" dirty="0">
                <a:solidFill>
                  <a:srgbClr val="0000FF"/>
                </a:solidFill>
                <a:latin typeface="Microsoft Sans Serif"/>
                <a:cs typeface="Microsoft Sans Serif"/>
              </a:rPr>
              <a:t>o</a:t>
            </a:r>
            <a:r>
              <a:rPr sz="850" spc="-135" dirty="0">
                <a:solidFill>
                  <a:srgbClr val="0000FF"/>
                </a:solidFill>
                <a:latin typeface="Microsoft Sans Serif"/>
                <a:cs typeface="Microsoft Sans Serif"/>
              </a:rPr>
              <a:t>o	</a:t>
            </a:r>
            <a:r>
              <a:rPr sz="850" spc="15" dirty="0">
                <a:solidFill>
                  <a:srgbClr val="0000FF"/>
                </a:solidFill>
                <a:latin typeface="Microsoft Sans Serif"/>
                <a:cs typeface="Microsoft Sans Serif"/>
              </a:rPr>
              <a:t>o</a:t>
            </a:r>
            <a:r>
              <a:rPr sz="850" spc="200" dirty="0">
                <a:solidFill>
                  <a:srgbClr val="0000FF"/>
                </a:solidFill>
                <a:latin typeface="Microsoft Sans Serif"/>
                <a:cs typeface="Microsoft Sans Serif"/>
              </a:rPr>
              <a:t> </a:t>
            </a:r>
            <a:r>
              <a:rPr sz="1275" spc="22" baseline="-9803" dirty="0">
                <a:solidFill>
                  <a:srgbClr val="0000FF"/>
                </a:solidFill>
                <a:latin typeface="Microsoft Sans Serif"/>
                <a:cs typeface="Microsoft Sans Serif"/>
              </a:rPr>
              <a:t>o</a:t>
            </a:r>
            <a:endParaRPr sz="1275" baseline="-9803">
              <a:latin typeface="Microsoft Sans Serif"/>
              <a:cs typeface="Microsoft Sans Serif"/>
            </a:endParaRPr>
          </a:p>
        </p:txBody>
      </p:sp>
      <p:sp>
        <p:nvSpPr>
          <p:cNvPr id="72" name="object 72"/>
          <p:cNvSpPr txBox="1"/>
          <p:nvPr/>
        </p:nvSpPr>
        <p:spPr>
          <a:xfrm>
            <a:off x="1586052" y="999755"/>
            <a:ext cx="74930" cy="1600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0"/>
              </a:spcBef>
            </a:pPr>
            <a:r>
              <a:rPr sz="850" spc="15" dirty="0">
                <a:solidFill>
                  <a:srgbClr val="F4A826"/>
                </a:solidFill>
                <a:latin typeface="Microsoft Sans Serif"/>
                <a:cs typeface="Microsoft Sans Serif"/>
              </a:rPr>
              <a:t>o</a:t>
            </a:r>
            <a:endParaRPr sz="850">
              <a:latin typeface="Microsoft Sans Serif"/>
              <a:cs typeface="Microsoft Sans Serif"/>
            </a:endParaRPr>
          </a:p>
        </p:txBody>
      </p:sp>
      <p:sp>
        <p:nvSpPr>
          <p:cNvPr id="73" name="object 73"/>
          <p:cNvSpPr txBox="1"/>
          <p:nvPr/>
        </p:nvSpPr>
        <p:spPr>
          <a:xfrm>
            <a:off x="1897145" y="1411961"/>
            <a:ext cx="208279" cy="1600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30"/>
              </a:spcBef>
            </a:pPr>
            <a:r>
              <a:rPr sz="850" spc="15" dirty="0">
                <a:solidFill>
                  <a:srgbClr val="F4A826"/>
                </a:solidFill>
                <a:latin typeface="Microsoft Sans Serif"/>
                <a:cs typeface="Microsoft Sans Serif"/>
              </a:rPr>
              <a:t>o</a:t>
            </a:r>
            <a:r>
              <a:rPr sz="850" spc="-70" dirty="0">
                <a:solidFill>
                  <a:srgbClr val="F4A826"/>
                </a:solidFill>
                <a:latin typeface="Microsoft Sans Serif"/>
                <a:cs typeface="Microsoft Sans Serif"/>
              </a:rPr>
              <a:t> </a:t>
            </a:r>
            <a:r>
              <a:rPr sz="1275" spc="22" baseline="-22875" dirty="0">
                <a:solidFill>
                  <a:srgbClr val="F4A826"/>
                </a:solidFill>
                <a:latin typeface="Microsoft Sans Serif"/>
                <a:cs typeface="Microsoft Sans Serif"/>
              </a:rPr>
              <a:t>o</a:t>
            </a:r>
            <a:endParaRPr sz="1275" baseline="-22875">
              <a:latin typeface="Microsoft Sans Serif"/>
              <a:cs typeface="Microsoft Sans Serif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1544186" y="1536330"/>
            <a:ext cx="125730" cy="1600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0"/>
              </a:spcBef>
            </a:pPr>
            <a:r>
              <a:rPr sz="850" spc="-80" dirty="0">
                <a:solidFill>
                  <a:srgbClr val="F4A826"/>
                </a:solidFill>
                <a:latin typeface="Microsoft Sans Serif"/>
                <a:cs typeface="Microsoft Sans Serif"/>
              </a:rPr>
              <a:t>o</a:t>
            </a:r>
            <a:r>
              <a:rPr sz="850" spc="15" dirty="0">
                <a:solidFill>
                  <a:srgbClr val="F4A826"/>
                </a:solidFill>
                <a:latin typeface="Microsoft Sans Serif"/>
                <a:cs typeface="Microsoft Sans Serif"/>
              </a:rPr>
              <a:t>o</a:t>
            </a:r>
            <a:endParaRPr sz="850">
              <a:latin typeface="Microsoft Sans Serif"/>
              <a:cs typeface="Microsoft Sans Serif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1537121" y="796369"/>
            <a:ext cx="74930" cy="1600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0"/>
              </a:spcBef>
            </a:pPr>
            <a:r>
              <a:rPr sz="850" spc="15" dirty="0">
                <a:solidFill>
                  <a:srgbClr val="F4A826"/>
                </a:solidFill>
                <a:latin typeface="Microsoft Sans Serif"/>
                <a:cs typeface="Microsoft Sans Serif"/>
              </a:rPr>
              <a:t>o</a:t>
            </a:r>
            <a:endParaRPr sz="850">
              <a:latin typeface="Microsoft Sans Serif"/>
              <a:cs typeface="Microsoft Sans Serif"/>
            </a:endParaRPr>
          </a:p>
        </p:txBody>
      </p:sp>
      <p:sp>
        <p:nvSpPr>
          <p:cNvPr id="76" name="object 76"/>
          <p:cNvSpPr txBox="1"/>
          <p:nvPr/>
        </p:nvSpPr>
        <p:spPr>
          <a:xfrm>
            <a:off x="2468405" y="2388609"/>
            <a:ext cx="259079" cy="1600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30"/>
              </a:spcBef>
            </a:pPr>
            <a:r>
              <a:rPr sz="1275" spc="-127" baseline="19607" dirty="0">
                <a:solidFill>
                  <a:srgbClr val="F4A826"/>
                </a:solidFill>
                <a:latin typeface="Microsoft Sans Serif"/>
                <a:cs typeface="Microsoft Sans Serif"/>
              </a:rPr>
              <a:t>o</a:t>
            </a:r>
            <a:r>
              <a:rPr sz="850" spc="15" dirty="0">
                <a:solidFill>
                  <a:srgbClr val="0000FF"/>
                </a:solidFill>
                <a:latin typeface="Microsoft Sans Serif"/>
                <a:cs typeface="Microsoft Sans Serif"/>
              </a:rPr>
              <a:t>o</a:t>
            </a:r>
            <a:r>
              <a:rPr sz="850" spc="-60" dirty="0">
                <a:solidFill>
                  <a:srgbClr val="0000FF"/>
                </a:solidFill>
                <a:latin typeface="Microsoft Sans Serif"/>
                <a:cs typeface="Microsoft Sans Serif"/>
              </a:rPr>
              <a:t> </a:t>
            </a:r>
            <a:r>
              <a:rPr sz="1275" spc="22" baseline="6535" dirty="0">
                <a:solidFill>
                  <a:srgbClr val="0000FF"/>
                </a:solidFill>
                <a:latin typeface="Microsoft Sans Serif"/>
                <a:cs typeface="Microsoft Sans Serif"/>
              </a:rPr>
              <a:t>o</a:t>
            </a:r>
            <a:endParaRPr sz="1275" baseline="6535">
              <a:latin typeface="Microsoft Sans Serif"/>
              <a:cs typeface="Microsoft Sans Serif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2655112" y="2020535"/>
            <a:ext cx="244475" cy="1600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30"/>
              </a:spcBef>
            </a:pPr>
            <a:r>
              <a:rPr sz="850" spc="-5" dirty="0">
                <a:solidFill>
                  <a:srgbClr val="F4A826"/>
                </a:solidFill>
                <a:latin typeface="Microsoft Sans Serif"/>
                <a:cs typeface="Microsoft Sans Serif"/>
              </a:rPr>
              <a:t>o</a:t>
            </a:r>
            <a:r>
              <a:rPr sz="1275" spc="-7" baseline="6535" dirty="0">
                <a:solidFill>
                  <a:srgbClr val="0000FF"/>
                </a:solidFill>
                <a:latin typeface="Microsoft Sans Serif"/>
                <a:cs typeface="Microsoft Sans Serif"/>
              </a:rPr>
              <a:t>o</a:t>
            </a:r>
            <a:r>
              <a:rPr sz="1275" spc="-7" baseline="35947" dirty="0">
                <a:solidFill>
                  <a:srgbClr val="0000FF"/>
                </a:solidFill>
                <a:latin typeface="Microsoft Sans Serif"/>
                <a:cs typeface="Microsoft Sans Serif"/>
              </a:rPr>
              <a:t>o</a:t>
            </a:r>
            <a:endParaRPr sz="1275" baseline="35947">
              <a:latin typeface="Microsoft Sans Serif"/>
              <a:cs typeface="Microsoft Sans Serif"/>
            </a:endParaRPr>
          </a:p>
        </p:txBody>
      </p:sp>
      <p:sp>
        <p:nvSpPr>
          <p:cNvPr id="78" name="object 78"/>
          <p:cNvSpPr txBox="1"/>
          <p:nvPr/>
        </p:nvSpPr>
        <p:spPr>
          <a:xfrm>
            <a:off x="1771121" y="2002134"/>
            <a:ext cx="62230" cy="1600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0"/>
              </a:spcBef>
            </a:pPr>
            <a:r>
              <a:rPr sz="850" spc="15" dirty="0">
                <a:solidFill>
                  <a:srgbClr val="F4A826"/>
                </a:solidFill>
                <a:latin typeface="Microsoft Sans Serif"/>
                <a:cs typeface="Microsoft Sans Serif"/>
              </a:rPr>
              <a:t>o</a:t>
            </a:r>
            <a:endParaRPr sz="850">
              <a:latin typeface="Microsoft Sans Serif"/>
              <a:cs typeface="Microsoft Sans Serif"/>
            </a:endParaRPr>
          </a:p>
        </p:txBody>
      </p:sp>
      <p:sp>
        <p:nvSpPr>
          <p:cNvPr id="79" name="object 79"/>
          <p:cNvSpPr txBox="1"/>
          <p:nvPr/>
        </p:nvSpPr>
        <p:spPr>
          <a:xfrm>
            <a:off x="2842791" y="1325513"/>
            <a:ext cx="74930" cy="1600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0"/>
              </a:spcBef>
            </a:pPr>
            <a:r>
              <a:rPr sz="850" spc="15" dirty="0">
                <a:solidFill>
                  <a:srgbClr val="F4A826"/>
                </a:solidFill>
                <a:latin typeface="Microsoft Sans Serif"/>
                <a:cs typeface="Microsoft Sans Serif"/>
              </a:rPr>
              <a:t>o</a:t>
            </a:r>
            <a:endParaRPr sz="850">
              <a:latin typeface="Microsoft Sans Serif"/>
              <a:cs typeface="Microsoft Sans Serif"/>
            </a:endParaRPr>
          </a:p>
        </p:txBody>
      </p:sp>
      <p:sp>
        <p:nvSpPr>
          <p:cNvPr id="80" name="object 80"/>
          <p:cNvSpPr txBox="1"/>
          <p:nvPr/>
        </p:nvSpPr>
        <p:spPr>
          <a:xfrm>
            <a:off x="1301405" y="1727182"/>
            <a:ext cx="74930" cy="1600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0"/>
              </a:spcBef>
            </a:pPr>
            <a:r>
              <a:rPr sz="850" spc="15" dirty="0">
                <a:solidFill>
                  <a:srgbClr val="F4A826"/>
                </a:solidFill>
                <a:latin typeface="Microsoft Sans Serif"/>
                <a:cs typeface="Microsoft Sans Serif"/>
              </a:rPr>
              <a:t>o</a:t>
            </a:r>
            <a:endParaRPr sz="850">
              <a:latin typeface="Microsoft Sans Serif"/>
              <a:cs typeface="Microsoft Sans Serif"/>
            </a:endParaRPr>
          </a:p>
        </p:txBody>
      </p:sp>
      <p:sp>
        <p:nvSpPr>
          <p:cNvPr id="81" name="object 81"/>
          <p:cNvSpPr txBox="1"/>
          <p:nvPr/>
        </p:nvSpPr>
        <p:spPr>
          <a:xfrm>
            <a:off x="2597360" y="2093984"/>
            <a:ext cx="441959" cy="1600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30"/>
              </a:spcBef>
            </a:pPr>
            <a:r>
              <a:rPr sz="1275" spc="22" baseline="-19607" dirty="0">
                <a:solidFill>
                  <a:srgbClr val="F4A826"/>
                </a:solidFill>
                <a:latin typeface="Microsoft Sans Serif"/>
                <a:cs typeface="Microsoft Sans Serif"/>
              </a:rPr>
              <a:t>o  </a:t>
            </a:r>
            <a:r>
              <a:rPr sz="1275" spc="-97" baseline="-19607" dirty="0">
                <a:solidFill>
                  <a:srgbClr val="F4A826"/>
                </a:solidFill>
                <a:latin typeface="Microsoft Sans Serif"/>
                <a:cs typeface="Microsoft Sans Serif"/>
              </a:rPr>
              <a:t> </a:t>
            </a:r>
            <a:r>
              <a:rPr sz="850" spc="-55" dirty="0">
                <a:solidFill>
                  <a:srgbClr val="0000FF"/>
                </a:solidFill>
                <a:latin typeface="Microsoft Sans Serif"/>
                <a:cs typeface="Microsoft Sans Serif"/>
              </a:rPr>
              <a:t>o</a:t>
            </a:r>
            <a:r>
              <a:rPr sz="1275" spc="-150" baseline="6535" dirty="0">
                <a:solidFill>
                  <a:srgbClr val="0000FF"/>
                </a:solidFill>
                <a:latin typeface="Microsoft Sans Serif"/>
                <a:cs typeface="Microsoft Sans Serif"/>
              </a:rPr>
              <a:t>o</a:t>
            </a:r>
            <a:r>
              <a:rPr sz="1275" spc="22" baseline="19607" dirty="0">
                <a:solidFill>
                  <a:srgbClr val="0000FF"/>
                </a:solidFill>
                <a:latin typeface="Microsoft Sans Serif"/>
                <a:cs typeface="Microsoft Sans Serif"/>
              </a:rPr>
              <a:t>o</a:t>
            </a:r>
            <a:r>
              <a:rPr sz="1275" spc="-195" baseline="19607" dirty="0">
                <a:solidFill>
                  <a:srgbClr val="0000FF"/>
                </a:solidFill>
                <a:latin typeface="Microsoft Sans Serif"/>
                <a:cs typeface="Microsoft Sans Serif"/>
              </a:rPr>
              <a:t> </a:t>
            </a:r>
            <a:r>
              <a:rPr sz="1275" spc="22" baseline="-9803" dirty="0">
                <a:solidFill>
                  <a:srgbClr val="0000FF"/>
                </a:solidFill>
                <a:latin typeface="Microsoft Sans Serif"/>
                <a:cs typeface="Microsoft Sans Serif"/>
              </a:rPr>
              <a:t>o</a:t>
            </a:r>
            <a:endParaRPr sz="1275" baseline="-9803">
              <a:latin typeface="Microsoft Sans Serif"/>
              <a:cs typeface="Microsoft Sans Serif"/>
            </a:endParaRPr>
          </a:p>
        </p:txBody>
      </p:sp>
      <p:sp>
        <p:nvSpPr>
          <p:cNvPr id="82" name="object 82"/>
          <p:cNvSpPr txBox="1"/>
          <p:nvPr/>
        </p:nvSpPr>
        <p:spPr>
          <a:xfrm>
            <a:off x="2287684" y="2312287"/>
            <a:ext cx="144145" cy="1600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30"/>
              </a:spcBef>
            </a:pPr>
            <a:r>
              <a:rPr sz="1275" spc="-240" baseline="-16339" dirty="0">
                <a:solidFill>
                  <a:srgbClr val="F4A826"/>
                </a:solidFill>
                <a:latin typeface="Microsoft Sans Serif"/>
                <a:cs typeface="Microsoft Sans Serif"/>
              </a:rPr>
              <a:t>o</a:t>
            </a:r>
            <a:r>
              <a:rPr sz="850" spc="-160" dirty="0">
                <a:solidFill>
                  <a:srgbClr val="F4A826"/>
                </a:solidFill>
                <a:latin typeface="Microsoft Sans Serif"/>
                <a:cs typeface="Microsoft Sans Serif"/>
              </a:rPr>
              <a:t>o</a:t>
            </a:r>
            <a:endParaRPr sz="850">
              <a:latin typeface="Microsoft Sans Serif"/>
              <a:cs typeface="Microsoft Sans Serif"/>
            </a:endParaRPr>
          </a:p>
        </p:txBody>
      </p:sp>
      <p:sp>
        <p:nvSpPr>
          <p:cNvPr id="83" name="object 83"/>
          <p:cNvSpPr txBox="1"/>
          <p:nvPr/>
        </p:nvSpPr>
        <p:spPr>
          <a:xfrm>
            <a:off x="1745523" y="1356522"/>
            <a:ext cx="394970" cy="1600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30"/>
              </a:spcBef>
              <a:tabLst>
                <a:tab pos="306705" algn="l"/>
              </a:tabLst>
            </a:pPr>
            <a:r>
              <a:rPr sz="1275" spc="22" baseline="-6535" dirty="0">
                <a:solidFill>
                  <a:srgbClr val="F4A826"/>
                </a:solidFill>
                <a:latin typeface="Microsoft Sans Serif"/>
                <a:cs typeface="Microsoft Sans Serif"/>
              </a:rPr>
              <a:t>o	</a:t>
            </a:r>
            <a:r>
              <a:rPr sz="850" spc="15" dirty="0">
                <a:solidFill>
                  <a:srgbClr val="F4A826"/>
                </a:solidFill>
                <a:latin typeface="Microsoft Sans Serif"/>
                <a:cs typeface="Microsoft Sans Serif"/>
              </a:rPr>
              <a:t>o</a:t>
            </a:r>
            <a:endParaRPr sz="850">
              <a:latin typeface="Microsoft Sans Serif"/>
              <a:cs typeface="Microsoft Sans Serif"/>
            </a:endParaRPr>
          </a:p>
        </p:txBody>
      </p:sp>
      <p:sp>
        <p:nvSpPr>
          <p:cNvPr id="84" name="object 84"/>
          <p:cNvSpPr txBox="1"/>
          <p:nvPr/>
        </p:nvSpPr>
        <p:spPr>
          <a:xfrm>
            <a:off x="1953562" y="2038016"/>
            <a:ext cx="62230" cy="1600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0"/>
              </a:spcBef>
            </a:pPr>
            <a:r>
              <a:rPr sz="850" spc="15" dirty="0">
                <a:solidFill>
                  <a:srgbClr val="F4A826"/>
                </a:solidFill>
                <a:latin typeface="Microsoft Sans Serif"/>
                <a:cs typeface="Microsoft Sans Serif"/>
              </a:rPr>
              <a:t>o</a:t>
            </a:r>
            <a:endParaRPr sz="850">
              <a:latin typeface="Microsoft Sans Serif"/>
              <a:cs typeface="Microsoft Sans Serif"/>
            </a:endParaRPr>
          </a:p>
        </p:txBody>
      </p:sp>
      <p:sp>
        <p:nvSpPr>
          <p:cNvPr id="85" name="object 85"/>
          <p:cNvSpPr txBox="1"/>
          <p:nvPr/>
        </p:nvSpPr>
        <p:spPr>
          <a:xfrm>
            <a:off x="2483989" y="1990642"/>
            <a:ext cx="74930" cy="1600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0"/>
              </a:spcBef>
            </a:pPr>
            <a:r>
              <a:rPr sz="850" spc="15" dirty="0">
                <a:solidFill>
                  <a:srgbClr val="F4A826"/>
                </a:solidFill>
                <a:latin typeface="Microsoft Sans Serif"/>
                <a:cs typeface="Microsoft Sans Serif"/>
              </a:rPr>
              <a:t>o</a:t>
            </a:r>
            <a:endParaRPr sz="850">
              <a:latin typeface="Microsoft Sans Serif"/>
              <a:cs typeface="Microsoft Sans Serif"/>
            </a:endParaRPr>
          </a:p>
        </p:txBody>
      </p:sp>
      <p:sp>
        <p:nvSpPr>
          <p:cNvPr id="86" name="object 86"/>
          <p:cNvSpPr txBox="1"/>
          <p:nvPr/>
        </p:nvSpPr>
        <p:spPr>
          <a:xfrm>
            <a:off x="2058909" y="1776446"/>
            <a:ext cx="568960" cy="1600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30"/>
              </a:spcBef>
            </a:pPr>
            <a:r>
              <a:rPr sz="1275" spc="15" baseline="3267" dirty="0">
                <a:solidFill>
                  <a:srgbClr val="F4A826"/>
                </a:solidFill>
                <a:latin typeface="Microsoft Sans Serif"/>
                <a:cs typeface="Microsoft Sans Serif"/>
              </a:rPr>
              <a:t>o</a:t>
            </a:r>
            <a:r>
              <a:rPr sz="1275" spc="15" baseline="-22875" dirty="0">
                <a:solidFill>
                  <a:srgbClr val="F4A826"/>
                </a:solidFill>
                <a:latin typeface="Microsoft Sans Serif"/>
                <a:cs typeface="Microsoft Sans Serif"/>
              </a:rPr>
              <a:t>o</a:t>
            </a:r>
            <a:r>
              <a:rPr sz="1275" spc="30" baseline="-22875" dirty="0">
                <a:solidFill>
                  <a:srgbClr val="F4A826"/>
                </a:solidFill>
                <a:latin typeface="Microsoft Sans Serif"/>
                <a:cs typeface="Microsoft Sans Serif"/>
              </a:rPr>
              <a:t> </a:t>
            </a:r>
            <a:r>
              <a:rPr sz="1275" spc="-89" baseline="-32679" dirty="0">
                <a:solidFill>
                  <a:srgbClr val="0000FF"/>
                </a:solidFill>
                <a:latin typeface="Microsoft Sans Serif"/>
                <a:cs typeface="Microsoft Sans Serif"/>
              </a:rPr>
              <a:t>o</a:t>
            </a:r>
            <a:r>
              <a:rPr sz="850" spc="-60" dirty="0">
                <a:solidFill>
                  <a:srgbClr val="0000FF"/>
                </a:solidFill>
                <a:latin typeface="Microsoft Sans Serif"/>
                <a:cs typeface="Microsoft Sans Serif"/>
              </a:rPr>
              <a:t>o</a:t>
            </a:r>
            <a:r>
              <a:rPr sz="850" spc="135" dirty="0">
                <a:solidFill>
                  <a:srgbClr val="0000FF"/>
                </a:solidFill>
                <a:latin typeface="Microsoft Sans Serif"/>
                <a:cs typeface="Microsoft Sans Serif"/>
              </a:rPr>
              <a:t> </a:t>
            </a:r>
            <a:r>
              <a:rPr sz="1275" spc="22" baseline="3267" dirty="0">
                <a:solidFill>
                  <a:srgbClr val="0000FF"/>
                </a:solidFill>
                <a:latin typeface="Microsoft Sans Serif"/>
                <a:cs typeface="Microsoft Sans Serif"/>
              </a:rPr>
              <a:t>o</a:t>
            </a:r>
            <a:r>
              <a:rPr sz="1275" spc="179" baseline="3267" dirty="0">
                <a:solidFill>
                  <a:srgbClr val="0000FF"/>
                </a:solidFill>
                <a:latin typeface="Microsoft Sans Serif"/>
                <a:cs typeface="Microsoft Sans Serif"/>
              </a:rPr>
              <a:t> </a:t>
            </a:r>
            <a:r>
              <a:rPr sz="1275" spc="22" baseline="-26143" dirty="0">
                <a:solidFill>
                  <a:srgbClr val="0000FF"/>
                </a:solidFill>
                <a:latin typeface="Microsoft Sans Serif"/>
                <a:cs typeface="Microsoft Sans Serif"/>
              </a:rPr>
              <a:t>o</a:t>
            </a:r>
            <a:endParaRPr sz="1275" baseline="-26143">
              <a:latin typeface="Microsoft Sans Serif"/>
              <a:cs typeface="Microsoft Sans Serif"/>
            </a:endParaRPr>
          </a:p>
        </p:txBody>
      </p:sp>
      <p:sp>
        <p:nvSpPr>
          <p:cNvPr id="87" name="object 87"/>
          <p:cNvSpPr txBox="1"/>
          <p:nvPr/>
        </p:nvSpPr>
        <p:spPr>
          <a:xfrm>
            <a:off x="1320163" y="1571133"/>
            <a:ext cx="176530" cy="1600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0"/>
              </a:spcBef>
            </a:pPr>
            <a:r>
              <a:rPr sz="1275" spc="22" baseline="3267" dirty="0">
                <a:solidFill>
                  <a:srgbClr val="F4A826"/>
                </a:solidFill>
                <a:latin typeface="Microsoft Sans Serif"/>
                <a:cs typeface="Microsoft Sans Serif"/>
              </a:rPr>
              <a:t>o</a:t>
            </a:r>
            <a:r>
              <a:rPr sz="1275" spc="7" baseline="3267" dirty="0">
                <a:solidFill>
                  <a:srgbClr val="F4A826"/>
                </a:solidFill>
                <a:latin typeface="Microsoft Sans Serif"/>
                <a:cs typeface="Microsoft Sans Serif"/>
              </a:rPr>
              <a:t> </a:t>
            </a:r>
            <a:r>
              <a:rPr sz="850" spc="15" dirty="0">
                <a:solidFill>
                  <a:srgbClr val="F4A826"/>
                </a:solidFill>
                <a:latin typeface="Microsoft Sans Serif"/>
                <a:cs typeface="Microsoft Sans Serif"/>
              </a:rPr>
              <a:t>o</a:t>
            </a:r>
            <a:endParaRPr sz="850">
              <a:latin typeface="Microsoft Sans Serif"/>
              <a:cs typeface="Microsoft Sans Serif"/>
            </a:endParaRPr>
          </a:p>
        </p:txBody>
      </p:sp>
      <p:sp>
        <p:nvSpPr>
          <p:cNvPr id="88" name="object 88"/>
          <p:cNvSpPr txBox="1"/>
          <p:nvPr/>
        </p:nvSpPr>
        <p:spPr>
          <a:xfrm>
            <a:off x="1254607" y="1473422"/>
            <a:ext cx="224154" cy="1600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30"/>
              </a:spcBef>
            </a:pPr>
            <a:r>
              <a:rPr sz="850" spc="-55" dirty="0">
                <a:solidFill>
                  <a:srgbClr val="F4A826"/>
                </a:solidFill>
                <a:latin typeface="Microsoft Sans Serif"/>
                <a:cs typeface="Microsoft Sans Serif"/>
              </a:rPr>
              <a:t>o</a:t>
            </a:r>
            <a:r>
              <a:rPr sz="1275" spc="-82" baseline="-9803" dirty="0">
                <a:solidFill>
                  <a:srgbClr val="F4A826"/>
                </a:solidFill>
                <a:latin typeface="Microsoft Sans Serif"/>
                <a:cs typeface="Microsoft Sans Serif"/>
              </a:rPr>
              <a:t>o</a:t>
            </a:r>
            <a:r>
              <a:rPr sz="1275" spc="-82" baseline="6535" dirty="0">
                <a:solidFill>
                  <a:srgbClr val="F4A826"/>
                </a:solidFill>
                <a:latin typeface="Microsoft Sans Serif"/>
                <a:cs typeface="Microsoft Sans Serif"/>
              </a:rPr>
              <a:t>o</a:t>
            </a:r>
            <a:endParaRPr sz="1275" baseline="6535">
              <a:latin typeface="Microsoft Sans Serif"/>
              <a:cs typeface="Microsoft Sans Serif"/>
            </a:endParaRPr>
          </a:p>
        </p:txBody>
      </p:sp>
      <p:sp>
        <p:nvSpPr>
          <p:cNvPr id="89" name="object 89"/>
          <p:cNvSpPr txBox="1"/>
          <p:nvPr/>
        </p:nvSpPr>
        <p:spPr>
          <a:xfrm>
            <a:off x="1872960" y="978119"/>
            <a:ext cx="352425" cy="1600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30"/>
              </a:spcBef>
            </a:pPr>
            <a:r>
              <a:rPr sz="1275" spc="22" baseline="-49019" dirty="0">
                <a:solidFill>
                  <a:srgbClr val="F4A826"/>
                </a:solidFill>
                <a:latin typeface="Microsoft Sans Serif"/>
                <a:cs typeface="Microsoft Sans Serif"/>
              </a:rPr>
              <a:t>o</a:t>
            </a:r>
            <a:r>
              <a:rPr sz="1275" spc="-209" baseline="-49019" dirty="0">
                <a:solidFill>
                  <a:srgbClr val="F4A826"/>
                </a:solidFill>
                <a:latin typeface="Microsoft Sans Serif"/>
                <a:cs typeface="Microsoft Sans Serif"/>
              </a:rPr>
              <a:t> </a:t>
            </a:r>
            <a:r>
              <a:rPr sz="1275" spc="-494" baseline="-16339" dirty="0">
                <a:solidFill>
                  <a:srgbClr val="F4A826"/>
                </a:solidFill>
                <a:latin typeface="Microsoft Sans Serif"/>
                <a:cs typeface="Microsoft Sans Serif"/>
              </a:rPr>
              <a:t>o</a:t>
            </a:r>
            <a:r>
              <a:rPr sz="850" spc="15" dirty="0">
                <a:solidFill>
                  <a:srgbClr val="F4A826"/>
                </a:solidFill>
                <a:latin typeface="Microsoft Sans Serif"/>
                <a:cs typeface="Microsoft Sans Serif"/>
              </a:rPr>
              <a:t>o</a:t>
            </a:r>
            <a:r>
              <a:rPr sz="850" dirty="0">
                <a:solidFill>
                  <a:srgbClr val="F4A826"/>
                </a:solidFill>
                <a:latin typeface="Microsoft Sans Serif"/>
                <a:cs typeface="Microsoft Sans Serif"/>
              </a:rPr>
              <a:t> </a:t>
            </a:r>
            <a:r>
              <a:rPr sz="850" spc="110" dirty="0">
                <a:solidFill>
                  <a:srgbClr val="F4A826"/>
                </a:solidFill>
                <a:latin typeface="Microsoft Sans Serif"/>
                <a:cs typeface="Microsoft Sans Serif"/>
              </a:rPr>
              <a:t> </a:t>
            </a:r>
            <a:r>
              <a:rPr sz="1275" spc="22" baseline="6535" dirty="0">
                <a:solidFill>
                  <a:srgbClr val="F4A826"/>
                </a:solidFill>
                <a:latin typeface="Microsoft Sans Serif"/>
                <a:cs typeface="Microsoft Sans Serif"/>
              </a:rPr>
              <a:t>o</a:t>
            </a:r>
            <a:endParaRPr sz="1275" baseline="6535">
              <a:latin typeface="Microsoft Sans Serif"/>
              <a:cs typeface="Microsoft Sans Serif"/>
            </a:endParaRPr>
          </a:p>
        </p:txBody>
      </p:sp>
      <p:sp>
        <p:nvSpPr>
          <p:cNvPr id="90" name="object 90"/>
          <p:cNvSpPr txBox="1"/>
          <p:nvPr/>
        </p:nvSpPr>
        <p:spPr>
          <a:xfrm>
            <a:off x="1666181" y="1173648"/>
            <a:ext cx="216535" cy="1600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30"/>
              </a:spcBef>
            </a:pPr>
            <a:r>
              <a:rPr sz="1275" spc="22" baseline="-6535" dirty="0">
                <a:solidFill>
                  <a:srgbClr val="F4A826"/>
                </a:solidFill>
                <a:latin typeface="Microsoft Sans Serif"/>
                <a:cs typeface="Microsoft Sans Serif"/>
              </a:rPr>
              <a:t>o</a:t>
            </a:r>
            <a:r>
              <a:rPr sz="1275" spc="-75" baseline="-6535" dirty="0">
                <a:solidFill>
                  <a:srgbClr val="F4A826"/>
                </a:solidFill>
                <a:latin typeface="Microsoft Sans Serif"/>
                <a:cs typeface="Microsoft Sans Serif"/>
              </a:rPr>
              <a:t> </a:t>
            </a:r>
            <a:r>
              <a:rPr sz="850" spc="15" dirty="0">
                <a:solidFill>
                  <a:srgbClr val="F4A826"/>
                </a:solidFill>
                <a:latin typeface="Microsoft Sans Serif"/>
                <a:cs typeface="Microsoft Sans Serif"/>
              </a:rPr>
              <a:t>o</a:t>
            </a:r>
            <a:endParaRPr sz="850">
              <a:latin typeface="Microsoft Sans Serif"/>
              <a:cs typeface="Microsoft Sans Serif"/>
            </a:endParaRPr>
          </a:p>
        </p:txBody>
      </p:sp>
      <p:sp>
        <p:nvSpPr>
          <p:cNvPr id="91" name="object 91"/>
          <p:cNvSpPr txBox="1"/>
          <p:nvPr/>
        </p:nvSpPr>
        <p:spPr>
          <a:xfrm>
            <a:off x="2590270" y="869721"/>
            <a:ext cx="62230" cy="1600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0"/>
              </a:spcBef>
            </a:pPr>
            <a:r>
              <a:rPr sz="850" spc="15" dirty="0">
                <a:solidFill>
                  <a:srgbClr val="F4A826"/>
                </a:solidFill>
                <a:latin typeface="Microsoft Sans Serif"/>
                <a:cs typeface="Microsoft Sans Serif"/>
              </a:rPr>
              <a:t>o</a:t>
            </a:r>
            <a:endParaRPr sz="850">
              <a:latin typeface="Microsoft Sans Serif"/>
              <a:cs typeface="Microsoft Sans Serif"/>
            </a:endParaRPr>
          </a:p>
        </p:txBody>
      </p:sp>
      <p:sp>
        <p:nvSpPr>
          <p:cNvPr id="92" name="object 92"/>
          <p:cNvSpPr txBox="1"/>
          <p:nvPr/>
        </p:nvSpPr>
        <p:spPr>
          <a:xfrm>
            <a:off x="1437170" y="1091673"/>
            <a:ext cx="160655" cy="1600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30"/>
              </a:spcBef>
            </a:pPr>
            <a:r>
              <a:rPr sz="1275" spc="-142" baseline="-29411" dirty="0">
                <a:solidFill>
                  <a:srgbClr val="F4A826"/>
                </a:solidFill>
                <a:latin typeface="Microsoft Sans Serif"/>
                <a:cs typeface="Microsoft Sans Serif"/>
              </a:rPr>
              <a:t>o</a:t>
            </a:r>
            <a:r>
              <a:rPr sz="850" spc="-95" dirty="0">
                <a:solidFill>
                  <a:srgbClr val="F4A826"/>
                </a:solidFill>
                <a:latin typeface="Microsoft Sans Serif"/>
                <a:cs typeface="Microsoft Sans Serif"/>
              </a:rPr>
              <a:t>o</a:t>
            </a:r>
            <a:endParaRPr sz="850">
              <a:latin typeface="Microsoft Sans Serif"/>
              <a:cs typeface="Microsoft Sans Serif"/>
            </a:endParaRPr>
          </a:p>
        </p:txBody>
      </p:sp>
      <p:sp>
        <p:nvSpPr>
          <p:cNvPr id="93" name="object 93"/>
          <p:cNvSpPr txBox="1"/>
          <p:nvPr/>
        </p:nvSpPr>
        <p:spPr>
          <a:xfrm>
            <a:off x="2106525" y="1956802"/>
            <a:ext cx="324485" cy="1600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30"/>
              </a:spcBef>
            </a:pPr>
            <a:r>
              <a:rPr sz="1275" spc="-202" baseline="-6535" dirty="0">
                <a:solidFill>
                  <a:srgbClr val="F4A826"/>
                </a:solidFill>
                <a:latin typeface="Microsoft Sans Serif"/>
                <a:cs typeface="Microsoft Sans Serif"/>
              </a:rPr>
              <a:t>o</a:t>
            </a:r>
            <a:r>
              <a:rPr sz="1275" spc="-202" baseline="22875" dirty="0">
                <a:solidFill>
                  <a:srgbClr val="F4A826"/>
                </a:solidFill>
                <a:latin typeface="Microsoft Sans Serif"/>
                <a:cs typeface="Microsoft Sans Serif"/>
              </a:rPr>
              <a:t>o</a:t>
            </a:r>
            <a:r>
              <a:rPr sz="1275" spc="-52" baseline="22875" dirty="0">
                <a:solidFill>
                  <a:srgbClr val="F4A826"/>
                </a:solidFill>
                <a:latin typeface="Microsoft Sans Serif"/>
                <a:cs typeface="Microsoft Sans Serif"/>
              </a:rPr>
              <a:t> </a:t>
            </a:r>
            <a:r>
              <a:rPr sz="850" spc="-5" dirty="0">
                <a:solidFill>
                  <a:srgbClr val="0000FF"/>
                </a:solidFill>
                <a:latin typeface="Microsoft Sans Serif"/>
                <a:cs typeface="Microsoft Sans Serif"/>
              </a:rPr>
              <a:t>o</a:t>
            </a:r>
            <a:r>
              <a:rPr sz="1275" spc="-7" baseline="3267" dirty="0">
                <a:solidFill>
                  <a:srgbClr val="F4A826"/>
                </a:solidFill>
                <a:latin typeface="Microsoft Sans Serif"/>
                <a:cs typeface="Microsoft Sans Serif"/>
              </a:rPr>
              <a:t>o</a:t>
            </a:r>
            <a:endParaRPr sz="1275" baseline="3267">
              <a:latin typeface="Microsoft Sans Serif"/>
              <a:cs typeface="Microsoft Sans Serif"/>
            </a:endParaRPr>
          </a:p>
        </p:txBody>
      </p:sp>
      <p:sp>
        <p:nvSpPr>
          <p:cNvPr id="94" name="object 94"/>
          <p:cNvSpPr txBox="1"/>
          <p:nvPr/>
        </p:nvSpPr>
        <p:spPr>
          <a:xfrm>
            <a:off x="1655085" y="643221"/>
            <a:ext cx="220979" cy="1600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30"/>
              </a:spcBef>
            </a:pPr>
            <a:r>
              <a:rPr sz="1275" spc="22" baseline="-16339" dirty="0">
                <a:solidFill>
                  <a:srgbClr val="F4A826"/>
                </a:solidFill>
                <a:latin typeface="Microsoft Sans Serif"/>
                <a:cs typeface="Microsoft Sans Serif"/>
              </a:rPr>
              <a:t>o</a:t>
            </a:r>
            <a:r>
              <a:rPr sz="1275" spc="-30" baseline="-16339" dirty="0">
                <a:solidFill>
                  <a:srgbClr val="F4A826"/>
                </a:solidFill>
                <a:latin typeface="Microsoft Sans Serif"/>
                <a:cs typeface="Microsoft Sans Serif"/>
              </a:rPr>
              <a:t> </a:t>
            </a:r>
            <a:r>
              <a:rPr sz="850" spc="15" dirty="0">
                <a:solidFill>
                  <a:srgbClr val="F4A826"/>
                </a:solidFill>
                <a:latin typeface="Microsoft Sans Serif"/>
                <a:cs typeface="Microsoft Sans Serif"/>
              </a:rPr>
              <a:t>o</a:t>
            </a:r>
            <a:endParaRPr sz="850">
              <a:latin typeface="Microsoft Sans Serif"/>
              <a:cs typeface="Microsoft Sans Serif"/>
            </a:endParaRPr>
          </a:p>
        </p:txBody>
      </p:sp>
      <p:sp>
        <p:nvSpPr>
          <p:cNvPr id="95" name="object 95"/>
          <p:cNvSpPr txBox="1"/>
          <p:nvPr/>
        </p:nvSpPr>
        <p:spPr>
          <a:xfrm>
            <a:off x="1952468" y="940088"/>
            <a:ext cx="498475" cy="1600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30"/>
              </a:spcBef>
            </a:pPr>
            <a:r>
              <a:rPr sz="850" spc="15" dirty="0">
                <a:solidFill>
                  <a:srgbClr val="F4A826"/>
                </a:solidFill>
                <a:latin typeface="Microsoft Sans Serif"/>
                <a:cs typeface="Microsoft Sans Serif"/>
              </a:rPr>
              <a:t>o  </a:t>
            </a:r>
            <a:r>
              <a:rPr sz="850" spc="180" dirty="0">
                <a:solidFill>
                  <a:srgbClr val="F4A826"/>
                </a:solidFill>
                <a:latin typeface="Microsoft Sans Serif"/>
                <a:cs typeface="Microsoft Sans Serif"/>
              </a:rPr>
              <a:t> </a:t>
            </a:r>
            <a:r>
              <a:rPr sz="850" spc="15" dirty="0">
                <a:solidFill>
                  <a:srgbClr val="0000FF"/>
                </a:solidFill>
                <a:latin typeface="Microsoft Sans Serif"/>
                <a:cs typeface="Microsoft Sans Serif"/>
              </a:rPr>
              <a:t>o</a:t>
            </a:r>
            <a:r>
              <a:rPr sz="850" spc="5" dirty="0">
                <a:solidFill>
                  <a:srgbClr val="0000FF"/>
                </a:solidFill>
                <a:latin typeface="Microsoft Sans Serif"/>
                <a:cs typeface="Microsoft Sans Serif"/>
              </a:rPr>
              <a:t> </a:t>
            </a:r>
            <a:r>
              <a:rPr sz="1275" spc="-89" baseline="3267" dirty="0">
                <a:solidFill>
                  <a:srgbClr val="F4A826"/>
                </a:solidFill>
                <a:latin typeface="Microsoft Sans Serif"/>
                <a:cs typeface="Microsoft Sans Serif"/>
              </a:rPr>
              <a:t>o</a:t>
            </a:r>
            <a:r>
              <a:rPr sz="1275" spc="-89" baseline="26143" dirty="0">
                <a:solidFill>
                  <a:srgbClr val="F4A826"/>
                </a:solidFill>
                <a:latin typeface="Microsoft Sans Serif"/>
                <a:cs typeface="Microsoft Sans Serif"/>
              </a:rPr>
              <a:t>o</a:t>
            </a:r>
            <a:r>
              <a:rPr sz="1275" spc="-89" baseline="16339" dirty="0">
                <a:solidFill>
                  <a:srgbClr val="0000FF"/>
                </a:solidFill>
                <a:latin typeface="Microsoft Sans Serif"/>
                <a:cs typeface="Microsoft Sans Serif"/>
              </a:rPr>
              <a:t>o</a:t>
            </a:r>
            <a:endParaRPr sz="1275" baseline="16339">
              <a:latin typeface="Microsoft Sans Serif"/>
              <a:cs typeface="Microsoft Sans Serif"/>
            </a:endParaRPr>
          </a:p>
        </p:txBody>
      </p:sp>
      <p:sp>
        <p:nvSpPr>
          <p:cNvPr id="96" name="object 96"/>
          <p:cNvSpPr txBox="1"/>
          <p:nvPr/>
        </p:nvSpPr>
        <p:spPr>
          <a:xfrm>
            <a:off x="1064811" y="1174849"/>
            <a:ext cx="74930" cy="1600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0"/>
              </a:spcBef>
            </a:pPr>
            <a:r>
              <a:rPr sz="850" spc="15" dirty="0">
                <a:solidFill>
                  <a:srgbClr val="F4A826"/>
                </a:solidFill>
                <a:latin typeface="Microsoft Sans Serif"/>
                <a:cs typeface="Microsoft Sans Serif"/>
              </a:rPr>
              <a:t>o</a:t>
            </a:r>
            <a:endParaRPr sz="850">
              <a:latin typeface="Microsoft Sans Serif"/>
              <a:cs typeface="Microsoft Sans Serif"/>
            </a:endParaRPr>
          </a:p>
        </p:txBody>
      </p:sp>
      <p:sp>
        <p:nvSpPr>
          <p:cNvPr id="97" name="object 97"/>
          <p:cNvSpPr txBox="1"/>
          <p:nvPr/>
        </p:nvSpPr>
        <p:spPr>
          <a:xfrm>
            <a:off x="1241293" y="1350138"/>
            <a:ext cx="279400" cy="1600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0"/>
              </a:spcBef>
              <a:tabLst>
                <a:tab pos="203835" algn="l"/>
              </a:tabLst>
            </a:pPr>
            <a:r>
              <a:rPr sz="850" spc="15" dirty="0">
                <a:solidFill>
                  <a:srgbClr val="F4A826"/>
                </a:solidFill>
                <a:latin typeface="Microsoft Sans Serif"/>
                <a:cs typeface="Microsoft Sans Serif"/>
              </a:rPr>
              <a:t>o	o</a:t>
            </a:r>
            <a:endParaRPr sz="850">
              <a:latin typeface="Microsoft Sans Serif"/>
              <a:cs typeface="Microsoft Sans Serif"/>
            </a:endParaRPr>
          </a:p>
        </p:txBody>
      </p:sp>
      <p:sp>
        <p:nvSpPr>
          <p:cNvPr id="98" name="object 98"/>
          <p:cNvSpPr txBox="1"/>
          <p:nvPr/>
        </p:nvSpPr>
        <p:spPr>
          <a:xfrm>
            <a:off x="1192984" y="1067726"/>
            <a:ext cx="325755" cy="1600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30"/>
              </a:spcBef>
            </a:pPr>
            <a:r>
              <a:rPr sz="850" spc="-30" dirty="0">
                <a:solidFill>
                  <a:srgbClr val="F4A826"/>
                </a:solidFill>
                <a:latin typeface="Microsoft Sans Serif"/>
                <a:cs typeface="Microsoft Sans Serif"/>
              </a:rPr>
              <a:t>o</a:t>
            </a:r>
            <a:r>
              <a:rPr sz="1275" spc="-44" baseline="19607" dirty="0">
                <a:solidFill>
                  <a:srgbClr val="F4A826"/>
                </a:solidFill>
                <a:latin typeface="Microsoft Sans Serif"/>
                <a:cs typeface="Microsoft Sans Serif"/>
              </a:rPr>
              <a:t>o</a:t>
            </a:r>
            <a:r>
              <a:rPr sz="1275" spc="284" baseline="19607" dirty="0">
                <a:solidFill>
                  <a:srgbClr val="F4A826"/>
                </a:solidFill>
                <a:latin typeface="Microsoft Sans Serif"/>
                <a:cs typeface="Microsoft Sans Serif"/>
              </a:rPr>
              <a:t> </a:t>
            </a:r>
            <a:r>
              <a:rPr sz="850" spc="15" dirty="0">
                <a:solidFill>
                  <a:srgbClr val="F4A826"/>
                </a:solidFill>
                <a:latin typeface="Microsoft Sans Serif"/>
                <a:cs typeface="Microsoft Sans Serif"/>
              </a:rPr>
              <a:t>o</a:t>
            </a:r>
            <a:endParaRPr sz="850">
              <a:latin typeface="Microsoft Sans Serif"/>
              <a:cs typeface="Microsoft Sans Serif"/>
            </a:endParaRPr>
          </a:p>
        </p:txBody>
      </p:sp>
      <p:sp>
        <p:nvSpPr>
          <p:cNvPr id="99" name="object 99"/>
          <p:cNvSpPr txBox="1"/>
          <p:nvPr/>
        </p:nvSpPr>
        <p:spPr>
          <a:xfrm>
            <a:off x="2234042" y="2219983"/>
            <a:ext cx="543560" cy="1600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30"/>
              </a:spcBef>
            </a:pPr>
            <a:r>
              <a:rPr sz="1275" spc="22" baseline="29411" dirty="0">
                <a:solidFill>
                  <a:srgbClr val="F4A826"/>
                </a:solidFill>
                <a:latin typeface="Microsoft Sans Serif"/>
                <a:cs typeface="Microsoft Sans Serif"/>
              </a:rPr>
              <a:t>o</a:t>
            </a:r>
            <a:r>
              <a:rPr sz="1275" spc="97" baseline="29411" dirty="0">
                <a:solidFill>
                  <a:srgbClr val="F4A826"/>
                </a:solidFill>
                <a:latin typeface="Microsoft Sans Serif"/>
                <a:cs typeface="Microsoft Sans Serif"/>
              </a:rPr>
              <a:t> </a:t>
            </a:r>
            <a:r>
              <a:rPr sz="850" spc="-85" dirty="0">
                <a:solidFill>
                  <a:srgbClr val="0000FF"/>
                </a:solidFill>
                <a:latin typeface="Microsoft Sans Serif"/>
                <a:cs typeface="Microsoft Sans Serif"/>
              </a:rPr>
              <a:t>o</a:t>
            </a:r>
            <a:r>
              <a:rPr sz="1275" spc="-127" baseline="6535" dirty="0">
                <a:solidFill>
                  <a:srgbClr val="0000FF"/>
                </a:solidFill>
                <a:latin typeface="Microsoft Sans Serif"/>
                <a:cs typeface="Microsoft Sans Serif"/>
              </a:rPr>
              <a:t>oo</a:t>
            </a:r>
            <a:r>
              <a:rPr sz="1275" spc="-127" baseline="13071" dirty="0">
                <a:solidFill>
                  <a:srgbClr val="F4A826"/>
                </a:solidFill>
                <a:latin typeface="Microsoft Sans Serif"/>
                <a:cs typeface="Microsoft Sans Serif"/>
              </a:rPr>
              <a:t>o</a:t>
            </a:r>
            <a:r>
              <a:rPr sz="1275" spc="30" baseline="13071" dirty="0">
                <a:solidFill>
                  <a:srgbClr val="F4A826"/>
                </a:solidFill>
                <a:latin typeface="Microsoft Sans Serif"/>
                <a:cs typeface="Microsoft Sans Serif"/>
              </a:rPr>
              <a:t> </a:t>
            </a:r>
            <a:r>
              <a:rPr sz="1275" spc="-225" baseline="16339" dirty="0">
                <a:solidFill>
                  <a:srgbClr val="0000FF"/>
                </a:solidFill>
                <a:latin typeface="Microsoft Sans Serif"/>
                <a:cs typeface="Microsoft Sans Serif"/>
              </a:rPr>
              <a:t>o</a:t>
            </a:r>
            <a:r>
              <a:rPr sz="850" spc="-150" dirty="0">
                <a:solidFill>
                  <a:srgbClr val="0000FF"/>
                </a:solidFill>
                <a:latin typeface="Microsoft Sans Serif"/>
                <a:cs typeface="Microsoft Sans Serif"/>
              </a:rPr>
              <a:t>oo</a:t>
            </a:r>
            <a:endParaRPr sz="850">
              <a:latin typeface="Microsoft Sans Serif"/>
              <a:cs typeface="Microsoft Sans Serif"/>
            </a:endParaRPr>
          </a:p>
        </p:txBody>
      </p:sp>
      <p:sp>
        <p:nvSpPr>
          <p:cNvPr id="100" name="object 100"/>
          <p:cNvSpPr txBox="1"/>
          <p:nvPr/>
        </p:nvSpPr>
        <p:spPr>
          <a:xfrm>
            <a:off x="1520262" y="1670470"/>
            <a:ext cx="306070" cy="29273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77470">
              <a:lnSpc>
                <a:spcPct val="100000"/>
              </a:lnSpc>
              <a:spcBef>
                <a:spcPts val="130"/>
              </a:spcBef>
            </a:pPr>
            <a:r>
              <a:rPr sz="1275" spc="22" baseline="-26143" dirty="0">
                <a:solidFill>
                  <a:srgbClr val="F4A826"/>
                </a:solidFill>
                <a:latin typeface="Microsoft Sans Serif"/>
                <a:cs typeface="Microsoft Sans Serif"/>
              </a:rPr>
              <a:t>o </a:t>
            </a:r>
            <a:r>
              <a:rPr sz="1275" spc="104" baseline="-26143" dirty="0">
                <a:solidFill>
                  <a:srgbClr val="F4A826"/>
                </a:solidFill>
                <a:latin typeface="Microsoft Sans Serif"/>
                <a:cs typeface="Microsoft Sans Serif"/>
              </a:rPr>
              <a:t> </a:t>
            </a:r>
            <a:r>
              <a:rPr sz="850" spc="15" dirty="0">
                <a:solidFill>
                  <a:srgbClr val="F4A826"/>
                </a:solidFill>
                <a:latin typeface="Microsoft Sans Serif"/>
                <a:cs typeface="Microsoft Sans Serif"/>
              </a:rPr>
              <a:t>o</a:t>
            </a:r>
            <a:endParaRPr sz="850">
              <a:latin typeface="Microsoft Sans Serif"/>
              <a:cs typeface="Microsoft Sans Serif"/>
            </a:endParaRPr>
          </a:p>
          <a:p>
            <a:pPr marL="25400">
              <a:lnSpc>
                <a:spcPct val="100000"/>
              </a:lnSpc>
              <a:spcBef>
                <a:spcPts val="25"/>
              </a:spcBef>
            </a:pPr>
            <a:r>
              <a:rPr sz="850" spc="-95" dirty="0">
                <a:solidFill>
                  <a:srgbClr val="F4A826"/>
                </a:solidFill>
                <a:latin typeface="Microsoft Sans Serif"/>
                <a:cs typeface="Microsoft Sans Serif"/>
              </a:rPr>
              <a:t>oo</a:t>
            </a:r>
            <a:r>
              <a:rPr sz="850" spc="-20" dirty="0">
                <a:solidFill>
                  <a:srgbClr val="F4A826"/>
                </a:solidFill>
                <a:latin typeface="Microsoft Sans Serif"/>
                <a:cs typeface="Microsoft Sans Serif"/>
              </a:rPr>
              <a:t> </a:t>
            </a:r>
            <a:r>
              <a:rPr sz="1275" spc="22" baseline="-16339" dirty="0">
                <a:solidFill>
                  <a:srgbClr val="F4A826"/>
                </a:solidFill>
                <a:latin typeface="Microsoft Sans Serif"/>
                <a:cs typeface="Microsoft Sans Serif"/>
              </a:rPr>
              <a:t>o</a:t>
            </a:r>
            <a:endParaRPr sz="1275" baseline="-16339">
              <a:latin typeface="Microsoft Sans Serif"/>
              <a:cs typeface="Microsoft Sans Serif"/>
            </a:endParaRPr>
          </a:p>
        </p:txBody>
      </p:sp>
      <p:sp>
        <p:nvSpPr>
          <p:cNvPr id="101" name="object 101"/>
          <p:cNvSpPr txBox="1"/>
          <p:nvPr/>
        </p:nvSpPr>
        <p:spPr>
          <a:xfrm>
            <a:off x="2037199" y="1649400"/>
            <a:ext cx="215265" cy="1600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30"/>
              </a:spcBef>
            </a:pPr>
            <a:r>
              <a:rPr sz="1275" spc="22" baseline="-13071" dirty="0">
                <a:solidFill>
                  <a:srgbClr val="F4A826"/>
                </a:solidFill>
                <a:latin typeface="Microsoft Sans Serif"/>
                <a:cs typeface="Microsoft Sans Serif"/>
              </a:rPr>
              <a:t>o</a:t>
            </a:r>
            <a:r>
              <a:rPr sz="1275" spc="-89" baseline="-13071" dirty="0">
                <a:solidFill>
                  <a:srgbClr val="F4A826"/>
                </a:solidFill>
                <a:latin typeface="Microsoft Sans Serif"/>
                <a:cs typeface="Microsoft Sans Serif"/>
              </a:rPr>
              <a:t> </a:t>
            </a:r>
            <a:r>
              <a:rPr sz="850" spc="15" dirty="0">
                <a:solidFill>
                  <a:srgbClr val="F4A826"/>
                </a:solidFill>
                <a:latin typeface="Microsoft Sans Serif"/>
                <a:cs typeface="Microsoft Sans Serif"/>
              </a:rPr>
              <a:t>o</a:t>
            </a:r>
            <a:endParaRPr sz="850">
              <a:latin typeface="Microsoft Sans Serif"/>
              <a:cs typeface="Microsoft Sans Serif"/>
            </a:endParaRPr>
          </a:p>
        </p:txBody>
      </p:sp>
      <p:sp>
        <p:nvSpPr>
          <p:cNvPr id="102" name="object 102"/>
          <p:cNvSpPr txBox="1"/>
          <p:nvPr/>
        </p:nvSpPr>
        <p:spPr>
          <a:xfrm>
            <a:off x="2254792" y="599803"/>
            <a:ext cx="438784" cy="28638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25400">
              <a:lnSpc>
                <a:spcPts val="1010"/>
              </a:lnSpc>
              <a:spcBef>
                <a:spcPts val="130"/>
              </a:spcBef>
            </a:pPr>
            <a:r>
              <a:rPr sz="850" spc="-75" dirty="0">
                <a:solidFill>
                  <a:srgbClr val="F4A826"/>
                </a:solidFill>
                <a:latin typeface="Microsoft Sans Serif"/>
                <a:cs typeface="Microsoft Sans Serif"/>
              </a:rPr>
              <a:t>o</a:t>
            </a:r>
            <a:r>
              <a:rPr sz="1275" spc="-112" baseline="-29411" dirty="0">
                <a:solidFill>
                  <a:srgbClr val="F4A826"/>
                </a:solidFill>
                <a:latin typeface="Microsoft Sans Serif"/>
                <a:cs typeface="Microsoft Sans Serif"/>
              </a:rPr>
              <a:t>o</a:t>
            </a:r>
            <a:endParaRPr sz="1275" baseline="-29411">
              <a:latin typeface="Microsoft Sans Serif"/>
              <a:cs typeface="Microsoft Sans Serif"/>
            </a:endParaRPr>
          </a:p>
          <a:p>
            <a:pPr marL="46355">
              <a:lnSpc>
                <a:spcPts val="1010"/>
              </a:lnSpc>
              <a:tabLst>
                <a:tab pos="350520" algn="l"/>
              </a:tabLst>
            </a:pPr>
            <a:r>
              <a:rPr sz="1275" spc="22" baseline="-42483" dirty="0">
                <a:solidFill>
                  <a:srgbClr val="F4A826"/>
                </a:solidFill>
                <a:latin typeface="Microsoft Sans Serif"/>
                <a:cs typeface="Microsoft Sans Serif"/>
              </a:rPr>
              <a:t>o	</a:t>
            </a:r>
            <a:r>
              <a:rPr sz="850" spc="15" dirty="0">
                <a:solidFill>
                  <a:srgbClr val="F4A826"/>
                </a:solidFill>
                <a:latin typeface="Microsoft Sans Serif"/>
                <a:cs typeface="Microsoft Sans Serif"/>
              </a:rPr>
              <a:t>o</a:t>
            </a:r>
            <a:endParaRPr sz="850">
              <a:latin typeface="Microsoft Sans Serif"/>
              <a:cs typeface="Microsoft Sans Serif"/>
            </a:endParaRPr>
          </a:p>
        </p:txBody>
      </p:sp>
      <p:sp>
        <p:nvSpPr>
          <p:cNvPr id="103" name="object 103"/>
          <p:cNvSpPr txBox="1"/>
          <p:nvPr/>
        </p:nvSpPr>
        <p:spPr>
          <a:xfrm>
            <a:off x="1212987" y="1285327"/>
            <a:ext cx="180340" cy="1600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30"/>
              </a:spcBef>
            </a:pPr>
            <a:r>
              <a:rPr sz="1275" spc="-22" baseline="-19607" dirty="0">
                <a:solidFill>
                  <a:srgbClr val="F4A826"/>
                </a:solidFill>
                <a:latin typeface="Microsoft Sans Serif"/>
                <a:cs typeface="Microsoft Sans Serif"/>
              </a:rPr>
              <a:t>o</a:t>
            </a:r>
            <a:r>
              <a:rPr sz="850" spc="-15" dirty="0">
                <a:solidFill>
                  <a:srgbClr val="F4A826"/>
                </a:solidFill>
                <a:latin typeface="Microsoft Sans Serif"/>
                <a:cs typeface="Microsoft Sans Serif"/>
              </a:rPr>
              <a:t>o</a:t>
            </a:r>
            <a:endParaRPr sz="850">
              <a:latin typeface="Microsoft Sans Serif"/>
              <a:cs typeface="Microsoft Sans Serif"/>
            </a:endParaRPr>
          </a:p>
        </p:txBody>
      </p:sp>
      <p:sp>
        <p:nvSpPr>
          <p:cNvPr id="104" name="object 104"/>
          <p:cNvSpPr txBox="1"/>
          <p:nvPr/>
        </p:nvSpPr>
        <p:spPr>
          <a:xfrm>
            <a:off x="1913671" y="1843849"/>
            <a:ext cx="290830" cy="1600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30"/>
              </a:spcBef>
            </a:pPr>
            <a:r>
              <a:rPr sz="1275" spc="22" baseline="-39215" dirty="0">
                <a:solidFill>
                  <a:srgbClr val="F4A826"/>
                </a:solidFill>
                <a:latin typeface="Microsoft Sans Serif"/>
                <a:cs typeface="Microsoft Sans Serif"/>
              </a:rPr>
              <a:t>o</a:t>
            </a:r>
            <a:r>
              <a:rPr sz="1275" spc="300" baseline="-39215" dirty="0">
                <a:solidFill>
                  <a:srgbClr val="F4A826"/>
                </a:solidFill>
                <a:latin typeface="Microsoft Sans Serif"/>
                <a:cs typeface="Microsoft Sans Serif"/>
              </a:rPr>
              <a:t> </a:t>
            </a:r>
            <a:r>
              <a:rPr sz="1275" spc="-104" baseline="-22875" dirty="0">
                <a:solidFill>
                  <a:srgbClr val="F4A826"/>
                </a:solidFill>
                <a:latin typeface="Microsoft Sans Serif"/>
                <a:cs typeface="Microsoft Sans Serif"/>
              </a:rPr>
              <a:t>o</a:t>
            </a:r>
            <a:r>
              <a:rPr sz="850" spc="-70" dirty="0">
                <a:solidFill>
                  <a:srgbClr val="F4A826"/>
                </a:solidFill>
                <a:latin typeface="Microsoft Sans Serif"/>
                <a:cs typeface="Microsoft Sans Serif"/>
              </a:rPr>
              <a:t>o</a:t>
            </a:r>
            <a:endParaRPr sz="850">
              <a:latin typeface="Microsoft Sans Serif"/>
              <a:cs typeface="Microsoft Sans Serif"/>
            </a:endParaRPr>
          </a:p>
        </p:txBody>
      </p:sp>
      <p:sp>
        <p:nvSpPr>
          <p:cNvPr id="105" name="object 105"/>
          <p:cNvSpPr txBox="1"/>
          <p:nvPr/>
        </p:nvSpPr>
        <p:spPr>
          <a:xfrm>
            <a:off x="1821517" y="761566"/>
            <a:ext cx="370205" cy="1600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30"/>
              </a:spcBef>
            </a:pPr>
            <a:r>
              <a:rPr sz="1275" spc="30" baseline="-26143" dirty="0">
                <a:solidFill>
                  <a:srgbClr val="F4A826"/>
                </a:solidFill>
                <a:latin typeface="Microsoft Sans Serif"/>
                <a:cs typeface="Microsoft Sans Serif"/>
              </a:rPr>
              <a:t>o</a:t>
            </a:r>
            <a:r>
              <a:rPr sz="1275" spc="30" baseline="-35947" dirty="0">
                <a:solidFill>
                  <a:srgbClr val="F4A826"/>
                </a:solidFill>
                <a:latin typeface="Microsoft Sans Serif"/>
                <a:cs typeface="Microsoft Sans Serif"/>
              </a:rPr>
              <a:t>o</a:t>
            </a:r>
            <a:r>
              <a:rPr sz="1275" spc="367" baseline="-35947" dirty="0">
                <a:solidFill>
                  <a:srgbClr val="F4A826"/>
                </a:solidFill>
                <a:latin typeface="Microsoft Sans Serif"/>
                <a:cs typeface="Microsoft Sans Serif"/>
              </a:rPr>
              <a:t> </a:t>
            </a:r>
            <a:r>
              <a:rPr sz="850" spc="-35" dirty="0">
                <a:solidFill>
                  <a:srgbClr val="F4A826"/>
                </a:solidFill>
                <a:latin typeface="Microsoft Sans Serif"/>
                <a:cs typeface="Microsoft Sans Serif"/>
              </a:rPr>
              <a:t>o</a:t>
            </a:r>
            <a:r>
              <a:rPr sz="1275" spc="-52" baseline="-16339" dirty="0">
                <a:solidFill>
                  <a:srgbClr val="F4A826"/>
                </a:solidFill>
                <a:latin typeface="Microsoft Sans Serif"/>
                <a:cs typeface="Microsoft Sans Serif"/>
              </a:rPr>
              <a:t>o</a:t>
            </a:r>
            <a:endParaRPr sz="1275" baseline="-16339">
              <a:latin typeface="Microsoft Sans Serif"/>
              <a:cs typeface="Microsoft Sans Serif"/>
            </a:endParaRPr>
          </a:p>
        </p:txBody>
      </p:sp>
      <p:sp>
        <p:nvSpPr>
          <p:cNvPr id="106" name="object 106"/>
          <p:cNvSpPr txBox="1"/>
          <p:nvPr/>
        </p:nvSpPr>
        <p:spPr>
          <a:xfrm>
            <a:off x="1509528" y="1234158"/>
            <a:ext cx="1153795" cy="1600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30"/>
              </a:spcBef>
              <a:tabLst>
                <a:tab pos="349250" algn="l"/>
              </a:tabLst>
            </a:pPr>
            <a:r>
              <a:rPr sz="850" spc="15" dirty="0">
                <a:solidFill>
                  <a:srgbClr val="F4A826"/>
                </a:solidFill>
                <a:latin typeface="Microsoft Sans Serif"/>
                <a:cs typeface="Microsoft Sans Serif"/>
              </a:rPr>
              <a:t>o	</a:t>
            </a:r>
            <a:r>
              <a:rPr sz="1275" spc="44" baseline="9803" dirty="0">
                <a:solidFill>
                  <a:srgbClr val="F4A826"/>
                </a:solidFill>
                <a:latin typeface="Microsoft Sans Serif"/>
                <a:cs typeface="Microsoft Sans Serif"/>
              </a:rPr>
              <a:t>o</a:t>
            </a:r>
            <a:r>
              <a:rPr sz="1275" spc="44" baseline="-13071" dirty="0">
                <a:solidFill>
                  <a:srgbClr val="F4A826"/>
                </a:solidFill>
                <a:latin typeface="Microsoft Sans Serif"/>
                <a:cs typeface="Microsoft Sans Serif"/>
              </a:rPr>
              <a:t>o</a:t>
            </a:r>
            <a:r>
              <a:rPr sz="1275" spc="217" baseline="-13071" dirty="0">
                <a:solidFill>
                  <a:srgbClr val="F4A826"/>
                </a:solidFill>
                <a:latin typeface="Microsoft Sans Serif"/>
                <a:cs typeface="Microsoft Sans Serif"/>
              </a:rPr>
              <a:t> </a:t>
            </a:r>
            <a:r>
              <a:rPr sz="850" spc="15" dirty="0">
                <a:solidFill>
                  <a:srgbClr val="F4A826"/>
                </a:solidFill>
                <a:latin typeface="Microsoft Sans Serif"/>
                <a:cs typeface="Microsoft Sans Serif"/>
              </a:rPr>
              <a:t>o</a:t>
            </a:r>
            <a:r>
              <a:rPr sz="850" spc="80" dirty="0">
                <a:solidFill>
                  <a:srgbClr val="F4A826"/>
                </a:solidFill>
                <a:latin typeface="Microsoft Sans Serif"/>
                <a:cs typeface="Microsoft Sans Serif"/>
              </a:rPr>
              <a:t> </a:t>
            </a:r>
            <a:r>
              <a:rPr sz="1275" baseline="16339" dirty="0">
                <a:solidFill>
                  <a:srgbClr val="F4A826"/>
                </a:solidFill>
                <a:latin typeface="Microsoft Sans Serif"/>
                <a:cs typeface="Microsoft Sans Serif"/>
              </a:rPr>
              <a:t>o</a:t>
            </a:r>
            <a:r>
              <a:rPr sz="1275" baseline="3267" dirty="0">
                <a:solidFill>
                  <a:srgbClr val="0000FF"/>
                </a:solidFill>
                <a:latin typeface="Microsoft Sans Serif"/>
                <a:cs typeface="Microsoft Sans Serif"/>
              </a:rPr>
              <a:t>o</a:t>
            </a:r>
            <a:r>
              <a:rPr sz="1275" spc="247" baseline="3267" dirty="0">
                <a:solidFill>
                  <a:srgbClr val="0000FF"/>
                </a:solidFill>
                <a:latin typeface="Microsoft Sans Serif"/>
                <a:cs typeface="Microsoft Sans Serif"/>
              </a:rPr>
              <a:t> </a:t>
            </a:r>
            <a:r>
              <a:rPr sz="1275" spc="22" baseline="-39215" dirty="0">
                <a:solidFill>
                  <a:srgbClr val="0000FF"/>
                </a:solidFill>
                <a:latin typeface="Microsoft Sans Serif"/>
                <a:cs typeface="Microsoft Sans Serif"/>
              </a:rPr>
              <a:t>o </a:t>
            </a:r>
            <a:r>
              <a:rPr sz="1275" spc="44" baseline="-39215" dirty="0">
                <a:solidFill>
                  <a:srgbClr val="0000FF"/>
                </a:solidFill>
                <a:latin typeface="Microsoft Sans Serif"/>
                <a:cs typeface="Microsoft Sans Serif"/>
              </a:rPr>
              <a:t> </a:t>
            </a:r>
            <a:r>
              <a:rPr sz="1275" spc="22" baseline="-45751" dirty="0">
                <a:solidFill>
                  <a:srgbClr val="0000FF"/>
                </a:solidFill>
                <a:latin typeface="Microsoft Sans Serif"/>
                <a:cs typeface="Microsoft Sans Serif"/>
              </a:rPr>
              <a:t>o</a:t>
            </a:r>
            <a:r>
              <a:rPr sz="1275" spc="330" baseline="-45751" dirty="0">
                <a:solidFill>
                  <a:srgbClr val="0000FF"/>
                </a:solidFill>
                <a:latin typeface="Microsoft Sans Serif"/>
                <a:cs typeface="Microsoft Sans Serif"/>
              </a:rPr>
              <a:t> </a:t>
            </a:r>
            <a:r>
              <a:rPr sz="850" spc="15" dirty="0">
                <a:solidFill>
                  <a:srgbClr val="0000FF"/>
                </a:solidFill>
                <a:latin typeface="Microsoft Sans Serif"/>
                <a:cs typeface="Microsoft Sans Serif"/>
              </a:rPr>
              <a:t>o</a:t>
            </a:r>
            <a:endParaRPr sz="850">
              <a:latin typeface="Microsoft Sans Serif"/>
              <a:cs typeface="Microsoft Sans Serif"/>
            </a:endParaRPr>
          </a:p>
        </p:txBody>
      </p:sp>
      <p:sp>
        <p:nvSpPr>
          <p:cNvPr id="107" name="object 107"/>
          <p:cNvSpPr txBox="1"/>
          <p:nvPr/>
        </p:nvSpPr>
        <p:spPr>
          <a:xfrm>
            <a:off x="2113170" y="2069112"/>
            <a:ext cx="74930" cy="1600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0"/>
              </a:spcBef>
            </a:pPr>
            <a:r>
              <a:rPr sz="850" b="1" spc="15" dirty="0">
                <a:solidFill>
                  <a:srgbClr val="F4A826"/>
                </a:solidFill>
                <a:latin typeface="Arial"/>
                <a:cs typeface="Arial"/>
              </a:rPr>
              <a:t>o</a:t>
            </a:r>
            <a:endParaRPr sz="850">
              <a:latin typeface="Arial"/>
              <a:cs typeface="Arial"/>
            </a:endParaRPr>
          </a:p>
        </p:txBody>
      </p:sp>
      <p:sp>
        <p:nvSpPr>
          <p:cNvPr id="108" name="object 108"/>
          <p:cNvSpPr txBox="1"/>
          <p:nvPr/>
        </p:nvSpPr>
        <p:spPr>
          <a:xfrm>
            <a:off x="1998403" y="584476"/>
            <a:ext cx="185420" cy="1600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30"/>
              </a:spcBef>
            </a:pPr>
            <a:r>
              <a:rPr sz="850" spc="5" dirty="0">
                <a:solidFill>
                  <a:srgbClr val="F4A826"/>
                </a:solidFill>
                <a:latin typeface="Microsoft Sans Serif"/>
                <a:cs typeface="Microsoft Sans Serif"/>
              </a:rPr>
              <a:t>o</a:t>
            </a:r>
            <a:r>
              <a:rPr sz="1275" spc="7" baseline="-26143" dirty="0">
                <a:solidFill>
                  <a:srgbClr val="F4A826"/>
                </a:solidFill>
                <a:latin typeface="Microsoft Sans Serif"/>
                <a:cs typeface="Microsoft Sans Serif"/>
              </a:rPr>
              <a:t>o</a:t>
            </a:r>
            <a:endParaRPr sz="1275" baseline="-26143">
              <a:latin typeface="Microsoft Sans Serif"/>
              <a:cs typeface="Microsoft Sans Serif"/>
            </a:endParaRPr>
          </a:p>
        </p:txBody>
      </p:sp>
      <p:sp>
        <p:nvSpPr>
          <p:cNvPr id="109" name="object 109"/>
          <p:cNvSpPr txBox="1"/>
          <p:nvPr/>
        </p:nvSpPr>
        <p:spPr>
          <a:xfrm>
            <a:off x="1418384" y="917182"/>
            <a:ext cx="74930" cy="1600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0"/>
              </a:spcBef>
            </a:pPr>
            <a:r>
              <a:rPr sz="850" spc="15" dirty="0">
                <a:solidFill>
                  <a:srgbClr val="F4A826"/>
                </a:solidFill>
                <a:latin typeface="Microsoft Sans Serif"/>
                <a:cs typeface="Microsoft Sans Serif"/>
              </a:rPr>
              <a:t>o</a:t>
            </a:r>
            <a:endParaRPr sz="850">
              <a:latin typeface="Microsoft Sans Serif"/>
              <a:cs typeface="Microsoft Sans Serif"/>
            </a:endParaRPr>
          </a:p>
        </p:txBody>
      </p:sp>
      <p:sp>
        <p:nvSpPr>
          <p:cNvPr id="110" name="object 110"/>
          <p:cNvSpPr txBox="1"/>
          <p:nvPr/>
        </p:nvSpPr>
        <p:spPr>
          <a:xfrm>
            <a:off x="2027674" y="712316"/>
            <a:ext cx="62230" cy="1600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0"/>
              </a:spcBef>
            </a:pPr>
            <a:r>
              <a:rPr sz="850" spc="-370" dirty="0">
                <a:solidFill>
                  <a:srgbClr val="F4A826"/>
                </a:solidFill>
                <a:latin typeface="Microsoft Sans Serif"/>
                <a:cs typeface="Microsoft Sans Serif"/>
              </a:rPr>
              <a:t>o</a:t>
            </a:r>
            <a:endParaRPr sz="850">
              <a:latin typeface="Microsoft Sans Serif"/>
              <a:cs typeface="Microsoft Sans Serif"/>
            </a:endParaRPr>
          </a:p>
        </p:txBody>
      </p:sp>
      <p:sp>
        <p:nvSpPr>
          <p:cNvPr id="111" name="object 111"/>
          <p:cNvSpPr txBox="1"/>
          <p:nvPr/>
        </p:nvSpPr>
        <p:spPr>
          <a:xfrm>
            <a:off x="2421473" y="2477694"/>
            <a:ext cx="399415" cy="1600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30"/>
              </a:spcBef>
            </a:pPr>
            <a:r>
              <a:rPr sz="1275" spc="-232" baseline="-13071" dirty="0">
                <a:solidFill>
                  <a:srgbClr val="0000FF"/>
                </a:solidFill>
                <a:latin typeface="Microsoft Sans Serif"/>
                <a:cs typeface="Microsoft Sans Serif"/>
              </a:rPr>
              <a:t>o</a:t>
            </a:r>
            <a:r>
              <a:rPr sz="1275" spc="-232" baseline="3267" dirty="0">
                <a:solidFill>
                  <a:srgbClr val="F4A826"/>
                </a:solidFill>
                <a:latin typeface="Microsoft Sans Serif"/>
                <a:cs typeface="Microsoft Sans Serif"/>
              </a:rPr>
              <a:t>o</a:t>
            </a:r>
            <a:r>
              <a:rPr sz="1275" spc="-232" baseline="16339" dirty="0">
                <a:solidFill>
                  <a:srgbClr val="0000FF"/>
                </a:solidFill>
                <a:latin typeface="Microsoft Sans Serif"/>
                <a:cs typeface="Microsoft Sans Serif"/>
              </a:rPr>
              <a:t>o</a:t>
            </a:r>
            <a:r>
              <a:rPr sz="850" spc="-155" dirty="0">
                <a:solidFill>
                  <a:srgbClr val="0000FF"/>
                </a:solidFill>
                <a:latin typeface="Microsoft Sans Serif"/>
                <a:cs typeface="Microsoft Sans Serif"/>
              </a:rPr>
              <a:t>o</a:t>
            </a:r>
            <a:r>
              <a:rPr sz="850" spc="260" dirty="0">
                <a:solidFill>
                  <a:srgbClr val="0000FF"/>
                </a:solidFill>
                <a:latin typeface="Microsoft Sans Serif"/>
                <a:cs typeface="Microsoft Sans Serif"/>
              </a:rPr>
              <a:t> </a:t>
            </a:r>
            <a:r>
              <a:rPr sz="1275" b="1" spc="-217" baseline="-16339" dirty="0">
                <a:solidFill>
                  <a:srgbClr val="0000FF"/>
                </a:solidFill>
                <a:latin typeface="Arial"/>
                <a:cs typeface="Arial"/>
              </a:rPr>
              <a:t>o</a:t>
            </a:r>
            <a:r>
              <a:rPr sz="1275" spc="-217" baseline="9803" dirty="0">
                <a:solidFill>
                  <a:srgbClr val="0000FF"/>
                </a:solidFill>
                <a:latin typeface="Microsoft Sans Serif"/>
                <a:cs typeface="Microsoft Sans Serif"/>
              </a:rPr>
              <a:t>o</a:t>
            </a:r>
            <a:endParaRPr sz="1275" baseline="9803">
              <a:latin typeface="Microsoft Sans Serif"/>
              <a:cs typeface="Microsoft Sans Serif"/>
            </a:endParaRPr>
          </a:p>
        </p:txBody>
      </p:sp>
      <p:sp>
        <p:nvSpPr>
          <p:cNvPr id="112" name="object 112"/>
          <p:cNvSpPr txBox="1"/>
          <p:nvPr/>
        </p:nvSpPr>
        <p:spPr>
          <a:xfrm>
            <a:off x="1555583" y="1614913"/>
            <a:ext cx="330835" cy="1600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30"/>
              </a:spcBef>
            </a:pPr>
            <a:r>
              <a:rPr sz="850" spc="15" dirty="0">
                <a:solidFill>
                  <a:srgbClr val="F4A826"/>
                </a:solidFill>
                <a:latin typeface="Microsoft Sans Serif"/>
                <a:cs typeface="Microsoft Sans Serif"/>
              </a:rPr>
              <a:t>o</a:t>
            </a:r>
            <a:r>
              <a:rPr sz="850" spc="-120" dirty="0">
                <a:solidFill>
                  <a:srgbClr val="F4A826"/>
                </a:solidFill>
                <a:latin typeface="Microsoft Sans Serif"/>
                <a:cs typeface="Microsoft Sans Serif"/>
              </a:rPr>
              <a:t> </a:t>
            </a:r>
            <a:r>
              <a:rPr sz="1275" spc="22" baseline="-16339" dirty="0">
                <a:solidFill>
                  <a:srgbClr val="F4A826"/>
                </a:solidFill>
                <a:latin typeface="Microsoft Sans Serif"/>
                <a:cs typeface="Microsoft Sans Serif"/>
              </a:rPr>
              <a:t>o</a:t>
            </a:r>
            <a:r>
              <a:rPr sz="1275" baseline="-16339" dirty="0">
                <a:solidFill>
                  <a:srgbClr val="F4A826"/>
                </a:solidFill>
                <a:latin typeface="Microsoft Sans Serif"/>
                <a:cs typeface="Microsoft Sans Serif"/>
              </a:rPr>
              <a:t> </a:t>
            </a:r>
            <a:r>
              <a:rPr sz="1275" spc="104" baseline="-16339" dirty="0">
                <a:solidFill>
                  <a:srgbClr val="F4A826"/>
                </a:solidFill>
                <a:latin typeface="Microsoft Sans Serif"/>
                <a:cs typeface="Microsoft Sans Serif"/>
              </a:rPr>
              <a:t> </a:t>
            </a:r>
            <a:r>
              <a:rPr sz="1275" spc="22" baseline="6535" dirty="0">
                <a:solidFill>
                  <a:srgbClr val="F4A826"/>
                </a:solidFill>
                <a:latin typeface="Microsoft Sans Serif"/>
                <a:cs typeface="Microsoft Sans Serif"/>
              </a:rPr>
              <a:t>o</a:t>
            </a:r>
            <a:endParaRPr sz="1275" baseline="6535">
              <a:latin typeface="Microsoft Sans Serif"/>
              <a:cs typeface="Microsoft Sans Serif"/>
            </a:endParaRPr>
          </a:p>
        </p:txBody>
      </p:sp>
      <p:sp>
        <p:nvSpPr>
          <p:cNvPr id="113" name="object 113"/>
          <p:cNvSpPr txBox="1"/>
          <p:nvPr/>
        </p:nvSpPr>
        <p:spPr>
          <a:xfrm>
            <a:off x="1905786" y="1279901"/>
            <a:ext cx="62230" cy="1600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0"/>
              </a:spcBef>
            </a:pPr>
            <a:r>
              <a:rPr sz="850" b="1" spc="15" dirty="0">
                <a:solidFill>
                  <a:srgbClr val="F4A826"/>
                </a:solidFill>
                <a:latin typeface="Arial"/>
                <a:cs typeface="Arial"/>
              </a:rPr>
              <a:t>o</a:t>
            </a:r>
            <a:endParaRPr sz="850">
              <a:latin typeface="Arial"/>
              <a:cs typeface="Arial"/>
            </a:endParaRPr>
          </a:p>
        </p:txBody>
      </p:sp>
      <p:sp>
        <p:nvSpPr>
          <p:cNvPr id="114" name="object 114"/>
          <p:cNvSpPr txBox="1"/>
          <p:nvPr/>
        </p:nvSpPr>
        <p:spPr>
          <a:xfrm>
            <a:off x="1990704" y="1576160"/>
            <a:ext cx="272415" cy="1600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30"/>
              </a:spcBef>
            </a:pPr>
            <a:r>
              <a:rPr sz="850" spc="10" dirty="0">
                <a:solidFill>
                  <a:srgbClr val="F4A826"/>
                </a:solidFill>
                <a:latin typeface="Microsoft Sans Serif"/>
                <a:cs typeface="Microsoft Sans Serif"/>
              </a:rPr>
              <a:t>o</a:t>
            </a:r>
            <a:r>
              <a:rPr sz="1275" spc="22" baseline="-9803" dirty="0">
                <a:solidFill>
                  <a:srgbClr val="F4A826"/>
                </a:solidFill>
                <a:latin typeface="Microsoft Sans Serif"/>
                <a:cs typeface="Microsoft Sans Serif"/>
              </a:rPr>
              <a:t>o</a:t>
            </a:r>
            <a:r>
              <a:rPr sz="1275" spc="-75" baseline="-9803" dirty="0">
                <a:solidFill>
                  <a:srgbClr val="F4A826"/>
                </a:solidFill>
                <a:latin typeface="Microsoft Sans Serif"/>
                <a:cs typeface="Microsoft Sans Serif"/>
              </a:rPr>
              <a:t> </a:t>
            </a:r>
            <a:r>
              <a:rPr sz="1275" spc="22" baseline="3267" dirty="0">
                <a:solidFill>
                  <a:srgbClr val="F4A826"/>
                </a:solidFill>
                <a:latin typeface="Microsoft Sans Serif"/>
                <a:cs typeface="Microsoft Sans Serif"/>
              </a:rPr>
              <a:t>o</a:t>
            </a:r>
            <a:endParaRPr sz="1275" baseline="3267">
              <a:latin typeface="Microsoft Sans Serif"/>
              <a:cs typeface="Microsoft Sans Serif"/>
            </a:endParaRPr>
          </a:p>
        </p:txBody>
      </p:sp>
      <p:sp>
        <p:nvSpPr>
          <p:cNvPr id="115" name="object 115"/>
          <p:cNvSpPr txBox="1"/>
          <p:nvPr/>
        </p:nvSpPr>
        <p:spPr>
          <a:xfrm>
            <a:off x="2437351" y="1022429"/>
            <a:ext cx="465455" cy="1600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30"/>
              </a:spcBef>
            </a:pPr>
            <a:r>
              <a:rPr sz="1275" spc="-179" baseline="-22875" dirty="0">
                <a:solidFill>
                  <a:srgbClr val="F4A826"/>
                </a:solidFill>
                <a:latin typeface="Microsoft Sans Serif"/>
                <a:cs typeface="Microsoft Sans Serif"/>
              </a:rPr>
              <a:t>o</a:t>
            </a:r>
            <a:r>
              <a:rPr sz="1275" spc="-179" baseline="6535" dirty="0">
                <a:solidFill>
                  <a:srgbClr val="F4A826"/>
                </a:solidFill>
                <a:latin typeface="Microsoft Sans Serif"/>
                <a:cs typeface="Microsoft Sans Serif"/>
              </a:rPr>
              <a:t>oo</a:t>
            </a:r>
            <a:r>
              <a:rPr sz="1275" spc="-179" baseline="-16339" dirty="0">
                <a:solidFill>
                  <a:srgbClr val="0000FF"/>
                </a:solidFill>
                <a:latin typeface="Microsoft Sans Serif"/>
                <a:cs typeface="Microsoft Sans Serif"/>
              </a:rPr>
              <a:t>o</a:t>
            </a:r>
            <a:r>
              <a:rPr sz="850" spc="-120" dirty="0">
                <a:solidFill>
                  <a:srgbClr val="F4A826"/>
                </a:solidFill>
                <a:latin typeface="Microsoft Sans Serif"/>
                <a:cs typeface="Microsoft Sans Serif"/>
              </a:rPr>
              <a:t>o</a:t>
            </a:r>
            <a:r>
              <a:rPr sz="1275" spc="-179" baseline="29411" dirty="0">
                <a:solidFill>
                  <a:srgbClr val="F4A826"/>
                </a:solidFill>
                <a:latin typeface="Microsoft Sans Serif"/>
                <a:cs typeface="Microsoft Sans Serif"/>
              </a:rPr>
              <a:t>o</a:t>
            </a:r>
            <a:r>
              <a:rPr sz="1275" spc="52" baseline="29411" dirty="0">
                <a:solidFill>
                  <a:srgbClr val="F4A826"/>
                </a:solidFill>
                <a:latin typeface="Microsoft Sans Serif"/>
                <a:cs typeface="Microsoft Sans Serif"/>
              </a:rPr>
              <a:t> </a:t>
            </a:r>
            <a:r>
              <a:rPr sz="1275" spc="22" baseline="3267" dirty="0">
                <a:solidFill>
                  <a:srgbClr val="F4A826"/>
                </a:solidFill>
                <a:latin typeface="Microsoft Sans Serif"/>
                <a:cs typeface="Microsoft Sans Serif"/>
              </a:rPr>
              <a:t>o</a:t>
            </a:r>
            <a:endParaRPr sz="1275" baseline="3267">
              <a:latin typeface="Microsoft Sans Serif"/>
              <a:cs typeface="Microsoft Sans Serif"/>
            </a:endParaRPr>
          </a:p>
        </p:txBody>
      </p:sp>
      <p:sp>
        <p:nvSpPr>
          <p:cNvPr id="116" name="object 116"/>
          <p:cNvSpPr/>
          <p:nvPr/>
        </p:nvSpPr>
        <p:spPr>
          <a:xfrm>
            <a:off x="1057116" y="585079"/>
            <a:ext cx="2057400" cy="1858645"/>
          </a:xfrm>
          <a:custGeom>
            <a:avLst/>
            <a:gdLst/>
            <a:ahLst/>
            <a:cxnLst/>
            <a:rect l="l" t="t" r="r" b="b"/>
            <a:pathLst>
              <a:path w="2057400" h="1858645">
                <a:moveTo>
                  <a:pt x="0" y="1629566"/>
                </a:moveTo>
                <a:lnTo>
                  <a:pt x="26744" y="1624765"/>
                </a:lnTo>
                <a:lnTo>
                  <a:pt x="53488" y="1619982"/>
                </a:lnTo>
                <a:lnTo>
                  <a:pt x="80233" y="1615149"/>
                </a:lnTo>
                <a:lnTo>
                  <a:pt x="99222" y="1611638"/>
                </a:lnTo>
                <a:lnTo>
                  <a:pt x="106977" y="1610201"/>
                </a:lnTo>
                <a:lnTo>
                  <a:pt x="133754" y="1605417"/>
                </a:lnTo>
                <a:lnTo>
                  <a:pt x="160499" y="1600748"/>
                </a:lnTo>
                <a:lnTo>
                  <a:pt x="187227" y="1596160"/>
                </a:lnTo>
                <a:lnTo>
                  <a:pt x="213971" y="1591572"/>
                </a:lnTo>
                <a:lnTo>
                  <a:pt x="237205" y="1587571"/>
                </a:lnTo>
                <a:lnTo>
                  <a:pt x="294188" y="1578346"/>
                </a:lnTo>
                <a:lnTo>
                  <a:pt x="347677" y="1570607"/>
                </a:lnTo>
                <a:lnTo>
                  <a:pt x="401166" y="1563750"/>
                </a:lnTo>
                <a:lnTo>
                  <a:pt x="403028" y="1563554"/>
                </a:lnTo>
                <a:lnTo>
                  <a:pt x="427894" y="1560827"/>
                </a:lnTo>
                <a:lnTo>
                  <a:pt x="454639" y="1558394"/>
                </a:lnTo>
                <a:lnTo>
                  <a:pt x="481383" y="1556566"/>
                </a:lnTo>
                <a:lnTo>
                  <a:pt x="508128" y="1555243"/>
                </a:lnTo>
                <a:lnTo>
                  <a:pt x="534872" y="1554606"/>
                </a:lnTo>
                <a:lnTo>
                  <a:pt x="561600" y="1554655"/>
                </a:lnTo>
                <a:lnTo>
                  <a:pt x="615089" y="1556843"/>
                </a:lnTo>
                <a:lnTo>
                  <a:pt x="668562" y="1562003"/>
                </a:lnTo>
                <a:lnTo>
                  <a:pt x="722051" y="1569938"/>
                </a:lnTo>
                <a:lnTo>
                  <a:pt x="775523" y="1580387"/>
                </a:lnTo>
                <a:lnTo>
                  <a:pt x="829012" y="1594200"/>
                </a:lnTo>
                <a:lnTo>
                  <a:pt x="880248" y="1611638"/>
                </a:lnTo>
                <a:lnTo>
                  <a:pt x="928822" y="1635705"/>
                </a:lnTo>
                <a:lnTo>
                  <a:pt x="962636" y="1659772"/>
                </a:lnTo>
                <a:lnTo>
                  <a:pt x="987895" y="1683806"/>
                </a:lnTo>
                <a:lnTo>
                  <a:pt x="989495" y="1685520"/>
                </a:lnTo>
                <a:lnTo>
                  <a:pt x="1008859" y="1707872"/>
                </a:lnTo>
                <a:lnTo>
                  <a:pt x="1016240" y="1717571"/>
                </a:lnTo>
                <a:lnTo>
                  <a:pt x="1027489" y="1731939"/>
                </a:lnTo>
                <a:lnTo>
                  <a:pt x="1042968" y="1754128"/>
                </a:lnTo>
                <a:lnTo>
                  <a:pt x="1044453" y="1755957"/>
                </a:lnTo>
                <a:lnTo>
                  <a:pt x="1062054" y="1780024"/>
                </a:lnTo>
                <a:lnTo>
                  <a:pt x="1069712" y="1791290"/>
                </a:lnTo>
                <a:lnTo>
                  <a:pt x="1080619" y="1804090"/>
                </a:lnTo>
                <a:lnTo>
                  <a:pt x="1096457" y="1824010"/>
                </a:lnTo>
                <a:lnTo>
                  <a:pt x="1101371" y="1828125"/>
                </a:lnTo>
                <a:lnTo>
                  <a:pt x="1123201" y="1847407"/>
                </a:lnTo>
                <a:lnTo>
                  <a:pt x="1135251" y="1852191"/>
                </a:lnTo>
                <a:lnTo>
                  <a:pt x="1149945" y="1858183"/>
                </a:lnTo>
                <a:lnTo>
                  <a:pt x="1176690" y="1856175"/>
                </a:lnTo>
                <a:lnTo>
                  <a:pt x="1185899" y="1852191"/>
                </a:lnTo>
                <a:lnTo>
                  <a:pt x="1226097" y="1828125"/>
                </a:lnTo>
                <a:lnTo>
                  <a:pt x="1256907" y="1801625"/>
                </a:lnTo>
                <a:lnTo>
                  <a:pt x="1301236" y="1755957"/>
                </a:lnTo>
                <a:lnTo>
                  <a:pt x="1337124" y="1713016"/>
                </a:lnTo>
                <a:lnTo>
                  <a:pt x="1341271" y="1707872"/>
                </a:lnTo>
                <a:lnTo>
                  <a:pt x="1358921" y="1683806"/>
                </a:lnTo>
                <a:lnTo>
                  <a:pt x="1363868" y="1676344"/>
                </a:lnTo>
                <a:lnTo>
                  <a:pt x="1374922" y="1659772"/>
                </a:lnTo>
                <a:lnTo>
                  <a:pt x="1401307" y="1611638"/>
                </a:lnTo>
                <a:lnTo>
                  <a:pt x="1417341" y="1565578"/>
                </a:lnTo>
                <a:lnTo>
                  <a:pt x="1417945" y="1563554"/>
                </a:lnTo>
                <a:lnTo>
                  <a:pt x="1421308" y="1539487"/>
                </a:lnTo>
                <a:lnTo>
                  <a:pt x="1420378" y="1515420"/>
                </a:lnTo>
                <a:lnTo>
                  <a:pt x="1417341" y="1503126"/>
                </a:lnTo>
                <a:lnTo>
                  <a:pt x="1414435" y="1491386"/>
                </a:lnTo>
                <a:lnTo>
                  <a:pt x="1402858" y="1467319"/>
                </a:lnTo>
                <a:lnTo>
                  <a:pt x="1390613" y="1450159"/>
                </a:lnTo>
                <a:lnTo>
                  <a:pt x="1385731" y="1443253"/>
                </a:lnTo>
                <a:lnTo>
                  <a:pt x="1364309" y="1419235"/>
                </a:lnTo>
                <a:lnTo>
                  <a:pt x="1363868" y="1418794"/>
                </a:lnTo>
                <a:lnTo>
                  <a:pt x="1341516" y="1395168"/>
                </a:lnTo>
                <a:lnTo>
                  <a:pt x="1310396" y="1358039"/>
                </a:lnTo>
                <a:lnTo>
                  <a:pt x="1288599" y="1323001"/>
                </a:lnTo>
                <a:lnTo>
                  <a:pt x="1267438" y="1274867"/>
                </a:lnTo>
                <a:lnTo>
                  <a:pt x="1250964" y="1226783"/>
                </a:lnTo>
                <a:lnTo>
                  <a:pt x="1243224" y="1202700"/>
                </a:lnTo>
                <a:lnTo>
                  <a:pt x="1235191" y="1178682"/>
                </a:lnTo>
                <a:lnTo>
                  <a:pt x="1230162" y="1164754"/>
                </a:lnTo>
                <a:lnTo>
                  <a:pt x="1226538" y="1154615"/>
                </a:lnTo>
                <a:lnTo>
                  <a:pt x="1217117" y="1130548"/>
                </a:lnTo>
                <a:lnTo>
                  <a:pt x="1206781" y="1106514"/>
                </a:lnTo>
                <a:lnTo>
                  <a:pt x="1203418" y="1099379"/>
                </a:lnTo>
                <a:lnTo>
                  <a:pt x="1195515" y="1082448"/>
                </a:lnTo>
                <a:lnTo>
                  <a:pt x="1183711" y="1058381"/>
                </a:lnTo>
                <a:lnTo>
                  <a:pt x="1176690" y="1044339"/>
                </a:lnTo>
                <a:lnTo>
                  <a:pt x="1171726" y="1034330"/>
                </a:lnTo>
                <a:lnTo>
                  <a:pt x="1160444" y="1010296"/>
                </a:lnTo>
                <a:lnTo>
                  <a:pt x="1150256" y="986230"/>
                </a:lnTo>
                <a:lnTo>
                  <a:pt x="1149945" y="985266"/>
                </a:lnTo>
                <a:lnTo>
                  <a:pt x="1141961" y="962163"/>
                </a:lnTo>
                <a:lnTo>
                  <a:pt x="1135610" y="938129"/>
                </a:lnTo>
                <a:lnTo>
                  <a:pt x="1131218" y="914062"/>
                </a:lnTo>
                <a:lnTo>
                  <a:pt x="1128671" y="889995"/>
                </a:lnTo>
                <a:lnTo>
                  <a:pt x="1127707" y="865978"/>
                </a:lnTo>
                <a:lnTo>
                  <a:pt x="1128197" y="841911"/>
                </a:lnTo>
                <a:lnTo>
                  <a:pt x="1132769" y="793810"/>
                </a:lnTo>
                <a:lnTo>
                  <a:pt x="1141961" y="745676"/>
                </a:lnTo>
                <a:lnTo>
                  <a:pt x="1157521" y="697592"/>
                </a:lnTo>
                <a:lnTo>
                  <a:pt x="1176690" y="659435"/>
                </a:lnTo>
                <a:lnTo>
                  <a:pt x="1203418" y="626012"/>
                </a:lnTo>
                <a:lnTo>
                  <a:pt x="1204136" y="625424"/>
                </a:lnTo>
                <a:lnTo>
                  <a:pt x="1230162" y="603186"/>
                </a:lnTo>
                <a:lnTo>
                  <a:pt x="1233314" y="601358"/>
                </a:lnTo>
                <a:lnTo>
                  <a:pt x="1256907" y="586157"/>
                </a:lnTo>
                <a:lnTo>
                  <a:pt x="1275945" y="577291"/>
                </a:lnTo>
                <a:lnTo>
                  <a:pt x="1283651" y="573176"/>
                </a:lnTo>
                <a:lnTo>
                  <a:pt x="1310396" y="563119"/>
                </a:lnTo>
                <a:lnTo>
                  <a:pt x="1337124" y="556065"/>
                </a:lnTo>
                <a:lnTo>
                  <a:pt x="1357272" y="553273"/>
                </a:lnTo>
                <a:lnTo>
                  <a:pt x="1363868" y="552114"/>
                </a:lnTo>
                <a:lnTo>
                  <a:pt x="1417341" y="556571"/>
                </a:lnTo>
                <a:lnTo>
                  <a:pt x="1457817" y="577291"/>
                </a:lnTo>
                <a:lnTo>
                  <a:pt x="1470830" y="585553"/>
                </a:lnTo>
                <a:lnTo>
                  <a:pt x="1489345" y="601358"/>
                </a:lnTo>
                <a:lnTo>
                  <a:pt x="1497574" y="607105"/>
                </a:lnTo>
                <a:lnTo>
                  <a:pt x="1519322" y="625424"/>
                </a:lnTo>
                <a:lnTo>
                  <a:pt x="1524319" y="628739"/>
                </a:lnTo>
                <a:lnTo>
                  <a:pt x="1551047" y="648936"/>
                </a:lnTo>
                <a:lnTo>
                  <a:pt x="1551700" y="649459"/>
                </a:lnTo>
                <a:lnTo>
                  <a:pt x="1577791" y="666047"/>
                </a:lnTo>
                <a:lnTo>
                  <a:pt x="1588535" y="673509"/>
                </a:lnTo>
                <a:lnTo>
                  <a:pt x="1604536" y="682065"/>
                </a:lnTo>
                <a:lnTo>
                  <a:pt x="1631280" y="697216"/>
                </a:lnTo>
                <a:lnTo>
                  <a:pt x="1684769" y="719291"/>
                </a:lnTo>
                <a:lnTo>
                  <a:pt x="1738274" y="729120"/>
                </a:lnTo>
                <a:lnTo>
                  <a:pt x="1765019" y="727243"/>
                </a:lnTo>
                <a:lnTo>
                  <a:pt x="1815503" y="697592"/>
                </a:lnTo>
                <a:lnTo>
                  <a:pt x="1843276" y="649459"/>
                </a:lnTo>
                <a:lnTo>
                  <a:pt x="1858053" y="601358"/>
                </a:lnTo>
                <a:lnTo>
                  <a:pt x="1864959" y="577291"/>
                </a:lnTo>
                <a:lnTo>
                  <a:pt x="1871980" y="553943"/>
                </a:lnTo>
                <a:lnTo>
                  <a:pt x="1872111" y="553273"/>
                </a:lnTo>
                <a:lnTo>
                  <a:pt x="1876536" y="529190"/>
                </a:lnTo>
                <a:lnTo>
                  <a:pt x="1880960" y="505140"/>
                </a:lnTo>
                <a:lnTo>
                  <a:pt x="1885597" y="481106"/>
                </a:lnTo>
                <a:lnTo>
                  <a:pt x="1890496" y="457039"/>
                </a:lnTo>
                <a:lnTo>
                  <a:pt x="1895818" y="432972"/>
                </a:lnTo>
                <a:lnTo>
                  <a:pt x="1898725" y="419878"/>
                </a:lnTo>
                <a:lnTo>
                  <a:pt x="1900292" y="408905"/>
                </a:lnTo>
                <a:lnTo>
                  <a:pt x="1907231" y="360821"/>
                </a:lnTo>
                <a:lnTo>
                  <a:pt x="1916326" y="312720"/>
                </a:lnTo>
                <a:lnTo>
                  <a:pt x="1925469" y="279755"/>
                </a:lnTo>
                <a:lnTo>
                  <a:pt x="1928424" y="264587"/>
                </a:lnTo>
                <a:lnTo>
                  <a:pt x="1934531" y="240553"/>
                </a:lnTo>
                <a:lnTo>
                  <a:pt x="1943021" y="216486"/>
                </a:lnTo>
                <a:lnTo>
                  <a:pt x="1952214" y="197252"/>
                </a:lnTo>
                <a:lnTo>
                  <a:pt x="1953683" y="192419"/>
                </a:lnTo>
                <a:lnTo>
                  <a:pt x="1963055" y="168401"/>
                </a:lnTo>
                <a:lnTo>
                  <a:pt x="1975758" y="144335"/>
                </a:lnTo>
                <a:lnTo>
                  <a:pt x="1978942" y="139420"/>
                </a:lnTo>
                <a:lnTo>
                  <a:pt x="1987399" y="120268"/>
                </a:lnTo>
                <a:lnTo>
                  <a:pt x="2001016" y="96185"/>
                </a:lnTo>
                <a:lnTo>
                  <a:pt x="2005686" y="89409"/>
                </a:lnTo>
                <a:lnTo>
                  <a:pt x="2014062" y="72167"/>
                </a:lnTo>
                <a:lnTo>
                  <a:pt x="2028430" y="48100"/>
                </a:lnTo>
                <a:lnTo>
                  <a:pt x="2032431" y="42402"/>
                </a:lnTo>
                <a:lnTo>
                  <a:pt x="2041966" y="24034"/>
                </a:lnTo>
                <a:lnTo>
                  <a:pt x="2056856" y="0"/>
                </a:lnTo>
              </a:path>
            </a:pathLst>
          </a:custGeom>
          <a:ln w="11973">
            <a:solidFill>
              <a:srgbClr val="981BFF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 txBox="1"/>
          <p:nvPr/>
        </p:nvSpPr>
        <p:spPr>
          <a:xfrm>
            <a:off x="2285671" y="3122901"/>
            <a:ext cx="237490" cy="162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900" i="1" spc="100" dirty="0">
                <a:solidFill>
                  <a:srgbClr val="231F20"/>
                </a:solidFill>
                <a:latin typeface="Palatino Linotype"/>
                <a:cs typeface="Palatino Linotype"/>
              </a:rPr>
              <a:t>X</a:t>
            </a:r>
            <a:r>
              <a:rPr sz="975" spc="150" baseline="-8547" dirty="0">
                <a:solidFill>
                  <a:srgbClr val="231F20"/>
                </a:solidFill>
                <a:latin typeface="Lucida Sans Unicode"/>
                <a:cs typeface="Lucida Sans Unicode"/>
              </a:rPr>
              <a:t>1</a:t>
            </a:r>
            <a:endParaRPr sz="975" baseline="-8547">
              <a:latin typeface="Lucida Sans Unicode"/>
              <a:cs typeface="Lucida Sans Unicode"/>
            </a:endParaRPr>
          </a:p>
        </p:txBody>
      </p:sp>
      <p:sp>
        <p:nvSpPr>
          <p:cNvPr id="119" name="object 119"/>
          <p:cNvSpPr txBox="1"/>
          <p:nvPr/>
        </p:nvSpPr>
        <p:spPr>
          <a:xfrm>
            <a:off x="4214215" y="3342078"/>
            <a:ext cx="352425" cy="101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70"/>
              </a:lnSpc>
            </a:pPr>
            <a:fld id="{81D60167-4931-47E6-BA6A-407CBD079E47}" type="slidenum">
              <a:rPr sz="600" dirty="0">
                <a:solidFill>
                  <a:srgbClr val="7F7F7F"/>
                </a:solidFill>
                <a:latin typeface="Lucida Console"/>
                <a:cs typeface="Lucida Console"/>
              </a:rPr>
              <a:t>50</a:t>
            </a:fld>
            <a:r>
              <a:rPr sz="600" spc="-240" dirty="0">
                <a:solidFill>
                  <a:srgbClr val="7F7F7F"/>
                </a:solidFill>
                <a:latin typeface="Lucida Console"/>
                <a:cs typeface="Lucida Console"/>
              </a:rPr>
              <a:t> </a:t>
            </a:r>
            <a:r>
              <a:rPr sz="600" dirty="0">
                <a:solidFill>
                  <a:srgbClr val="7F7F7F"/>
                </a:solidFill>
                <a:latin typeface="Lucida Console"/>
                <a:cs typeface="Lucida Console"/>
              </a:rPr>
              <a:t>/</a:t>
            </a:r>
            <a:r>
              <a:rPr sz="600" spc="-240" dirty="0">
                <a:solidFill>
                  <a:srgbClr val="7F7F7F"/>
                </a:solidFill>
                <a:latin typeface="Lucida Console"/>
                <a:cs typeface="Lucida Console"/>
              </a:rPr>
              <a:t> </a:t>
            </a:r>
            <a:r>
              <a:rPr sz="600" dirty="0">
                <a:solidFill>
                  <a:srgbClr val="7F7F7F"/>
                </a:solidFill>
                <a:latin typeface="Lucida Console"/>
                <a:cs typeface="Lucida Console"/>
              </a:rPr>
              <a:t>30</a:t>
            </a:r>
            <a:endParaRPr sz="600">
              <a:latin typeface="Lucida Console"/>
              <a:cs typeface="Lucida Console"/>
            </a:endParaRPr>
          </a:p>
        </p:txBody>
      </p:sp>
      <p:sp>
        <p:nvSpPr>
          <p:cNvPr id="118" name="object 118"/>
          <p:cNvSpPr txBox="1"/>
          <p:nvPr/>
        </p:nvSpPr>
        <p:spPr>
          <a:xfrm>
            <a:off x="705630" y="1659067"/>
            <a:ext cx="147320" cy="18669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950"/>
              </a:lnSpc>
            </a:pPr>
            <a:r>
              <a:rPr sz="900" i="1" spc="-10" dirty="0">
                <a:solidFill>
                  <a:srgbClr val="231F20"/>
                </a:solidFill>
                <a:latin typeface="Palatino Linotype"/>
                <a:cs typeface="Palatino Linotype"/>
              </a:rPr>
              <a:t>X</a:t>
            </a:r>
            <a:r>
              <a:rPr sz="975" baseline="-8547" dirty="0">
                <a:solidFill>
                  <a:srgbClr val="231F20"/>
                </a:solidFill>
                <a:latin typeface="Lucida Sans Unicode"/>
                <a:cs typeface="Lucida Sans Unicode"/>
              </a:rPr>
              <a:t>2</a:t>
            </a:r>
            <a:endParaRPr sz="975" baseline="-8547">
              <a:latin typeface="Lucida Sans Unicode"/>
              <a:cs typeface="Lucida Sans Unicode"/>
            </a:endParaRPr>
          </a:p>
        </p:txBody>
      </p:sp>
      <p:sp>
        <p:nvSpPr>
          <p:cNvPr id="120" name="Footer Placeholder 119">
            <a:extLst>
              <a:ext uri="{FF2B5EF4-FFF2-40B4-BE49-F238E27FC236}">
                <a16:creationId xmlns:a16="http://schemas.microsoft.com/office/drawing/2014/main" id="{FB251213-60C7-418B-C1DF-2429A22BEA08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r>
              <a:rPr lang="en-US"/>
              <a:t>Instructor: Dr. Malak Abdullah</a:t>
            </a:r>
            <a:endParaRPr lang="en-US" dirty="0"/>
          </a:p>
        </p:txBody>
      </p:sp>
      <p:sp>
        <p:nvSpPr>
          <p:cNvPr id="121" name="Slide Number Placeholder 120">
            <a:extLst>
              <a:ext uri="{FF2B5EF4-FFF2-40B4-BE49-F238E27FC236}">
                <a16:creationId xmlns:a16="http://schemas.microsoft.com/office/drawing/2014/main" id="{560EA776-E984-A34A-7B9F-0E12F26ACB3B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670"/>
              </a:lnSpc>
            </a:pPr>
            <a:fld id="{81D60167-4931-47E6-BA6A-407CBD079E47}" type="slidenum">
              <a:rPr lang="en-JO" smtClean="0"/>
              <a:t>50</a:t>
            </a:fld>
            <a:r>
              <a:rPr lang="en-JO" spc="-240"/>
              <a:t> </a:t>
            </a:r>
            <a:r>
              <a:rPr lang="en-JO"/>
              <a:t>/</a:t>
            </a:r>
            <a:r>
              <a:rPr lang="en-JO" spc="-245"/>
              <a:t> </a:t>
            </a:r>
            <a:r>
              <a:rPr lang="en-JO"/>
              <a:t>29</a:t>
            </a:r>
            <a:endParaRPr lang="en-JO" dirty="0"/>
          </a:p>
        </p:txBody>
      </p:sp>
    </p:spTree>
  </p:cSld>
  <p:clrMapOvr>
    <a:masterClrMapping/>
  </p:clrMapOvr>
  <p:transition>
    <p:cut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4608195" cy="2900045"/>
            <a:chOff x="0" y="0"/>
            <a:chExt cx="4608195" cy="2900045"/>
          </a:xfrm>
        </p:grpSpPr>
        <p:sp>
          <p:nvSpPr>
            <p:cNvPr id="3" name="object 3"/>
            <p:cNvSpPr/>
            <p:nvPr/>
          </p:nvSpPr>
          <p:spPr>
            <a:xfrm>
              <a:off x="1125441" y="483031"/>
              <a:ext cx="2566035" cy="2415540"/>
            </a:xfrm>
            <a:custGeom>
              <a:avLst/>
              <a:gdLst/>
              <a:ahLst/>
              <a:cxnLst/>
              <a:rect l="l" t="t" r="r" b="b"/>
              <a:pathLst>
                <a:path w="2566035" h="2415540">
                  <a:moveTo>
                    <a:pt x="0" y="2415169"/>
                  </a:moveTo>
                  <a:lnTo>
                    <a:pt x="2565583" y="2415169"/>
                  </a:lnTo>
                  <a:lnTo>
                    <a:pt x="2565583" y="0"/>
                  </a:lnTo>
                  <a:lnTo>
                    <a:pt x="0" y="0"/>
                  </a:lnTo>
                  <a:lnTo>
                    <a:pt x="0" y="2415169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217079" y="2759722"/>
              <a:ext cx="2382520" cy="52705"/>
            </a:xfrm>
            <a:custGeom>
              <a:avLst/>
              <a:gdLst/>
              <a:ahLst/>
              <a:cxnLst/>
              <a:rect l="l" t="t" r="r" b="b"/>
              <a:pathLst>
                <a:path w="2382520" h="52705">
                  <a:moveTo>
                    <a:pt x="6769" y="45656"/>
                  </a:moveTo>
                  <a:lnTo>
                    <a:pt x="0" y="45656"/>
                  </a:lnTo>
                  <a:lnTo>
                    <a:pt x="0" y="52425"/>
                  </a:lnTo>
                  <a:lnTo>
                    <a:pt x="6769" y="52425"/>
                  </a:lnTo>
                  <a:lnTo>
                    <a:pt x="6769" y="45656"/>
                  </a:lnTo>
                  <a:close/>
                </a:path>
                <a:path w="2382520" h="52705">
                  <a:moveTo>
                    <a:pt x="6769" y="0"/>
                  </a:moveTo>
                  <a:lnTo>
                    <a:pt x="0" y="0"/>
                  </a:lnTo>
                  <a:lnTo>
                    <a:pt x="0" y="6769"/>
                  </a:lnTo>
                  <a:lnTo>
                    <a:pt x="6769" y="6769"/>
                  </a:lnTo>
                  <a:lnTo>
                    <a:pt x="6769" y="0"/>
                  </a:lnTo>
                  <a:close/>
                </a:path>
                <a:path w="2382520" h="52705">
                  <a:moveTo>
                    <a:pt x="55257" y="45656"/>
                  </a:moveTo>
                  <a:lnTo>
                    <a:pt x="48475" y="45656"/>
                  </a:lnTo>
                  <a:lnTo>
                    <a:pt x="48475" y="52425"/>
                  </a:lnTo>
                  <a:lnTo>
                    <a:pt x="55257" y="52425"/>
                  </a:lnTo>
                  <a:lnTo>
                    <a:pt x="55257" y="45656"/>
                  </a:lnTo>
                  <a:close/>
                </a:path>
                <a:path w="2382520" h="52705">
                  <a:moveTo>
                    <a:pt x="55257" y="0"/>
                  </a:moveTo>
                  <a:lnTo>
                    <a:pt x="48475" y="0"/>
                  </a:lnTo>
                  <a:lnTo>
                    <a:pt x="48475" y="6769"/>
                  </a:lnTo>
                  <a:lnTo>
                    <a:pt x="55257" y="6769"/>
                  </a:lnTo>
                  <a:lnTo>
                    <a:pt x="55257" y="0"/>
                  </a:lnTo>
                  <a:close/>
                </a:path>
                <a:path w="2382520" h="52705">
                  <a:moveTo>
                    <a:pt x="103708" y="45656"/>
                  </a:moveTo>
                  <a:lnTo>
                    <a:pt x="96951" y="45656"/>
                  </a:lnTo>
                  <a:lnTo>
                    <a:pt x="96951" y="52425"/>
                  </a:lnTo>
                  <a:lnTo>
                    <a:pt x="103708" y="52425"/>
                  </a:lnTo>
                  <a:lnTo>
                    <a:pt x="103708" y="45656"/>
                  </a:lnTo>
                  <a:close/>
                </a:path>
                <a:path w="2382520" h="52705">
                  <a:moveTo>
                    <a:pt x="103708" y="0"/>
                  </a:moveTo>
                  <a:lnTo>
                    <a:pt x="96951" y="0"/>
                  </a:lnTo>
                  <a:lnTo>
                    <a:pt x="96951" y="6769"/>
                  </a:lnTo>
                  <a:lnTo>
                    <a:pt x="103708" y="6769"/>
                  </a:lnTo>
                  <a:lnTo>
                    <a:pt x="103708" y="0"/>
                  </a:lnTo>
                  <a:close/>
                </a:path>
                <a:path w="2382520" h="52705">
                  <a:moveTo>
                    <a:pt x="152196" y="45656"/>
                  </a:moveTo>
                  <a:lnTo>
                    <a:pt x="145427" y="45656"/>
                  </a:lnTo>
                  <a:lnTo>
                    <a:pt x="145427" y="52425"/>
                  </a:lnTo>
                  <a:lnTo>
                    <a:pt x="152196" y="52425"/>
                  </a:lnTo>
                  <a:lnTo>
                    <a:pt x="152196" y="45656"/>
                  </a:lnTo>
                  <a:close/>
                </a:path>
                <a:path w="2382520" h="52705">
                  <a:moveTo>
                    <a:pt x="152196" y="0"/>
                  </a:moveTo>
                  <a:lnTo>
                    <a:pt x="145427" y="0"/>
                  </a:lnTo>
                  <a:lnTo>
                    <a:pt x="145427" y="6769"/>
                  </a:lnTo>
                  <a:lnTo>
                    <a:pt x="152196" y="6769"/>
                  </a:lnTo>
                  <a:lnTo>
                    <a:pt x="152196" y="0"/>
                  </a:lnTo>
                  <a:close/>
                </a:path>
                <a:path w="2382520" h="52705">
                  <a:moveTo>
                    <a:pt x="200685" y="45656"/>
                  </a:moveTo>
                  <a:lnTo>
                    <a:pt x="193916" y="45656"/>
                  </a:lnTo>
                  <a:lnTo>
                    <a:pt x="193916" y="52425"/>
                  </a:lnTo>
                  <a:lnTo>
                    <a:pt x="200685" y="52425"/>
                  </a:lnTo>
                  <a:lnTo>
                    <a:pt x="200685" y="45656"/>
                  </a:lnTo>
                  <a:close/>
                </a:path>
                <a:path w="2382520" h="52705">
                  <a:moveTo>
                    <a:pt x="200685" y="0"/>
                  </a:moveTo>
                  <a:lnTo>
                    <a:pt x="193916" y="0"/>
                  </a:lnTo>
                  <a:lnTo>
                    <a:pt x="193916" y="6769"/>
                  </a:lnTo>
                  <a:lnTo>
                    <a:pt x="200685" y="6769"/>
                  </a:lnTo>
                  <a:lnTo>
                    <a:pt x="200685" y="0"/>
                  </a:lnTo>
                  <a:close/>
                </a:path>
                <a:path w="2382520" h="52705">
                  <a:moveTo>
                    <a:pt x="249174" y="45656"/>
                  </a:moveTo>
                  <a:lnTo>
                    <a:pt x="242417" y="45656"/>
                  </a:lnTo>
                  <a:lnTo>
                    <a:pt x="242417" y="52425"/>
                  </a:lnTo>
                  <a:lnTo>
                    <a:pt x="249174" y="52425"/>
                  </a:lnTo>
                  <a:lnTo>
                    <a:pt x="249174" y="45656"/>
                  </a:lnTo>
                  <a:close/>
                </a:path>
                <a:path w="2382520" h="52705">
                  <a:moveTo>
                    <a:pt x="249174" y="0"/>
                  </a:moveTo>
                  <a:lnTo>
                    <a:pt x="242417" y="0"/>
                  </a:lnTo>
                  <a:lnTo>
                    <a:pt x="242417" y="6769"/>
                  </a:lnTo>
                  <a:lnTo>
                    <a:pt x="249174" y="6769"/>
                  </a:lnTo>
                  <a:lnTo>
                    <a:pt x="249174" y="0"/>
                  </a:lnTo>
                  <a:close/>
                </a:path>
                <a:path w="2382520" h="52705">
                  <a:moveTo>
                    <a:pt x="297637" y="45656"/>
                  </a:moveTo>
                  <a:lnTo>
                    <a:pt x="290868" y="45656"/>
                  </a:lnTo>
                  <a:lnTo>
                    <a:pt x="290868" y="52425"/>
                  </a:lnTo>
                  <a:lnTo>
                    <a:pt x="297637" y="52425"/>
                  </a:lnTo>
                  <a:lnTo>
                    <a:pt x="297637" y="45656"/>
                  </a:lnTo>
                  <a:close/>
                </a:path>
                <a:path w="2382520" h="52705">
                  <a:moveTo>
                    <a:pt x="297637" y="0"/>
                  </a:moveTo>
                  <a:lnTo>
                    <a:pt x="290868" y="0"/>
                  </a:lnTo>
                  <a:lnTo>
                    <a:pt x="290868" y="6769"/>
                  </a:lnTo>
                  <a:lnTo>
                    <a:pt x="297637" y="6769"/>
                  </a:lnTo>
                  <a:lnTo>
                    <a:pt x="297637" y="0"/>
                  </a:lnTo>
                  <a:close/>
                </a:path>
                <a:path w="2382520" h="52705">
                  <a:moveTo>
                    <a:pt x="346125" y="45656"/>
                  </a:moveTo>
                  <a:lnTo>
                    <a:pt x="339356" y="45656"/>
                  </a:lnTo>
                  <a:lnTo>
                    <a:pt x="339356" y="52425"/>
                  </a:lnTo>
                  <a:lnTo>
                    <a:pt x="346125" y="52425"/>
                  </a:lnTo>
                  <a:lnTo>
                    <a:pt x="346125" y="45656"/>
                  </a:lnTo>
                  <a:close/>
                </a:path>
                <a:path w="2382520" h="52705">
                  <a:moveTo>
                    <a:pt x="346125" y="0"/>
                  </a:moveTo>
                  <a:lnTo>
                    <a:pt x="339356" y="0"/>
                  </a:lnTo>
                  <a:lnTo>
                    <a:pt x="339356" y="6769"/>
                  </a:lnTo>
                  <a:lnTo>
                    <a:pt x="346125" y="6769"/>
                  </a:lnTo>
                  <a:lnTo>
                    <a:pt x="346125" y="0"/>
                  </a:lnTo>
                  <a:close/>
                </a:path>
                <a:path w="2382520" h="52705">
                  <a:moveTo>
                    <a:pt x="394614" y="45656"/>
                  </a:moveTo>
                  <a:lnTo>
                    <a:pt x="387845" y="45656"/>
                  </a:lnTo>
                  <a:lnTo>
                    <a:pt x="387845" y="52425"/>
                  </a:lnTo>
                  <a:lnTo>
                    <a:pt x="394614" y="52425"/>
                  </a:lnTo>
                  <a:lnTo>
                    <a:pt x="394614" y="45656"/>
                  </a:lnTo>
                  <a:close/>
                </a:path>
                <a:path w="2382520" h="52705">
                  <a:moveTo>
                    <a:pt x="394614" y="0"/>
                  </a:moveTo>
                  <a:lnTo>
                    <a:pt x="387845" y="0"/>
                  </a:lnTo>
                  <a:lnTo>
                    <a:pt x="387845" y="6769"/>
                  </a:lnTo>
                  <a:lnTo>
                    <a:pt x="394614" y="6769"/>
                  </a:lnTo>
                  <a:lnTo>
                    <a:pt x="394614" y="0"/>
                  </a:lnTo>
                  <a:close/>
                </a:path>
                <a:path w="2382520" h="52705">
                  <a:moveTo>
                    <a:pt x="443103" y="45656"/>
                  </a:moveTo>
                  <a:lnTo>
                    <a:pt x="436333" y="45656"/>
                  </a:lnTo>
                  <a:lnTo>
                    <a:pt x="436333" y="52425"/>
                  </a:lnTo>
                  <a:lnTo>
                    <a:pt x="443103" y="52425"/>
                  </a:lnTo>
                  <a:lnTo>
                    <a:pt x="443103" y="45656"/>
                  </a:lnTo>
                  <a:close/>
                </a:path>
                <a:path w="2382520" h="52705">
                  <a:moveTo>
                    <a:pt x="443103" y="0"/>
                  </a:moveTo>
                  <a:lnTo>
                    <a:pt x="436333" y="0"/>
                  </a:lnTo>
                  <a:lnTo>
                    <a:pt x="436333" y="6769"/>
                  </a:lnTo>
                  <a:lnTo>
                    <a:pt x="443103" y="6769"/>
                  </a:lnTo>
                  <a:lnTo>
                    <a:pt x="443103" y="0"/>
                  </a:lnTo>
                  <a:close/>
                </a:path>
                <a:path w="2382520" h="52705">
                  <a:moveTo>
                    <a:pt x="491553" y="45656"/>
                  </a:moveTo>
                  <a:lnTo>
                    <a:pt x="484784" y="45656"/>
                  </a:lnTo>
                  <a:lnTo>
                    <a:pt x="484784" y="52425"/>
                  </a:lnTo>
                  <a:lnTo>
                    <a:pt x="491553" y="52425"/>
                  </a:lnTo>
                  <a:lnTo>
                    <a:pt x="491553" y="45656"/>
                  </a:lnTo>
                  <a:close/>
                </a:path>
                <a:path w="2382520" h="52705">
                  <a:moveTo>
                    <a:pt x="491553" y="0"/>
                  </a:moveTo>
                  <a:lnTo>
                    <a:pt x="484784" y="0"/>
                  </a:lnTo>
                  <a:lnTo>
                    <a:pt x="484784" y="6769"/>
                  </a:lnTo>
                  <a:lnTo>
                    <a:pt x="491553" y="6769"/>
                  </a:lnTo>
                  <a:lnTo>
                    <a:pt x="491553" y="0"/>
                  </a:lnTo>
                  <a:close/>
                </a:path>
                <a:path w="2382520" h="52705">
                  <a:moveTo>
                    <a:pt x="540054" y="45656"/>
                  </a:moveTo>
                  <a:lnTo>
                    <a:pt x="533273" y="45656"/>
                  </a:lnTo>
                  <a:lnTo>
                    <a:pt x="533273" y="52425"/>
                  </a:lnTo>
                  <a:lnTo>
                    <a:pt x="540054" y="52425"/>
                  </a:lnTo>
                  <a:lnTo>
                    <a:pt x="540054" y="45656"/>
                  </a:lnTo>
                  <a:close/>
                </a:path>
                <a:path w="2382520" h="52705">
                  <a:moveTo>
                    <a:pt x="540054" y="0"/>
                  </a:moveTo>
                  <a:lnTo>
                    <a:pt x="533273" y="0"/>
                  </a:lnTo>
                  <a:lnTo>
                    <a:pt x="533273" y="6769"/>
                  </a:lnTo>
                  <a:lnTo>
                    <a:pt x="540054" y="6769"/>
                  </a:lnTo>
                  <a:lnTo>
                    <a:pt x="540054" y="0"/>
                  </a:lnTo>
                  <a:close/>
                </a:path>
                <a:path w="2382520" h="52705">
                  <a:moveTo>
                    <a:pt x="588543" y="45656"/>
                  </a:moveTo>
                  <a:lnTo>
                    <a:pt x="581774" y="45656"/>
                  </a:lnTo>
                  <a:lnTo>
                    <a:pt x="581774" y="52425"/>
                  </a:lnTo>
                  <a:lnTo>
                    <a:pt x="588543" y="52425"/>
                  </a:lnTo>
                  <a:lnTo>
                    <a:pt x="588543" y="45656"/>
                  </a:lnTo>
                  <a:close/>
                </a:path>
                <a:path w="2382520" h="52705">
                  <a:moveTo>
                    <a:pt x="588543" y="0"/>
                  </a:moveTo>
                  <a:lnTo>
                    <a:pt x="581774" y="0"/>
                  </a:lnTo>
                  <a:lnTo>
                    <a:pt x="581774" y="6769"/>
                  </a:lnTo>
                  <a:lnTo>
                    <a:pt x="588543" y="6769"/>
                  </a:lnTo>
                  <a:lnTo>
                    <a:pt x="588543" y="0"/>
                  </a:lnTo>
                  <a:close/>
                </a:path>
                <a:path w="2382520" h="52705">
                  <a:moveTo>
                    <a:pt x="636993" y="45656"/>
                  </a:moveTo>
                  <a:lnTo>
                    <a:pt x="630224" y="45656"/>
                  </a:lnTo>
                  <a:lnTo>
                    <a:pt x="630224" y="52425"/>
                  </a:lnTo>
                  <a:lnTo>
                    <a:pt x="636993" y="52425"/>
                  </a:lnTo>
                  <a:lnTo>
                    <a:pt x="636993" y="45656"/>
                  </a:lnTo>
                  <a:close/>
                </a:path>
                <a:path w="2382520" h="52705">
                  <a:moveTo>
                    <a:pt x="636993" y="0"/>
                  </a:moveTo>
                  <a:lnTo>
                    <a:pt x="630224" y="0"/>
                  </a:lnTo>
                  <a:lnTo>
                    <a:pt x="630224" y="6769"/>
                  </a:lnTo>
                  <a:lnTo>
                    <a:pt x="636993" y="6769"/>
                  </a:lnTo>
                  <a:lnTo>
                    <a:pt x="636993" y="0"/>
                  </a:lnTo>
                  <a:close/>
                </a:path>
                <a:path w="2382520" h="52705">
                  <a:moveTo>
                    <a:pt x="685482" y="45656"/>
                  </a:moveTo>
                  <a:lnTo>
                    <a:pt x="678713" y="45656"/>
                  </a:lnTo>
                  <a:lnTo>
                    <a:pt x="678713" y="52425"/>
                  </a:lnTo>
                  <a:lnTo>
                    <a:pt x="685482" y="52425"/>
                  </a:lnTo>
                  <a:lnTo>
                    <a:pt x="685482" y="45656"/>
                  </a:lnTo>
                  <a:close/>
                </a:path>
                <a:path w="2382520" h="52705">
                  <a:moveTo>
                    <a:pt x="685482" y="0"/>
                  </a:moveTo>
                  <a:lnTo>
                    <a:pt x="678713" y="0"/>
                  </a:lnTo>
                  <a:lnTo>
                    <a:pt x="678713" y="6769"/>
                  </a:lnTo>
                  <a:lnTo>
                    <a:pt x="685482" y="6769"/>
                  </a:lnTo>
                  <a:lnTo>
                    <a:pt x="685482" y="0"/>
                  </a:lnTo>
                  <a:close/>
                </a:path>
                <a:path w="2382520" h="52705">
                  <a:moveTo>
                    <a:pt x="733958" y="45656"/>
                  </a:moveTo>
                  <a:lnTo>
                    <a:pt x="727202" y="45656"/>
                  </a:lnTo>
                  <a:lnTo>
                    <a:pt x="727202" y="52425"/>
                  </a:lnTo>
                  <a:lnTo>
                    <a:pt x="733958" y="52425"/>
                  </a:lnTo>
                  <a:lnTo>
                    <a:pt x="733958" y="45656"/>
                  </a:lnTo>
                  <a:close/>
                </a:path>
                <a:path w="2382520" h="52705">
                  <a:moveTo>
                    <a:pt x="733958" y="0"/>
                  </a:moveTo>
                  <a:lnTo>
                    <a:pt x="727202" y="0"/>
                  </a:lnTo>
                  <a:lnTo>
                    <a:pt x="727202" y="6769"/>
                  </a:lnTo>
                  <a:lnTo>
                    <a:pt x="733958" y="6769"/>
                  </a:lnTo>
                  <a:lnTo>
                    <a:pt x="733958" y="0"/>
                  </a:lnTo>
                  <a:close/>
                </a:path>
                <a:path w="2382520" h="52705">
                  <a:moveTo>
                    <a:pt x="782459" y="45656"/>
                  </a:moveTo>
                  <a:lnTo>
                    <a:pt x="775690" y="45656"/>
                  </a:lnTo>
                  <a:lnTo>
                    <a:pt x="775690" y="52425"/>
                  </a:lnTo>
                  <a:lnTo>
                    <a:pt x="782459" y="52425"/>
                  </a:lnTo>
                  <a:lnTo>
                    <a:pt x="782459" y="45656"/>
                  </a:lnTo>
                  <a:close/>
                </a:path>
                <a:path w="2382520" h="52705">
                  <a:moveTo>
                    <a:pt x="782459" y="0"/>
                  </a:moveTo>
                  <a:lnTo>
                    <a:pt x="775690" y="0"/>
                  </a:lnTo>
                  <a:lnTo>
                    <a:pt x="775690" y="6769"/>
                  </a:lnTo>
                  <a:lnTo>
                    <a:pt x="782459" y="6769"/>
                  </a:lnTo>
                  <a:lnTo>
                    <a:pt x="782459" y="0"/>
                  </a:lnTo>
                  <a:close/>
                </a:path>
                <a:path w="2382520" h="52705">
                  <a:moveTo>
                    <a:pt x="830910" y="45656"/>
                  </a:moveTo>
                  <a:lnTo>
                    <a:pt x="824141" y="45656"/>
                  </a:lnTo>
                  <a:lnTo>
                    <a:pt x="824141" y="52425"/>
                  </a:lnTo>
                  <a:lnTo>
                    <a:pt x="830910" y="52425"/>
                  </a:lnTo>
                  <a:lnTo>
                    <a:pt x="830910" y="45656"/>
                  </a:lnTo>
                  <a:close/>
                </a:path>
                <a:path w="2382520" h="52705">
                  <a:moveTo>
                    <a:pt x="830910" y="0"/>
                  </a:moveTo>
                  <a:lnTo>
                    <a:pt x="824141" y="0"/>
                  </a:lnTo>
                  <a:lnTo>
                    <a:pt x="824141" y="6769"/>
                  </a:lnTo>
                  <a:lnTo>
                    <a:pt x="830910" y="6769"/>
                  </a:lnTo>
                  <a:lnTo>
                    <a:pt x="830910" y="0"/>
                  </a:lnTo>
                  <a:close/>
                </a:path>
                <a:path w="2382520" h="52705">
                  <a:moveTo>
                    <a:pt x="879411" y="45656"/>
                  </a:moveTo>
                  <a:lnTo>
                    <a:pt x="872642" y="45656"/>
                  </a:lnTo>
                  <a:lnTo>
                    <a:pt x="872642" y="52425"/>
                  </a:lnTo>
                  <a:lnTo>
                    <a:pt x="879411" y="52425"/>
                  </a:lnTo>
                  <a:lnTo>
                    <a:pt x="879411" y="45656"/>
                  </a:lnTo>
                  <a:close/>
                </a:path>
                <a:path w="2382520" h="52705">
                  <a:moveTo>
                    <a:pt x="879411" y="0"/>
                  </a:moveTo>
                  <a:lnTo>
                    <a:pt x="872642" y="0"/>
                  </a:lnTo>
                  <a:lnTo>
                    <a:pt x="872642" y="6769"/>
                  </a:lnTo>
                  <a:lnTo>
                    <a:pt x="879411" y="6769"/>
                  </a:lnTo>
                  <a:lnTo>
                    <a:pt x="879411" y="0"/>
                  </a:lnTo>
                  <a:close/>
                </a:path>
                <a:path w="2382520" h="52705">
                  <a:moveTo>
                    <a:pt x="927887" y="45656"/>
                  </a:moveTo>
                  <a:lnTo>
                    <a:pt x="921118" y="45656"/>
                  </a:lnTo>
                  <a:lnTo>
                    <a:pt x="921118" y="52425"/>
                  </a:lnTo>
                  <a:lnTo>
                    <a:pt x="927887" y="52425"/>
                  </a:lnTo>
                  <a:lnTo>
                    <a:pt x="927887" y="45656"/>
                  </a:lnTo>
                  <a:close/>
                </a:path>
                <a:path w="2382520" h="52705">
                  <a:moveTo>
                    <a:pt x="927887" y="0"/>
                  </a:moveTo>
                  <a:lnTo>
                    <a:pt x="921118" y="0"/>
                  </a:lnTo>
                  <a:lnTo>
                    <a:pt x="921118" y="6769"/>
                  </a:lnTo>
                  <a:lnTo>
                    <a:pt x="927887" y="6769"/>
                  </a:lnTo>
                  <a:lnTo>
                    <a:pt x="927887" y="0"/>
                  </a:lnTo>
                  <a:close/>
                </a:path>
                <a:path w="2382520" h="52705">
                  <a:moveTo>
                    <a:pt x="976376" y="45656"/>
                  </a:moveTo>
                  <a:lnTo>
                    <a:pt x="969606" y="45656"/>
                  </a:lnTo>
                  <a:lnTo>
                    <a:pt x="969606" y="52425"/>
                  </a:lnTo>
                  <a:lnTo>
                    <a:pt x="976376" y="52425"/>
                  </a:lnTo>
                  <a:lnTo>
                    <a:pt x="976376" y="45656"/>
                  </a:lnTo>
                  <a:close/>
                </a:path>
                <a:path w="2382520" h="52705">
                  <a:moveTo>
                    <a:pt x="976376" y="0"/>
                  </a:moveTo>
                  <a:lnTo>
                    <a:pt x="969606" y="0"/>
                  </a:lnTo>
                  <a:lnTo>
                    <a:pt x="969606" y="6769"/>
                  </a:lnTo>
                  <a:lnTo>
                    <a:pt x="976376" y="6769"/>
                  </a:lnTo>
                  <a:lnTo>
                    <a:pt x="976376" y="0"/>
                  </a:lnTo>
                  <a:close/>
                </a:path>
                <a:path w="2382520" h="52705">
                  <a:moveTo>
                    <a:pt x="1024826" y="45656"/>
                  </a:moveTo>
                  <a:lnTo>
                    <a:pt x="1018057" y="45656"/>
                  </a:lnTo>
                  <a:lnTo>
                    <a:pt x="1018057" y="52425"/>
                  </a:lnTo>
                  <a:lnTo>
                    <a:pt x="1024826" y="52425"/>
                  </a:lnTo>
                  <a:lnTo>
                    <a:pt x="1024826" y="45656"/>
                  </a:lnTo>
                  <a:close/>
                </a:path>
                <a:path w="2382520" h="52705">
                  <a:moveTo>
                    <a:pt x="1073327" y="45656"/>
                  </a:moveTo>
                  <a:lnTo>
                    <a:pt x="1066558" y="45656"/>
                  </a:lnTo>
                  <a:lnTo>
                    <a:pt x="1066558" y="52425"/>
                  </a:lnTo>
                  <a:lnTo>
                    <a:pt x="1073327" y="52425"/>
                  </a:lnTo>
                  <a:lnTo>
                    <a:pt x="1073327" y="45656"/>
                  </a:lnTo>
                  <a:close/>
                </a:path>
                <a:path w="2382520" h="52705">
                  <a:moveTo>
                    <a:pt x="1121816" y="45656"/>
                  </a:moveTo>
                  <a:lnTo>
                    <a:pt x="1115047" y="45656"/>
                  </a:lnTo>
                  <a:lnTo>
                    <a:pt x="1115047" y="52425"/>
                  </a:lnTo>
                  <a:lnTo>
                    <a:pt x="1121816" y="52425"/>
                  </a:lnTo>
                  <a:lnTo>
                    <a:pt x="1121816" y="45656"/>
                  </a:lnTo>
                  <a:close/>
                </a:path>
                <a:path w="2382520" h="52705">
                  <a:moveTo>
                    <a:pt x="1170292" y="45656"/>
                  </a:moveTo>
                  <a:lnTo>
                    <a:pt x="1163523" y="45656"/>
                  </a:lnTo>
                  <a:lnTo>
                    <a:pt x="1163523" y="52425"/>
                  </a:lnTo>
                  <a:lnTo>
                    <a:pt x="1170292" y="52425"/>
                  </a:lnTo>
                  <a:lnTo>
                    <a:pt x="1170292" y="45656"/>
                  </a:lnTo>
                  <a:close/>
                </a:path>
                <a:path w="2382520" h="52705">
                  <a:moveTo>
                    <a:pt x="1218755" y="45656"/>
                  </a:moveTo>
                  <a:lnTo>
                    <a:pt x="1211999" y="45656"/>
                  </a:lnTo>
                  <a:lnTo>
                    <a:pt x="1211999" y="52425"/>
                  </a:lnTo>
                  <a:lnTo>
                    <a:pt x="1218755" y="52425"/>
                  </a:lnTo>
                  <a:lnTo>
                    <a:pt x="1218755" y="45656"/>
                  </a:lnTo>
                  <a:close/>
                </a:path>
                <a:path w="2382520" h="52705">
                  <a:moveTo>
                    <a:pt x="1267244" y="45656"/>
                  </a:moveTo>
                  <a:lnTo>
                    <a:pt x="1260475" y="45656"/>
                  </a:lnTo>
                  <a:lnTo>
                    <a:pt x="1260475" y="52425"/>
                  </a:lnTo>
                  <a:lnTo>
                    <a:pt x="1267244" y="52425"/>
                  </a:lnTo>
                  <a:lnTo>
                    <a:pt x="1267244" y="45656"/>
                  </a:lnTo>
                  <a:close/>
                </a:path>
                <a:path w="2382520" h="52705">
                  <a:moveTo>
                    <a:pt x="1315732" y="45656"/>
                  </a:moveTo>
                  <a:lnTo>
                    <a:pt x="1308963" y="45656"/>
                  </a:lnTo>
                  <a:lnTo>
                    <a:pt x="1308963" y="52425"/>
                  </a:lnTo>
                  <a:lnTo>
                    <a:pt x="1315732" y="52425"/>
                  </a:lnTo>
                  <a:lnTo>
                    <a:pt x="1315732" y="45656"/>
                  </a:lnTo>
                  <a:close/>
                </a:path>
                <a:path w="2382520" h="52705">
                  <a:moveTo>
                    <a:pt x="1364221" y="45656"/>
                  </a:moveTo>
                  <a:lnTo>
                    <a:pt x="1357464" y="45656"/>
                  </a:lnTo>
                  <a:lnTo>
                    <a:pt x="1357464" y="52425"/>
                  </a:lnTo>
                  <a:lnTo>
                    <a:pt x="1364221" y="52425"/>
                  </a:lnTo>
                  <a:lnTo>
                    <a:pt x="1364221" y="45656"/>
                  </a:lnTo>
                  <a:close/>
                </a:path>
                <a:path w="2382520" h="52705">
                  <a:moveTo>
                    <a:pt x="1412684" y="45656"/>
                  </a:moveTo>
                  <a:lnTo>
                    <a:pt x="1405915" y="45656"/>
                  </a:lnTo>
                  <a:lnTo>
                    <a:pt x="1405915" y="52425"/>
                  </a:lnTo>
                  <a:lnTo>
                    <a:pt x="1412684" y="52425"/>
                  </a:lnTo>
                  <a:lnTo>
                    <a:pt x="1412684" y="45656"/>
                  </a:lnTo>
                  <a:close/>
                </a:path>
                <a:path w="2382520" h="52705">
                  <a:moveTo>
                    <a:pt x="1461173" y="45656"/>
                  </a:moveTo>
                  <a:lnTo>
                    <a:pt x="1454404" y="45656"/>
                  </a:lnTo>
                  <a:lnTo>
                    <a:pt x="1454404" y="52425"/>
                  </a:lnTo>
                  <a:lnTo>
                    <a:pt x="1461173" y="52425"/>
                  </a:lnTo>
                  <a:lnTo>
                    <a:pt x="1461173" y="45656"/>
                  </a:lnTo>
                  <a:close/>
                </a:path>
                <a:path w="2382520" h="52705">
                  <a:moveTo>
                    <a:pt x="1509661" y="45656"/>
                  </a:moveTo>
                  <a:lnTo>
                    <a:pt x="1502879" y="45656"/>
                  </a:lnTo>
                  <a:lnTo>
                    <a:pt x="1502879" y="52425"/>
                  </a:lnTo>
                  <a:lnTo>
                    <a:pt x="1509661" y="52425"/>
                  </a:lnTo>
                  <a:lnTo>
                    <a:pt x="1509661" y="45656"/>
                  </a:lnTo>
                  <a:close/>
                </a:path>
                <a:path w="2382520" h="52705">
                  <a:moveTo>
                    <a:pt x="1558150" y="45656"/>
                  </a:moveTo>
                  <a:lnTo>
                    <a:pt x="1551381" y="45656"/>
                  </a:lnTo>
                  <a:lnTo>
                    <a:pt x="1551381" y="52425"/>
                  </a:lnTo>
                  <a:lnTo>
                    <a:pt x="1558150" y="52425"/>
                  </a:lnTo>
                  <a:lnTo>
                    <a:pt x="1558150" y="45656"/>
                  </a:lnTo>
                  <a:close/>
                </a:path>
                <a:path w="2382520" h="52705">
                  <a:moveTo>
                    <a:pt x="1606600" y="45656"/>
                  </a:moveTo>
                  <a:lnTo>
                    <a:pt x="1599831" y="45656"/>
                  </a:lnTo>
                  <a:lnTo>
                    <a:pt x="1599831" y="52425"/>
                  </a:lnTo>
                  <a:lnTo>
                    <a:pt x="1606600" y="52425"/>
                  </a:lnTo>
                  <a:lnTo>
                    <a:pt x="1606600" y="45656"/>
                  </a:lnTo>
                  <a:close/>
                </a:path>
                <a:path w="2382520" h="52705">
                  <a:moveTo>
                    <a:pt x="1655089" y="45656"/>
                  </a:moveTo>
                  <a:lnTo>
                    <a:pt x="1648320" y="45656"/>
                  </a:lnTo>
                  <a:lnTo>
                    <a:pt x="1648320" y="52425"/>
                  </a:lnTo>
                  <a:lnTo>
                    <a:pt x="1655089" y="52425"/>
                  </a:lnTo>
                  <a:lnTo>
                    <a:pt x="1655089" y="45656"/>
                  </a:lnTo>
                  <a:close/>
                </a:path>
                <a:path w="2382520" h="52705">
                  <a:moveTo>
                    <a:pt x="1703578" y="45656"/>
                  </a:moveTo>
                  <a:lnTo>
                    <a:pt x="1696821" y="45656"/>
                  </a:lnTo>
                  <a:lnTo>
                    <a:pt x="1696821" y="52425"/>
                  </a:lnTo>
                  <a:lnTo>
                    <a:pt x="1703578" y="52425"/>
                  </a:lnTo>
                  <a:lnTo>
                    <a:pt x="1703578" y="45656"/>
                  </a:lnTo>
                  <a:close/>
                </a:path>
                <a:path w="2382520" h="52705">
                  <a:moveTo>
                    <a:pt x="1752079" y="45656"/>
                  </a:moveTo>
                  <a:lnTo>
                    <a:pt x="1745310" y="45656"/>
                  </a:lnTo>
                  <a:lnTo>
                    <a:pt x="1745310" y="52425"/>
                  </a:lnTo>
                  <a:lnTo>
                    <a:pt x="1752079" y="52425"/>
                  </a:lnTo>
                  <a:lnTo>
                    <a:pt x="1752079" y="45656"/>
                  </a:lnTo>
                  <a:close/>
                </a:path>
                <a:path w="2382520" h="52705">
                  <a:moveTo>
                    <a:pt x="1800529" y="45656"/>
                  </a:moveTo>
                  <a:lnTo>
                    <a:pt x="1793760" y="45656"/>
                  </a:lnTo>
                  <a:lnTo>
                    <a:pt x="1793760" y="52425"/>
                  </a:lnTo>
                  <a:lnTo>
                    <a:pt x="1800529" y="52425"/>
                  </a:lnTo>
                  <a:lnTo>
                    <a:pt x="1800529" y="45656"/>
                  </a:lnTo>
                  <a:close/>
                </a:path>
                <a:path w="2382520" h="52705">
                  <a:moveTo>
                    <a:pt x="1849005" y="45656"/>
                  </a:moveTo>
                  <a:lnTo>
                    <a:pt x="1842249" y="45656"/>
                  </a:lnTo>
                  <a:lnTo>
                    <a:pt x="1842249" y="52425"/>
                  </a:lnTo>
                  <a:lnTo>
                    <a:pt x="1849005" y="52425"/>
                  </a:lnTo>
                  <a:lnTo>
                    <a:pt x="1849005" y="45656"/>
                  </a:lnTo>
                  <a:close/>
                </a:path>
                <a:path w="2382520" h="52705">
                  <a:moveTo>
                    <a:pt x="1897507" y="45656"/>
                  </a:moveTo>
                  <a:lnTo>
                    <a:pt x="1890737" y="45656"/>
                  </a:lnTo>
                  <a:lnTo>
                    <a:pt x="1890737" y="52425"/>
                  </a:lnTo>
                  <a:lnTo>
                    <a:pt x="1897507" y="52425"/>
                  </a:lnTo>
                  <a:lnTo>
                    <a:pt x="1897507" y="45656"/>
                  </a:lnTo>
                  <a:close/>
                </a:path>
                <a:path w="2382520" h="52705">
                  <a:moveTo>
                    <a:pt x="1945957" y="45656"/>
                  </a:moveTo>
                  <a:lnTo>
                    <a:pt x="1939188" y="45656"/>
                  </a:lnTo>
                  <a:lnTo>
                    <a:pt x="1939188" y="52425"/>
                  </a:lnTo>
                  <a:lnTo>
                    <a:pt x="1945957" y="52425"/>
                  </a:lnTo>
                  <a:lnTo>
                    <a:pt x="1945957" y="45656"/>
                  </a:lnTo>
                  <a:close/>
                </a:path>
                <a:path w="2382520" h="52705">
                  <a:moveTo>
                    <a:pt x="1994446" y="45656"/>
                  </a:moveTo>
                  <a:lnTo>
                    <a:pt x="1987677" y="45656"/>
                  </a:lnTo>
                  <a:lnTo>
                    <a:pt x="1987677" y="52425"/>
                  </a:lnTo>
                  <a:lnTo>
                    <a:pt x="1994446" y="52425"/>
                  </a:lnTo>
                  <a:lnTo>
                    <a:pt x="1994446" y="45656"/>
                  </a:lnTo>
                  <a:close/>
                </a:path>
                <a:path w="2382520" h="52705">
                  <a:moveTo>
                    <a:pt x="2042934" y="45656"/>
                  </a:moveTo>
                  <a:lnTo>
                    <a:pt x="2036165" y="45656"/>
                  </a:lnTo>
                  <a:lnTo>
                    <a:pt x="2036165" y="52425"/>
                  </a:lnTo>
                  <a:lnTo>
                    <a:pt x="2042934" y="52425"/>
                  </a:lnTo>
                  <a:lnTo>
                    <a:pt x="2042934" y="45656"/>
                  </a:lnTo>
                  <a:close/>
                </a:path>
                <a:path w="2382520" h="52705">
                  <a:moveTo>
                    <a:pt x="2091423" y="45656"/>
                  </a:moveTo>
                  <a:lnTo>
                    <a:pt x="2084654" y="45656"/>
                  </a:lnTo>
                  <a:lnTo>
                    <a:pt x="2084654" y="52425"/>
                  </a:lnTo>
                  <a:lnTo>
                    <a:pt x="2091423" y="52425"/>
                  </a:lnTo>
                  <a:lnTo>
                    <a:pt x="2091423" y="45656"/>
                  </a:lnTo>
                  <a:close/>
                </a:path>
                <a:path w="2382520" h="52705">
                  <a:moveTo>
                    <a:pt x="2139873" y="45656"/>
                  </a:moveTo>
                  <a:lnTo>
                    <a:pt x="2133104" y="45656"/>
                  </a:lnTo>
                  <a:lnTo>
                    <a:pt x="2133104" y="52425"/>
                  </a:lnTo>
                  <a:lnTo>
                    <a:pt x="2139873" y="52425"/>
                  </a:lnTo>
                  <a:lnTo>
                    <a:pt x="2139873" y="45656"/>
                  </a:lnTo>
                  <a:close/>
                </a:path>
                <a:path w="2382520" h="52705">
                  <a:moveTo>
                    <a:pt x="2188362" y="45656"/>
                  </a:moveTo>
                  <a:lnTo>
                    <a:pt x="2181606" y="45656"/>
                  </a:lnTo>
                  <a:lnTo>
                    <a:pt x="2181606" y="52425"/>
                  </a:lnTo>
                  <a:lnTo>
                    <a:pt x="2188362" y="52425"/>
                  </a:lnTo>
                  <a:lnTo>
                    <a:pt x="2188362" y="45656"/>
                  </a:lnTo>
                  <a:close/>
                </a:path>
                <a:path w="2382520" h="52705">
                  <a:moveTo>
                    <a:pt x="2236863" y="45656"/>
                  </a:moveTo>
                  <a:lnTo>
                    <a:pt x="2230094" y="45656"/>
                  </a:lnTo>
                  <a:lnTo>
                    <a:pt x="2230094" y="52425"/>
                  </a:lnTo>
                  <a:lnTo>
                    <a:pt x="2236863" y="52425"/>
                  </a:lnTo>
                  <a:lnTo>
                    <a:pt x="2236863" y="45656"/>
                  </a:lnTo>
                  <a:close/>
                </a:path>
                <a:path w="2382520" h="52705">
                  <a:moveTo>
                    <a:pt x="2285352" y="45656"/>
                  </a:moveTo>
                  <a:lnTo>
                    <a:pt x="2278583" y="45656"/>
                  </a:lnTo>
                  <a:lnTo>
                    <a:pt x="2278583" y="52425"/>
                  </a:lnTo>
                  <a:lnTo>
                    <a:pt x="2285352" y="52425"/>
                  </a:lnTo>
                  <a:lnTo>
                    <a:pt x="2285352" y="45656"/>
                  </a:lnTo>
                  <a:close/>
                </a:path>
                <a:path w="2382520" h="52705">
                  <a:moveTo>
                    <a:pt x="2333802" y="45656"/>
                  </a:moveTo>
                  <a:lnTo>
                    <a:pt x="2327033" y="45656"/>
                  </a:lnTo>
                  <a:lnTo>
                    <a:pt x="2327033" y="52425"/>
                  </a:lnTo>
                  <a:lnTo>
                    <a:pt x="2333802" y="52425"/>
                  </a:lnTo>
                  <a:lnTo>
                    <a:pt x="2333802" y="45656"/>
                  </a:lnTo>
                  <a:close/>
                </a:path>
                <a:path w="2382520" h="52705">
                  <a:moveTo>
                    <a:pt x="2382278" y="45656"/>
                  </a:moveTo>
                  <a:lnTo>
                    <a:pt x="2375522" y="45656"/>
                  </a:lnTo>
                  <a:lnTo>
                    <a:pt x="2375522" y="52425"/>
                  </a:lnTo>
                  <a:lnTo>
                    <a:pt x="2382278" y="52425"/>
                  </a:lnTo>
                  <a:lnTo>
                    <a:pt x="2382278" y="45656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217079" y="2714091"/>
              <a:ext cx="2382520" cy="52705"/>
            </a:xfrm>
            <a:custGeom>
              <a:avLst/>
              <a:gdLst/>
              <a:ahLst/>
              <a:cxnLst/>
              <a:rect l="l" t="t" r="r" b="b"/>
              <a:pathLst>
                <a:path w="2382520" h="52705">
                  <a:moveTo>
                    <a:pt x="6769" y="0"/>
                  </a:moveTo>
                  <a:lnTo>
                    <a:pt x="0" y="0"/>
                  </a:lnTo>
                  <a:lnTo>
                    <a:pt x="0" y="6769"/>
                  </a:lnTo>
                  <a:lnTo>
                    <a:pt x="6769" y="6769"/>
                  </a:lnTo>
                  <a:lnTo>
                    <a:pt x="6769" y="0"/>
                  </a:lnTo>
                  <a:close/>
                </a:path>
                <a:path w="2382520" h="52705">
                  <a:moveTo>
                    <a:pt x="55257" y="0"/>
                  </a:moveTo>
                  <a:lnTo>
                    <a:pt x="48475" y="0"/>
                  </a:lnTo>
                  <a:lnTo>
                    <a:pt x="48475" y="6769"/>
                  </a:lnTo>
                  <a:lnTo>
                    <a:pt x="55257" y="6769"/>
                  </a:lnTo>
                  <a:lnTo>
                    <a:pt x="55257" y="0"/>
                  </a:lnTo>
                  <a:close/>
                </a:path>
                <a:path w="2382520" h="52705">
                  <a:moveTo>
                    <a:pt x="103708" y="0"/>
                  </a:moveTo>
                  <a:lnTo>
                    <a:pt x="96951" y="0"/>
                  </a:lnTo>
                  <a:lnTo>
                    <a:pt x="96951" y="6769"/>
                  </a:lnTo>
                  <a:lnTo>
                    <a:pt x="103708" y="6769"/>
                  </a:lnTo>
                  <a:lnTo>
                    <a:pt x="103708" y="0"/>
                  </a:lnTo>
                  <a:close/>
                </a:path>
                <a:path w="2382520" h="52705">
                  <a:moveTo>
                    <a:pt x="152196" y="0"/>
                  </a:moveTo>
                  <a:lnTo>
                    <a:pt x="145427" y="0"/>
                  </a:lnTo>
                  <a:lnTo>
                    <a:pt x="145427" y="6769"/>
                  </a:lnTo>
                  <a:lnTo>
                    <a:pt x="152196" y="6769"/>
                  </a:lnTo>
                  <a:lnTo>
                    <a:pt x="152196" y="0"/>
                  </a:lnTo>
                  <a:close/>
                </a:path>
                <a:path w="2382520" h="52705">
                  <a:moveTo>
                    <a:pt x="200685" y="0"/>
                  </a:moveTo>
                  <a:lnTo>
                    <a:pt x="193916" y="0"/>
                  </a:lnTo>
                  <a:lnTo>
                    <a:pt x="193916" y="6769"/>
                  </a:lnTo>
                  <a:lnTo>
                    <a:pt x="200685" y="6769"/>
                  </a:lnTo>
                  <a:lnTo>
                    <a:pt x="200685" y="0"/>
                  </a:lnTo>
                  <a:close/>
                </a:path>
                <a:path w="2382520" h="52705">
                  <a:moveTo>
                    <a:pt x="249174" y="0"/>
                  </a:moveTo>
                  <a:lnTo>
                    <a:pt x="242417" y="0"/>
                  </a:lnTo>
                  <a:lnTo>
                    <a:pt x="242417" y="6769"/>
                  </a:lnTo>
                  <a:lnTo>
                    <a:pt x="249174" y="6769"/>
                  </a:lnTo>
                  <a:lnTo>
                    <a:pt x="249174" y="0"/>
                  </a:lnTo>
                  <a:close/>
                </a:path>
                <a:path w="2382520" h="52705">
                  <a:moveTo>
                    <a:pt x="297637" y="0"/>
                  </a:moveTo>
                  <a:lnTo>
                    <a:pt x="290868" y="0"/>
                  </a:lnTo>
                  <a:lnTo>
                    <a:pt x="290868" y="6769"/>
                  </a:lnTo>
                  <a:lnTo>
                    <a:pt x="297637" y="6769"/>
                  </a:lnTo>
                  <a:lnTo>
                    <a:pt x="297637" y="0"/>
                  </a:lnTo>
                  <a:close/>
                </a:path>
                <a:path w="2382520" h="52705">
                  <a:moveTo>
                    <a:pt x="346125" y="0"/>
                  </a:moveTo>
                  <a:lnTo>
                    <a:pt x="339356" y="0"/>
                  </a:lnTo>
                  <a:lnTo>
                    <a:pt x="339356" y="6769"/>
                  </a:lnTo>
                  <a:lnTo>
                    <a:pt x="346125" y="6769"/>
                  </a:lnTo>
                  <a:lnTo>
                    <a:pt x="346125" y="0"/>
                  </a:lnTo>
                  <a:close/>
                </a:path>
                <a:path w="2382520" h="52705">
                  <a:moveTo>
                    <a:pt x="394614" y="0"/>
                  </a:moveTo>
                  <a:lnTo>
                    <a:pt x="387845" y="0"/>
                  </a:lnTo>
                  <a:lnTo>
                    <a:pt x="387845" y="6769"/>
                  </a:lnTo>
                  <a:lnTo>
                    <a:pt x="394614" y="6769"/>
                  </a:lnTo>
                  <a:lnTo>
                    <a:pt x="394614" y="0"/>
                  </a:lnTo>
                  <a:close/>
                </a:path>
                <a:path w="2382520" h="52705">
                  <a:moveTo>
                    <a:pt x="443103" y="0"/>
                  </a:moveTo>
                  <a:lnTo>
                    <a:pt x="436333" y="0"/>
                  </a:lnTo>
                  <a:lnTo>
                    <a:pt x="436333" y="6769"/>
                  </a:lnTo>
                  <a:lnTo>
                    <a:pt x="443103" y="6769"/>
                  </a:lnTo>
                  <a:lnTo>
                    <a:pt x="443103" y="0"/>
                  </a:lnTo>
                  <a:close/>
                </a:path>
                <a:path w="2382520" h="52705">
                  <a:moveTo>
                    <a:pt x="491553" y="0"/>
                  </a:moveTo>
                  <a:lnTo>
                    <a:pt x="484784" y="0"/>
                  </a:lnTo>
                  <a:lnTo>
                    <a:pt x="484784" y="6769"/>
                  </a:lnTo>
                  <a:lnTo>
                    <a:pt x="491553" y="6769"/>
                  </a:lnTo>
                  <a:lnTo>
                    <a:pt x="491553" y="0"/>
                  </a:lnTo>
                  <a:close/>
                </a:path>
                <a:path w="2382520" h="52705">
                  <a:moveTo>
                    <a:pt x="540054" y="0"/>
                  </a:moveTo>
                  <a:lnTo>
                    <a:pt x="533273" y="0"/>
                  </a:lnTo>
                  <a:lnTo>
                    <a:pt x="533273" y="6769"/>
                  </a:lnTo>
                  <a:lnTo>
                    <a:pt x="540054" y="6769"/>
                  </a:lnTo>
                  <a:lnTo>
                    <a:pt x="540054" y="0"/>
                  </a:lnTo>
                  <a:close/>
                </a:path>
                <a:path w="2382520" h="52705">
                  <a:moveTo>
                    <a:pt x="588543" y="0"/>
                  </a:moveTo>
                  <a:lnTo>
                    <a:pt x="581774" y="0"/>
                  </a:lnTo>
                  <a:lnTo>
                    <a:pt x="581774" y="6769"/>
                  </a:lnTo>
                  <a:lnTo>
                    <a:pt x="588543" y="6769"/>
                  </a:lnTo>
                  <a:lnTo>
                    <a:pt x="588543" y="0"/>
                  </a:lnTo>
                  <a:close/>
                </a:path>
                <a:path w="2382520" h="52705">
                  <a:moveTo>
                    <a:pt x="636993" y="0"/>
                  </a:moveTo>
                  <a:lnTo>
                    <a:pt x="630224" y="0"/>
                  </a:lnTo>
                  <a:lnTo>
                    <a:pt x="630224" y="6769"/>
                  </a:lnTo>
                  <a:lnTo>
                    <a:pt x="636993" y="6769"/>
                  </a:lnTo>
                  <a:lnTo>
                    <a:pt x="636993" y="0"/>
                  </a:lnTo>
                  <a:close/>
                </a:path>
                <a:path w="2382520" h="52705">
                  <a:moveTo>
                    <a:pt x="685482" y="0"/>
                  </a:moveTo>
                  <a:lnTo>
                    <a:pt x="678713" y="0"/>
                  </a:lnTo>
                  <a:lnTo>
                    <a:pt x="678713" y="6769"/>
                  </a:lnTo>
                  <a:lnTo>
                    <a:pt x="685482" y="6769"/>
                  </a:lnTo>
                  <a:lnTo>
                    <a:pt x="685482" y="0"/>
                  </a:lnTo>
                  <a:close/>
                </a:path>
                <a:path w="2382520" h="52705">
                  <a:moveTo>
                    <a:pt x="733958" y="0"/>
                  </a:moveTo>
                  <a:lnTo>
                    <a:pt x="727202" y="0"/>
                  </a:lnTo>
                  <a:lnTo>
                    <a:pt x="727202" y="6769"/>
                  </a:lnTo>
                  <a:lnTo>
                    <a:pt x="733958" y="6769"/>
                  </a:lnTo>
                  <a:lnTo>
                    <a:pt x="733958" y="0"/>
                  </a:lnTo>
                  <a:close/>
                </a:path>
                <a:path w="2382520" h="52705">
                  <a:moveTo>
                    <a:pt x="782459" y="0"/>
                  </a:moveTo>
                  <a:lnTo>
                    <a:pt x="775690" y="0"/>
                  </a:lnTo>
                  <a:lnTo>
                    <a:pt x="775690" y="6769"/>
                  </a:lnTo>
                  <a:lnTo>
                    <a:pt x="782459" y="6769"/>
                  </a:lnTo>
                  <a:lnTo>
                    <a:pt x="782459" y="0"/>
                  </a:lnTo>
                  <a:close/>
                </a:path>
                <a:path w="2382520" h="52705">
                  <a:moveTo>
                    <a:pt x="830910" y="0"/>
                  </a:moveTo>
                  <a:lnTo>
                    <a:pt x="824141" y="0"/>
                  </a:lnTo>
                  <a:lnTo>
                    <a:pt x="824141" y="6769"/>
                  </a:lnTo>
                  <a:lnTo>
                    <a:pt x="830910" y="6769"/>
                  </a:lnTo>
                  <a:lnTo>
                    <a:pt x="830910" y="0"/>
                  </a:lnTo>
                  <a:close/>
                </a:path>
                <a:path w="2382520" h="52705">
                  <a:moveTo>
                    <a:pt x="879411" y="0"/>
                  </a:moveTo>
                  <a:lnTo>
                    <a:pt x="872642" y="0"/>
                  </a:lnTo>
                  <a:lnTo>
                    <a:pt x="872642" y="6769"/>
                  </a:lnTo>
                  <a:lnTo>
                    <a:pt x="879411" y="6769"/>
                  </a:lnTo>
                  <a:lnTo>
                    <a:pt x="879411" y="0"/>
                  </a:lnTo>
                  <a:close/>
                </a:path>
                <a:path w="2382520" h="52705">
                  <a:moveTo>
                    <a:pt x="927887" y="0"/>
                  </a:moveTo>
                  <a:lnTo>
                    <a:pt x="921118" y="0"/>
                  </a:lnTo>
                  <a:lnTo>
                    <a:pt x="921118" y="6769"/>
                  </a:lnTo>
                  <a:lnTo>
                    <a:pt x="927887" y="6769"/>
                  </a:lnTo>
                  <a:lnTo>
                    <a:pt x="927887" y="0"/>
                  </a:lnTo>
                  <a:close/>
                </a:path>
                <a:path w="2382520" h="52705">
                  <a:moveTo>
                    <a:pt x="976376" y="45631"/>
                  </a:moveTo>
                  <a:lnTo>
                    <a:pt x="969606" y="45631"/>
                  </a:lnTo>
                  <a:lnTo>
                    <a:pt x="969606" y="52400"/>
                  </a:lnTo>
                  <a:lnTo>
                    <a:pt x="976376" y="52400"/>
                  </a:lnTo>
                  <a:lnTo>
                    <a:pt x="976376" y="45631"/>
                  </a:lnTo>
                  <a:close/>
                </a:path>
                <a:path w="2382520" h="52705">
                  <a:moveTo>
                    <a:pt x="976376" y="0"/>
                  </a:moveTo>
                  <a:lnTo>
                    <a:pt x="969606" y="0"/>
                  </a:lnTo>
                  <a:lnTo>
                    <a:pt x="969606" y="6769"/>
                  </a:lnTo>
                  <a:lnTo>
                    <a:pt x="976376" y="6769"/>
                  </a:lnTo>
                  <a:lnTo>
                    <a:pt x="976376" y="0"/>
                  </a:lnTo>
                  <a:close/>
                </a:path>
                <a:path w="2382520" h="52705">
                  <a:moveTo>
                    <a:pt x="1024826" y="45631"/>
                  </a:moveTo>
                  <a:lnTo>
                    <a:pt x="1018057" y="45631"/>
                  </a:lnTo>
                  <a:lnTo>
                    <a:pt x="1018057" y="52400"/>
                  </a:lnTo>
                  <a:lnTo>
                    <a:pt x="1024826" y="52400"/>
                  </a:lnTo>
                  <a:lnTo>
                    <a:pt x="1024826" y="45631"/>
                  </a:lnTo>
                  <a:close/>
                </a:path>
                <a:path w="2382520" h="52705">
                  <a:moveTo>
                    <a:pt x="1024826" y="0"/>
                  </a:moveTo>
                  <a:lnTo>
                    <a:pt x="1018057" y="0"/>
                  </a:lnTo>
                  <a:lnTo>
                    <a:pt x="1018057" y="6769"/>
                  </a:lnTo>
                  <a:lnTo>
                    <a:pt x="1024826" y="6769"/>
                  </a:lnTo>
                  <a:lnTo>
                    <a:pt x="1024826" y="0"/>
                  </a:lnTo>
                  <a:close/>
                </a:path>
                <a:path w="2382520" h="52705">
                  <a:moveTo>
                    <a:pt x="1073327" y="45631"/>
                  </a:moveTo>
                  <a:lnTo>
                    <a:pt x="1066558" y="45631"/>
                  </a:lnTo>
                  <a:lnTo>
                    <a:pt x="1066558" y="52400"/>
                  </a:lnTo>
                  <a:lnTo>
                    <a:pt x="1073327" y="52400"/>
                  </a:lnTo>
                  <a:lnTo>
                    <a:pt x="1073327" y="45631"/>
                  </a:lnTo>
                  <a:close/>
                </a:path>
                <a:path w="2382520" h="52705">
                  <a:moveTo>
                    <a:pt x="1073327" y="0"/>
                  </a:moveTo>
                  <a:lnTo>
                    <a:pt x="1066558" y="0"/>
                  </a:lnTo>
                  <a:lnTo>
                    <a:pt x="1066558" y="6769"/>
                  </a:lnTo>
                  <a:lnTo>
                    <a:pt x="1073327" y="6769"/>
                  </a:lnTo>
                  <a:lnTo>
                    <a:pt x="1073327" y="0"/>
                  </a:lnTo>
                  <a:close/>
                </a:path>
                <a:path w="2382520" h="52705">
                  <a:moveTo>
                    <a:pt x="1121816" y="45631"/>
                  </a:moveTo>
                  <a:lnTo>
                    <a:pt x="1115047" y="45631"/>
                  </a:lnTo>
                  <a:lnTo>
                    <a:pt x="1115047" y="52400"/>
                  </a:lnTo>
                  <a:lnTo>
                    <a:pt x="1121816" y="52400"/>
                  </a:lnTo>
                  <a:lnTo>
                    <a:pt x="1121816" y="45631"/>
                  </a:lnTo>
                  <a:close/>
                </a:path>
                <a:path w="2382520" h="52705">
                  <a:moveTo>
                    <a:pt x="1121816" y="0"/>
                  </a:moveTo>
                  <a:lnTo>
                    <a:pt x="1115047" y="0"/>
                  </a:lnTo>
                  <a:lnTo>
                    <a:pt x="1115047" y="6769"/>
                  </a:lnTo>
                  <a:lnTo>
                    <a:pt x="1121816" y="6769"/>
                  </a:lnTo>
                  <a:lnTo>
                    <a:pt x="1121816" y="0"/>
                  </a:lnTo>
                  <a:close/>
                </a:path>
                <a:path w="2382520" h="52705">
                  <a:moveTo>
                    <a:pt x="1170292" y="45631"/>
                  </a:moveTo>
                  <a:lnTo>
                    <a:pt x="1163523" y="45631"/>
                  </a:lnTo>
                  <a:lnTo>
                    <a:pt x="1163523" y="52400"/>
                  </a:lnTo>
                  <a:lnTo>
                    <a:pt x="1170292" y="52400"/>
                  </a:lnTo>
                  <a:lnTo>
                    <a:pt x="1170292" y="45631"/>
                  </a:lnTo>
                  <a:close/>
                </a:path>
                <a:path w="2382520" h="52705">
                  <a:moveTo>
                    <a:pt x="1170292" y="0"/>
                  </a:moveTo>
                  <a:lnTo>
                    <a:pt x="1163523" y="0"/>
                  </a:lnTo>
                  <a:lnTo>
                    <a:pt x="1163523" y="6769"/>
                  </a:lnTo>
                  <a:lnTo>
                    <a:pt x="1170292" y="6769"/>
                  </a:lnTo>
                  <a:lnTo>
                    <a:pt x="1170292" y="0"/>
                  </a:lnTo>
                  <a:close/>
                </a:path>
                <a:path w="2382520" h="52705">
                  <a:moveTo>
                    <a:pt x="1218755" y="45631"/>
                  </a:moveTo>
                  <a:lnTo>
                    <a:pt x="1211999" y="45631"/>
                  </a:lnTo>
                  <a:lnTo>
                    <a:pt x="1211999" y="52400"/>
                  </a:lnTo>
                  <a:lnTo>
                    <a:pt x="1218755" y="52400"/>
                  </a:lnTo>
                  <a:lnTo>
                    <a:pt x="1218755" y="45631"/>
                  </a:lnTo>
                  <a:close/>
                </a:path>
                <a:path w="2382520" h="52705">
                  <a:moveTo>
                    <a:pt x="1218755" y="0"/>
                  </a:moveTo>
                  <a:lnTo>
                    <a:pt x="1211999" y="0"/>
                  </a:lnTo>
                  <a:lnTo>
                    <a:pt x="1211999" y="6769"/>
                  </a:lnTo>
                  <a:lnTo>
                    <a:pt x="1218755" y="6769"/>
                  </a:lnTo>
                  <a:lnTo>
                    <a:pt x="1218755" y="0"/>
                  </a:lnTo>
                  <a:close/>
                </a:path>
                <a:path w="2382520" h="52705">
                  <a:moveTo>
                    <a:pt x="1267244" y="45631"/>
                  </a:moveTo>
                  <a:lnTo>
                    <a:pt x="1260475" y="45631"/>
                  </a:lnTo>
                  <a:lnTo>
                    <a:pt x="1260475" y="52400"/>
                  </a:lnTo>
                  <a:lnTo>
                    <a:pt x="1267244" y="52400"/>
                  </a:lnTo>
                  <a:lnTo>
                    <a:pt x="1267244" y="45631"/>
                  </a:lnTo>
                  <a:close/>
                </a:path>
                <a:path w="2382520" h="52705">
                  <a:moveTo>
                    <a:pt x="1267244" y="0"/>
                  </a:moveTo>
                  <a:lnTo>
                    <a:pt x="1260475" y="0"/>
                  </a:lnTo>
                  <a:lnTo>
                    <a:pt x="1260475" y="6769"/>
                  </a:lnTo>
                  <a:lnTo>
                    <a:pt x="1267244" y="6769"/>
                  </a:lnTo>
                  <a:lnTo>
                    <a:pt x="1267244" y="0"/>
                  </a:lnTo>
                  <a:close/>
                </a:path>
                <a:path w="2382520" h="52705">
                  <a:moveTo>
                    <a:pt x="1315732" y="45631"/>
                  </a:moveTo>
                  <a:lnTo>
                    <a:pt x="1308963" y="45631"/>
                  </a:lnTo>
                  <a:lnTo>
                    <a:pt x="1308963" y="52400"/>
                  </a:lnTo>
                  <a:lnTo>
                    <a:pt x="1315732" y="52400"/>
                  </a:lnTo>
                  <a:lnTo>
                    <a:pt x="1315732" y="45631"/>
                  </a:lnTo>
                  <a:close/>
                </a:path>
                <a:path w="2382520" h="52705">
                  <a:moveTo>
                    <a:pt x="1315732" y="0"/>
                  </a:moveTo>
                  <a:lnTo>
                    <a:pt x="1308963" y="0"/>
                  </a:lnTo>
                  <a:lnTo>
                    <a:pt x="1308963" y="6769"/>
                  </a:lnTo>
                  <a:lnTo>
                    <a:pt x="1315732" y="6769"/>
                  </a:lnTo>
                  <a:lnTo>
                    <a:pt x="1315732" y="0"/>
                  </a:lnTo>
                  <a:close/>
                </a:path>
                <a:path w="2382520" h="52705">
                  <a:moveTo>
                    <a:pt x="1364221" y="45631"/>
                  </a:moveTo>
                  <a:lnTo>
                    <a:pt x="1357464" y="45631"/>
                  </a:lnTo>
                  <a:lnTo>
                    <a:pt x="1357464" y="52400"/>
                  </a:lnTo>
                  <a:lnTo>
                    <a:pt x="1364221" y="52400"/>
                  </a:lnTo>
                  <a:lnTo>
                    <a:pt x="1364221" y="45631"/>
                  </a:lnTo>
                  <a:close/>
                </a:path>
                <a:path w="2382520" h="52705">
                  <a:moveTo>
                    <a:pt x="1364221" y="0"/>
                  </a:moveTo>
                  <a:lnTo>
                    <a:pt x="1357464" y="0"/>
                  </a:lnTo>
                  <a:lnTo>
                    <a:pt x="1357464" y="6769"/>
                  </a:lnTo>
                  <a:lnTo>
                    <a:pt x="1364221" y="6769"/>
                  </a:lnTo>
                  <a:lnTo>
                    <a:pt x="1364221" y="0"/>
                  </a:lnTo>
                  <a:close/>
                </a:path>
                <a:path w="2382520" h="52705">
                  <a:moveTo>
                    <a:pt x="1412684" y="45631"/>
                  </a:moveTo>
                  <a:lnTo>
                    <a:pt x="1405915" y="45631"/>
                  </a:lnTo>
                  <a:lnTo>
                    <a:pt x="1405915" y="52400"/>
                  </a:lnTo>
                  <a:lnTo>
                    <a:pt x="1412684" y="52400"/>
                  </a:lnTo>
                  <a:lnTo>
                    <a:pt x="1412684" y="45631"/>
                  </a:lnTo>
                  <a:close/>
                </a:path>
                <a:path w="2382520" h="52705">
                  <a:moveTo>
                    <a:pt x="1412684" y="0"/>
                  </a:moveTo>
                  <a:lnTo>
                    <a:pt x="1405915" y="0"/>
                  </a:lnTo>
                  <a:lnTo>
                    <a:pt x="1405915" y="6769"/>
                  </a:lnTo>
                  <a:lnTo>
                    <a:pt x="1412684" y="6769"/>
                  </a:lnTo>
                  <a:lnTo>
                    <a:pt x="1412684" y="0"/>
                  </a:lnTo>
                  <a:close/>
                </a:path>
                <a:path w="2382520" h="52705">
                  <a:moveTo>
                    <a:pt x="1461173" y="45631"/>
                  </a:moveTo>
                  <a:lnTo>
                    <a:pt x="1454404" y="45631"/>
                  </a:lnTo>
                  <a:lnTo>
                    <a:pt x="1454404" y="52400"/>
                  </a:lnTo>
                  <a:lnTo>
                    <a:pt x="1461173" y="52400"/>
                  </a:lnTo>
                  <a:lnTo>
                    <a:pt x="1461173" y="45631"/>
                  </a:lnTo>
                  <a:close/>
                </a:path>
                <a:path w="2382520" h="52705">
                  <a:moveTo>
                    <a:pt x="1461173" y="0"/>
                  </a:moveTo>
                  <a:lnTo>
                    <a:pt x="1454404" y="0"/>
                  </a:lnTo>
                  <a:lnTo>
                    <a:pt x="1454404" y="6769"/>
                  </a:lnTo>
                  <a:lnTo>
                    <a:pt x="1461173" y="6769"/>
                  </a:lnTo>
                  <a:lnTo>
                    <a:pt x="1461173" y="0"/>
                  </a:lnTo>
                  <a:close/>
                </a:path>
                <a:path w="2382520" h="52705">
                  <a:moveTo>
                    <a:pt x="1509661" y="45631"/>
                  </a:moveTo>
                  <a:lnTo>
                    <a:pt x="1502879" y="45631"/>
                  </a:lnTo>
                  <a:lnTo>
                    <a:pt x="1502879" y="52400"/>
                  </a:lnTo>
                  <a:lnTo>
                    <a:pt x="1509661" y="52400"/>
                  </a:lnTo>
                  <a:lnTo>
                    <a:pt x="1509661" y="45631"/>
                  </a:lnTo>
                  <a:close/>
                </a:path>
                <a:path w="2382520" h="52705">
                  <a:moveTo>
                    <a:pt x="1509661" y="0"/>
                  </a:moveTo>
                  <a:lnTo>
                    <a:pt x="1502879" y="0"/>
                  </a:lnTo>
                  <a:lnTo>
                    <a:pt x="1502879" y="6769"/>
                  </a:lnTo>
                  <a:lnTo>
                    <a:pt x="1509661" y="6769"/>
                  </a:lnTo>
                  <a:lnTo>
                    <a:pt x="1509661" y="0"/>
                  </a:lnTo>
                  <a:close/>
                </a:path>
                <a:path w="2382520" h="52705">
                  <a:moveTo>
                    <a:pt x="1558150" y="45631"/>
                  </a:moveTo>
                  <a:lnTo>
                    <a:pt x="1551381" y="45631"/>
                  </a:lnTo>
                  <a:lnTo>
                    <a:pt x="1551381" y="52400"/>
                  </a:lnTo>
                  <a:lnTo>
                    <a:pt x="1558150" y="52400"/>
                  </a:lnTo>
                  <a:lnTo>
                    <a:pt x="1558150" y="45631"/>
                  </a:lnTo>
                  <a:close/>
                </a:path>
                <a:path w="2382520" h="52705">
                  <a:moveTo>
                    <a:pt x="1558150" y="0"/>
                  </a:moveTo>
                  <a:lnTo>
                    <a:pt x="1551381" y="0"/>
                  </a:lnTo>
                  <a:lnTo>
                    <a:pt x="1551381" y="6769"/>
                  </a:lnTo>
                  <a:lnTo>
                    <a:pt x="1558150" y="6769"/>
                  </a:lnTo>
                  <a:lnTo>
                    <a:pt x="1558150" y="0"/>
                  </a:lnTo>
                  <a:close/>
                </a:path>
                <a:path w="2382520" h="52705">
                  <a:moveTo>
                    <a:pt x="1606600" y="45631"/>
                  </a:moveTo>
                  <a:lnTo>
                    <a:pt x="1599831" y="45631"/>
                  </a:lnTo>
                  <a:lnTo>
                    <a:pt x="1599831" y="52400"/>
                  </a:lnTo>
                  <a:lnTo>
                    <a:pt x="1606600" y="52400"/>
                  </a:lnTo>
                  <a:lnTo>
                    <a:pt x="1606600" y="45631"/>
                  </a:lnTo>
                  <a:close/>
                </a:path>
                <a:path w="2382520" h="52705">
                  <a:moveTo>
                    <a:pt x="1606600" y="0"/>
                  </a:moveTo>
                  <a:lnTo>
                    <a:pt x="1599831" y="0"/>
                  </a:lnTo>
                  <a:lnTo>
                    <a:pt x="1599831" y="6769"/>
                  </a:lnTo>
                  <a:lnTo>
                    <a:pt x="1606600" y="6769"/>
                  </a:lnTo>
                  <a:lnTo>
                    <a:pt x="1606600" y="0"/>
                  </a:lnTo>
                  <a:close/>
                </a:path>
                <a:path w="2382520" h="52705">
                  <a:moveTo>
                    <a:pt x="1655089" y="45631"/>
                  </a:moveTo>
                  <a:lnTo>
                    <a:pt x="1648320" y="45631"/>
                  </a:lnTo>
                  <a:lnTo>
                    <a:pt x="1648320" y="52400"/>
                  </a:lnTo>
                  <a:lnTo>
                    <a:pt x="1655089" y="52400"/>
                  </a:lnTo>
                  <a:lnTo>
                    <a:pt x="1655089" y="45631"/>
                  </a:lnTo>
                  <a:close/>
                </a:path>
                <a:path w="2382520" h="52705">
                  <a:moveTo>
                    <a:pt x="1655089" y="0"/>
                  </a:moveTo>
                  <a:lnTo>
                    <a:pt x="1648320" y="0"/>
                  </a:lnTo>
                  <a:lnTo>
                    <a:pt x="1648320" y="6769"/>
                  </a:lnTo>
                  <a:lnTo>
                    <a:pt x="1655089" y="6769"/>
                  </a:lnTo>
                  <a:lnTo>
                    <a:pt x="1655089" y="0"/>
                  </a:lnTo>
                  <a:close/>
                </a:path>
                <a:path w="2382520" h="52705">
                  <a:moveTo>
                    <a:pt x="1703578" y="45631"/>
                  </a:moveTo>
                  <a:lnTo>
                    <a:pt x="1696821" y="45631"/>
                  </a:lnTo>
                  <a:lnTo>
                    <a:pt x="1696821" y="52400"/>
                  </a:lnTo>
                  <a:lnTo>
                    <a:pt x="1703578" y="52400"/>
                  </a:lnTo>
                  <a:lnTo>
                    <a:pt x="1703578" y="45631"/>
                  </a:lnTo>
                  <a:close/>
                </a:path>
                <a:path w="2382520" h="52705">
                  <a:moveTo>
                    <a:pt x="1703578" y="0"/>
                  </a:moveTo>
                  <a:lnTo>
                    <a:pt x="1696821" y="0"/>
                  </a:lnTo>
                  <a:lnTo>
                    <a:pt x="1696821" y="6769"/>
                  </a:lnTo>
                  <a:lnTo>
                    <a:pt x="1703578" y="6769"/>
                  </a:lnTo>
                  <a:lnTo>
                    <a:pt x="1703578" y="0"/>
                  </a:lnTo>
                  <a:close/>
                </a:path>
                <a:path w="2382520" h="52705">
                  <a:moveTo>
                    <a:pt x="1752079" y="45631"/>
                  </a:moveTo>
                  <a:lnTo>
                    <a:pt x="1745310" y="45631"/>
                  </a:lnTo>
                  <a:lnTo>
                    <a:pt x="1745310" y="52400"/>
                  </a:lnTo>
                  <a:lnTo>
                    <a:pt x="1752079" y="52400"/>
                  </a:lnTo>
                  <a:lnTo>
                    <a:pt x="1752079" y="45631"/>
                  </a:lnTo>
                  <a:close/>
                </a:path>
                <a:path w="2382520" h="52705">
                  <a:moveTo>
                    <a:pt x="1752079" y="0"/>
                  </a:moveTo>
                  <a:lnTo>
                    <a:pt x="1745310" y="0"/>
                  </a:lnTo>
                  <a:lnTo>
                    <a:pt x="1745310" y="6769"/>
                  </a:lnTo>
                  <a:lnTo>
                    <a:pt x="1752079" y="6769"/>
                  </a:lnTo>
                  <a:lnTo>
                    <a:pt x="1752079" y="0"/>
                  </a:lnTo>
                  <a:close/>
                </a:path>
                <a:path w="2382520" h="52705">
                  <a:moveTo>
                    <a:pt x="1800529" y="45631"/>
                  </a:moveTo>
                  <a:lnTo>
                    <a:pt x="1793760" y="45631"/>
                  </a:lnTo>
                  <a:lnTo>
                    <a:pt x="1793760" y="52400"/>
                  </a:lnTo>
                  <a:lnTo>
                    <a:pt x="1800529" y="52400"/>
                  </a:lnTo>
                  <a:lnTo>
                    <a:pt x="1800529" y="45631"/>
                  </a:lnTo>
                  <a:close/>
                </a:path>
                <a:path w="2382520" h="52705">
                  <a:moveTo>
                    <a:pt x="1800529" y="0"/>
                  </a:moveTo>
                  <a:lnTo>
                    <a:pt x="1793760" y="0"/>
                  </a:lnTo>
                  <a:lnTo>
                    <a:pt x="1793760" y="6769"/>
                  </a:lnTo>
                  <a:lnTo>
                    <a:pt x="1800529" y="6769"/>
                  </a:lnTo>
                  <a:lnTo>
                    <a:pt x="1800529" y="0"/>
                  </a:lnTo>
                  <a:close/>
                </a:path>
                <a:path w="2382520" h="52705">
                  <a:moveTo>
                    <a:pt x="1849005" y="45631"/>
                  </a:moveTo>
                  <a:lnTo>
                    <a:pt x="1842249" y="45631"/>
                  </a:lnTo>
                  <a:lnTo>
                    <a:pt x="1842249" y="52400"/>
                  </a:lnTo>
                  <a:lnTo>
                    <a:pt x="1849005" y="52400"/>
                  </a:lnTo>
                  <a:lnTo>
                    <a:pt x="1849005" y="45631"/>
                  </a:lnTo>
                  <a:close/>
                </a:path>
                <a:path w="2382520" h="52705">
                  <a:moveTo>
                    <a:pt x="1849005" y="0"/>
                  </a:moveTo>
                  <a:lnTo>
                    <a:pt x="1842249" y="0"/>
                  </a:lnTo>
                  <a:lnTo>
                    <a:pt x="1842249" y="6769"/>
                  </a:lnTo>
                  <a:lnTo>
                    <a:pt x="1849005" y="6769"/>
                  </a:lnTo>
                  <a:lnTo>
                    <a:pt x="1849005" y="0"/>
                  </a:lnTo>
                  <a:close/>
                </a:path>
                <a:path w="2382520" h="52705">
                  <a:moveTo>
                    <a:pt x="1897507" y="45631"/>
                  </a:moveTo>
                  <a:lnTo>
                    <a:pt x="1890737" y="45631"/>
                  </a:lnTo>
                  <a:lnTo>
                    <a:pt x="1890737" y="52400"/>
                  </a:lnTo>
                  <a:lnTo>
                    <a:pt x="1897507" y="52400"/>
                  </a:lnTo>
                  <a:lnTo>
                    <a:pt x="1897507" y="45631"/>
                  </a:lnTo>
                  <a:close/>
                </a:path>
                <a:path w="2382520" h="52705">
                  <a:moveTo>
                    <a:pt x="1897507" y="0"/>
                  </a:moveTo>
                  <a:lnTo>
                    <a:pt x="1890737" y="0"/>
                  </a:lnTo>
                  <a:lnTo>
                    <a:pt x="1890737" y="6769"/>
                  </a:lnTo>
                  <a:lnTo>
                    <a:pt x="1897507" y="6769"/>
                  </a:lnTo>
                  <a:lnTo>
                    <a:pt x="1897507" y="0"/>
                  </a:lnTo>
                  <a:close/>
                </a:path>
                <a:path w="2382520" h="52705">
                  <a:moveTo>
                    <a:pt x="1945957" y="45631"/>
                  </a:moveTo>
                  <a:lnTo>
                    <a:pt x="1939188" y="45631"/>
                  </a:lnTo>
                  <a:lnTo>
                    <a:pt x="1939188" y="52400"/>
                  </a:lnTo>
                  <a:lnTo>
                    <a:pt x="1945957" y="52400"/>
                  </a:lnTo>
                  <a:lnTo>
                    <a:pt x="1945957" y="45631"/>
                  </a:lnTo>
                  <a:close/>
                </a:path>
                <a:path w="2382520" h="52705">
                  <a:moveTo>
                    <a:pt x="1945957" y="0"/>
                  </a:moveTo>
                  <a:lnTo>
                    <a:pt x="1939188" y="0"/>
                  </a:lnTo>
                  <a:lnTo>
                    <a:pt x="1939188" y="6769"/>
                  </a:lnTo>
                  <a:lnTo>
                    <a:pt x="1945957" y="6769"/>
                  </a:lnTo>
                  <a:lnTo>
                    <a:pt x="1945957" y="0"/>
                  </a:lnTo>
                  <a:close/>
                </a:path>
                <a:path w="2382520" h="52705">
                  <a:moveTo>
                    <a:pt x="1994446" y="45631"/>
                  </a:moveTo>
                  <a:lnTo>
                    <a:pt x="1987677" y="45631"/>
                  </a:lnTo>
                  <a:lnTo>
                    <a:pt x="1987677" y="52400"/>
                  </a:lnTo>
                  <a:lnTo>
                    <a:pt x="1994446" y="52400"/>
                  </a:lnTo>
                  <a:lnTo>
                    <a:pt x="1994446" y="45631"/>
                  </a:lnTo>
                  <a:close/>
                </a:path>
                <a:path w="2382520" h="52705">
                  <a:moveTo>
                    <a:pt x="2042934" y="45631"/>
                  </a:moveTo>
                  <a:lnTo>
                    <a:pt x="2036165" y="45631"/>
                  </a:lnTo>
                  <a:lnTo>
                    <a:pt x="2036165" y="52400"/>
                  </a:lnTo>
                  <a:lnTo>
                    <a:pt x="2042934" y="52400"/>
                  </a:lnTo>
                  <a:lnTo>
                    <a:pt x="2042934" y="45631"/>
                  </a:lnTo>
                  <a:close/>
                </a:path>
                <a:path w="2382520" h="52705">
                  <a:moveTo>
                    <a:pt x="2091423" y="45631"/>
                  </a:moveTo>
                  <a:lnTo>
                    <a:pt x="2084654" y="45631"/>
                  </a:lnTo>
                  <a:lnTo>
                    <a:pt x="2084654" y="52400"/>
                  </a:lnTo>
                  <a:lnTo>
                    <a:pt x="2091423" y="52400"/>
                  </a:lnTo>
                  <a:lnTo>
                    <a:pt x="2091423" y="45631"/>
                  </a:lnTo>
                  <a:close/>
                </a:path>
                <a:path w="2382520" h="52705">
                  <a:moveTo>
                    <a:pt x="2139873" y="45631"/>
                  </a:moveTo>
                  <a:lnTo>
                    <a:pt x="2133104" y="45631"/>
                  </a:lnTo>
                  <a:lnTo>
                    <a:pt x="2133104" y="52400"/>
                  </a:lnTo>
                  <a:lnTo>
                    <a:pt x="2139873" y="52400"/>
                  </a:lnTo>
                  <a:lnTo>
                    <a:pt x="2139873" y="45631"/>
                  </a:lnTo>
                  <a:close/>
                </a:path>
                <a:path w="2382520" h="52705">
                  <a:moveTo>
                    <a:pt x="2188362" y="45631"/>
                  </a:moveTo>
                  <a:lnTo>
                    <a:pt x="2181606" y="45631"/>
                  </a:lnTo>
                  <a:lnTo>
                    <a:pt x="2181606" y="52400"/>
                  </a:lnTo>
                  <a:lnTo>
                    <a:pt x="2188362" y="52400"/>
                  </a:lnTo>
                  <a:lnTo>
                    <a:pt x="2188362" y="45631"/>
                  </a:lnTo>
                  <a:close/>
                </a:path>
                <a:path w="2382520" h="52705">
                  <a:moveTo>
                    <a:pt x="2236863" y="45631"/>
                  </a:moveTo>
                  <a:lnTo>
                    <a:pt x="2230094" y="45631"/>
                  </a:lnTo>
                  <a:lnTo>
                    <a:pt x="2230094" y="52400"/>
                  </a:lnTo>
                  <a:lnTo>
                    <a:pt x="2236863" y="52400"/>
                  </a:lnTo>
                  <a:lnTo>
                    <a:pt x="2236863" y="45631"/>
                  </a:lnTo>
                  <a:close/>
                </a:path>
                <a:path w="2382520" h="52705">
                  <a:moveTo>
                    <a:pt x="2285352" y="45631"/>
                  </a:moveTo>
                  <a:lnTo>
                    <a:pt x="2278583" y="45631"/>
                  </a:lnTo>
                  <a:lnTo>
                    <a:pt x="2278583" y="52400"/>
                  </a:lnTo>
                  <a:lnTo>
                    <a:pt x="2285352" y="52400"/>
                  </a:lnTo>
                  <a:lnTo>
                    <a:pt x="2285352" y="45631"/>
                  </a:lnTo>
                  <a:close/>
                </a:path>
                <a:path w="2382520" h="52705">
                  <a:moveTo>
                    <a:pt x="2333802" y="45631"/>
                  </a:moveTo>
                  <a:lnTo>
                    <a:pt x="2327033" y="45631"/>
                  </a:lnTo>
                  <a:lnTo>
                    <a:pt x="2327033" y="52400"/>
                  </a:lnTo>
                  <a:lnTo>
                    <a:pt x="2333802" y="52400"/>
                  </a:lnTo>
                  <a:lnTo>
                    <a:pt x="2333802" y="45631"/>
                  </a:lnTo>
                  <a:close/>
                </a:path>
                <a:path w="2382520" h="52705">
                  <a:moveTo>
                    <a:pt x="2382278" y="45631"/>
                  </a:moveTo>
                  <a:lnTo>
                    <a:pt x="2375522" y="45631"/>
                  </a:lnTo>
                  <a:lnTo>
                    <a:pt x="2375522" y="52400"/>
                  </a:lnTo>
                  <a:lnTo>
                    <a:pt x="2382278" y="52400"/>
                  </a:lnTo>
                  <a:lnTo>
                    <a:pt x="2382278" y="45631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217079" y="2622816"/>
              <a:ext cx="2382520" cy="98425"/>
            </a:xfrm>
            <a:custGeom>
              <a:avLst/>
              <a:gdLst/>
              <a:ahLst/>
              <a:cxnLst/>
              <a:rect l="l" t="t" r="r" b="b"/>
              <a:pathLst>
                <a:path w="2382520" h="98425">
                  <a:moveTo>
                    <a:pt x="6769" y="45643"/>
                  </a:moveTo>
                  <a:lnTo>
                    <a:pt x="0" y="45643"/>
                  </a:lnTo>
                  <a:lnTo>
                    <a:pt x="0" y="52412"/>
                  </a:lnTo>
                  <a:lnTo>
                    <a:pt x="6769" y="52412"/>
                  </a:lnTo>
                  <a:lnTo>
                    <a:pt x="6769" y="45643"/>
                  </a:lnTo>
                  <a:close/>
                </a:path>
                <a:path w="2382520" h="98425">
                  <a:moveTo>
                    <a:pt x="6769" y="0"/>
                  </a:moveTo>
                  <a:lnTo>
                    <a:pt x="0" y="0"/>
                  </a:lnTo>
                  <a:lnTo>
                    <a:pt x="0" y="6769"/>
                  </a:lnTo>
                  <a:lnTo>
                    <a:pt x="6769" y="6769"/>
                  </a:lnTo>
                  <a:lnTo>
                    <a:pt x="6769" y="0"/>
                  </a:lnTo>
                  <a:close/>
                </a:path>
                <a:path w="2382520" h="98425">
                  <a:moveTo>
                    <a:pt x="55257" y="45643"/>
                  </a:moveTo>
                  <a:lnTo>
                    <a:pt x="48475" y="45643"/>
                  </a:lnTo>
                  <a:lnTo>
                    <a:pt x="48475" y="52412"/>
                  </a:lnTo>
                  <a:lnTo>
                    <a:pt x="55257" y="52412"/>
                  </a:lnTo>
                  <a:lnTo>
                    <a:pt x="55257" y="45643"/>
                  </a:lnTo>
                  <a:close/>
                </a:path>
                <a:path w="2382520" h="98425">
                  <a:moveTo>
                    <a:pt x="55257" y="0"/>
                  </a:moveTo>
                  <a:lnTo>
                    <a:pt x="48475" y="0"/>
                  </a:lnTo>
                  <a:lnTo>
                    <a:pt x="48475" y="6769"/>
                  </a:lnTo>
                  <a:lnTo>
                    <a:pt x="55257" y="6769"/>
                  </a:lnTo>
                  <a:lnTo>
                    <a:pt x="55257" y="0"/>
                  </a:lnTo>
                  <a:close/>
                </a:path>
                <a:path w="2382520" h="98425">
                  <a:moveTo>
                    <a:pt x="103708" y="45643"/>
                  </a:moveTo>
                  <a:lnTo>
                    <a:pt x="96951" y="45643"/>
                  </a:lnTo>
                  <a:lnTo>
                    <a:pt x="96951" y="52412"/>
                  </a:lnTo>
                  <a:lnTo>
                    <a:pt x="103708" y="52412"/>
                  </a:lnTo>
                  <a:lnTo>
                    <a:pt x="103708" y="45643"/>
                  </a:lnTo>
                  <a:close/>
                </a:path>
                <a:path w="2382520" h="98425">
                  <a:moveTo>
                    <a:pt x="103708" y="0"/>
                  </a:moveTo>
                  <a:lnTo>
                    <a:pt x="96951" y="0"/>
                  </a:lnTo>
                  <a:lnTo>
                    <a:pt x="96951" y="6769"/>
                  </a:lnTo>
                  <a:lnTo>
                    <a:pt x="103708" y="6769"/>
                  </a:lnTo>
                  <a:lnTo>
                    <a:pt x="103708" y="0"/>
                  </a:lnTo>
                  <a:close/>
                </a:path>
                <a:path w="2382520" h="98425">
                  <a:moveTo>
                    <a:pt x="152196" y="45643"/>
                  </a:moveTo>
                  <a:lnTo>
                    <a:pt x="145427" y="45643"/>
                  </a:lnTo>
                  <a:lnTo>
                    <a:pt x="145427" y="52412"/>
                  </a:lnTo>
                  <a:lnTo>
                    <a:pt x="152196" y="52412"/>
                  </a:lnTo>
                  <a:lnTo>
                    <a:pt x="152196" y="45643"/>
                  </a:lnTo>
                  <a:close/>
                </a:path>
                <a:path w="2382520" h="98425">
                  <a:moveTo>
                    <a:pt x="152196" y="0"/>
                  </a:moveTo>
                  <a:lnTo>
                    <a:pt x="145427" y="0"/>
                  </a:lnTo>
                  <a:lnTo>
                    <a:pt x="145427" y="6769"/>
                  </a:lnTo>
                  <a:lnTo>
                    <a:pt x="152196" y="6769"/>
                  </a:lnTo>
                  <a:lnTo>
                    <a:pt x="152196" y="0"/>
                  </a:lnTo>
                  <a:close/>
                </a:path>
                <a:path w="2382520" h="98425">
                  <a:moveTo>
                    <a:pt x="200685" y="45643"/>
                  </a:moveTo>
                  <a:lnTo>
                    <a:pt x="193916" y="45643"/>
                  </a:lnTo>
                  <a:lnTo>
                    <a:pt x="193916" y="52412"/>
                  </a:lnTo>
                  <a:lnTo>
                    <a:pt x="200685" y="52412"/>
                  </a:lnTo>
                  <a:lnTo>
                    <a:pt x="200685" y="45643"/>
                  </a:lnTo>
                  <a:close/>
                </a:path>
                <a:path w="2382520" h="98425">
                  <a:moveTo>
                    <a:pt x="200685" y="0"/>
                  </a:moveTo>
                  <a:lnTo>
                    <a:pt x="193916" y="0"/>
                  </a:lnTo>
                  <a:lnTo>
                    <a:pt x="193916" y="6769"/>
                  </a:lnTo>
                  <a:lnTo>
                    <a:pt x="200685" y="6769"/>
                  </a:lnTo>
                  <a:lnTo>
                    <a:pt x="200685" y="0"/>
                  </a:lnTo>
                  <a:close/>
                </a:path>
                <a:path w="2382520" h="98425">
                  <a:moveTo>
                    <a:pt x="249174" y="45643"/>
                  </a:moveTo>
                  <a:lnTo>
                    <a:pt x="242417" y="45643"/>
                  </a:lnTo>
                  <a:lnTo>
                    <a:pt x="242417" y="52412"/>
                  </a:lnTo>
                  <a:lnTo>
                    <a:pt x="249174" y="52412"/>
                  </a:lnTo>
                  <a:lnTo>
                    <a:pt x="249174" y="45643"/>
                  </a:lnTo>
                  <a:close/>
                </a:path>
                <a:path w="2382520" h="98425">
                  <a:moveTo>
                    <a:pt x="249174" y="0"/>
                  </a:moveTo>
                  <a:lnTo>
                    <a:pt x="242417" y="0"/>
                  </a:lnTo>
                  <a:lnTo>
                    <a:pt x="242417" y="6769"/>
                  </a:lnTo>
                  <a:lnTo>
                    <a:pt x="249174" y="6769"/>
                  </a:lnTo>
                  <a:lnTo>
                    <a:pt x="249174" y="0"/>
                  </a:lnTo>
                  <a:close/>
                </a:path>
                <a:path w="2382520" h="98425">
                  <a:moveTo>
                    <a:pt x="297637" y="45643"/>
                  </a:moveTo>
                  <a:lnTo>
                    <a:pt x="290868" y="45643"/>
                  </a:lnTo>
                  <a:lnTo>
                    <a:pt x="290868" y="52412"/>
                  </a:lnTo>
                  <a:lnTo>
                    <a:pt x="297637" y="52412"/>
                  </a:lnTo>
                  <a:lnTo>
                    <a:pt x="297637" y="45643"/>
                  </a:lnTo>
                  <a:close/>
                </a:path>
                <a:path w="2382520" h="98425">
                  <a:moveTo>
                    <a:pt x="297637" y="0"/>
                  </a:moveTo>
                  <a:lnTo>
                    <a:pt x="290868" y="0"/>
                  </a:lnTo>
                  <a:lnTo>
                    <a:pt x="290868" y="6769"/>
                  </a:lnTo>
                  <a:lnTo>
                    <a:pt x="297637" y="6769"/>
                  </a:lnTo>
                  <a:lnTo>
                    <a:pt x="297637" y="0"/>
                  </a:lnTo>
                  <a:close/>
                </a:path>
                <a:path w="2382520" h="98425">
                  <a:moveTo>
                    <a:pt x="346125" y="45643"/>
                  </a:moveTo>
                  <a:lnTo>
                    <a:pt x="339356" y="45643"/>
                  </a:lnTo>
                  <a:lnTo>
                    <a:pt x="339356" y="52412"/>
                  </a:lnTo>
                  <a:lnTo>
                    <a:pt x="346125" y="52412"/>
                  </a:lnTo>
                  <a:lnTo>
                    <a:pt x="346125" y="45643"/>
                  </a:lnTo>
                  <a:close/>
                </a:path>
                <a:path w="2382520" h="98425">
                  <a:moveTo>
                    <a:pt x="346125" y="0"/>
                  </a:moveTo>
                  <a:lnTo>
                    <a:pt x="339356" y="0"/>
                  </a:lnTo>
                  <a:lnTo>
                    <a:pt x="339356" y="6769"/>
                  </a:lnTo>
                  <a:lnTo>
                    <a:pt x="346125" y="6769"/>
                  </a:lnTo>
                  <a:lnTo>
                    <a:pt x="346125" y="0"/>
                  </a:lnTo>
                  <a:close/>
                </a:path>
                <a:path w="2382520" h="98425">
                  <a:moveTo>
                    <a:pt x="394614" y="45643"/>
                  </a:moveTo>
                  <a:lnTo>
                    <a:pt x="387845" y="45643"/>
                  </a:lnTo>
                  <a:lnTo>
                    <a:pt x="387845" y="52412"/>
                  </a:lnTo>
                  <a:lnTo>
                    <a:pt x="394614" y="52412"/>
                  </a:lnTo>
                  <a:lnTo>
                    <a:pt x="394614" y="45643"/>
                  </a:lnTo>
                  <a:close/>
                </a:path>
                <a:path w="2382520" h="98425">
                  <a:moveTo>
                    <a:pt x="394614" y="0"/>
                  </a:moveTo>
                  <a:lnTo>
                    <a:pt x="387845" y="0"/>
                  </a:lnTo>
                  <a:lnTo>
                    <a:pt x="387845" y="6769"/>
                  </a:lnTo>
                  <a:lnTo>
                    <a:pt x="394614" y="6769"/>
                  </a:lnTo>
                  <a:lnTo>
                    <a:pt x="394614" y="0"/>
                  </a:lnTo>
                  <a:close/>
                </a:path>
                <a:path w="2382520" h="98425">
                  <a:moveTo>
                    <a:pt x="443103" y="45643"/>
                  </a:moveTo>
                  <a:lnTo>
                    <a:pt x="436333" y="45643"/>
                  </a:lnTo>
                  <a:lnTo>
                    <a:pt x="436333" y="52412"/>
                  </a:lnTo>
                  <a:lnTo>
                    <a:pt x="443103" y="52412"/>
                  </a:lnTo>
                  <a:lnTo>
                    <a:pt x="443103" y="45643"/>
                  </a:lnTo>
                  <a:close/>
                </a:path>
                <a:path w="2382520" h="98425">
                  <a:moveTo>
                    <a:pt x="443103" y="0"/>
                  </a:moveTo>
                  <a:lnTo>
                    <a:pt x="436333" y="0"/>
                  </a:lnTo>
                  <a:lnTo>
                    <a:pt x="436333" y="6769"/>
                  </a:lnTo>
                  <a:lnTo>
                    <a:pt x="443103" y="6769"/>
                  </a:lnTo>
                  <a:lnTo>
                    <a:pt x="443103" y="0"/>
                  </a:lnTo>
                  <a:close/>
                </a:path>
                <a:path w="2382520" h="98425">
                  <a:moveTo>
                    <a:pt x="491553" y="45643"/>
                  </a:moveTo>
                  <a:lnTo>
                    <a:pt x="484784" y="45643"/>
                  </a:lnTo>
                  <a:lnTo>
                    <a:pt x="484784" y="52412"/>
                  </a:lnTo>
                  <a:lnTo>
                    <a:pt x="491553" y="52412"/>
                  </a:lnTo>
                  <a:lnTo>
                    <a:pt x="491553" y="45643"/>
                  </a:lnTo>
                  <a:close/>
                </a:path>
                <a:path w="2382520" h="98425">
                  <a:moveTo>
                    <a:pt x="491553" y="0"/>
                  </a:moveTo>
                  <a:lnTo>
                    <a:pt x="484784" y="0"/>
                  </a:lnTo>
                  <a:lnTo>
                    <a:pt x="484784" y="6769"/>
                  </a:lnTo>
                  <a:lnTo>
                    <a:pt x="491553" y="6769"/>
                  </a:lnTo>
                  <a:lnTo>
                    <a:pt x="491553" y="0"/>
                  </a:lnTo>
                  <a:close/>
                </a:path>
                <a:path w="2382520" h="98425">
                  <a:moveTo>
                    <a:pt x="540054" y="45643"/>
                  </a:moveTo>
                  <a:lnTo>
                    <a:pt x="533273" y="45643"/>
                  </a:lnTo>
                  <a:lnTo>
                    <a:pt x="533273" y="52412"/>
                  </a:lnTo>
                  <a:lnTo>
                    <a:pt x="540054" y="52412"/>
                  </a:lnTo>
                  <a:lnTo>
                    <a:pt x="540054" y="45643"/>
                  </a:lnTo>
                  <a:close/>
                </a:path>
                <a:path w="2382520" h="98425">
                  <a:moveTo>
                    <a:pt x="588543" y="45643"/>
                  </a:moveTo>
                  <a:lnTo>
                    <a:pt x="581774" y="45643"/>
                  </a:lnTo>
                  <a:lnTo>
                    <a:pt x="581774" y="52412"/>
                  </a:lnTo>
                  <a:lnTo>
                    <a:pt x="588543" y="52412"/>
                  </a:lnTo>
                  <a:lnTo>
                    <a:pt x="588543" y="45643"/>
                  </a:lnTo>
                  <a:close/>
                </a:path>
                <a:path w="2382520" h="98425">
                  <a:moveTo>
                    <a:pt x="636993" y="45643"/>
                  </a:moveTo>
                  <a:lnTo>
                    <a:pt x="630224" y="45643"/>
                  </a:lnTo>
                  <a:lnTo>
                    <a:pt x="630224" y="52412"/>
                  </a:lnTo>
                  <a:lnTo>
                    <a:pt x="636993" y="52412"/>
                  </a:lnTo>
                  <a:lnTo>
                    <a:pt x="636993" y="45643"/>
                  </a:lnTo>
                  <a:close/>
                </a:path>
                <a:path w="2382520" h="98425">
                  <a:moveTo>
                    <a:pt x="685482" y="45643"/>
                  </a:moveTo>
                  <a:lnTo>
                    <a:pt x="678713" y="45643"/>
                  </a:lnTo>
                  <a:lnTo>
                    <a:pt x="678713" y="52412"/>
                  </a:lnTo>
                  <a:lnTo>
                    <a:pt x="685482" y="52412"/>
                  </a:lnTo>
                  <a:lnTo>
                    <a:pt x="685482" y="45643"/>
                  </a:lnTo>
                  <a:close/>
                </a:path>
                <a:path w="2382520" h="98425">
                  <a:moveTo>
                    <a:pt x="733958" y="45643"/>
                  </a:moveTo>
                  <a:lnTo>
                    <a:pt x="727202" y="45643"/>
                  </a:lnTo>
                  <a:lnTo>
                    <a:pt x="727202" y="52412"/>
                  </a:lnTo>
                  <a:lnTo>
                    <a:pt x="733958" y="52412"/>
                  </a:lnTo>
                  <a:lnTo>
                    <a:pt x="733958" y="45643"/>
                  </a:lnTo>
                  <a:close/>
                </a:path>
                <a:path w="2382520" h="98425">
                  <a:moveTo>
                    <a:pt x="782459" y="45643"/>
                  </a:moveTo>
                  <a:lnTo>
                    <a:pt x="775690" y="45643"/>
                  </a:lnTo>
                  <a:lnTo>
                    <a:pt x="775690" y="52412"/>
                  </a:lnTo>
                  <a:lnTo>
                    <a:pt x="782459" y="52412"/>
                  </a:lnTo>
                  <a:lnTo>
                    <a:pt x="782459" y="45643"/>
                  </a:lnTo>
                  <a:close/>
                </a:path>
                <a:path w="2382520" h="98425">
                  <a:moveTo>
                    <a:pt x="830910" y="45643"/>
                  </a:moveTo>
                  <a:lnTo>
                    <a:pt x="824141" y="45643"/>
                  </a:lnTo>
                  <a:lnTo>
                    <a:pt x="824141" y="52412"/>
                  </a:lnTo>
                  <a:lnTo>
                    <a:pt x="830910" y="52412"/>
                  </a:lnTo>
                  <a:lnTo>
                    <a:pt x="830910" y="45643"/>
                  </a:lnTo>
                  <a:close/>
                </a:path>
                <a:path w="2382520" h="98425">
                  <a:moveTo>
                    <a:pt x="879411" y="45643"/>
                  </a:moveTo>
                  <a:lnTo>
                    <a:pt x="872642" y="45643"/>
                  </a:lnTo>
                  <a:lnTo>
                    <a:pt x="872642" y="52412"/>
                  </a:lnTo>
                  <a:lnTo>
                    <a:pt x="879411" y="52412"/>
                  </a:lnTo>
                  <a:lnTo>
                    <a:pt x="879411" y="45643"/>
                  </a:lnTo>
                  <a:close/>
                </a:path>
                <a:path w="2382520" h="98425">
                  <a:moveTo>
                    <a:pt x="927887" y="45643"/>
                  </a:moveTo>
                  <a:lnTo>
                    <a:pt x="921118" y="45643"/>
                  </a:lnTo>
                  <a:lnTo>
                    <a:pt x="921118" y="52412"/>
                  </a:lnTo>
                  <a:lnTo>
                    <a:pt x="927887" y="52412"/>
                  </a:lnTo>
                  <a:lnTo>
                    <a:pt x="927887" y="45643"/>
                  </a:lnTo>
                  <a:close/>
                </a:path>
                <a:path w="2382520" h="98425">
                  <a:moveTo>
                    <a:pt x="976376" y="45643"/>
                  </a:moveTo>
                  <a:lnTo>
                    <a:pt x="969606" y="45643"/>
                  </a:lnTo>
                  <a:lnTo>
                    <a:pt x="969606" y="52412"/>
                  </a:lnTo>
                  <a:lnTo>
                    <a:pt x="976376" y="52412"/>
                  </a:lnTo>
                  <a:lnTo>
                    <a:pt x="976376" y="45643"/>
                  </a:lnTo>
                  <a:close/>
                </a:path>
                <a:path w="2382520" h="98425">
                  <a:moveTo>
                    <a:pt x="1024826" y="45643"/>
                  </a:moveTo>
                  <a:lnTo>
                    <a:pt x="1018057" y="45643"/>
                  </a:lnTo>
                  <a:lnTo>
                    <a:pt x="1018057" y="52412"/>
                  </a:lnTo>
                  <a:lnTo>
                    <a:pt x="1024826" y="52412"/>
                  </a:lnTo>
                  <a:lnTo>
                    <a:pt x="1024826" y="45643"/>
                  </a:lnTo>
                  <a:close/>
                </a:path>
                <a:path w="2382520" h="98425">
                  <a:moveTo>
                    <a:pt x="1073327" y="45643"/>
                  </a:moveTo>
                  <a:lnTo>
                    <a:pt x="1066558" y="45643"/>
                  </a:lnTo>
                  <a:lnTo>
                    <a:pt x="1066558" y="52412"/>
                  </a:lnTo>
                  <a:lnTo>
                    <a:pt x="1073327" y="52412"/>
                  </a:lnTo>
                  <a:lnTo>
                    <a:pt x="1073327" y="45643"/>
                  </a:lnTo>
                  <a:close/>
                </a:path>
                <a:path w="2382520" h="98425">
                  <a:moveTo>
                    <a:pt x="1121816" y="45643"/>
                  </a:moveTo>
                  <a:lnTo>
                    <a:pt x="1115047" y="45643"/>
                  </a:lnTo>
                  <a:lnTo>
                    <a:pt x="1115047" y="52412"/>
                  </a:lnTo>
                  <a:lnTo>
                    <a:pt x="1121816" y="52412"/>
                  </a:lnTo>
                  <a:lnTo>
                    <a:pt x="1121816" y="45643"/>
                  </a:lnTo>
                  <a:close/>
                </a:path>
                <a:path w="2382520" h="98425">
                  <a:moveTo>
                    <a:pt x="1170292" y="45643"/>
                  </a:moveTo>
                  <a:lnTo>
                    <a:pt x="1163523" y="45643"/>
                  </a:lnTo>
                  <a:lnTo>
                    <a:pt x="1163523" y="52412"/>
                  </a:lnTo>
                  <a:lnTo>
                    <a:pt x="1170292" y="52412"/>
                  </a:lnTo>
                  <a:lnTo>
                    <a:pt x="1170292" y="45643"/>
                  </a:lnTo>
                  <a:close/>
                </a:path>
                <a:path w="2382520" h="98425">
                  <a:moveTo>
                    <a:pt x="1218755" y="45643"/>
                  </a:moveTo>
                  <a:lnTo>
                    <a:pt x="1211999" y="45643"/>
                  </a:lnTo>
                  <a:lnTo>
                    <a:pt x="1211999" y="52412"/>
                  </a:lnTo>
                  <a:lnTo>
                    <a:pt x="1218755" y="52412"/>
                  </a:lnTo>
                  <a:lnTo>
                    <a:pt x="1218755" y="45643"/>
                  </a:lnTo>
                  <a:close/>
                </a:path>
                <a:path w="2382520" h="98425">
                  <a:moveTo>
                    <a:pt x="1267244" y="45643"/>
                  </a:moveTo>
                  <a:lnTo>
                    <a:pt x="1260475" y="45643"/>
                  </a:lnTo>
                  <a:lnTo>
                    <a:pt x="1260475" y="52412"/>
                  </a:lnTo>
                  <a:lnTo>
                    <a:pt x="1267244" y="52412"/>
                  </a:lnTo>
                  <a:lnTo>
                    <a:pt x="1267244" y="45643"/>
                  </a:lnTo>
                  <a:close/>
                </a:path>
                <a:path w="2382520" h="98425">
                  <a:moveTo>
                    <a:pt x="1315732" y="45643"/>
                  </a:moveTo>
                  <a:lnTo>
                    <a:pt x="1308963" y="45643"/>
                  </a:lnTo>
                  <a:lnTo>
                    <a:pt x="1308963" y="52412"/>
                  </a:lnTo>
                  <a:lnTo>
                    <a:pt x="1315732" y="52412"/>
                  </a:lnTo>
                  <a:lnTo>
                    <a:pt x="1315732" y="45643"/>
                  </a:lnTo>
                  <a:close/>
                </a:path>
                <a:path w="2382520" h="98425">
                  <a:moveTo>
                    <a:pt x="1364221" y="45643"/>
                  </a:moveTo>
                  <a:lnTo>
                    <a:pt x="1357464" y="45643"/>
                  </a:lnTo>
                  <a:lnTo>
                    <a:pt x="1357464" y="52412"/>
                  </a:lnTo>
                  <a:lnTo>
                    <a:pt x="1364221" y="52412"/>
                  </a:lnTo>
                  <a:lnTo>
                    <a:pt x="1364221" y="45643"/>
                  </a:lnTo>
                  <a:close/>
                </a:path>
                <a:path w="2382520" h="98425">
                  <a:moveTo>
                    <a:pt x="1412684" y="45643"/>
                  </a:moveTo>
                  <a:lnTo>
                    <a:pt x="1405915" y="45643"/>
                  </a:lnTo>
                  <a:lnTo>
                    <a:pt x="1405915" y="52412"/>
                  </a:lnTo>
                  <a:lnTo>
                    <a:pt x="1412684" y="52412"/>
                  </a:lnTo>
                  <a:lnTo>
                    <a:pt x="1412684" y="45643"/>
                  </a:lnTo>
                  <a:close/>
                </a:path>
                <a:path w="2382520" h="98425">
                  <a:moveTo>
                    <a:pt x="1461173" y="45643"/>
                  </a:moveTo>
                  <a:lnTo>
                    <a:pt x="1454404" y="45643"/>
                  </a:lnTo>
                  <a:lnTo>
                    <a:pt x="1454404" y="52412"/>
                  </a:lnTo>
                  <a:lnTo>
                    <a:pt x="1461173" y="52412"/>
                  </a:lnTo>
                  <a:lnTo>
                    <a:pt x="1461173" y="45643"/>
                  </a:lnTo>
                  <a:close/>
                </a:path>
                <a:path w="2382520" h="98425">
                  <a:moveTo>
                    <a:pt x="1509661" y="45643"/>
                  </a:moveTo>
                  <a:lnTo>
                    <a:pt x="1502879" y="45643"/>
                  </a:lnTo>
                  <a:lnTo>
                    <a:pt x="1502879" y="52412"/>
                  </a:lnTo>
                  <a:lnTo>
                    <a:pt x="1509661" y="52412"/>
                  </a:lnTo>
                  <a:lnTo>
                    <a:pt x="1509661" y="45643"/>
                  </a:lnTo>
                  <a:close/>
                </a:path>
                <a:path w="2382520" h="98425">
                  <a:moveTo>
                    <a:pt x="1558150" y="45643"/>
                  </a:moveTo>
                  <a:lnTo>
                    <a:pt x="1551381" y="45643"/>
                  </a:lnTo>
                  <a:lnTo>
                    <a:pt x="1551381" y="52412"/>
                  </a:lnTo>
                  <a:lnTo>
                    <a:pt x="1558150" y="52412"/>
                  </a:lnTo>
                  <a:lnTo>
                    <a:pt x="1558150" y="45643"/>
                  </a:lnTo>
                  <a:close/>
                </a:path>
                <a:path w="2382520" h="98425">
                  <a:moveTo>
                    <a:pt x="1606600" y="45643"/>
                  </a:moveTo>
                  <a:lnTo>
                    <a:pt x="1599831" y="45643"/>
                  </a:lnTo>
                  <a:lnTo>
                    <a:pt x="1599831" y="52412"/>
                  </a:lnTo>
                  <a:lnTo>
                    <a:pt x="1606600" y="52412"/>
                  </a:lnTo>
                  <a:lnTo>
                    <a:pt x="1606600" y="45643"/>
                  </a:lnTo>
                  <a:close/>
                </a:path>
                <a:path w="2382520" h="98425">
                  <a:moveTo>
                    <a:pt x="1655089" y="45643"/>
                  </a:moveTo>
                  <a:lnTo>
                    <a:pt x="1648320" y="45643"/>
                  </a:lnTo>
                  <a:lnTo>
                    <a:pt x="1648320" y="52412"/>
                  </a:lnTo>
                  <a:lnTo>
                    <a:pt x="1655089" y="52412"/>
                  </a:lnTo>
                  <a:lnTo>
                    <a:pt x="1655089" y="45643"/>
                  </a:lnTo>
                  <a:close/>
                </a:path>
                <a:path w="2382520" h="98425">
                  <a:moveTo>
                    <a:pt x="1703578" y="45643"/>
                  </a:moveTo>
                  <a:lnTo>
                    <a:pt x="1696821" y="45643"/>
                  </a:lnTo>
                  <a:lnTo>
                    <a:pt x="1696821" y="52412"/>
                  </a:lnTo>
                  <a:lnTo>
                    <a:pt x="1703578" y="52412"/>
                  </a:lnTo>
                  <a:lnTo>
                    <a:pt x="1703578" y="45643"/>
                  </a:lnTo>
                  <a:close/>
                </a:path>
                <a:path w="2382520" h="98425">
                  <a:moveTo>
                    <a:pt x="1752079" y="45643"/>
                  </a:moveTo>
                  <a:lnTo>
                    <a:pt x="1745310" y="45643"/>
                  </a:lnTo>
                  <a:lnTo>
                    <a:pt x="1745310" y="52412"/>
                  </a:lnTo>
                  <a:lnTo>
                    <a:pt x="1752079" y="52412"/>
                  </a:lnTo>
                  <a:lnTo>
                    <a:pt x="1752079" y="45643"/>
                  </a:lnTo>
                  <a:close/>
                </a:path>
                <a:path w="2382520" h="98425">
                  <a:moveTo>
                    <a:pt x="1800529" y="45643"/>
                  </a:moveTo>
                  <a:lnTo>
                    <a:pt x="1793760" y="45643"/>
                  </a:lnTo>
                  <a:lnTo>
                    <a:pt x="1793760" y="52412"/>
                  </a:lnTo>
                  <a:lnTo>
                    <a:pt x="1800529" y="52412"/>
                  </a:lnTo>
                  <a:lnTo>
                    <a:pt x="1800529" y="45643"/>
                  </a:lnTo>
                  <a:close/>
                </a:path>
                <a:path w="2382520" h="98425">
                  <a:moveTo>
                    <a:pt x="1849005" y="45643"/>
                  </a:moveTo>
                  <a:lnTo>
                    <a:pt x="1842249" y="45643"/>
                  </a:lnTo>
                  <a:lnTo>
                    <a:pt x="1842249" y="52412"/>
                  </a:lnTo>
                  <a:lnTo>
                    <a:pt x="1849005" y="52412"/>
                  </a:lnTo>
                  <a:lnTo>
                    <a:pt x="1849005" y="45643"/>
                  </a:lnTo>
                  <a:close/>
                </a:path>
                <a:path w="2382520" h="98425">
                  <a:moveTo>
                    <a:pt x="1897507" y="45643"/>
                  </a:moveTo>
                  <a:lnTo>
                    <a:pt x="1890737" y="45643"/>
                  </a:lnTo>
                  <a:lnTo>
                    <a:pt x="1890737" y="52412"/>
                  </a:lnTo>
                  <a:lnTo>
                    <a:pt x="1897507" y="52412"/>
                  </a:lnTo>
                  <a:lnTo>
                    <a:pt x="1897507" y="45643"/>
                  </a:lnTo>
                  <a:close/>
                </a:path>
                <a:path w="2382520" h="98425">
                  <a:moveTo>
                    <a:pt x="1945957" y="91274"/>
                  </a:moveTo>
                  <a:lnTo>
                    <a:pt x="1939188" y="91274"/>
                  </a:lnTo>
                  <a:lnTo>
                    <a:pt x="1939188" y="98044"/>
                  </a:lnTo>
                  <a:lnTo>
                    <a:pt x="1945957" y="98044"/>
                  </a:lnTo>
                  <a:lnTo>
                    <a:pt x="1945957" y="91274"/>
                  </a:lnTo>
                  <a:close/>
                </a:path>
                <a:path w="2382520" h="98425">
                  <a:moveTo>
                    <a:pt x="1945957" y="45643"/>
                  </a:moveTo>
                  <a:lnTo>
                    <a:pt x="1939188" y="45643"/>
                  </a:lnTo>
                  <a:lnTo>
                    <a:pt x="1939188" y="52412"/>
                  </a:lnTo>
                  <a:lnTo>
                    <a:pt x="1945957" y="52412"/>
                  </a:lnTo>
                  <a:lnTo>
                    <a:pt x="1945957" y="45643"/>
                  </a:lnTo>
                  <a:close/>
                </a:path>
                <a:path w="2382520" h="98425">
                  <a:moveTo>
                    <a:pt x="1994446" y="91274"/>
                  </a:moveTo>
                  <a:lnTo>
                    <a:pt x="1987677" y="91274"/>
                  </a:lnTo>
                  <a:lnTo>
                    <a:pt x="1987677" y="98044"/>
                  </a:lnTo>
                  <a:lnTo>
                    <a:pt x="1994446" y="98044"/>
                  </a:lnTo>
                  <a:lnTo>
                    <a:pt x="1994446" y="91274"/>
                  </a:lnTo>
                  <a:close/>
                </a:path>
                <a:path w="2382520" h="98425">
                  <a:moveTo>
                    <a:pt x="1994446" y="45643"/>
                  </a:moveTo>
                  <a:lnTo>
                    <a:pt x="1987677" y="45643"/>
                  </a:lnTo>
                  <a:lnTo>
                    <a:pt x="1987677" y="52412"/>
                  </a:lnTo>
                  <a:lnTo>
                    <a:pt x="1994446" y="52412"/>
                  </a:lnTo>
                  <a:lnTo>
                    <a:pt x="1994446" y="45643"/>
                  </a:lnTo>
                  <a:close/>
                </a:path>
                <a:path w="2382520" h="98425">
                  <a:moveTo>
                    <a:pt x="2042934" y="91274"/>
                  </a:moveTo>
                  <a:lnTo>
                    <a:pt x="2036165" y="91274"/>
                  </a:lnTo>
                  <a:lnTo>
                    <a:pt x="2036165" y="98044"/>
                  </a:lnTo>
                  <a:lnTo>
                    <a:pt x="2042934" y="98044"/>
                  </a:lnTo>
                  <a:lnTo>
                    <a:pt x="2042934" y="91274"/>
                  </a:lnTo>
                  <a:close/>
                </a:path>
                <a:path w="2382520" h="98425">
                  <a:moveTo>
                    <a:pt x="2042934" y="45643"/>
                  </a:moveTo>
                  <a:lnTo>
                    <a:pt x="2036165" y="45643"/>
                  </a:lnTo>
                  <a:lnTo>
                    <a:pt x="2036165" y="52412"/>
                  </a:lnTo>
                  <a:lnTo>
                    <a:pt x="2042934" y="52412"/>
                  </a:lnTo>
                  <a:lnTo>
                    <a:pt x="2042934" y="45643"/>
                  </a:lnTo>
                  <a:close/>
                </a:path>
                <a:path w="2382520" h="98425">
                  <a:moveTo>
                    <a:pt x="2091423" y="91274"/>
                  </a:moveTo>
                  <a:lnTo>
                    <a:pt x="2084654" y="91274"/>
                  </a:lnTo>
                  <a:lnTo>
                    <a:pt x="2084654" y="98044"/>
                  </a:lnTo>
                  <a:lnTo>
                    <a:pt x="2091423" y="98044"/>
                  </a:lnTo>
                  <a:lnTo>
                    <a:pt x="2091423" y="91274"/>
                  </a:lnTo>
                  <a:close/>
                </a:path>
                <a:path w="2382520" h="98425">
                  <a:moveTo>
                    <a:pt x="2091423" y="45643"/>
                  </a:moveTo>
                  <a:lnTo>
                    <a:pt x="2084654" y="45643"/>
                  </a:lnTo>
                  <a:lnTo>
                    <a:pt x="2084654" y="52412"/>
                  </a:lnTo>
                  <a:lnTo>
                    <a:pt x="2091423" y="52412"/>
                  </a:lnTo>
                  <a:lnTo>
                    <a:pt x="2091423" y="45643"/>
                  </a:lnTo>
                  <a:close/>
                </a:path>
                <a:path w="2382520" h="98425">
                  <a:moveTo>
                    <a:pt x="2139873" y="91274"/>
                  </a:moveTo>
                  <a:lnTo>
                    <a:pt x="2133104" y="91274"/>
                  </a:lnTo>
                  <a:lnTo>
                    <a:pt x="2133104" y="98044"/>
                  </a:lnTo>
                  <a:lnTo>
                    <a:pt x="2139873" y="98044"/>
                  </a:lnTo>
                  <a:lnTo>
                    <a:pt x="2139873" y="91274"/>
                  </a:lnTo>
                  <a:close/>
                </a:path>
                <a:path w="2382520" h="98425">
                  <a:moveTo>
                    <a:pt x="2139873" y="45643"/>
                  </a:moveTo>
                  <a:lnTo>
                    <a:pt x="2133104" y="45643"/>
                  </a:lnTo>
                  <a:lnTo>
                    <a:pt x="2133104" y="52412"/>
                  </a:lnTo>
                  <a:lnTo>
                    <a:pt x="2139873" y="52412"/>
                  </a:lnTo>
                  <a:lnTo>
                    <a:pt x="2139873" y="45643"/>
                  </a:lnTo>
                  <a:close/>
                </a:path>
                <a:path w="2382520" h="98425">
                  <a:moveTo>
                    <a:pt x="2188362" y="91274"/>
                  </a:moveTo>
                  <a:lnTo>
                    <a:pt x="2181606" y="91274"/>
                  </a:lnTo>
                  <a:lnTo>
                    <a:pt x="2181606" y="98044"/>
                  </a:lnTo>
                  <a:lnTo>
                    <a:pt x="2188362" y="98044"/>
                  </a:lnTo>
                  <a:lnTo>
                    <a:pt x="2188362" y="91274"/>
                  </a:lnTo>
                  <a:close/>
                </a:path>
                <a:path w="2382520" h="98425">
                  <a:moveTo>
                    <a:pt x="2188362" y="45643"/>
                  </a:moveTo>
                  <a:lnTo>
                    <a:pt x="2181606" y="45643"/>
                  </a:lnTo>
                  <a:lnTo>
                    <a:pt x="2181606" y="52412"/>
                  </a:lnTo>
                  <a:lnTo>
                    <a:pt x="2188362" y="52412"/>
                  </a:lnTo>
                  <a:lnTo>
                    <a:pt x="2188362" y="45643"/>
                  </a:lnTo>
                  <a:close/>
                </a:path>
                <a:path w="2382520" h="98425">
                  <a:moveTo>
                    <a:pt x="2236863" y="91274"/>
                  </a:moveTo>
                  <a:lnTo>
                    <a:pt x="2230094" y="91274"/>
                  </a:lnTo>
                  <a:lnTo>
                    <a:pt x="2230094" y="98044"/>
                  </a:lnTo>
                  <a:lnTo>
                    <a:pt x="2236863" y="98044"/>
                  </a:lnTo>
                  <a:lnTo>
                    <a:pt x="2236863" y="91274"/>
                  </a:lnTo>
                  <a:close/>
                </a:path>
                <a:path w="2382520" h="98425">
                  <a:moveTo>
                    <a:pt x="2236863" y="45643"/>
                  </a:moveTo>
                  <a:lnTo>
                    <a:pt x="2230094" y="45643"/>
                  </a:lnTo>
                  <a:lnTo>
                    <a:pt x="2230094" y="52412"/>
                  </a:lnTo>
                  <a:lnTo>
                    <a:pt x="2236863" y="52412"/>
                  </a:lnTo>
                  <a:lnTo>
                    <a:pt x="2236863" y="45643"/>
                  </a:lnTo>
                  <a:close/>
                </a:path>
                <a:path w="2382520" h="98425">
                  <a:moveTo>
                    <a:pt x="2285352" y="91274"/>
                  </a:moveTo>
                  <a:lnTo>
                    <a:pt x="2278583" y="91274"/>
                  </a:lnTo>
                  <a:lnTo>
                    <a:pt x="2278583" y="98044"/>
                  </a:lnTo>
                  <a:lnTo>
                    <a:pt x="2285352" y="98044"/>
                  </a:lnTo>
                  <a:lnTo>
                    <a:pt x="2285352" y="91274"/>
                  </a:lnTo>
                  <a:close/>
                </a:path>
                <a:path w="2382520" h="98425">
                  <a:moveTo>
                    <a:pt x="2285352" y="45643"/>
                  </a:moveTo>
                  <a:lnTo>
                    <a:pt x="2278583" y="45643"/>
                  </a:lnTo>
                  <a:lnTo>
                    <a:pt x="2278583" y="52412"/>
                  </a:lnTo>
                  <a:lnTo>
                    <a:pt x="2285352" y="52412"/>
                  </a:lnTo>
                  <a:lnTo>
                    <a:pt x="2285352" y="45643"/>
                  </a:lnTo>
                  <a:close/>
                </a:path>
                <a:path w="2382520" h="98425">
                  <a:moveTo>
                    <a:pt x="2333802" y="91274"/>
                  </a:moveTo>
                  <a:lnTo>
                    <a:pt x="2327033" y="91274"/>
                  </a:lnTo>
                  <a:lnTo>
                    <a:pt x="2327033" y="98044"/>
                  </a:lnTo>
                  <a:lnTo>
                    <a:pt x="2333802" y="98044"/>
                  </a:lnTo>
                  <a:lnTo>
                    <a:pt x="2333802" y="91274"/>
                  </a:lnTo>
                  <a:close/>
                </a:path>
                <a:path w="2382520" h="98425">
                  <a:moveTo>
                    <a:pt x="2333802" y="45643"/>
                  </a:moveTo>
                  <a:lnTo>
                    <a:pt x="2327033" y="45643"/>
                  </a:lnTo>
                  <a:lnTo>
                    <a:pt x="2327033" y="52412"/>
                  </a:lnTo>
                  <a:lnTo>
                    <a:pt x="2333802" y="52412"/>
                  </a:lnTo>
                  <a:lnTo>
                    <a:pt x="2333802" y="45643"/>
                  </a:lnTo>
                  <a:close/>
                </a:path>
                <a:path w="2382520" h="98425">
                  <a:moveTo>
                    <a:pt x="2382278" y="91274"/>
                  </a:moveTo>
                  <a:lnTo>
                    <a:pt x="2375522" y="91274"/>
                  </a:lnTo>
                  <a:lnTo>
                    <a:pt x="2375522" y="98044"/>
                  </a:lnTo>
                  <a:lnTo>
                    <a:pt x="2382278" y="98044"/>
                  </a:lnTo>
                  <a:lnTo>
                    <a:pt x="2382278" y="91274"/>
                  </a:lnTo>
                  <a:close/>
                </a:path>
                <a:path w="2382520" h="98425">
                  <a:moveTo>
                    <a:pt x="2382278" y="45643"/>
                  </a:moveTo>
                  <a:lnTo>
                    <a:pt x="2375522" y="45643"/>
                  </a:lnTo>
                  <a:lnTo>
                    <a:pt x="2375522" y="52412"/>
                  </a:lnTo>
                  <a:lnTo>
                    <a:pt x="2382278" y="52412"/>
                  </a:lnTo>
                  <a:lnTo>
                    <a:pt x="2382278" y="45643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217079" y="2577185"/>
              <a:ext cx="2382520" cy="52705"/>
            </a:xfrm>
            <a:custGeom>
              <a:avLst/>
              <a:gdLst/>
              <a:ahLst/>
              <a:cxnLst/>
              <a:rect l="l" t="t" r="r" b="b"/>
              <a:pathLst>
                <a:path w="2382520" h="52705">
                  <a:moveTo>
                    <a:pt x="6769" y="0"/>
                  </a:moveTo>
                  <a:lnTo>
                    <a:pt x="0" y="0"/>
                  </a:lnTo>
                  <a:lnTo>
                    <a:pt x="0" y="6769"/>
                  </a:lnTo>
                  <a:lnTo>
                    <a:pt x="6769" y="6769"/>
                  </a:lnTo>
                  <a:lnTo>
                    <a:pt x="6769" y="0"/>
                  </a:lnTo>
                  <a:close/>
                </a:path>
                <a:path w="2382520" h="52705">
                  <a:moveTo>
                    <a:pt x="55257" y="0"/>
                  </a:moveTo>
                  <a:lnTo>
                    <a:pt x="48475" y="0"/>
                  </a:lnTo>
                  <a:lnTo>
                    <a:pt x="48475" y="6769"/>
                  </a:lnTo>
                  <a:lnTo>
                    <a:pt x="55257" y="6769"/>
                  </a:lnTo>
                  <a:lnTo>
                    <a:pt x="55257" y="0"/>
                  </a:lnTo>
                  <a:close/>
                </a:path>
                <a:path w="2382520" h="52705">
                  <a:moveTo>
                    <a:pt x="103708" y="0"/>
                  </a:moveTo>
                  <a:lnTo>
                    <a:pt x="96951" y="0"/>
                  </a:lnTo>
                  <a:lnTo>
                    <a:pt x="96951" y="6769"/>
                  </a:lnTo>
                  <a:lnTo>
                    <a:pt x="103708" y="6769"/>
                  </a:lnTo>
                  <a:lnTo>
                    <a:pt x="103708" y="0"/>
                  </a:lnTo>
                  <a:close/>
                </a:path>
                <a:path w="2382520" h="52705">
                  <a:moveTo>
                    <a:pt x="152196" y="0"/>
                  </a:moveTo>
                  <a:lnTo>
                    <a:pt x="145427" y="0"/>
                  </a:lnTo>
                  <a:lnTo>
                    <a:pt x="145427" y="6769"/>
                  </a:lnTo>
                  <a:lnTo>
                    <a:pt x="152196" y="6769"/>
                  </a:lnTo>
                  <a:lnTo>
                    <a:pt x="152196" y="0"/>
                  </a:lnTo>
                  <a:close/>
                </a:path>
                <a:path w="2382520" h="52705">
                  <a:moveTo>
                    <a:pt x="200685" y="0"/>
                  </a:moveTo>
                  <a:lnTo>
                    <a:pt x="193916" y="0"/>
                  </a:lnTo>
                  <a:lnTo>
                    <a:pt x="193916" y="6769"/>
                  </a:lnTo>
                  <a:lnTo>
                    <a:pt x="200685" y="6769"/>
                  </a:lnTo>
                  <a:lnTo>
                    <a:pt x="200685" y="0"/>
                  </a:lnTo>
                  <a:close/>
                </a:path>
                <a:path w="2382520" h="52705">
                  <a:moveTo>
                    <a:pt x="249174" y="0"/>
                  </a:moveTo>
                  <a:lnTo>
                    <a:pt x="242417" y="0"/>
                  </a:lnTo>
                  <a:lnTo>
                    <a:pt x="242417" y="6769"/>
                  </a:lnTo>
                  <a:lnTo>
                    <a:pt x="249174" y="6769"/>
                  </a:lnTo>
                  <a:lnTo>
                    <a:pt x="249174" y="0"/>
                  </a:lnTo>
                  <a:close/>
                </a:path>
                <a:path w="2382520" h="52705">
                  <a:moveTo>
                    <a:pt x="297637" y="0"/>
                  </a:moveTo>
                  <a:lnTo>
                    <a:pt x="290868" y="0"/>
                  </a:lnTo>
                  <a:lnTo>
                    <a:pt x="290868" y="6769"/>
                  </a:lnTo>
                  <a:lnTo>
                    <a:pt x="297637" y="6769"/>
                  </a:lnTo>
                  <a:lnTo>
                    <a:pt x="297637" y="0"/>
                  </a:lnTo>
                  <a:close/>
                </a:path>
                <a:path w="2382520" h="52705">
                  <a:moveTo>
                    <a:pt x="346125" y="0"/>
                  </a:moveTo>
                  <a:lnTo>
                    <a:pt x="339356" y="0"/>
                  </a:lnTo>
                  <a:lnTo>
                    <a:pt x="339356" y="6769"/>
                  </a:lnTo>
                  <a:lnTo>
                    <a:pt x="346125" y="6769"/>
                  </a:lnTo>
                  <a:lnTo>
                    <a:pt x="346125" y="0"/>
                  </a:lnTo>
                  <a:close/>
                </a:path>
                <a:path w="2382520" h="52705">
                  <a:moveTo>
                    <a:pt x="394614" y="0"/>
                  </a:moveTo>
                  <a:lnTo>
                    <a:pt x="387845" y="0"/>
                  </a:lnTo>
                  <a:lnTo>
                    <a:pt x="387845" y="6769"/>
                  </a:lnTo>
                  <a:lnTo>
                    <a:pt x="394614" y="6769"/>
                  </a:lnTo>
                  <a:lnTo>
                    <a:pt x="394614" y="0"/>
                  </a:lnTo>
                  <a:close/>
                </a:path>
                <a:path w="2382520" h="52705">
                  <a:moveTo>
                    <a:pt x="443103" y="0"/>
                  </a:moveTo>
                  <a:lnTo>
                    <a:pt x="436333" y="0"/>
                  </a:lnTo>
                  <a:lnTo>
                    <a:pt x="436333" y="6769"/>
                  </a:lnTo>
                  <a:lnTo>
                    <a:pt x="443103" y="6769"/>
                  </a:lnTo>
                  <a:lnTo>
                    <a:pt x="443103" y="0"/>
                  </a:lnTo>
                  <a:close/>
                </a:path>
                <a:path w="2382520" h="52705">
                  <a:moveTo>
                    <a:pt x="491553" y="45631"/>
                  </a:moveTo>
                  <a:lnTo>
                    <a:pt x="484784" y="45631"/>
                  </a:lnTo>
                  <a:lnTo>
                    <a:pt x="484784" y="52400"/>
                  </a:lnTo>
                  <a:lnTo>
                    <a:pt x="491553" y="52400"/>
                  </a:lnTo>
                  <a:lnTo>
                    <a:pt x="491553" y="45631"/>
                  </a:lnTo>
                  <a:close/>
                </a:path>
                <a:path w="2382520" h="52705">
                  <a:moveTo>
                    <a:pt x="491553" y="0"/>
                  </a:moveTo>
                  <a:lnTo>
                    <a:pt x="484784" y="0"/>
                  </a:lnTo>
                  <a:lnTo>
                    <a:pt x="484784" y="6769"/>
                  </a:lnTo>
                  <a:lnTo>
                    <a:pt x="491553" y="6769"/>
                  </a:lnTo>
                  <a:lnTo>
                    <a:pt x="491553" y="0"/>
                  </a:lnTo>
                  <a:close/>
                </a:path>
                <a:path w="2382520" h="52705">
                  <a:moveTo>
                    <a:pt x="540054" y="45631"/>
                  </a:moveTo>
                  <a:lnTo>
                    <a:pt x="533273" y="45631"/>
                  </a:lnTo>
                  <a:lnTo>
                    <a:pt x="533273" y="52400"/>
                  </a:lnTo>
                  <a:lnTo>
                    <a:pt x="540054" y="52400"/>
                  </a:lnTo>
                  <a:lnTo>
                    <a:pt x="540054" y="45631"/>
                  </a:lnTo>
                  <a:close/>
                </a:path>
                <a:path w="2382520" h="52705">
                  <a:moveTo>
                    <a:pt x="540054" y="0"/>
                  </a:moveTo>
                  <a:lnTo>
                    <a:pt x="533273" y="0"/>
                  </a:lnTo>
                  <a:lnTo>
                    <a:pt x="533273" y="6769"/>
                  </a:lnTo>
                  <a:lnTo>
                    <a:pt x="540054" y="6769"/>
                  </a:lnTo>
                  <a:lnTo>
                    <a:pt x="540054" y="0"/>
                  </a:lnTo>
                  <a:close/>
                </a:path>
                <a:path w="2382520" h="52705">
                  <a:moveTo>
                    <a:pt x="588543" y="45631"/>
                  </a:moveTo>
                  <a:lnTo>
                    <a:pt x="581774" y="45631"/>
                  </a:lnTo>
                  <a:lnTo>
                    <a:pt x="581774" y="52400"/>
                  </a:lnTo>
                  <a:lnTo>
                    <a:pt x="588543" y="52400"/>
                  </a:lnTo>
                  <a:lnTo>
                    <a:pt x="588543" y="45631"/>
                  </a:lnTo>
                  <a:close/>
                </a:path>
                <a:path w="2382520" h="52705">
                  <a:moveTo>
                    <a:pt x="588543" y="0"/>
                  </a:moveTo>
                  <a:lnTo>
                    <a:pt x="581774" y="0"/>
                  </a:lnTo>
                  <a:lnTo>
                    <a:pt x="581774" y="6769"/>
                  </a:lnTo>
                  <a:lnTo>
                    <a:pt x="588543" y="6769"/>
                  </a:lnTo>
                  <a:lnTo>
                    <a:pt x="588543" y="0"/>
                  </a:lnTo>
                  <a:close/>
                </a:path>
                <a:path w="2382520" h="52705">
                  <a:moveTo>
                    <a:pt x="636993" y="45631"/>
                  </a:moveTo>
                  <a:lnTo>
                    <a:pt x="630224" y="45631"/>
                  </a:lnTo>
                  <a:lnTo>
                    <a:pt x="630224" y="52400"/>
                  </a:lnTo>
                  <a:lnTo>
                    <a:pt x="636993" y="52400"/>
                  </a:lnTo>
                  <a:lnTo>
                    <a:pt x="636993" y="45631"/>
                  </a:lnTo>
                  <a:close/>
                </a:path>
                <a:path w="2382520" h="52705">
                  <a:moveTo>
                    <a:pt x="636993" y="0"/>
                  </a:moveTo>
                  <a:lnTo>
                    <a:pt x="630224" y="0"/>
                  </a:lnTo>
                  <a:lnTo>
                    <a:pt x="630224" y="6769"/>
                  </a:lnTo>
                  <a:lnTo>
                    <a:pt x="636993" y="6769"/>
                  </a:lnTo>
                  <a:lnTo>
                    <a:pt x="636993" y="0"/>
                  </a:lnTo>
                  <a:close/>
                </a:path>
                <a:path w="2382520" h="52705">
                  <a:moveTo>
                    <a:pt x="685482" y="45631"/>
                  </a:moveTo>
                  <a:lnTo>
                    <a:pt x="678713" y="45631"/>
                  </a:lnTo>
                  <a:lnTo>
                    <a:pt x="678713" y="52400"/>
                  </a:lnTo>
                  <a:lnTo>
                    <a:pt x="685482" y="52400"/>
                  </a:lnTo>
                  <a:lnTo>
                    <a:pt x="685482" y="45631"/>
                  </a:lnTo>
                  <a:close/>
                </a:path>
                <a:path w="2382520" h="52705">
                  <a:moveTo>
                    <a:pt x="685482" y="0"/>
                  </a:moveTo>
                  <a:lnTo>
                    <a:pt x="678713" y="0"/>
                  </a:lnTo>
                  <a:lnTo>
                    <a:pt x="678713" y="6769"/>
                  </a:lnTo>
                  <a:lnTo>
                    <a:pt x="685482" y="6769"/>
                  </a:lnTo>
                  <a:lnTo>
                    <a:pt x="685482" y="0"/>
                  </a:lnTo>
                  <a:close/>
                </a:path>
                <a:path w="2382520" h="52705">
                  <a:moveTo>
                    <a:pt x="733958" y="45631"/>
                  </a:moveTo>
                  <a:lnTo>
                    <a:pt x="727202" y="45631"/>
                  </a:lnTo>
                  <a:lnTo>
                    <a:pt x="727202" y="52400"/>
                  </a:lnTo>
                  <a:lnTo>
                    <a:pt x="733958" y="52400"/>
                  </a:lnTo>
                  <a:lnTo>
                    <a:pt x="733958" y="45631"/>
                  </a:lnTo>
                  <a:close/>
                </a:path>
                <a:path w="2382520" h="52705">
                  <a:moveTo>
                    <a:pt x="733958" y="0"/>
                  </a:moveTo>
                  <a:lnTo>
                    <a:pt x="727202" y="0"/>
                  </a:lnTo>
                  <a:lnTo>
                    <a:pt x="727202" y="6769"/>
                  </a:lnTo>
                  <a:lnTo>
                    <a:pt x="733958" y="6769"/>
                  </a:lnTo>
                  <a:lnTo>
                    <a:pt x="733958" y="0"/>
                  </a:lnTo>
                  <a:close/>
                </a:path>
                <a:path w="2382520" h="52705">
                  <a:moveTo>
                    <a:pt x="782459" y="45631"/>
                  </a:moveTo>
                  <a:lnTo>
                    <a:pt x="775690" y="45631"/>
                  </a:lnTo>
                  <a:lnTo>
                    <a:pt x="775690" y="52400"/>
                  </a:lnTo>
                  <a:lnTo>
                    <a:pt x="782459" y="52400"/>
                  </a:lnTo>
                  <a:lnTo>
                    <a:pt x="782459" y="45631"/>
                  </a:lnTo>
                  <a:close/>
                </a:path>
                <a:path w="2382520" h="52705">
                  <a:moveTo>
                    <a:pt x="782459" y="0"/>
                  </a:moveTo>
                  <a:lnTo>
                    <a:pt x="775690" y="0"/>
                  </a:lnTo>
                  <a:lnTo>
                    <a:pt x="775690" y="6769"/>
                  </a:lnTo>
                  <a:lnTo>
                    <a:pt x="782459" y="6769"/>
                  </a:lnTo>
                  <a:lnTo>
                    <a:pt x="782459" y="0"/>
                  </a:lnTo>
                  <a:close/>
                </a:path>
                <a:path w="2382520" h="52705">
                  <a:moveTo>
                    <a:pt x="830910" y="45631"/>
                  </a:moveTo>
                  <a:lnTo>
                    <a:pt x="824141" y="45631"/>
                  </a:lnTo>
                  <a:lnTo>
                    <a:pt x="824141" y="52400"/>
                  </a:lnTo>
                  <a:lnTo>
                    <a:pt x="830910" y="52400"/>
                  </a:lnTo>
                  <a:lnTo>
                    <a:pt x="830910" y="45631"/>
                  </a:lnTo>
                  <a:close/>
                </a:path>
                <a:path w="2382520" h="52705">
                  <a:moveTo>
                    <a:pt x="830910" y="0"/>
                  </a:moveTo>
                  <a:lnTo>
                    <a:pt x="824141" y="0"/>
                  </a:lnTo>
                  <a:lnTo>
                    <a:pt x="824141" y="6769"/>
                  </a:lnTo>
                  <a:lnTo>
                    <a:pt x="830910" y="6769"/>
                  </a:lnTo>
                  <a:lnTo>
                    <a:pt x="830910" y="0"/>
                  </a:lnTo>
                  <a:close/>
                </a:path>
                <a:path w="2382520" h="52705">
                  <a:moveTo>
                    <a:pt x="879411" y="45631"/>
                  </a:moveTo>
                  <a:lnTo>
                    <a:pt x="872642" y="45631"/>
                  </a:lnTo>
                  <a:lnTo>
                    <a:pt x="872642" y="52400"/>
                  </a:lnTo>
                  <a:lnTo>
                    <a:pt x="879411" y="52400"/>
                  </a:lnTo>
                  <a:lnTo>
                    <a:pt x="879411" y="45631"/>
                  </a:lnTo>
                  <a:close/>
                </a:path>
                <a:path w="2382520" h="52705">
                  <a:moveTo>
                    <a:pt x="879411" y="0"/>
                  </a:moveTo>
                  <a:lnTo>
                    <a:pt x="872642" y="0"/>
                  </a:lnTo>
                  <a:lnTo>
                    <a:pt x="872642" y="6769"/>
                  </a:lnTo>
                  <a:lnTo>
                    <a:pt x="879411" y="6769"/>
                  </a:lnTo>
                  <a:lnTo>
                    <a:pt x="879411" y="0"/>
                  </a:lnTo>
                  <a:close/>
                </a:path>
                <a:path w="2382520" h="52705">
                  <a:moveTo>
                    <a:pt x="927887" y="45631"/>
                  </a:moveTo>
                  <a:lnTo>
                    <a:pt x="921118" y="45631"/>
                  </a:lnTo>
                  <a:lnTo>
                    <a:pt x="921118" y="52400"/>
                  </a:lnTo>
                  <a:lnTo>
                    <a:pt x="927887" y="52400"/>
                  </a:lnTo>
                  <a:lnTo>
                    <a:pt x="927887" y="45631"/>
                  </a:lnTo>
                  <a:close/>
                </a:path>
                <a:path w="2382520" h="52705">
                  <a:moveTo>
                    <a:pt x="927887" y="0"/>
                  </a:moveTo>
                  <a:lnTo>
                    <a:pt x="921118" y="0"/>
                  </a:lnTo>
                  <a:lnTo>
                    <a:pt x="921118" y="6769"/>
                  </a:lnTo>
                  <a:lnTo>
                    <a:pt x="927887" y="6769"/>
                  </a:lnTo>
                  <a:lnTo>
                    <a:pt x="927887" y="0"/>
                  </a:lnTo>
                  <a:close/>
                </a:path>
                <a:path w="2382520" h="52705">
                  <a:moveTo>
                    <a:pt x="976376" y="45631"/>
                  </a:moveTo>
                  <a:lnTo>
                    <a:pt x="969606" y="45631"/>
                  </a:lnTo>
                  <a:lnTo>
                    <a:pt x="969606" y="52400"/>
                  </a:lnTo>
                  <a:lnTo>
                    <a:pt x="976376" y="52400"/>
                  </a:lnTo>
                  <a:lnTo>
                    <a:pt x="976376" y="45631"/>
                  </a:lnTo>
                  <a:close/>
                </a:path>
                <a:path w="2382520" h="52705">
                  <a:moveTo>
                    <a:pt x="976376" y="0"/>
                  </a:moveTo>
                  <a:lnTo>
                    <a:pt x="969606" y="0"/>
                  </a:lnTo>
                  <a:lnTo>
                    <a:pt x="969606" y="6769"/>
                  </a:lnTo>
                  <a:lnTo>
                    <a:pt x="976376" y="6769"/>
                  </a:lnTo>
                  <a:lnTo>
                    <a:pt x="976376" y="0"/>
                  </a:lnTo>
                  <a:close/>
                </a:path>
                <a:path w="2382520" h="52705">
                  <a:moveTo>
                    <a:pt x="1024826" y="45631"/>
                  </a:moveTo>
                  <a:lnTo>
                    <a:pt x="1018057" y="45631"/>
                  </a:lnTo>
                  <a:lnTo>
                    <a:pt x="1018057" y="52400"/>
                  </a:lnTo>
                  <a:lnTo>
                    <a:pt x="1024826" y="52400"/>
                  </a:lnTo>
                  <a:lnTo>
                    <a:pt x="1024826" y="45631"/>
                  </a:lnTo>
                  <a:close/>
                </a:path>
                <a:path w="2382520" h="52705">
                  <a:moveTo>
                    <a:pt x="1024826" y="0"/>
                  </a:moveTo>
                  <a:lnTo>
                    <a:pt x="1018057" y="0"/>
                  </a:lnTo>
                  <a:lnTo>
                    <a:pt x="1018057" y="6769"/>
                  </a:lnTo>
                  <a:lnTo>
                    <a:pt x="1024826" y="6769"/>
                  </a:lnTo>
                  <a:lnTo>
                    <a:pt x="1024826" y="0"/>
                  </a:lnTo>
                  <a:close/>
                </a:path>
                <a:path w="2382520" h="52705">
                  <a:moveTo>
                    <a:pt x="1073327" y="45631"/>
                  </a:moveTo>
                  <a:lnTo>
                    <a:pt x="1066558" y="45631"/>
                  </a:lnTo>
                  <a:lnTo>
                    <a:pt x="1066558" y="52400"/>
                  </a:lnTo>
                  <a:lnTo>
                    <a:pt x="1073327" y="52400"/>
                  </a:lnTo>
                  <a:lnTo>
                    <a:pt x="1073327" y="45631"/>
                  </a:lnTo>
                  <a:close/>
                </a:path>
                <a:path w="2382520" h="52705">
                  <a:moveTo>
                    <a:pt x="1073327" y="0"/>
                  </a:moveTo>
                  <a:lnTo>
                    <a:pt x="1066558" y="0"/>
                  </a:lnTo>
                  <a:lnTo>
                    <a:pt x="1066558" y="6769"/>
                  </a:lnTo>
                  <a:lnTo>
                    <a:pt x="1073327" y="6769"/>
                  </a:lnTo>
                  <a:lnTo>
                    <a:pt x="1073327" y="0"/>
                  </a:lnTo>
                  <a:close/>
                </a:path>
                <a:path w="2382520" h="52705">
                  <a:moveTo>
                    <a:pt x="1121816" y="45631"/>
                  </a:moveTo>
                  <a:lnTo>
                    <a:pt x="1115047" y="45631"/>
                  </a:lnTo>
                  <a:lnTo>
                    <a:pt x="1115047" y="52400"/>
                  </a:lnTo>
                  <a:lnTo>
                    <a:pt x="1121816" y="52400"/>
                  </a:lnTo>
                  <a:lnTo>
                    <a:pt x="1121816" y="45631"/>
                  </a:lnTo>
                  <a:close/>
                </a:path>
                <a:path w="2382520" h="52705">
                  <a:moveTo>
                    <a:pt x="1121816" y="0"/>
                  </a:moveTo>
                  <a:lnTo>
                    <a:pt x="1115047" y="0"/>
                  </a:lnTo>
                  <a:lnTo>
                    <a:pt x="1115047" y="6769"/>
                  </a:lnTo>
                  <a:lnTo>
                    <a:pt x="1121816" y="6769"/>
                  </a:lnTo>
                  <a:lnTo>
                    <a:pt x="1121816" y="0"/>
                  </a:lnTo>
                  <a:close/>
                </a:path>
                <a:path w="2382520" h="52705">
                  <a:moveTo>
                    <a:pt x="1170292" y="45631"/>
                  </a:moveTo>
                  <a:lnTo>
                    <a:pt x="1163523" y="45631"/>
                  </a:lnTo>
                  <a:lnTo>
                    <a:pt x="1163523" y="52400"/>
                  </a:lnTo>
                  <a:lnTo>
                    <a:pt x="1170292" y="52400"/>
                  </a:lnTo>
                  <a:lnTo>
                    <a:pt x="1170292" y="45631"/>
                  </a:lnTo>
                  <a:close/>
                </a:path>
                <a:path w="2382520" h="52705">
                  <a:moveTo>
                    <a:pt x="1170292" y="0"/>
                  </a:moveTo>
                  <a:lnTo>
                    <a:pt x="1163523" y="0"/>
                  </a:lnTo>
                  <a:lnTo>
                    <a:pt x="1163523" y="6769"/>
                  </a:lnTo>
                  <a:lnTo>
                    <a:pt x="1170292" y="6769"/>
                  </a:lnTo>
                  <a:lnTo>
                    <a:pt x="1170292" y="0"/>
                  </a:lnTo>
                  <a:close/>
                </a:path>
                <a:path w="2382520" h="52705">
                  <a:moveTo>
                    <a:pt x="1218755" y="45631"/>
                  </a:moveTo>
                  <a:lnTo>
                    <a:pt x="1211999" y="45631"/>
                  </a:lnTo>
                  <a:lnTo>
                    <a:pt x="1211999" y="52400"/>
                  </a:lnTo>
                  <a:lnTo>
                    <a:pt x="1218755" y="52400"/>
                  </a:lnTo>
                  <a:lnTo>
                    <a:pt x="1218755" y="45631"/>
                  </a:lnTo>
                  <a:close/>
                </a:path>
                <a:path w="2382520" h="52705">
                  <a:moveTo>
                    <a:pt x="1218755" y="0"/>
                  </a:moveTo>
                  <a:lnTo>
                    <a:pt x="1211999" y="0"/>
                  </a:lnTo>
                  <a:lnTo>
                    <a:pt x="1211999" y="6769"/>
                  </a:lnTo>
                  <a:lnTo>
                    <a:pt x="1218755" y="6769"/>
                  </a:lnTo>
                  <a:lnTo>
                    <a:pt x="1218755" y="0"/>
                  </a:lnTo>
                  <a:close/>
                </a:path>
                <a:path w="2382520" h="52705">
                  <a:moveTo>
                    <a:pt x="1267244" y="45631"/>
                  </a:moveTo>
                  <a:lnTo>
                    <a:pt x="1260475" y="45631"/>
                  </a:lnTo>
                  <a:lnTo>
                    <a:pt x="1260475" y="52400"/>
                  </a:lnTo>
                  <a:lnTo>
                    <a:pt x="1267244" y="52400"/>
                  </a:lnTo>
                  <a:lnTo>
                    <a:pt x="1267244" y="45631"/>
                  </a:lnTo>
                  <a:close/>
                </a:path>
                <a:path w="2382520" h="52705">
                  <a:moveTo>
                    <a:pt x="1267244" y="0"/>
                  </a:moveTo>
                  <a:lnTo>
                    <a:pt x="1260475" y="0"/>
                  </a:lnTo>
                  <a:lnTo>
                    <a:pt x="1260475" y="6769"/>
                  </a:lnTo>
                  <a:lnTo>
                    <a:pt x="1267244" y="6769"/>
                  </a:lnTo>
                  <a:lnTo>
                    <a:pt x="1267244" y="0"/>
                  </a:lnTo>
                  <a:close/>
                </a:path>
                <a:path w="2382520" h="52705">
                  <a:moveTo>
                    <a:pt x="1315732" y="45631"/>
                  </a:moveTo>
                  <a:lnTo>
                    <a:pt x="1308963" y="45631"/>
                  </a:lnTo>
                  <a:lnTo>
                    <a:pt x="1308963" y="52400"/>
                  </a:lnTo>
                  <a:lnTo>
                    <a:pt x="1315732" y="52400"/>
                  </a:lnTo>
                  <a:lnTo>
                    <a:pt x="1315732" y="45631"/>
                  </a:lnTo>
                  <a:close/>
                </a:path>
                <a:path w="2382520" h="52705">
                  <a:moveTo>
                    <a:pt x="1315732" y="0"/>
                  </a:moveTo>
                  <a:lnTo>
                    <a:pt x="1308963" y="0"/>
                  </a:lnTo>
                  <a:lnTo>
                    <a:pt x="1308963" y="6769"/>
                  </a:lnTo>
                  <a:lnTo>
                    <a:pt x="1315732" y="6769"/>
                  </a:lnTo>
                  <a:lnTo>
                    <a:pt x="1315732" y="0"/>
                  </a:lnTo>
                  <a:close/>
                </a:path>
                <a:path w="2382520" h="52705">
                  <a:moveTo>
                    <a:pt x="1364221" y="45631"/>
                  </a:moveTo>
                  <a:lnTo>
                    <a:pt x="1357464" y="45631"/>
                  </a:lnTo>
                  <a:lnTo>
                    <a:pt x="1357464" y="52400"/>
                  </a:lnTo>
                  <a:lnTo>
                    <a:pt x="1364221" y="52400"/>
                  </a:lnTo>
                  <a:lnTo>
                    <a:pt x="1364221" y="45631"/>
                  </a:lnTo>
                  <a:close/>
                </a:path>
                <a:path w="2382520" h="52705">
                  <a:moveTo>
                    <a:pt x="1364221" y="0"/>
                  </a:moveTo>
                  <a:lnTo>
                    <a:pt x="1357464" y="0"/>
                  </a:lnTo>
                  <a:lnTo>
                    <a:pt x="1357464" y="6769"/>
                  </a:lnTo>
                  <a:lnTo>
                    <a:pt x="1364221" y="6769"/>
                  </a:lnTo>
                  <a:lnTo>
                    <a:pt x="1364221" y="0"/>
                  </a:lnTo>
                  <a:close/>
                </a:path>
                <a:path w="2382520" h="52705">
                  <a:moveTo>
                    <a:pt x="1412684" y="45631"/>
                  </a:moveTo>
                  <a:lnTo>
                    <a:pt x="1405915" y="45631"/>
                  </a:lnTo>
                  <a:lnTo>
                    <a:pt x="1405915" y="52400"/>
                  </a:lnTo>
                  <a:lnTo>
                    <a:pt x="1412684" y="52400"/>
                  </a:lnTo>
                  <a:lnTo>
                    <a:pt x="1412684" y="45631"/>
                  </a:lnTo>
                  <a:close/>
                </a:path>
                <a:path w="2382520" h="52705">
                  <a:moveTo>
                    <a:pt x="1412684" y="0"/>
                  </a:moveTo>
                  <a:lnTo>
                    <a:pt x="1405915" y="0"/>
                  </a:lnTo>
                  <a:lnTo>
                    <a:pt x="1405915" y="6769"/>
                  </a:lnTo>
                  <a:lnTo>
                    <a:pt x="1412684" y="6769"/>
                  </a:lnTo>
                  <a:lnTo>
                    <a:pt x="1412684" y="0"/>
                  </a:lnTo>
                  <a:close/>
                </a:path>
                <a:path w="2382520" h="52705">
                  <a:moveTo>
                    <a:pt x="1461173" y="45631"/>
                  </a:moveTo>
                  <a:lnTo>
                    <a:pt x="1454404" y="45631"/>
                  </a:lnTo>
                  <a:lnTo>
                    <a:pt x="1454404" y="52400"/>
                  </a:lnTo>
                  <a:lnTo>
                    <a:pt x="1461173" y="52400"/>
                  </a:lnTo>
                  <a:lnTo>
                    <a:pt x="1461173" y="45631"/>
                  </a:lnTo>
                  <a:close/>
                </a:path>
                <a:path w="2382520" h="52705">
                  <a:moveTo>
                    <a:pt x="1461173" y="0"/>
                  </a:moveTo>
                  <a:lnTo>
                    <a:pt x="1454404" y="0"/>
                  </a:lnTo>
                  <a:lnTo>
                    <a:pt x="1454404" y="6769"/>
                  </a:lnTo>
                  <a:lnTo>
                    <a:pt x="1461173" y="6769"/>
                  </a:lnTo>
                  <a:lnTo>
                    <a:pt x="1461173" y="0"/>
                  </a:lnTo>
                  <a:close/>
                </a:path>
                <a:path w="2382520" h="52705">
                  <a:moveTo>
                    <a:pt x="1509661" y="45631"/>
                  </a:moveTo>
                  <a:lnTo>
                    <a:pt x="1502879" y="45631"/>
                  </a:lnTo>
                  <a:lnTo>
                    <a:pt x="1502879" y="52400"/>
                  </a:lnTo>
                  <a:lnTo>
                    <a:pt x="1509661" y="52400"/>
                  </a:lnTo>
                  <a:lnTo>
                    <a:pt x="1509661" y="45631"/>
                  </a:lnTo>
                  <a:close/>
                </a:path>
                <a:path w="2382520" h="52705">
                  <a:moveTo>
                    <a:pt x="1558150" y="45631"/>
                  </a:moveTo>
                  <a:lnTo>
                    <a:pt x="1551381" y="45631"/>
                  </a:lnTo>
                  <a:lnTo>
                    <a:pt x="1551381" y="52400"/>
                  </a:lnTo>
                  <a:lnTo>
                    <a:pt x="1558150" y="52400"/>
                  </a:lnTo>
                  <a:lnTo>
                    <a:pt x="1558150" y="45631"/>
                  </a:lnTo>
                  <a:close/>
                </a:path>
                <a:path w="2382520" h="52705">
                  <a:moveTo>
                    <a:pt x="1606600" y="45631"/>
                  </a:moveTo>
                  <a:lnTo>
                    <a:pt x="1599831" y="45631"/>
                  </a:lnTo>
                  <a:lnTo>
                    <a:pt x="1599831" y="52400"/>
                  </a:lnTo>
                  <a:lnTo>
                    <a:pt x="1606600" y="52400"/>
                  </a:lnTo>
                  <a:lnTo>
                    <a:pt x="1606600" y="45631"/>
                  </a:lnTo>
                  <a:close/>
                </a:path>
                <a:path w="2382520" h="52705">
                  <a:moveTo>
                    <a:pt x="1655089" y="45631"/>
                  </a:moveTo>
                  <a:lnTo>
                    <a:pt x="1648320" y="45631"/>
                  </a:lnTo>
                  <a:lnTo>
                    <a:pt x="1648320" y="52400"/>
                  </a:lnTo>
                  <a:lnTo>
                    <a:pt x="1655089" y="52400"/>
                  </a:lnTo>
                  <a:lnTo>
                    <a:pt x="1655089" y="45631"/>
                  </a:lnTo>
                  <a:close/>
                </a:path>
                <a:path w="2382520" h="52705">
                  <a:moveTo>
                    <a:pt x="1703578" y="45631"/>
                  </a:moveTo>
                  <a:lnTo>
                    <a:pt x="1696821" y="45631"/>
                  </a:lnTo>
                  <a:lnTo>
                    <a:pt x="1696821" y="52400"/>
                  </a:lnTo>
                  <a:lnTo>
                    <a:pt x="1703578" y="52400"/>
                  </a:lnTo>
                  <a:lnTo>
                    <a:pt x="1703578" y="45631"/>
                  </a:lnTo>
                  <a:close/>
                </a:path>
                <a:path w="2382520" h="52705">
                  <a:moveTo>
                    <a:pt x="1752079" y="45631"/>
                  </a:moveTo>
                  <a:lnTo>
                    <a:pt x="1745310" y="45631"/>
                  </a:lnTo>
                  <a:lnTo>
                    <a:pt x="1745310" y="52400"/>
                  </a:lnTo>
                  <a:lnTo>
                    <a:pt x="1752079" y="52400"/>
                  </a:lnTo>
                  <a:lnTo>
                    <a:pt x="1752079" y="45631"/>
                  </a:lnTo>
                  <a:close/>
                </a:path>
                <a:path w="2382520" h="52705">
                  <a:moveTo>
                    <a:pt x="1800529" y="45631"/>
                  </a:moveTo>
                  <a:lnTo>
                    <a:pt x="1793760" y="45631"/>
                  </a:lnTo>
                  <a:lnTo>
                    <a:pt x="1793760" y="52400"/>
                  </a:lnTo>
                  <a:lnTo>
                    <a:pt x="1800529" y="52400"/>
                  </a:lnTo>
                  <a:lnTo>
                    <a:pt x="1800529" y="45631"/>
                  </a:lnTo>
                  <a:close/>
                </a:path>
                <a:path w="2382520" h="52705">
                  <a:moveTo>
                    <a:pt x="1849005" y="45631"/>
                  </a:moveTo>
                  <a:lnTo>
                    <a:pt x="1842249" y="45631"/>
                  </a:lnTo>
                  <a:lnTo>
                    <a:pt x="1842249" y="52400"/>
                  </a:lnTo>
                  <a:lnTo>
                    <a:pt x="1849005" y="52400"/>
                  </a:lnTo>
                  <a:lnTo>
                    <a:pt x="1849005" y="45631"/>
                  </a:lnTo>
                  <a:close/>
                </a:path>
                <a:path w="2382520" h="52705">
                  <a:moveTo>
                    <a:pt x="1897507" y="45631"/>
                  </a:moveTo>
                  <a:lnTo>
                    <a:pt x="1890737" y="45631"/>
                  </a:lnTo>
                  <a:lnTo>
                    <a:pt x="1890737" y="52400"/>
                  </a:lnTo>
                  <a:lnTo>
                    <a:pt x="1897507" y="52400"/>
                  </a:lnTo>
                  <a:lnTo>
                    <a:pt x="1897507" y="45631"/>
                  </a:lnTo>
                  <a:close/>
                </a:path>
                <a:path w="2382520" h="52705">
                  <a:moveTo>
                    <a:pt x="1945957" y="45631"/>
                  </a:moveTo>
                  <a:lnTo>
                    <a:pt x="1939188" y="45631"/>
                  </a:lnTo>
                  <a:lnTo>
                    <a:pt x="1939188" y="52400"/>
                  </a:lnTo>
                  <a:lnTo>
                    <a:pt x="1945957" y="52400"/>
                  </a:lnTo>
                  <a:lnTo>
                    <a:pt x="1945957" y="45631"/>
                  </a:lnTo>
                  <a:close/>
                </a:path>
                <a:path w="2382520" h="52705">
                  <a:moveTo>
                    <a:pt x="1994446" y="45631"/>
                  </a:moveTo>
                  <a:lnTo>
                    <a:pt x="1987677" y="45631"/>
                  </a:lnTo>
                  <a:lnTo>
                    <a:pt x="1987677" y="52400"/>
                  </a:lnTo>
                  <a:lnTo>
                    <a:pt x="1994446" y="52400"/>
                  </a:lnTo>
                  <a:lnTo>
                    <a:pt x="1994446" y="45631"/>
                  </a:lnTo>
                  <a:close/>
                </a:path>
                <a:path w="2382520" h="52705">
                  <a:moveTo>
                    <a:pt x="2042934" y="45631"/>
                  </a:moveTo>
                  <a:lnTo>
                    <a:pt x="2036165" y="45631"/>
                  </a:lnTo>
                  <a:lnTo>
                    <a:pt x="2036165" y="52400"/>
                  </a:lnTo>
                  <a:lnTo>
                    <a:pt x="2042934" y="52400"/>
                  </a:lnTo>
                  <a:lnTo>
                    <a:pt x="2042934" y="45631"/>
                  </a:lnTo>
                  <a:close/>
                </a:path>
                <a:path w="2382520" h="52705">
                  <a:moveTo>
                    <a:pt x="2091423" y="45631"/>
                  </a:moveTo>
                  <a:lnTo>
                    <a:pt x="2084654" y="45631"/>
                  </a:lnTo>
                  <a:lnTo>
                    <a:pt x="2084654" y="52400"/>
                  </a:lnTo>
                  <a:lnTo>
                    <a:pt x="2091423" y="52400"/>
                  </a:lnTo>
                  <a:lnTo>
                    <a:pt x="2091423" y="45631"/>
                  </a:lnTo>
                  <a:close/>
                </a:path>
                <a:path w="2382520" h="52705">
                  <a:moveTo>
                    <a:pt x="2139873" y="45631"/>
                  </a:moveTo>
                  <a:lnTo>
                    <a:pt x="2133104" y="45631"/>
                  </a:lnTo>
                  <a:lnTo>
                    <a:pt x="2133104" y="52400"/>
                  </a:lnTo>
                  <a:lnTo>
                    <a:pt x="2139873" y="52400"/>
                  </a:lnTo>
                  <a:lnTo>
                    <a:pt x="2139873" y="45631"/>
                  </a:lnTo>
                  <a:close/>
                </a:path>
                <a:path w="2382520" h="52705">
                  <a:moveTo>
                    <a:pt x="2188362" y="45631"/>
                  </a:moveTo>
                  <a:lnTo>
                    <a:pt x="2181606" y="45631"/>
                  </a:lnTo>
                  <a:lnTo>
                    <a:pt x="2181606" y="52400"/>
                  </a:lnTo>
                  <a:lnTo>
                    <a:pt x="2188362" y="52400"/>
                  </a:lnTo>
                  <a:lnTo>
                    <a:pt x="2188362" y="45631"/>
                  </a:lnTo>
                  <a:close/>
                </a:path>
                <a:path w="2382520" h="52705">
                  <a:moveTo>
                    <a:pt x="2236863" y="45631"/>
                  </a:moveTo>
                  <a:lnTo>
                    <a:pt x="2230094" y="45631"/>
                  </a:lnTo>
                  <a:lnTo>
                    <a:pt x="2230094" y="52400"/>
                  </a:lnTo>
                  <a:lnTo>
                    <a:pt x="2236863" y="52400"/>
                  </a:lnTo>
                  <a:lnTo>
                    <a:pt x="2236863" y="45631"/>
                  </a:lnTo>
                  <a:close/>
                </a:path>
                <a:path w="2382520" h="52705">
                  <a:moveTo>
                    <a:pt x="2285352" y="45631"/>
                  </a:moveTo>
                  <a:lnTo>
                    <a:pt x="2278583" y="45631"/>
                  </a:lnTo>
                  <a:lnTo>
                    <a:pt x="2278583" y="52400"/>
                  </a:lnTo>
                  <a:lnTo>
                    <a:pt x="2285352" y="52400"/>
                  </a:lnTo>
                  <a:lnTo>
                    <a:pt x="2285352" y="45631"/>
                  </a:lnTo>
                  <a:close/>
                </a:path>
                <a:path w="2382520" h="52705">
                  <a:moveTo>
                    <a:pt x="2333802" y="45631"/>
                  </a:moveTo>
                  <a:lnTo>
                    <a:pt x="2327033" y="45631"/>
                  </a:lnTo>
                  <a:lnTo>
                    <a:pt x="2327033" y="52400"/>
                  </a:lnTo>
                  <a:lnTo>
                    <a:pt x="2333802" y="52400"/>
                  </a:lnTo>
                  <a:lnTo>
                    <a:pt x="2333802" y="45631"/>
                  </a:lnTo>
                  <a:close/>
                </a:path>
                <a:path w="2382520" h="52705">
                  <a:moveTo>
                    <a:pt x="2382278" y="45631"/>
                  </a:moveTo>
                  <a:lnTo>
                    <a:pt x="2375522" y="45631"/>
                  </a:lnTo>
                  <a:lnTo>
                    <a:pt x="2375522" y="52400"/>
                  </a:lnTo>
                  <a:lnTo>
                    <a:pt x="2382278" y="52400"/>
                  </a:lnTo>
                  <a:lnTo>
                    <a:pt x="2382278" y="45631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217079" y="2485898"/>
              <a:ext cx="2382520" cy="98425"/>
            </a:xfrm>
            <a:custGeom>
              <a:avLst/>
              <a:gdLst/>
              <a:ahLst/>
              <a:cxnLst/>
              <a:rect l="l" t="t" r="r" b="b"/>
              <a:pathLst>
                <a:path w="2382520" h="98425">
                  <a:moveTo>
                    <a:pt x="6769" y="45618"/>
                  </a:moveTo>
                  <a:lnTo>
                    <a:pt x="0" y="45618"/>
                  </a:lnTo>
                  <a:lnTo>
                    <a:pt x="0" y="52387"/>
                  </a:lnTo>
                  <a:lnTo>
                    <a:pt x="6769" y="52387"/>
                  </a:lnTo>
                  <a:lnTo>
                    <a:pt x="6769" y="45618"/>
                  </a:lnTo>
                  <a:close/>
                </a:path>
                <a:path w="2382520" h="98425">
                  <a:moveTo>
                    <a:pt x="6769" y="0"/>
                  </a:moveTo>
                  <a:lnTo>
                    <a:pt x="0" y="0"/>
                  </a:lnTo>
                  <a:lnTo>
                    <a:pt x="0" y="6769"/>
                  </a:lnTo>
                  <a:lnTo>
                    <a:pt x="6769" y="6769"/>
                  </a:lnTo>
                  <a:lnTo>
                    <a:pt x="6769" y="0"/>
                  </a:lnTo>
                  <a:close/>
                </a:path>
                <a:path w="2382520" h="98425">
                  <a:moveTo>
                    <a:pt x="55257" y="45618"/>
                  </a:moveTo>
                  <a:lnTo>
                    <a:pt x="48475" y="45618"/>
                  </a:lnTo>
                  <a:lnTo>
                    <a:pt x="48475" y="52387"/>
                  </a:lnTo>
                  <a:lnTo>
                    <a:pt x="55257" y="52387"/>
                  </a:lnTo>
                  <a:lnTo>
                    <a:pt x="55257" y="45618"/>
                  </a:lnTo>
                  <a:close/>
                </a:path>
                <a:path w="2382520" h="98425">
                  <a:moveTo>
                    <a:pt x="103708" y="45618"/>
                  </a:moveTo>
                  <a:lnTo>
                    <a:pt x="96951" y="45618"/>
                  </a:lnTo>
                  <a:lnTo>
                    <a:pt x="96951" y="52387"/>
                  </a:lnTo>
                  <a:lnTo>
                    <a:pt x="103708" y="52387"/>
                  </a:lnTo>
                  <a:lnTo>
                    <a:pt x="103708" y="45618"/>
                  </a:lnTo>
                  <a:close/>
                </a:path>
                <a:path w="2382520" h="98425">
                  <a:moveTo>
                    <a:pt x="152196" y="45618"/>
                  </a:moveTo>
                  <a:lnTo>
                    <a:pt x="145427" y="45618"/>
                  </a:lnTo>
                  <a:lnTo>
                    <a:pt x="145427" y="52387"/>
                  </a:lnTo>
                  <a:lnTo>
                    <a:pt x="152196" y="52387"/>
                  </a:lnTo>
                  <a:lnTo>
                    <a:pt x="152196" y="45618"/>
                  </a:lnTo>
                  <a:close/>
                </a:path>
                <a:path w="2382520" h="98425">
                  <a:moveTo>
                    <a:pt x="200685" y="45618"/>
                  </a:moveTo>
                  <a:lnTo>
                    <a:pt x="193916" y="45618"/>
                  </a:lnTo>
                  <a:lnTo>
                    <a:pt x="193916" y="52387"/>
                  </a:lnTo>
                  <a:lnTo>
                    <a:pt x="200685" y="52387"/>
                  </a:lnTo>
                  <a:lnTo>
                    <a:pt x="200685" y="45618"/>
                  </a:lnTo>
                  <a:close/>
                </a:path>
                <a:path w="2382520" h="98425">
                  <a:moveTo>
                    <a:pt x="249174" y="45618"/>
                  </a:moveTo>
                  <a:lnTo>
                    <a:pt x="242417" y="45618"/>
                  </a:lnTo>
                  <a:lnTo>
                    <a:pt x="242417" y="52387"/>
                  </a:lnTo>
                  <a:lnTo>
                    <a:pt x="249174" y="52387"/>
                  </a:lnTo>
                  <a:lnTo>
                    <a:pt x="249174" y="45618"/>
                  </a:lnTo>
                  <a:close/>
                </a:path>
                <a:path w="2382520" h="98425">
                  <a:moveTo>
                    <a:pt x="297637" y="45618"/>
                  </a:moveTo>
                  <a:lnTo>
                    <a:pt x="290868" y="45618"/>
                  </a:lnTo>
                  <a:lnTo>
                    <a:pt x="290868" y="52387"/>
                  </a:lnTo>
                  <a:lnTo>
                    <a:pt x="297637" y="52387"/>
                  </a:lnTo>
                  <a:lnTo>
                    <a:pt x="297637" y="45618"/>
                  </a:lnTo>
                  <a:close/>
                </a:path>
                <a:path w="2382520" h="98425">
                  <a:moveTo>
                    <a:pt x="346125" y="45618"/>
                  </a:moveTo>
                  <a:lnTo>
                    <a:pt x="339356" y="45618"/>
                  </a:lnTo>
                  <a:lnTo>
                    <a:pt x="339356" y="52387"/>
                  </a:lnTo>
                  <a:lnTo>
                    <a:pt x="346125" y="52387"/>
                  </a:lnTo>
                  <a:lnTo>
                    <a:pt x="346125" y="45618"/>
                  </a:lnTo>
                  <a:close/>
                </a:path>
                <a:path w="2382520" h="98425">
                  <a:moveTo>
                    <a:pt x="394614" y="45618"/>
                  </a:moveTo>
                  <a:lnTo>
                    <a:pt x="387845" y="45618"/>
                  </a:lnTo>
                  <a:lnTo>
                    <a:pt x="387845" y="52387"/>
                  </a:lnTo>
                  <a:lnTo>
                    <a:pt x="394614" y="52387"/>
                  </a:lnTo>
                  <a:lnTo>
                    <a:pt x="394614" y="45618"/>
                  </a:lnTo>
                  <a:close/>
                </a:path>
                <a:path w="2382520" h="98425">
                  <a:moveTo>
                    <a:pt x="443103" y="45618"/>
                  </a:moveTo>
                  <a:lnTo>
                    <a:pt x="436333" y="45618"/>
                  </a:lnTo>
                  <a:lnTo>
                    <a:pt x="436333" y="52387"/>
                  </a:lnTo>
                  <a:lnTo>
                    <a:pt x="443103" y="52387"/>
                  </a:lnTo>
                  <a:lnTo>
                    <a:pt x="443103" y="45618"/>
                  </a:lnTo>
                  <a:close/>
                </a:path>
                <a:path w="2382520" h="98425">
                  <a:moveTo>
                    <a:pt x="491553" y="45618"/>
                  </a:moveTo>
                  <a:lnTo>
                    <a:pt x="484784" y="45618"/>
                  </a:lnTo>
                  <a:lnTo>
                    <a:pt x="484784" y="52387"/>
                  </a:lnTo>
                  <a:lnTo>
                    <a:pt x="491553" y="52387"/>
                  </a:lnTo>
                  <a:lnTo>
                    <a:pt x="491553" y="45618"/>
                  </a:lnTo>
                  <a:close/>
                </a:path>
                <a:path w="2382520" h="98425">
                  <a:moveTo>
                    <a:pt x="540054" y="45618"/>
                  </a:moveTo>
                  <a:lnTo>
                    <a:pt x="533273" y="45618"/>
                  </a:lnTo>
                  <a:lnTo>
                    <a:pt x="533273" y="52387"/>
                  </a:lnTo>
                  <a:lnTo>
                    <a:pt x="540054" y="52387"/>
                  </a:lnTo>
                  <a:lnTo>
                    <a:pt x="540054" y="45618"/>
                  </a:lnTo>
                  <a:close/>
                </a:path>
                <a:path w="2382520" h="98425">
                  <a:moveTo>
                    <a:pt x="588543" y="45618"/>
                  </a:moveTo>
                  <a:lnTo>
                    <a:pt x="581774" y="45618"/>
                  </a:lnTo>
                  <a:lnTo>
                    <a:pt x="581774" y="52387"/>
                  </a:lnTo>
                  <a:lnTo>
                    <a:pt x="588543" y="52387"/>
                  </a:lnTo>
                  <a:lnTo>
                    <a:pt x="588543" y="45618"/>
                  </a:lnTo>
                  <a:close/>
                </a:path>
                <a:path w="2382520" h="98425">
                  <a:moveTo>
                    <a:pt x="636993" y="45618"/>
                  </a:moveTo>
                  <a:lnTo>
                    <a:pt x="630224" y="45618"/>
                  </a:lnTo>
                  <a:lnTo>
                    <a:pt x="630224" y="52387"/>
                  </a:lnTo>
                  <a:lnTo>
                    <a:pt x="636993" y="52387"/>
                  </a:lnTo>
                  <a:lnTo>
                    <a:pt x="636993" y="45618"/>
                  </a:lnTo>
                  <a:close/>
                </a:path>
                <a:path w="2382520" h="98425">
                  <a:moveTo>
                    <a:pt x="685482" y="45618"/>
                  </a:moveTo>
                  <a:lnTo>
                    <a:pt x="678713" y="45618"/>
                  </a:lnTo>
                  <a:lnTo>
                    <a:pt x="678713" y="52387"/>
                  </a:lnTo>
                  <a:lnTo>
                    <a:pt x="685482" y="52387"/>
                  </a:lnTo>
                  <a:lnTo>
                    <a:pt x="685482" y="45618"/>
                  </a:lnTo>
                  <a:close/>
                </a:path>
                <a:path w="2382520" h="98425">
                  <a:moveTo>
                    <a:pt x="733958" y="45618"/>
                  </a:moveTo>
                  <a:lnTo>
                    <a:pt x="727202" y="45618"/>
                  </a:lnTo>
                  <a:lnTo>
                    <a:pt x="727202" y="52387"/>
                  </a:lnTo>
                  <a:lnTo>
                    <a:pt x="733958" y="52387"/>
                  </a:lnTo>
                  <a:lnTo>
                    <a:pt x="733958" y="45618"/>
                  </a:lnTo>
                  <a:close/>
                </a:path>
                <a:path w="2382520" h="98425">
                  <a:moveTo>
                    <a:pt x="782459" y="45618"/>
                  </a:moveTo>
                  <a:lnTo>
                    <a:pt x="775690" y="45618"/>
                  </a:lnTo>
                  <a:lnTo>
                    <a:pt x="775690" y="52387"/>
                  </a:lnTo>
                  <a:lnTo>
                    <a:pt x="782459" y="52387"/>
                  </a:lnTo>
                  <a:lnTo>
                    <a:pt x="782459" y="45618"/>
                  </a:lnTo>
                  <a:close/>
                </a:path>
                <a:path w="2382520" h="98425">
                  <a:moveTo>
                    <a:pt x="830910" y="45618"/>
                  </a:moveTo>
                  <a:lnTo>
                    <a:pt x="824141" y="45618"/>
                  </a:lnTo>
                  <a:lnTo>
                    <a:pt x="824141" y="52387"/>
                  </a:lnTo>
                  <a:lnTo>
                    <a:pt x="830910" y="52387"/>
                  </a:lnTo>
                  <a:lnTo>
                    <a:pt x="830910" y="45618"/>
                  </a:lnTo>
                  <a:close/>
                </a:path>
                <a:path w="2382520" h="98425">
                  <a:moveTo>
                    <a:pt x="879411" y="45618"/>
                  </a:moveTo>
                  <a:lnTo>
                    <a:pt x="872642" y="45618"/>
                  </a:lnTo>
                  <a:lnTo>
                    <a:pt x="872642" y="52387"/>
                  </a:lnTo>
                  <a:lnTo>
                    <a:pt x="879411" y="52387"/>
                  </a:lnTo>
                  <a:lnTo>
                    <a:pt x="879411" y="45618"/>
                  </a:lnTo>
                  <a:close/>
                </a:path>
                <a:path w="2382520" h="98425">
                  <a:moveTo>
                    <a:pt x="927887" y="45618"/>
                  </a:moveTo>
                  <a:lnTo>
                    <a:pt x="921118" y="45618"/>
                  </a:lnTo>
                  <a:lnTo>
                    <a:pt x="921118" y="52387"/>
                  </a:lnTo>
                  <a:lnTo>
                    <a:pt x="927887" y="52387"/>
                  </a:lnTo>
                  <a:lnTo>
                    <a:pt x="927887" y="45618"/>
                  </a:lnTo>
                  <a:close/>
                </a:path>
                <a:path w="2382520" h="98425">
                  <a:moveTo>
                    <a:pt x="976376" y="45618"/>
                  </a:moveTo>
                  <a:lnTo>
                    <a:pt x="969606" y="45618"/>
                  </a:lnTo>
                  <a:lnTo>
                    <a:pt x="969606" y="52387"/>
                  </a:lnTo>
                  <a:lnTo>
                    <a:pt x="976376" y="52387"/>
                  </a:lnTo>
                  <a:lnTo>
                    <a:pt x="976376" y="45618"/>
                  </a:lnTo>
                  <a:close/>
                </a:path>
                <a:path w="2382520" h="98425">
                  <a:moveTo>
                    <a:pt x="1024826" y="45618"/>
                  </a:moveTo>
                  <a:lnTo>
                    <a:pt x="1018057" y="45618"/>
                  </a:lnTo>
                  <a:lnTo>
                    <a:pt x="1018057" y="52387"/>
                  </a:lnTo>
                  <a:lnTo>
                    <a:pt x="1024826" y="52387"/>
                  </a:lnTo>
                  <a:lnTo>
                    <a:pt x="1024826" y="45618"/>
                  </a:lnTo>
                  <a:close/>
                </a:path>
                <a:path w="2382520" h="98425">
                  <a:moveTo>
                    <a:pt x="1073327" y="45618"/>
                  </a:moveTo>
                  <a:lnTo>
                    <a:pt x="1066558" y="45618"/>
                  </a:lnTo>
                  <a:lnTo>
                    <a:pt x="1066558" y="52387"/>
                  </a:lnTo>
                  <a:lnTo>
                    <a:pt x="1073327" y="52387"/>
                  </a:lnTo>
                  <a:lnTo>
                    <a:pt x="1073327" y="45618"/>
                  </a:lnTo>
                  <a:close/>
                </a:path>
                <a:path w="2382520" h="98425">
                  <a:moveTo>
                    <a:pt x="1121816" y="45618"/>
                  </a:moveTo>
                  <a:lnTo>
                    <a:pt x="1115047" y="45618"/>
                  </a:lnTo>
                  <a:lnTo>
                    <a:pt x="1115047" y="52387"/>
                  </a:lnTo>
                  <a:lnTo>
                    <a:pt x="1121816" y="52387"/>
                  </a:lnTo>
                  <a:lnTo>
                    <a:pt x="1121816" y="45618"/>
                  </a:lnTo>
                  <a:close/>
                </a:path>
                <a:path w="2382520" h="98425">
                  <a:moveTo>
                    <a:pt x="1170292" y="45618"/>
                  </a:moveTo>
                  <a:lnTo>
                    <a:pt x="1163523" y="45618"/>
                  </a:lnTo>
                  <a:lnTo>
                    <a:pt x="1163523" y="52387"/>
                  </a:lnTo>
                  <a:lnTo>
                    <a:pt x="1170292" y="52387"/>
                  </a:lnTo>
                  <a:lnTo>
                    <a:pt x="1170292" y="45618"/>
                  </a:lnTo>
                  <a:close/>
                </a:path>
                <a:path w="2382520" h="98425">
                  <a:moveTo>
                    <a:pt x="1218755" y="45618"/>
                  </a:moveTo>
                  <a:lnTo>
                    <a:pt x="1211999" y="45618"/>
                  </a:lnTo>
                  <a:lnTo>
                    <a:pt x="1211999" y="52387"/>
                  </a:lnTo>
                  <a:lnTo>
                    <a:pt x="1218755" y="52387"/>
                  </a:lnTo>
                  <a:lnTo>
                    <a:pt x="1218755" y="45618"/>
                  </a:lnTo>
                  <a:close/>
                </a:path>
                <a:path w="2382520" h="98425">
                  <a:moveTo>
                    <a:pt x="1267244" y="45618"/>
                  </a:moveTo>
                  <a:lnTo>
                    <a:pt x="1260475" y="45618"/>
                  </a:lnTo>
                  <a:lnTo>
                    <a:pt x="1260475" y="52387"/>
                  </a:lnTo>
                  <a:lnTo>
                    <a:pt x="1267244" y="52387"/>
                  </a:lnTo>
                  <a:lnTo>
                    <a:pt x="1267244" y="45618"/>
                  </a:lnTo>
                  <a:close/>
                </a:path>
                <a:path w="2382520" h="98425">
                  <a:moveTo>
                    <a:pt x="1315732" y="45618"/>
                  </a:moveTo>
                  <a:lnTo>
                    <a:pt x="1308963" y="45618"/>
                  </a:lnTo>
                  <a:lnTo>
                    <a:pt x="1308963" y="52387"/>
                  </a:lnTo>
                  <a:lnTo>
                    <a:pt x="1315732" y="52387"/>
                  </a:lnTo>
                  <a:lnTo>
                    <a:pt x="1315732" y="45618"/>
                  </a:lnTo>
                  <a:close/>
                </a:path>
                <a:path w="2382520" h="98425">
                  <a:moveTo>
                    <a:pt x="1364221" y="45618"/>
                  </a:moveTo>
                  <a:lnTo>
                    <a:pt x="1357464" y="45618"/>
                  </a:lnTo>
                  <a:lnTo>
                    <a:pt x="1357464" y="52387"/>
                  </a:lnTo>
                  <a:lnTo>
                    <a:pt x="1364221" y="52387"/>
                  </a:lnTo>
                  <a:lnTo>
                    <a:pt x="1364221" y="45618"/>
                  </a:lnTo>
                  <a:close/>
                </a:path>
                <a:path w="2382520" h="98425">
                  <a:moveTo>
                    <a:pt x="1412684" y="45618"/>
                  </a:moveTo>
                  <a:lnTo>
                    <a:pt x="1405915" y="45618"/>
                  </a:lnTo>
                  <a:lnTo>
                    <a:pt x="1405915" y="52387"/>
                  </a:lnTo>
                  <a:lnTo>
                    <a:pt x="1412684" y="52387"/>
                  </a:lnTo>
                  <a:lnTo>
                    <a:pt x="1412684" y="45618"/>
                  </a:lnTo>
                  <a:close/>
                </a:path>
                <a:path w="2382520" h="98425">
                  <a:moveTo>
                    <a:pt x="1461173" y="91287"/>
                  </a:moveTo>
                  <a:lnTo>
                    <a:pt x="1454404" y="91287"/>
                  </a:lnTo>
                  <a:lnTo>
                    <a:pt x="1454404" y="98056"/>
                  </a:lnTo>
                  <a:lnTo>
                    <a:pt x="1461173" y="98056"/>
                  </a:lnTo>
                  <a:lnTo>
                    <a:pt x="1461173" y="91287"/>
                  </a:lnTo>
                  <a:close/>
                </a:path>
                <a:path w="2382520" h="98425">
                  <a:moveTo>
                    <a:pt x="1461173" y="45618"/>
                  </a:moveTo>
                  <a:lnTo>
                    <a:pt x="1454404" y="45618"/>
                  </a:lnTo>
                  <a:lnTo>
                    <a:pt x="1454404" y="52387"/>
                  </a:lnTo>
                  <a:lnTo>
                    <a:pt x="1461173" y="52387"/>
                  </a:lnTo>
                  <a:lnTo>
                    <a:pt x="1461173" y="45618"/>
                  </a:lnTo>
                  <a:close/>
                </a:path>
                <a:path w="2382520" h="98425">
                  <a:moveTo>
                    <a:pt x="1509661" y="91287"/>
                  </a:moveTo>
                  <a:lnTo>
                    <a:pt x="1502879" y="91287"/>
                  </a:lnTo>
                  <a:lnTo>
                    <a:pt x="1502879" y="98056"/>
                  </a:lnTo>
                  <a:lnTo>
                    <a:pt x="1509661" y="98056"/>
                  </a:lnTo>
                  <a:lnTo>
                    <a:pt x="1509661" y="91287"/>
                  </a:lnTo>
                  <a:close/>
                </a:path>
                <a:path w="2382520" h="98425">
                  <a:moveTo>
                    <a:pt x="1509661" y="45618"/>
                  </a:moveTo>
                  <a:lnTo>
                    <a:pt x="1502879" y="45618"/>
                  </a:lnTo>
                  <a:lnTo>
                    <a:pt x="1502879" y="52387"/>
                  </a:lnTo>
                  <a:lnTo>
                    <a:pt x="1509661" y="52387"/>
                  </a:lnTo>
                  <a:lnTo>
                    <a:pt x="1509661" y="45618"/>
                  </a:lnTo>
                  <a:close/>
                </a:path>
                <a:path w="2382520" h="98425">
                  <a:moveTo>
                    <a:pt x="1558150" y="91287"/>
                  </a:moveTo>
                  <a:lnTo>
                    <a:pt x="1551381" y="91287"/>
                  </a:lnTo>
                  <a:lnTo>
                    <a:pt x="1551381" y="98056"/>
                  </a:lnTo>
                  <a:lnTo>
                    <a:pt x="1558150" y="98056"/>
                  </a:lnTo>
                  <a:lnTo>
                    <a:pt x="1558150" y="91287"/>
                  </a:lnTo>
                  <a:close/>
                </a:path>
                <a:path w="2382520" h="98425">
                  <a:moveTo>
                    <a:pt x="1558150" y="45618"/>
                  </a:moveTo>
                  <a:lnTo>
                    <a:pt x="1551381" y="45618"/>
                  </a:lnTo>
                  <a:lnTo>
                    <a:pt x="1551381" y="52387"/>
                  </a:lnTo>
                  <a:lnTo>
                    <a:pt x="1558150" y="52387"/>
                  </a:lnTo>
                  <a:lnTo>
                    <a:pt x="1558150" y="45618"/>
                  </a:lnTo>
                  <a:close/>
                </a:path>
                <a:path w="2382520" h="98425">
                  <a:moveTo>
                    <a:pt x="1606600" y="91287"/>
                  </a:moveTo>
                  <a:lnTo>
                    <a:pt x="1599831" y="91287"/>
                  </a:lnTo>
                  <a:lnTo>
                    <a:pt x="1599831" y="98056"/>
                  </a:lnTo>
                  <a:lnTo>
                    <a:pt x="1606600" y="98056"/>
                  </a:lnTo>
                  <a:lnTo>
                    <a:pt x="1606600" y="91287"/>
                  </a:lnTo>
                  <a:close/>
                </a:path>
                <a:path w="2382520" h="98425">
                  <a:moveTo>
                    <a:pt x="1606600" y="45618"/>
                  </a:moveTo>
                  <a:lnTo>
                    <a:pt x="1599831" y="45618"/>
                  </a:lnTo>
                  <a:lnTo>
                    <a:pt x="1599831" y="52387"/>
                  </a:lnTo>
                  <a:lnTo>
                    <a:pt x="1606600" y="52387"/>
                  </a:lnTo>
                  <a:lnTo>
                    <a:pt x="1606600" y="45618"/>
                  </a:lnTo>
                  <a:close/>
                </a:path>
                <a:path w="2382520" h="98425">
                  <a:moveTo>
                    <a:pt x="1655089" y="91287"/>
                  </a:moveTo>
                  <a:lnTo>
                    <a:pt x="1648320" y="91287"/>
                  </a:lnTo>
                  <a:lnTo>
                    <a:pt x="1648320" y="98056"/>
                  </a:lnTo>
                  <a:lnTo>
                    <a:pt x="1655089" y="98056"/>
                  </a:lnTo>
                  <a:lnTo>
                    <a:pt x="1655089" y="91287"/>
                  </a:lnTo>
                  <a:close/>
                </a:path>
                <a:path w="2382520" h="98425">
                  <a:moveTo>
                    <a:pt x="1655089" y="45618"/>
                  </a:moveTo>
                  <a:lnTo>
                    <a:pt x="1648320" y="45618"/>
                  </a:lnTo>
                  <a:lnTo>
                    <a:pt x="1648320" y="52387"/>
                  </a:lnTo>
                  <a:lnTo>
                    <a:pt x="1655089" y="52387"/>
                  </a:lnTo>
                  <a:lnTo>
                    <a:pt x="1655089" y="45618"/>
                  </a:lnTo>
                  <a:close/>
                </a:path>
                <a:path w="2382520" h="98425">
                  <a:moveTo>
                    <a:pt x="1703578" y="91287"/>
                  </a:moveTo>
                  <a:lnTo>
                    <a:pt x="1696821" y="91287"/>
                  </a:lnTo>
                  <a:lnTo>
                    <a:pt x="1696821" y="98056"/>
                  </a:lnTo>
                  <a:lnTo>
                    <a:pt x="1703578" y="98056"/>
                  </a:lnTo>
                  <a:lnTo>
                    <a:pt x="1703578" y="91287"/>
                  </a:lnTo>
                  <a:close/>
                </a:path>
                <a:path w="2382520" h="98425">
                  <a:moveTo>
                    <a:pt x="1703578" y="45618"/>
                  </a:moveTo>
                  <a:lnTo>
                    <a:pt x="1696821" y="45618"/>
                  </a:lnTo>
                  <a:lnTo>
                    <a:pt x="1696821" y="52387"/>
                  </a:lnTo>
                  <a:lnTo>
                    <a:pt x="1703578" y="52387"/>
                  </a:lnTo>
                  <a:lnTo>
                    <a:pt x="1703578" y="45618"/>
                  </a:lnTo>
                  <a:close/>
                </a:path>
                <a:path w="2382520" h="98425">
                  <a:moveTo>
                    <a:pt x="1752079" y="91287"/>
                  </a:moveTo>
                  <a:lnTo>
                    <a:pt x="1745310" y="91287"/>
                  </a:lnTo>
                  <a:lnTo>
                    <a:pt x="1745310" y="98056"/>
                  </a:lnTo>
                  <a:lnTo>
                    <a:pt x="1752079" y="98056"/>
                  </a:lnTo>
                  <a:lnTo>
                    <a:pt x="1752079" y="91287"/>
                  </a:lnTo>
                  <a:close/>
                </a:path>
                <a:path w="2382520" h="98425">
                  <a:moveTo>
                    <a:pt x="1752079" y="45618"/>
                  </a:moveTo>
                  <a:lnTo>
                    <a:pt x="1745310" y="45618"/>
                  </a:lnTo>
                  <a:lnTo>
                    <a:pt x="1745310" y="52387"/>
                  </a:lnTo>
                  <a:lnTo>
                    <a:pt x="1752079" y="52387"/>
                  </a:lnTo>
                  <a:lnTo>
                    <a:pt x="1752079" y="45618"/>
                  </a:lnTo>
                  <a:close/>
                </a:path>
                <a:path w="2382520" h="98425">
                  <a:moveTo>
                    <a:pt x="1800529" y="91287"/>
                  </a:moveTo>
                  <a:lnTo>
                    <a:pt x="1793760" y="91287"/>
                  </a:lnTo>
                  <a:lnTo>
                    <a:pt x="1793760" y="98056"/>
                  </a:lnTo>
                  <a:lnTo>
                    <a:pt x="1800529" y="98056"/>
                  </a:lnTo>
                  <a:lnTo>
                    <a:pt x="1800529" y="91287"/>
                  </a:lnTo>
                  <a:close/>
                </a:path>
                <a:path w="2382520" h="98425">
                  <a:moveTo>
                    <a:pt x="1800529" y="45618"/>
                  </a:moveTo>
                  <a:lnTo>
                    <a:pt x="1793760" y="45618"/>
                  </a:lnTo>
                  <a:lnTo>
                    <a:pt x="1793760" y="52387"/>
                  </a:lnTo>
                  <a:lnTo>
                    <a:pt x="1800529" y="52387"/>
                  </a:lnTo>
                  <a:lnTo>
                    <a:pt x="1800529" y="45618"/>
                  </a:lnTo>
                  <a:close/>
                </a:path>
                <a:path w="2382520" h="98425">
                  <a:moveTo>
                    <a:pt x="1849005" y="91287"/>
                  </a:moveTo>
                  <a:lnTo>
                    <a:pt x="1842249" y="91287"/>
                  </a:lnTo>
                  <a:lnTo>
                    <a:pt x="1842249" y="98056"/>
                  </a:lnTo>
                  <a:lnTo>
                    <a:pt x="1849005" y="98056"/>
                  </a:lnTo>
                  <a:lnTo>
                    <a:pt x="1849005" y="91287"/>
                  </a:lnTo>
                  <a:close/>
                </a:path>
                <a:path w="2382520" h="98425">
                  <a:moveTo>
                    <a:pt x="1849005" y="45618"/>
                  </a:moveTo>
                  <a:lnTo>
                    <a:pt x="1842249" y="45618"/>
                  </a:lnTo>
                  <a:lnTo>
                    <a:pt x="1842249" y="52387"/>
                  </a:lnTo>
                  <a:lnTo>
                    <a:pt x="1849005" y="52387"/>
                  </a:lnTo>
                  <a:lnTo>
                    <a:pt x="1849005" y="45618"/>
                  </a:lnTo>
                  <a:close/>
                </a:path>
                <a:path w="2382520" h="98425">
                  <a:moveTo>
                    <a:pt x="1897507" y="91287"/>
                  </a:moveTo>
                  <a:lnTo>
                    <a:pt x="1890737" y="91287"/>
                  </a:lnTo>
                  <a:lnTo>
                    <a:pt x="1890737" y="98056"/>
                  </a:lnTo>
                  <a:lnTo>
                    <a:pt x="1897507" y="98056"/>
                  </a:lnTo>
                  <a:lnTo>
                    <a:pt x="1897507" y="91287"/>
                  </a:lnTo>
                  <a:close/>
                </a:path>
                <a:path w="2382520" h="98425">
                  <a:moveTo>
                    <a:pt x="1897507" y="45618"/>
                  </a:moveTo>
                  <a:lnTo>
                    <a:pt x="1890737" y="45618"/>
                  </a:lnTo>
                  <a:lnTo>
                    <a:pt x="1890737" y="52387"/>
                  </a:lnTo>
                  <a:lnTo>
                    <a:pt x="1897507" y="52387"/>
                  </a:lnTo>
                  <a:lnTo>
                    <a:pt x="1897507" y="45618"/>
                  </a:lnTo>
                  <a:close/>
                </a:path>
                <a:path w="2382520" h="98425">
                  <a:moveTo>
                    <a:pt x="1945957" y="91287"/>
                  </a:moveTo>
                  <a:lnTo>
                    <a:pt x="1939188" y="91287"/>
                  </a:lnTo>
                  <a:lnTo>
                    <a:pt x="1939188" y="98056"/>
                  </a:lnTo>
                  <a:lnTo>
                    <a:pt x="1945957" y="98056"/>
                  </a:lnTo>
                  <a:lnTo>
                    <a:pt x="1945957" y="91287"/>
                  </a:lnTo>
                  <a:close/>
                </a:path>
                <a:path w="2382520" h="98425">
                  <a:moveTo>
                    <a:pt x="1945957" y="45618"/>
                  </a:moveTo>
                  <a:lnTo>
                    <a:pt x="1939188" y="45618"/>
                  </a:lnTo>
                  <a:lnTo>
                    <a:pt x="1939188" y="52387"/>
                  </a:lnTo>
                  <a:lnTo>
                    <a:pt x="1945957" y="52387"/>
                  </a:lnTo>
                  <a:lnTo>
                    <a:pt x="1945957" y="45618"/>
                  </a:lnTo>
                  <a:close/>
                </a:path>
                <a:path w="2382520" h="98425">
                  <a:moveTo>
                    <a:pt x="1994446" y="91287"/>
                  </a:moveTo>
                  <a:lnTo>
                    <a:pt x="1987677" y="91287"/>
                  </a:lnTo>
                  <a:lnTo>
                    <a:pt x="1987677" y="98056"/>
                  </a:lnTo>
                  <a:lnTo>
                    <a:pt x="1994446" y="98056"/>
                  </a:lnTo>
                  <a:lnTo>
                    <a:pt x="1994446" y="91287"/>
                  </a:lnTo>
                  <a:close/>
                </a:path>
                <a:path w="2382520" h="98425">
                  <a:moveTo>
                    <a:pt x="1994446" y="45618"/>
                  </a:moveTo>
                  <a:lnTo>
                    <a:pt x="1987677" y="45618"/>
                  </a:lnTo>
                  <a:lnTo>
                    <a:pt x="1987677" y="52387"/>
                  </a:lnTo>
                  <a:lnTo>
                    <a:pt x="1994446" y="52387"/>
                  </a:lnTo>
                  <a:lnTo>
                    <a:pt x="1994446" y="45618"/>
                  </a:lnTo>
                  <a:close/>
                </a:path>
                <a:path w="2382520" h="98425">
                  <a:moveTo>
                    <a:pt x="2042934" y="91287"/>
                  </a:moveTo>
                  <a:lnTo>
                    <a:pt x="2036165" y="91287"/>
                  </a:lnTo>
                  <a:lnTo>
                    <a:pt x="2036165" y="98056"/>
                  </a:lnTo>
                  <a:lnTo>
                    <a:pt x="2042934" y="98056"/>
                  </a:lnTo>
                  <a:lnTo>
                    <a:pt x="2042934" y="91287"/>
                  </a:lnTo>
                  <a:close/>
                </a:path>
                <a:path w="2382520" h="98425">
                  <a:moveTo>
                    <a:pt x="2042934" y="45618"/>
                  </a:moveTo>
                  <a:lnTo>
                    <a:pt x="2036165" y="45618"/>
                  </a:lnTo>
                  <a:lnTo>
                    <a:pt x="2036165" y="52387"/>
                  </a:lnTo>
                  <a:lnTo>
                    <a:pt x="2042934" y="52387"/>
                  </a:lnTo>
                  <a:lnTo>
                    <a:pt x="2042934" y="45618"/>
                  </a:lnTo>
                  <a:close/>
                </a:path>
                <a:path w="2382520" h="98425">
                  <a:moveTo>
                    <a:pt x="2091423" y="91287"/>
                  </a:moveTo>
                  <a:lnTo>
                    <a:pt x="2084654" y="91287"/>
                  </a:lnTo>
                  <a:lnTo>
                    <a:pt x="2084654" y="98056"/>
                  </a:lnTo>
                  <a:lnTo>
                    <a:pt x="2091423" y="98056"/>
                  </a:lnTo>
                  <a:lnTo>
                    <a:pt x="2091423" y="91287"/>
                  </a:lnTo>
                  <a:close/>
                </a:path>
                <a:path w="2382520" h="98425">
                  <a:moveTo>
                    <a:pt x="2091423" y="45618"/>
                  </a:moveTo>
                  <a:lnTo>
                    <a:pt x="2084654" y="45618"/>
                  </a:lnTo>
                  <a:lnTo>
                    <a:pt x="2084654" y="52387"/>
                  </a:lnTo>
                  <a:lnTo>
                    <a:pt x="2091423" y="52387"/>
                  </a:lnTo>
                  <a:lnTo>
                    <a:pt x="2091423" y="45618"/>
                  </a:lnTo>
                  <a:close/>
                </a:path>
                <a:path w="2382520" h="98425">
                  <a:moveTo>
                    <a:pt x="2139873" y="91287"/>
                  </a:moveTo>
                  <a:lnTo>
                    <a:pt x="2133104" y="91287"/>
                  </a:lnTo>
                  <a:lnTo>
                    <a:pt x="2133104" y="98056"/>
                  </a:lnTo>
                  <a:lnTo>
                    <a:pt x="2139873" y="98056"/>
                  </a:lnTo>
                  <a:lnTo>
                    <a:pt x="2139873" y="91287"/>
                  </a:lnTo>
                  <a:close/>
                </a:path>
                <a:path w="2382520" h="98425">
                  <a:moveTo>
                    <a:pt x="2139873" y="45618"/>
                  </a:moveTo>
                  <a:lnTo>
                    <a:pt x="2133104" y="45618"/>
                  </a:lnTo>
                  <a:lnTo>
                    <a:pt x="2133104" y="52387"/>
                  </a:lnTo>
                  <a:lnTo>
                    <a:pt x="2139873" y="52387"/>
                  </a:lnTo>
                  <a:lnTo>
                    <a:pt x="2139873" y="45618"/>
                  </a:lnTo>
                  <a:close/>
                </a:path>
                <a:path w="2382520" h="98425">
                  <a:moveTo>
                    <a:pt x="2188362" y="91287"/>
                  </a:moveTo>
                  <a:lnTo>
                    <a:pt x="2181606" y="91287"/>
                  </a:lnTo>
                  <a:lnTo>
                    <a:pt x="2181606" y="98056"/>
                  </a:lnTo>
                  <a:lnTo>
                    <a:pt x="2188362" y="98056"/>
                  </a:lnTo>
                  <a:lnTo>
                    <a:pt x="2188362" y="91287"/>
                  </a:lnTo>
                  <a:close/>
                </a:path>
                <a:path w="2382520" h="98425">
                  <a:moveTo>
                    <a:pt x="2188362" y="45618"/>
                  </a:moveTo>
                  <a:lnTo>
                    <a:pt x="2181606" y="45618"/>
                  </a:lnTo>
                  <a:lnTo>
                    <a:pt x="2181606" y="52387"/>
                  </a:lnTo>
                  <a:lnTo>
                    <a:pt x="2188362" y="52387"/>
                  </a:lnTo>
                  <a:lnTo>
                    <a:pt x="2188362" y="45618"/>
                  </a:lnTo>
                  <a:close/>
                </a:path>
                <a:path w="2382520" h="98425">
                  <a:moveTo>
                    <a:pt x="2236863" y="91287"/>
                  </a:moveTo>
                  <a:lnTo>
                    <a:pt x="2230094" y="91287"/>
                  </a:lnTo>
                  <a:lnTo>
                    <a:pt x="2230094" y="98056"/>
                  </a:lnTo>
                  <a:lnTo>
                    <a:pt x="2236863" y="98056"/>
                  </a:lnTo>
                  <a:lnTo>
                    <a:pt x="2236863" y="91287"/>
                  </a:lnTo>
                  <a:close/>
                </a:path>
                <a:path w="2382520" h="98425">
                  <a:moveTo>
                    <a:pt x="2236863" y="45618"/>
                  </a:moveTo>
                  <a:lnTo>
                    <a:pt x="2230094" y="45618"/>
                  </a:lnTo>
                  <a:lnTo>
                    <a:pt x="2230094" y="52387"/>
                  </a:lnTo>
                  <a:lnTo>
                    <a:pt x="2236863" y="52387"/>
                  </a:lnTo>
                  <a:lnTo>
                    <a:pt x="2236863" y="45618"/>
                  </a:lnTo>
                  <a:close/>
                </a:path>
                <a:path w="2382520" h="98425">
                  <a:moveTo>
                    <a:pt x="2285352" y="91287"/>
                  </a:moveTo>
                  <a:lnTo>
                    <a:pt x="2278583" y="91287"/>
                  </a:lnTo>
                  <a:lnTo>
                    <a:pt x="2278583" y="98056"/>
                  </a:lnTo>
                  <a:lnTo>
                    <a:pt x="2285352" y="98056"/>
                  </a:lnTo>
                  <a:lnTo>
                    <a:pt x="2285352" y="91287"/>
                  </a:lnTo>
                  <a:close/>
                </a:path>
                <a:path w="2382520" h="98425">
                  <a:moveTo>
                    <a:pt x="2285352" y="45618"/>
                  </a:moveTo>
                  <a:lnTo>
                    <a:pt x="2278583" y="45618"/>
                  </a:lnTo>
                  <a:lnTo>
                    <a:pt x="2278583" y="52387"/>
                  </a:lnTo>
                  <a:lnTo>
                    <a:pt x="2285352" y="52387"/>
                  </a:lnTo>
                  <a:lnTo>
                    <a:pt x="2285352" y="45618"/>
                  </a:lnTo>
                  <a:close/>
                </a:path>
                <a:path w="2382520" h="98425">
                  <a:moveTo>
                    <a:pt x="2333802" y="91287"/>
                  </a:moveTo>
                  <a:lnTo>
                    <a:pt x="2327033" y="91287"/>
                  </a:lnTo>
                  <a:lnTo>
                    <a:pt x="2327033" y="98056"/>
                  </a:lnTo>
                  <a:lnTo>
                    <a:pt x="2333802" y="98056"/>
                  </a:lnTo>
                  <a:lnTo>
                    <a:pt x="2333802" y="91287"/>
                  </a:lnTo>
                  <a:close/>
                </a:path>
                <a:path w="2382520" h="98425">
                  <a:moveTo>
                    <a:pt x="2333802" y="45618"/>
                  </a:moveTo>
                  <a:lnTo>
                    <a:pt x="2327033" y="45618"/>
                  </a:lnTo>
                  <a:lnTo>
                    <a:pt x="2327033" y="52387"/>
                  </a:lnTo>
                  <a:lnTo>
                    <a:pt x="2333802" y="52387"/>
                  </a:lnTo>
                  <a:lnTo>
                    <a:pt x="2333802" y="45618"/>
                  </a:lnTo>
                  <a:close/>
                </a:path>
                <a:path w="2382520" h="98425">
                  <a:moveTo>
                    <a:pt x="2382278" y="91287"/>
                  </a:moveTo>
                  <a:lnTo>
                    <a:pt x="2375522" y="91287"/>
                  </a:lnTo>
                  <a:lnTo>
                    <a:pt x="2375522" y="98056"/>
                  </a:lnTo>
                  <a:lnTo>
                    <a:pt x="2382278" y="98056"/>
                  </a:lnTo>
                  <a:lnTo>
                    <a:pt x="2382278" y="91287"/>
                  </a:lnTo>
                  <a:close/>
                </a:path>
                <a:path w="2382520" h="98425">
                  <a:moveTo>
                    <a:pt x="2382278" y="45618"/>
                  </a:moveTo>
                  <a:lnTo>
                    <a:pt x="2375522" y="45618"/>
                  </a:lnTo>
                  <a:lnTo>
                    <a:pt x="2375522" y="52387"/>
                  </a:lnTo>
                  <a:lnTo>
                    <a:pt x="2382278" y="52387"/>
                  </a:lnTo>
                  <a:lnTo>
                    <a:pt x="2382278" y="45618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217079" y="2440279"/>
              <a:ext cx="2382520" cy="52705"/>
            </a:xfrm>
            <a:custGeom>
              <a:avLst/>
              <a:gdLst/>
              <a:ahLst/>
              <a:cxnLst/>
              <a:rect l="l" t="t" r="r" b="b"/>
              <a:pathLst>
                <a:path w="2382520" h="52705">
                  <a:moveTo>
                    <a:pt x="6769" y="45618"/>
                  </a:moveTo>
                  <a:lnTo>
                    <a:pt x="0" y="45618"/>
                  </a:lnTo>
                  <a:lnTo>
                    <a:pt x="0" y="52387"/>
                  </a:lnTo>
                  <a:lnTo>
                    <a:pt x="6769" y="52387"/>
                  </a:lnTo>
                  <a:lnTo>
                    <a:pt x="6769" y="45618"/>
                  </a:lnTo>
                  <a:close/>
                </a:path>
                <a:path w="2382520" h="52705">
                  <a:moveTo>
                    <a:pt x="6769" y="0"/>
                  </a:moveTo>
                  <a:lnTo>
                    <a:pt x="0" y="0"/>
                  </a:lnTo>
                  <a:lnTo>
                    <a:pt x="0" y="6769"/>
                  </a:lnTo>
                  <a:lnTo>
                    <a:pt x="6769" y="6769"/>
                  </a:lnTo>
                  <a:lnTo>
                    <a:pt x="6769" y="0"/>
                  </a:lnTo>
                  <a:close/>
                </a:path>
                <a:path w="2382520" h="52705">
                  <a:moveTo>
                    <a:pt x="55257" y="45618"/>
                  </a:moveTo>
                  <a:lnTo>
                    <a:pt x="48475" y="45618"/>
                  </a:lnTo>
                  <a:lnTo>
                    <a:pt x="48475" y="52387"/>
                  </a:lnTo>
                  <a:lnTo>
                    <a:pt x="55257" y="52387"/>
                  </a:lnTo>
                  <a:lnTo>
                    <a:pt x="55257" y="45618"/>
                  </a:lnTo>
                  <a:close/>
                </a:path>
                <a:path w="2382520" h="52705">
                  <a:moveTo>
                    <a:pt x="55257" y="0"/>
                  </a:moveTo>
                  <a:lnTo>
                    <a:pt x="48475" y="0"/>
                  </a:lnTo>
                  <a:lnTo>
                    <a:pt x="48475" y="6769"/>
                  </a:lnTo>
                  <a:lnTo>
                    <a:pt x="55257" y="6769"/>
                  </a:lnTo>
                  <a:lnTo>
                    <a:pt x="55257" y="0"/>
                  </a:lnTo>
                  <a:close/>
                </a:path>
                <a:path w="2382520" h="52705">
                  <a:moveTo>
                    <a:pt x="103708" y="45618"/>
                  </a:moveTo>
                  <a:lnTo>
                    <a:pt x="96951" y="45618"/>
                  </a:lnTo>
                  <a:lnTo>
                    <a:pt x="96951" y="52387"/>
                  </a:lnTo>
                  <a:lnTo>
                    <a:pt x="103708" y="52387"/>
                  </a:lnTo>
                  <a:lnTo>
                    <a:pt x="103708" y="45618"/>
                  </a:lnTo>
                  <a:close/>
                </a:path>
                <a:path w="2382520" h="52705">
                  <a:moveTo>
                    <a:pt x="103708" y="0"/>
                  </a:moveTo>
                  <a:lnTo>
                    <a:pt x="96951" y="0"/>
                  </a:lnTo>
                  <a:lnTo>
                    <a:pt x="96951" y="6769"/>
                  </a:lnTo>
                  <a:lnTo>
                    <a:pt x="103708" y="6769"/>
                  </a:lnTo>
                  <a:lnTo>
                    <a:pt x="103708" y="0"/>
                  </a:lnTo>
                  <a:close/>
                </a:path>
                <a:path w="2382520" h="52705">
                  <a:moveTo>
                    <a:pt x="152196" y="45618"/>
                  </a:moveTo>
                  <a:lnTo>
                    <a:pt x="145427" y="45618"/>
                  </a:lnTo>
                  <a:lnTo>
                    <a:pt x="145427" y="52387"/>
                  </a:lnTo>
                  <a:lnTo>
                    <a:pt x="152196" y="52387"/>
                  </a:lnTo>
                  <a:lnTo>
                    <a:pt x="152196" y="45618"/>
                  </a:lnTo>
                  <a:close/>
                </a:path>
                <a:path w="2382520" h="52705">
                  <a:moveTo>
                    <a:pt x="152196" y="0"/>
                  </a:moveTo>
                  <a:lnTo>
                    <a:pt x="145427" y="0"/>
                  </a:lnTo>
                  <a:lnTo>
                    <a:pt x="145427" y="6769"/>
                  </a:lnTo>
                  <a:lnTo>
                    <a:pt x="152196" y="6769"/>
                  </a:lnTo>
                  <a:lnTo>
                    <a:pt x="152196" y="0"/>
                  </a:lnTo>
                  <a:close/>
                </a:path>
                <a:path w="2382520" h="52705">
                  <a:moveTo>
                    <a:pt x="200685" y="45618"/>
                  </a:moveTo>
                  <a:lnTo>
                    <a:pt x="193916" y="45618"/>
                  </a:lnTo>
                  <a:lnTo>
                    <a:pt x="193916" y="52387"/>
                  </a:lnTo>
                  <a:lnTo>
                    <a:pt x="200685" y="52387"/>
                  </a:lnTo>
                  <a:lnTo>
                    <a:pt x="200685" y="45618"/>
                  </a:lnTo>
                  <a:close/>
                </a:path>
                <a:path w="2382520" h="52705">
                  <a:moveTo>
                    <a:pt x="200685" y="0"/>
                  </a:moveTo>
                  <a:lnTo>
                    <a:pt x="193916" y="0"/>
                  </a:lnTo>
                  <a:lnTo>
                    <a:pt x="193916" y="6769"/>
                  </a:lnTo>
                  <a:lnTo>
                    <a:pt x="200685" y="6769"/>
                  </a:lnTo>
                  <a:lnTo>
                    <a:pt x="200685" y="0"/>
                  </a:lnTo>
                  <a:close/>
                </a:path>
                <a:path w="2382520" h="52705">
                  <a:moveTo>
                    <a:pt x="249174" y="45618"/>
                  </a:moveTo>
                  <a:lnTo>
                    <a:pt x="242417" y="45618"/>
                  </a:lnTo>
                  <a:lnTo>
                    <a:pt x="242417" y="52387"/>
                  </a:lnTo>
                  <a:lnTo>
                    <a:pt x="249174" y="52387"/>
                  </a:lnTo>
                  <a:lnTo>
                    <a:pt x="249174" y="45618"/>
                  </a:lnTo>
                  <a:close/>
                </a:path>
                <a:path w="2382520" h="52705">
                  <a:moveTo>
                    <a:pt x="249174" y="0"/>
                  </a:moveTo>
                  <a:lnTo>
                    <a:pt x="242417" y="0"/>
                  </a:lnTo>
                  <a:lnTo>
                    <a:pt x="242417" y="6769"/>
                  </a:lnTo>
                  <a:lnTo>
                    <a:pt x="249174" y="6769"/>
                  </a:lnTo>
                  <a:lnTo>
                    <a:pt x="249174" y="0"/>
                  </a:lnTo>
                  <a:close/>
                </a:path>
                <a:path w="2382520" h="52705">
                  <a:moveTo>
                    <a:pt x="297637" y="45618"/>
                  </a:moveTo>
                  <a:lnTo>
                    <a:pt x="290868" y="45618"/>
                  </a:lnTo>
                  <a:lnTo>
                    <a:pt x="290868" y="52387"/>
                  </a:lnTo>
                  <a:lnTo>
                    <a:pt x="297637" y="52387"/>
                  </a:lnTo>
                  <a:lnTo>
                    <a:pt x="297637" y="45618"/>
                  </a:lnTo>
                  <a:close/>
                </a:path>
                <a:path w="2382520" h="52705">
                  <a:moveTo>
                    <a:pt x="297637" y="0"/>
                  </a:moveTo>
                  <a:lnTo>
                    <a:pt x="290868" y="0"/>
                  </a:lnTo>
                  <a:lnTo>
                    <a:pt x="290868" y="6769"/>
                  </a:lnTo>
                  <a:lnTo>
                    <a:pt x="297637" y="6769"/>
                  </a:lnTo>
                  <a:lnTo>
                    <a:pt x="297637" y="0"/>
                  </a:lnTo>
                  <a:close/>
                </a:path>
                <a:path w="2382520" h="52705">
                  <a:moveTo>
                    <a:pt x="346125" y="45618"/>
                  </a:moveTo>
                  <a:lnTo>
                    <a:pt x="339356" y="45618"/>
                  </a:lnTo>
                  <a:lnTo>
                    <a:pt x="339356" y="52387"/>
                  </a:lnTo>
                  <a:lnTo>
                    <a:pt x="346125" y="52387"/>
                  </a:lnTo>
                  <a:lnTo>
                    <a:pt x="346125" y="45618"/>
                  </a:lnTo>
                  <a:close/>
                </a:path>
                <a:path w="2382520" h="52705">
                  <a:moveTo>
                    <a:pt x="346125" y="0"/>
                  </a:moveTo>
                  <a:lnTo>
                    <a:pt x="339356" y="0"/>
                  </a:lnTo>
                  <a:lnTo>
                    <a:pt x="339356" y="6769"/>
                  </a:lnTo>
                  <a:lnTo>
                    <a:pt x="346125" y="6769"/>
                  </a:lnTo>
                  <a:lnTo>
                    <a:pt x="346125" y="0"/>
                  </a:lnTo>
                  <a:close/>
                </a:path>
                <a:path w="2382520" h="52705">
                  <a:moveTo>
                    <a:pt x="394614" y="45618"/>
                  </a:moveTo>
                  <a:lnTo>
                    <a:pt x="387845" y="45618"/>
                  </a:lnTo>
                  <a:lnTo>
                    <a:pt x="387845" y="52387"/>
                  </a:lnTo>
                  <a:lnTo>
                    <a:pt x="394614" y="52387"/>
                  </a:lnTo>
                  <a:lnTo>
                    <a:pt x="394614" y="45618"/>
                  </a:lnTo>
                  <a:close/>
                </a:path>
                <a:path w="2382520" h="52705">
                  <a:moveTo>
                    <a:pt x="394614" y="0"/>
                  </a:moveTo>
                  <a:lnTo>
                    <a:pt x="387845" y="0"/>
                  </a:lnTo>
                  <a:lnTo>
                    <a:pt x="387845" y="6769"/>
                  </a:lnTo>
                  <a:lnTo>
                    <a:pt x="394614" y="6769"/>
                  </a:lnTo>
                  <a:lnTo>
                    <a:pt x="394614" y="0"/>
                  </a:lnTo>
                  <a:close/>
                </a:path>
                <a:path w="2382520" h="52705">
                  <a:moveTo>
                    <a:pt x="443103" y="45618"/>
                  </a:moveTo>
                  <a:lnTo>
                    <a:pt x="436333" y="45618"/>
                  </a:lnTo>
                  <a:lnTo>
                    <a:pt x="436333" y="52387"/>
                  </a:lnTo>
                  <a:lnTo>
                    <a:pt x="443103" y="52387"/>
                  </a:lnTo>
                  <a:lnTo>
                    <a:pt x="443103" y="45618"/>
                  </a:lnTo>
                  <a:close/>
                </a:path>
                <a:path w="2382520" h="52705">
                  <a:moveTo>
                    <a:pt x="443103" y="0"/>
                  </a:moveTo>
                  <a:lnTo>
                    <a:pt x="436333" y="0"/>
                  </a:lnTo>
                  <a:lnTo>
                    <a:pt x="436333" y="6769"/>
                  </a:lnTo>
                  <a:lnTo>
                    <a:pt x="443103" y="6769"/>
                  </a:lnTo>
                  <a:lnTo>
                    <a:pt x="443103" y="0"/>
                  </a:lnTo>
                  <a:close/>
                </a:path>
                <a:path w="2382520" h="52705">
                  <a:moveTo>
                    <a:pt x="491553" y="45618"/>
                  </a:moveTo>
                  <a:lnTo>
                    <a:pt x="484784" y="45618"/>
                  </a:lnTo>
                  <a:lnTo>
                    <a:pt x="484784" y="52387"/>
                  </a:lnTo>
                  <a:lnTo>
                    <a:pt x="491553" y="52387"/>
                  </a:lnTo>
                  <a:lnTo>
                    <a:pt x="491553" y="45618"/>
                  </a:lnTo>
                  <a:close/>
                </a:path>
                <a:path w="2382520" h="52705">
                  <a:moveTo>
                    <a:pt x="491553" y="0"/>
                  </a:moveTo>
                  <a:lnTo>
                    <a:pt x="484784" y="0"/>
                  </a:lnTo>
                  <a:lnTo>
                    <a:pt x="484784" y="6769"/>
                  </a:lnTo>
                  <a:lnTo>
                    <a:pt x="491553" y="6769"/>
                  </a:lnTo>
                  <a:lnTo>
                    <a:pt x="491553" y="0"/>
                  </a:lnTo>
                  <a:close/>
                </a:path>
                <a:path w="2382520" h="52705">
                  <a:moveTo>
                    <a:pt x="540054" y="45618"/>
                  </a:moveTo>
                  <a:lnTo>
                    <a:pt x="533273" y="45618"/>
                  </a:lnTo>
                  <a:lnTo>
                    <a:pt x="533273" y="52387"/>
                  </a:lnTo>
                  <a:lnTo>
                    <a:pt x="540054" y="52387"/>
                  </a:lnTo>
                  <a:lnTo>
                    <a:pt x="540054" y="45618"/>
                  </a:lnTo>
                  <a:close/>
                </a:path>
                <a:path w="2382520" h="52705">
                  <a:moveTo>
                    <a:pt x="540054" y="0"/>
                  </a:moveTo>
                  <a:lnTo>
                    <a:pt x="533273" y="0"/>
                  </a:lnTo>
                  <a:lnTo>
                    <a:pt x="533273" y="6769"/>
                  </a:lnTo>
                  <a:lnTo>
                    <a:pt x="540054" y="6769"/>
                  </a:lnTo>
                  <a:lnTo>
                    <a:pt x="540054" y="0"/>
                  </a:lnTo>
                  <a:close/>
                </a:path>
                <a:path w="2382520" h="52705">
                  <a:moveTo>
                    <a:pt x="588543" y="45618"/>
                  </a:moveTo>
                  <a:lnTo>
                    <a:pt x="581774" y="45618"/>
                  </a:lnTo>
                  <a:lnTo>
                    <a:pt x="581774" y="52387"/>
                  </a:lnTo>
                  <a:lnTo>
                    <a:pt x="588543" y="52387"/>
                  </a:lnTo>
                  <a:lnTo>
                    <a:pt x="588543" y="45618"/>
                  </a:lnTo>
                  <a:close/>
                </a:path>
                <a:path w="2382520" h="52705">
                  <a:moveTo>
                    <a:pt x="588543" y="0"/>
                  </a:moveTo>
                  <a:lnTo>
                    <a:pt x="581774" y="0"/>
                  </a:lnTo>
                  <a:lnTo>
                    <a:pt x="581774" y="6769"/>
                  </a:lnTo>
                  <a:lnTo>
                    <a:pt x="588543" y="6769"/>
                  </a:lnTo>
                  <a:lnTo>
                    <a:pt x="588543" y="0"/>
                  </a:lnTo>
                  <a:close/>
                </a:path>
                <a:path w="2382520" h="52705">
                  <a:moveTo>
                    <a:pt x="636993" y="45618"/>
                  </a:moveTo>
                  <a:lnTo>
                    <a:pt x="630224" y="45618"/>
                  </a:lnTo>
                  <a:lnTo>
                    <a:pt x="630224" y="52387"/>
                  </a:lnTo>
                  <a:lnTo>
                    <a:pt x="636993" y="52387"/>
                  </a:lnTo>
                  <a:lnTo>
                    <a:pt x="636993" y="45618"/>
                  </a:lnTo>
                  <a:close/>
                </a:path>
                <a:path w="2382520" h="52705">
                  <a:moveTo>
                    <a:pt x="636993" y="0"/>
                  </a:moveTo>
                  <a:lnTo>
                    <a:pt x="630224" y="0"/>
                  </a:lnTo>
                  <a:lnTo>
                    <a:pt x="630224" y="6769"/>
                  </a:lnTo>
                  <a:lnTo>
                    <a:pt x="636993" y="6769"/>
                  </a:lnTo>
                  <a:lnTo>
                    <a:pt x="636993" y="0"/>
                  </a:lnTo>
                  <a:close/>
                </a:path>
                <a:path w="2382520" h="52705">
                  <a:moveTo>
                    <a:pt x="685482" y="45618"/>
                  </a:moveTo>
                  <a:lnTo>
                    <a:pt x="678713" y="45618"/>
                  </a:lnTo>
                  <a:lnTo>
                    <a:pt x="678713" y="52387"/>
                  </a:lnTo>
                  <a:lnTo>
                    <a:pt x="685482" y="52387"/>
                  </a:lnTo>
                  <a:lnTo>
                    <a:pt x="685482" y="45618"/>
                  </a:lnTo>
                  <a:close/>
                </a:path>
                <a:path w="2382520" h="52705">
                  <a:moveTo>
                    <a:pt x="685482" y="0"/>
                  </a:moveTo>
                  <a:lnTo>
                    <a:pt x="678713" y="0"/>
                  </a:lnTo>
                  <a:lnTo>
                    <a:pt x="678713" y="6769"/>
                  </a:lnTo>
                  <a:lnTo>
                    <a:pt x="685482" y="6769"/>
                  </a:lnTo>
                  <a:lnTo>
                    <a:pt x="685482" y="0"/>
                  </a:lnTo>
                  <a:close/>
                </a:path>
                <a:path w="2382520" h="52705">
                  <a:moveTo>
                    <a:pt x="733958" y="45618"/>
                  </a:moveTo>
                  <a:lnTo>
                    <a:pt x="727202" y="45618"/>
                  </a:lnTo>
                  <a:lnTo>
                    <a:pt x="727202" y="52387"/>
                  </a:lnTo>
                  <a:lnTo>
                    <a:pt x="733958" y="52387"/>
                  </a:lnTo>
                  <a:lnTo>
                    <a:pt x="733958" y="45618"/>
                  </a:lnTo>
                  <a:close/>
                </a:path>
                <a:path w="2382520" h="52705">
                  <a:moveTo>
                    <a:pt x="733958" y="0"/>
                  </a:moveTo>
                  <a:lnTo>
                    <a:pt x="727202" y="0"/>
                  </a:lnTo>
                  <a:lnTo>
                    <a:pt x="727202" y="6769"/>
                  </a:lnTo>
                  <a:lnTo>
                    <a:pt x="733958" y="6769"/>
                  </a:lnTo>
                  <a:lnTo>
                    <a:pt x="733958" y="0"/>
                  </a:lnTo>
                  <a:close/>
                </a:path>
                <a:path w="2382520" h="52705">
                  <a:moveTo>
                    <a:pt x="782459" y="45618"/>
                  </a:moveTo>
                  <a:lnTo>
                    <a:pt x="775690" y="45618"/>
                  </a:lnTo>
                  <a:lnTo>
                    <a:pt x="775690" y="52387"/>
                  </a:lnTo>
                  <a:lnTo>
                    <a:pt x="782459" y="52387"/>
                  </a:lnTo>
                  <a:lnTo>
                    <a:pt x="782459" y="45618"/>
                  </a:lnTo>
                  <a:close/>
                </a:path>
                <a:path w="2382520" h="52705">
                  <a:moveTo>
                    <a:pt x="782459" y="0"/>
                  </a:moveTo>
                  <a:lnTo>
                    <a:pt x="775690" y="0"/>
                  </a:lnTo>
                  <a:lnTo>
                    <a:pt x="775690" y="6769"/>
                  </a:lnTo>
                  <a:lnTo>
                    <a:pt x="782459" y="6769"/>
                  </a:lnTo>
                  <a:lnTo>
                    <a:pt x="782459" y="0"/>
                  </a:lnTo>
                  <a:close/>
                </a:path>
                <a:path w="2382520" h="52705">
                  <a:moveTo>
                    <a:pt x="830910" y="45618"/>
                  </a:moveTo>
                  <a:lnTo>
                    <a:pt x="824141" y="45618"/>
                  </a:lnTo>
                  <a:lnTo>
                    <a:pt x="824141" y="52387"/>
                  </a:lnTo>
                  <a:lnTo>
                    <a:pt x="830910" y="52387"/>
                  </a:lnTo>
                  <a:lnTo>
                    <a:pt x="830910" y="45618"/>
                  </a:lnTo>
                  <a:close/>
                </a:path>
                <a:path w="2382520" h="52705">
                  <a:moveTo>
                    <a:pt x="830910" y="0"/>
                  </a:moveTo>
                  <a:lnTo>
                    <a:pt x="824141" y="0"/>
                  </a:lnTo>
                  <a:lnTo>
                    <a:pt x="824141" y="6769"/>
                  </a:lnTo>
                  <a:lnTo>
                    <a:pt x="830910" y="6769"/>
                  </a:lnTo>
                  <a:lnTo>
                    <a:pt x="830910" y="0"/>
                  </a:lnTo>
                  <a:close/>
                </a:path>
                <a:path w="2382520" h="52705">
                  <a:moveTo>
                    <a:pt x="879411" y="45618"/>
                  </a:moveTo>
                  <a:lnTo>
                    <a:pt x="872642" y="45618"/>
                  </a:lnTo>
                  <a:lnTo>
                    <a:pt x="872642" y="52387"/>
                  </a:lnTo>
                  <a:lnTo>
                    <a:pt x="879411" y="52387"/>
                  </a:lnTo>
                  <a:lnTo>
                    <a:pt x="879411" y="45618"/>
                  </a:lnTo>
                  <a:close/>
                </a:path>
                <a:path w="2382520" h="52705">
                  <a:moveTo>
                    <a:pt x="879411" y="0"/>
                  </a:moveTo>
                  <a:lnTo>
                    <a:pt x="872642" y="0"/>
                  </a:lnTo>
                  <a:lnTo>
                    <a:pt x="872642" y="6769"/>
                  </a:lnTo>
                  <a:lnTo>
                    <a:pt x="879411" y="6769"/>
                  </a:lnTo>
                  <a:lnTo>
                    <a:pt x="879411" y="0"/>
                  </a:lnTo>
                  <a:close/>
                </a:path>
                <a:path w="2382520" h="52705">
                  <a:moveTo>
                    <a:pt x="927887" y="45618"/>
                  </a:moveTo>
                  <a:lnTo>
                    <a:pt x="921118" y="45618"/>
                  </a:lnTo>
                  <a:lnTo>
                    <a:pt x="921118" y="52387"/>
                  </a:lnTo>
                  <a:lnTo>
                    <a:pt x="927887" y="52387"/>
                  </a:lnTo>
                  <a:lnTo>
                    <a:pt x="927887" y="45618"/>
                  </a:lnTo>
                  <a:close/>
                </a:path>
                <a:path w="2382520" h="52705">
                  <a:moveTo>
                    <a:pt x="927887" y="0"/>
                  </a:moveTo>
                  <a:lnTo>
                    <a:pt x="921118" y="0"/>
                  </a:lnTo>
                  <a:lnTo>
                    <a:pt x="921118" y="6769"/>
                  </a:lnTo>
                  <a:lnTo>
                    <a:pt x="927887" y="6769"/>
                  </a:lnTo>
                  <a:lnTo>
                    <a:pt x="927887" y="0"/>
                  </a:lnTo>
                  <a:close/>
                </a:path>
                <a:path w="2382520" h="52705">
                  <a:moveTo>
                    <a:pt x="976376" y="45618"/>
                  </a:moveTo>
                  <a:lnTo>
                    <a:pt x="969606" y="45618"/>
                  </a:lnTo>
                  <a:lnTo>
                    <a:pt x="969606" y="52387"/>
                  </a:lnTo>
                  <a:lnTo>
                    <a:pt x="976376" y="52387"/>
                  </a:lnTo>
                  <a:lnTo>
                    <a:pt x="976376" y="45618"/>
                  </a:lnTo>
                  <a:close/>
                </a:path>
                <a:path w="2382520" h="52705">
                  <a:moveTo>
                    <a:pt x="976376" y="0"/>
                  </a:moveTo>
                  <a:lnTo>
                    <a:pt x="969606" y="0"/>
                  </a:lnTo>
                  <a:lnTo>
                    <a:pt x="969606" y="6769"/>
                  </a:lnTo>
                  <a:lnTo>
                    <a:pt x="976376" y="6769"/>
                  </a:lnTo>
                  <a:lnTo>
                    <a:pt x="976376" y="0"/>
                  </a:lnTo>
                  <a:close/>
                </a:path>
                <a:path w="2382520" h="52705">
                  <a:moveTo>
                    <a:pt x="1024826" y="45618"/>
                  </a:moveTo>
                  <a:lnTo>
                    <a:pt x="1018057" y="45618"/>
                  </a:lnTo>
                  <a:lnTo>
                    <a:pt x="1018057" y="52387"/>
                  </a:lnTo>
                  <a:lnTo>
                    <a:pt x="1024826" y="52387"/>
                  </a:lnTo>
                  <a:lnTo>
                    <a:pt x="1024826" y="45618"/>
                  </a:lnTo>
                  <a:close/>
                </a:path>
                <a:path w="2382520" h="52705">
                  <a:moveTo>
                    <a:pt x="1073327" y="45618"/>
                  </a:moveTo>
                  <a:lnTo>
                    <a:pt x="1066558" y="45618"/>
                  </a:lnTo>
                  <a:lnTo>
                    <a:pt x="1066558" y="52387"/>
                  </a:lnTo>
                  <a:lnTo>
                    <a:pt x="1073327" y="52387"/>
                  </a:lnTo>
                  <a:lnTo>
                    <a:pt x="1073327" y="45618"/>
                  </a:lnTo>
                  <a:close/>
                </a:path>
                <a:path w="2382520" h="52705">
                  <a:moveTo>
                    <a:pt x="1121816" y="45618"/>
                  </a:moveTo>
                  <a:lnTo>
                    <a:pt x="1115047" y="45618"/>
                  </a:lnTo>
                  <a:lnTo>
                    <a:pt x="1115047" y="52387"/>
                  </a:lnTo>
                  <a:lnTo>
                    <a:pt x="1121816" y="52387"/>
                  </a:lnTo>
                  <a:lnTo>
                    <a:pt x="1121816" y="45618"/>
                  </a:lnTo>
                  <a:close/>
                </a:path>
                <a:path w="2382520" h="52705">
                  <a:moveTo>
                    <a:pt x="1170292" y="45618"/>
                  </a:moveTo>
                  <a:lnTo>
                    <a:pt x="1163523" y="45618"/>
                  </a:lnTo>
                  <a:lnTo>
                    <a:pt x="1163523" y="52387"/>
                  </a:lnTo>
                  <a:lnTo>
                    <a:pt x="1170292" y="52387"/>
                  </a:lnTo>
                  <a:lnTo>
                    <a:pt x="1170292" y="45618"/>
                  </a:lnTo>
                  <a:close/>
                </a:path>
                <a:path w="2382520" h="52705">
                  <a:moveTo>
                    <a:pt x="1218755" y="45618"/>
                  </a:moveTo>
                  <a:lnTo>
                    <a:pt x="1211999" y="45618"/>
                  </a:lnTo>
                  <a:lnTo>
                    <a:pt x="1211999" y="52387"/>
                  </a:lnTo>
                  <a:lnTo>
                    <a:pt x="1218755" y="52387"/>
                  </a:lnTo>
                  <a:lnTo>
                    <a:pt x="1218755" y="45618"/>
                  </a:lnTo>
                  <a:close/>
                </a:path>
                <a:path w="2382520" h="52705">
                  <a:moveTo>
                    <a:pt x="1267244" y="45618"/>
                  </a:moveTo>
                  <a:lnTo>
                    <a:pt x="1260475" y="45618"/>
                  </a:lnTo>
                  <a:lnTo>
                    <a:pt x="1260475" y="52387"/>
                  </a:lnTo>
                  <a:lnTo>
                    <a:pt x="1267244" y="52387"/>
                  </a:lnTo>
                  <a:lnTo>
                    <a:pt x="1267244" y="45618"/>
                  </a:lnTo>
                  <a:close/>
                </a:path>
                <a:path w="2382520" h="52705">
                  <a:moveTo>
                    <a:pt x="1315732" y="45618"/>
                  </a:moveTo>
                  <a:lnTo>
                    <a:pt x="1308963" y="45618"/>
                  </a:lnTo>
                  <a:lnTo>
                    <a:pt x="1308963" y="52387"/>
                  </a:lnTo>
                  <a:lnTo>
                    <a:pt x="1315732" y="52387"/>
                  </a:lnTo>
                  <a:lnTo>
                    <a:pt x="1315732" y="45618"/>
                  </a:lnTo>
                  <a:close/>
                </a:path>
                <a:path w="2382520" h="52705">
                  <a:moveTo>
                    <a:pt x="1364221" y="45618"/>
                  </a:moveTo>
                  <a:lnTo>
                    <a:pt x="1357464" y="45618"/>
                  </a:lnTo>
                  <a:lnTo>
                    <a:pt x="1357464" y="52387"/>
                  </a:lnTo>
                  <a:lnTo>
                    <a:pt x="1364221" y="52387"/>
                  </a:lnTo>
                  <a:lnTo>
                    <a:pt x="1364221" y="45618"/>
                  </a:lnTo>
                  <a:close/>
                </a:path>
                <a:path w="2382520" h="52705">
                  <a:moveTo>
                    <a:pt x="1412684" y="45618"/>
                  </a:moveTo>
                  <a:lnTo>
                    <a:pt x="1405915" y="45618"/>
                  </a:lnTo>
                  <a:lnTo>
                    <a:pt x="1405915" y="52387"/>
                  </a:lnTo>
                  <a:lnTo>
                    <a:pt x="1412684" y="52387"/>
                  </a:lnTo>
                  <a:lnTo>
                    <a:pt x="1412684" y="45618"/>
                  </a:lnTo>
                  <a:close/>
                </a:path>
                <a:path w="2382520" h="52705">
                  <a:moveTo>
                    <a:pt x="1461173" y="45618"/>
                  </a:moveTo>
                  <a:lnTo>
                    <a:pt x="1454404" y="45618"/>
                  </a:lnTo>
                  <a:lnTo>
                    <a:pt x="1454404" y="52387"/>
                  </a:lnTo>
                  <a:lnTo>
                    <a:pt x="1461173" y="52387"/>
                  </a:lnTo>
                  <a:lnTo>
                    <a:pt x="1461173" y="45618"/>
                  </a:lnTo>
                  <a:close/>
                </a:path>
                <a:path w="2382520" h="52705">
                  <a:moveTo>
                    <a:pt x="1509661" y="45618"/>
                  </a:moveTo>
                  <a:lnTo>
                    <a:pt x="1502879" y="45618"/>
                  </a:lnTo>
                  <a:lnTo>
                    <a:pt x="1502879" y="52387"/>
                  </a:lnTo>
                  <a:lnTo>
                    <a:pt x="1509661" y="52387"/>
                  </a:lnTo>
                  <a:lnTo>
                    <a:pt x="1509661" y="45618"/>
                  </a:lnTo>
                  <a:close/>
                </a:path>
                <a:path w="2382520" h="52705">
                  <a:moveTo>
                    <a:pt x="1558150" y="45618"/>
                  </a:moveTo>
                  <a:lnTo>
                    <a:pt x="1551381" y="45618"/>
                  </a:lnTo>
                  <a:lnTo>
                    <a:pt x="1551381" y="52387"/>
                  </a:lnTo>
                  <a:lnTo>
                    <a:pt x="1558150" y="52387"/>
                  </a:lnTo>
                  <a:lnTo>
                    <a:pt x="1558150" y="45618"/>
                  </a:lnTo>
                  <a:close/>
                </a:path>
                <a:path w="2382520" h="52705">
                  <a:moveTo>
                    <a:pt x="1606600" y="45618"/>
                  </a:moveTo>
                  <a:lnTo>
                    <a:pt x="1599831" y="45618"/>
                  </a:lnTo>
                  <a:lnTo>
                    <a:pt x="1599831" y="52387"/>
                  </a:lnTo>
                  <a:lnTo>
                    <a:pt x="1606600" y="52387"/>
                  </a:lnTo>
                  <a:lnTo>
                    <a:pt x="1606600" y="45618"/>
                  </a:lnTo>
                  <a:close/>
                </a:path>
                <a:path w="2382520" h="52705">
                  <a:moveTo>
                    <a:pt x="1655089" y="45618"/>
                  </a:moveTo>
                  <a:lnTo>
                    <a:pt x="1648320" y="45618"/>
                  </a:lnTo>
                  <a:lnTo>
                    <a:pt x="1648320" y="52387"/>
                  </a:lnTo>
                  <a:lnTo>
                    <a:pt x="1655089" y="52387"/>
                  </a:lnTo>
                  <a:lnTo>
                    <a:pt x="1655089" y="45618"/>
                  </a:lnTo>
                  <a:close/>
                </a:path>
                <a:path w="2382520" h="52705">
                  <a:moveTo>
                    <a:pt x="1703578" y="45618"/>
                  </a:moveTo>
                  <a:lnTo>
                    <a:pt x="1696821" y="45618"/>
                  </a:lnTo>
                  <a:lnTo>
                    <a:pt x="1696821" y="52387"/>
                  </a:lnTo>
                  <a:lnTo>
                    <a:pt x="1703578" y="52387"/>
                  </a:lnTo>
                  <a:lnTo>
                    <a:pt x="1703578" y="45618"/>
                  </a:lnTo>
                  <a:close/>
                </a:path>
                <a:path w="2382520" h="52705">
                  <a:moveTo>
                    <a:pt x="1752079" y="45618"/>
                  </a:moveTo>
                  <a:lnTo>
                    <a:pt x="1745310" y="45618"/>
                  </a:lnTo>
                  <a:lnTo>
                    <a:pt x="1745310" y="52387"/>
                  </a:lnTo>
                  <a:lnTo>
                    <a:pt x="1752079" y="52387"/>
                  </a:lnTo>
                  <a:lnTo>
                    <a:pt x="1752079" y="45618"/>
                  </a:lnTo>
                  <a:close/>
                </a:path>
                <a:path w="2382520" h="52705">
                  <a:moveTo>
                    <a:pt x="1800529" y="45618"/>
                  </a:moveTo>
                  <a:lnTo>
                    <a:pt x="1793760" y="45618"/>
                  </a:lnTo>
                  <a:lnTo>
                    <a:pt x="1793760" y="52387"/>
                  </a:lnTo>
                  <a:lnTo>
                    <a:pt x="1800529" y="52387"/>
                  </a:lnTo>
                  <a:lnTo>
                    <a:pt x="1800529" y="45618"/>
                  </a:lnTo>
                  <a:close/>
                </a:path>
                <a:path w="2382520" h="52705">
                  <a:moveTo>
                    <a:pt x="1849005" y="45618"/>
                  </a:moveTo>
                  <a:lnTo>
                    <a:pt x="1842249" y="45618"/>
                  </a:lnTo>
                  <a:lnTo>
                    <a:pt x="1842249" y="52387"/>
                  </a:lnTo>
                  <a:lnTo>
                    <a:pt x="1849005" y="52387"/>
                  </a:lnTo>
                  <a:lnTo>
                    <a:pt x="1849005" y="45618"/>
                  </a:lnTo>
                  <a:close/>
                </a:path>
                <a:path w="2382520" h="52705">
                  <a:moveTo>
                    <a:pt x="1897507" y="45618"/>
                  </a:moveTo>
                  <a:lnTo>
                    <a:pt x="1890737" y="45618"/>
                  </a:lnTo>
                  <a:lnTo>
                    <a:pt x="1890737" y="52387"/>
                  </a:lnTo>
                  <a:lnTo>
                    <a:pt x="1897507" y="52387"/>
                  </a:lnTo>
                  <a:lnTo>
                    <a:pt x="1897507" y="45618"/>
                  </a:lnTo>
                  <a:close/>
                </a:path>
                <a:path w="2382520" h="52705">
                  <a:moveTo>
                    <a:pt x="1945957" y="45618"/>
                  </a:moveTo>
                  <a:lnTo>
                    <a:pt x="1939188" y="45618"/>
                  </a:lnTo>
                  <a:lnTo>
                    <a:pt x="1939188" y="52387"/>
                  </a:lnTo>
                  <a:lnTo>
                    <a:pt x="1945957" y="52387"/>
                  </a:lnTo>
                  <a:lnTo>
                    <a:pt x="1945957" y="45618"/>
                  </a:lnTo>
                  <a:close/>
                </a:path>
                <a:path w="2382520" h="52705">
                  <a:moveTo>
                    <a:pt x="1994446" y="45618"/>
                  </a:moveTo>
                  <a:lnTo>
                    <a:pt x="1987677" y="45618"/>
                  </a:lnTo>
                  <a:lnTo>
                    <a:pt x="1987677" y="52387"/>
                  </a:lnTo>
                  <a:lnTo>
                    <a:pt x="1994446" y="52387"/>
                  </a:lnTo>
                  <a:lnTo>
                    <a:pt x="1994446" y="45618"/>
                  </a:lnTo>
                  <a:close/>
                </a:path>
                <a:path w="2382520" h="52705">
                  <a:moveTo>
                    <a:pt x="2042934" y="45618"/>
                  </a:moveTo>
                  <a:lnTo>
                    <a:pt x="2036165" y="45618"/>
                  </a:lnTo>
                  <a:lnTo>
                    <a:pt x="2036165" y="52387"/>
                  </a:lnTo>
                  <a:lnTo>
                    <a:pt x="2042934" y="52387"/>
                  </a:lnTo>
                  <a:lnTo>
                    <a:pt x="2042934" y="45618"/>
                  </a:lnTo>
                  <a:close/>
                </a:path>
                <a:path w="2382520" h="52705">
                  <a:moveTo>
                    <a:pt x="2091423" y="45618"/>
                  </a:moveTo>
                  <a:lnTo>
                    <a:pt x="2084654" y="45618"/>
                  </a:lnTo>
                  <a:lnTo>
                    <a:pt x="2084654" y="52387"/>
                  </a:lnTo>
                  <a:lnTo>
                    <a:pt x="2091423" y="52387"/>
                  </a:lnTo>
                  <a:lnTo>
                    <a:pt x="2091423" y="45618"/>
                  </a:lnTo>
                  <a:close/>
                </a:path>
                <a:path w="2382520" h="52705">
                  <a:moveTo>
                    <a:pt x="2139873" y="45618"/>
                  </a:moveTo>
                  <a:lnTo>
                    <a:pt x="2133104" y="45618"/>
                  </a:lnTo>
                  <a:lnTo>
                    <a:pt x="2133104" y="52387"/>
                  </a:lnTo>
                  <a:lnTo>
                    <a:pt x="2139873" y="52387"/>
                  </a:lnTo>
                  <a:lnTo>
                    <a:pt x="2139873" y="45618"/>
                  </a:lnTo>
                  <a:close/>
                </a:path>
                <a:path w="2382520" h="52705">
                  <a:moveTo>
                    <a:pt x="2188362" y="45618"/>
                  </a:moveTo>
                  <a:lnTo>
                    <a:pt x="2181606" y="45618"/>
                  </a:lnTo>
                  <a:lnTo>
                    <a:pt x="2181606" y="52387"/>
                  </a:lnTo>
                  <a:lnTo>
                    <a:pt x="2188362" y="52387"/>
                  </a:lnTo>
                  <a:lnTo>
                    <a:pt x="2188362" y="45618"/>
                  </a:lnTo>
                  <a:close/>
                </a:path>
                <a:path w="2382520" h="52705">
                  <a:moveTo>
                    <a:pt x="2236863" y="45618"/>
                  </a:moveTo>
                  <a:lnTo>
                    <a:pt x="2230094" y="45618"/>
                  </a:lnTo>
                  <a:lnTo>
                    <a:pt x="2230094" y="52387"/>
                  </a:lnTo>
                  <a:lnTo>
                    <a:pt x="2236863" y="52387"/>
                  </a:lnTo>
                  <a:lnTo>
                    <a:pt x="2236863" y="45618"/>
                  </a:lnTo>
                  <a:close/>
                </a:path>
                <a:path w="2382520" h="52705">
                  <a:moveTo>
                    <a:pt x="2285352" y="45618"/>
                  </a:moveTo>
                  <a:lnTo>
                    <a:pt x="2278583" y="45618"/>
                  </a:lnTo>
                  <a:lnTo>
                    <a:pt x="2278583" y="52387"/>
                  </a:lnTo>
                  <a:lnTo>
                    <a:pt x="2285352" y="52387"/>
                  </a:lnTo>
                  <a:lnTo>
                    <a:pt x="2285352" y="45618"/>
                  </a:lnTo>
                  <a:close/>
                </a:path>
                <a:path w="2382520" h="52705">
                  <a:moveTo>
                    <a:pt x="2333802" y="45618"/>
                  </a:moveTo>
                  <a:lnTo>
                    <a:pt x="2327033" y="45618"/>
                  </a:lnTo>
                  <a:lnTo>
                    <a:pt x="2327033" y="52387"/>
                  </a:lnTo>
                  <a:lnTo>
                    <a:pt x="2333802" y="52387"/>
                  </a:lnTo>
                  <a:lnTo>
                    <a:pt x="2333802" y="45618"/>
                  </a:lnTo>
                  <a:close/>
                </a:path>
                <a:path w="2382520" h="52705">
                  <a:moveTo>
                    <a:pt x="2382278" y="45618"/>
                  </a:moveTo>
                  <a:lnTo>
                    <a:pt x="2375522" y="45618"/>
                  </a:lnTo>
                  <a:lnTo>
                    <a:pt x="2375522" y="52387"/>
                  </a:lnTo>
                  <a:lnTo>
                    <a:pt x="2382278" y="52387"/>
                  </a:lnTo>
                  <a:lnTo>
                    <a:pt x="2382278" y="45618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217079" y="2394610"/>
              <a:ext cx="2382520" cy="52705"/>
            </a:xfrm>
            <a:custGeom>
              <a:avLst/>
              <a:gdLst/>
              <a:ahLst/>
              <a:cxnLst/>
              <a:rect l="l" t="t" r="r" b="b"/>
              <a:pathLst>
                <a:path w="2382520" h="52705">
                  <a:moveTo>
                    <a:pt x="6769" y="0"/>
                  </a:moveTo>
                  <a:lnTo>
                    <a:pt x="0" y="0"/>
                  </a:lnTo>
                  <a:lnTo>
                    <a:pt x="0" y="6769"/>
                  </a:lnTo>
                  <a:lnTo>
                    <a:pt x="6769" y="6769"/>
                  </a:lnTo>
                  <a:lnTo>
                    <a:pt x="6769" y="0"/>
                  </a:lnTo>
                  <a:close/>
                </a:path>
                <a:path w="2382520" h="52705">
                  <a:moveTo>
                    <a:pt x="55257" y="0"/>
                  </a:moveTo>
                  <a:lnTo>
                    <a:pt x="48475" y="0"/>
                  </a:lnTo>
                  <a:lnTo>
                    <a:pt x="48475" y="6769"/>
                  </a:lnTo>
                  <a:lnTo>
                    <a:pt x="55257" y="6769"/>
                  </a:lnTo>
                  <a:lnTo>
                    <a:pt x="55257" y="0"/>
                  </a:lnTo>
                  <a:close/>
                </a:path>
                <a:path w="2382520" h="52705">
                  <a:moveTo>
                    <a:pt x="103708" y="0"/>
                  </a:moveTo>
                  <a:lnTo>
                    <a:pt x="96951" y="0"/>
                  </a:lnTo>
                  <a:lnTo>
                    <a:pt x="96951" y="6769"/>
                  </a:lnTo>
                  <a:lnTo>
                    <a:pt x="103708" y="6769"/>
                  </a:lnTo>
                  <a:lnTo>
                    <a:pt x="103708" y="0"/>
                  </a:lnTo>
                  <a:close/>
                </a:path>
                <a:path w="2382520" h="52705">
                  <a:moveTo>
                    <a:pt x="152196" y="0"/>
                  </a:moveTo>
                  <a:lnTo>
                    <a:pt x="145427" y="0"/>
                  </a:lnTo>
                  <a:lnTo>
                    <a:pt x="145427" y="6769"/>
                  </a:lnTo>
                  <a:lnTo>
                    <a:pt x="152196" y="6769"/>
                  </a:lnTo>
                  <a:lnTo>
                    <a:pt x="152196" y="0"/>
                  </a:lnTo>
                  <a:close/>
                </a:path>
                <a:path w="2382520" h="52705">
                  <a:moveTo>
                    <a:pt x="200685" y="0"/>
                  </a:moveTo>
                  <a:lnTo>
                    <a:pt x="193916" y="0"/>
                  </a:lnTo>
                  <a:lnTo>
                    <a:pt x="193916" y="6769"/>
                  </a:lnTo>
                  <a:lnTo>
                    <a:pt x="200685" y="6769"/>
                  </a:lnTo>
                  <a:lnTo>
                    <a:pt x="200685" y="0"/>
                  </a:lnTo>
                  <a:close/>
                </a:path>
                <a:path w="2382520" h="52705">
                  <a:moveTo>
                    <a:pt x="249174" y="0"/>
                  </a:moveTo>
                  <a:lnTo>
                    <a:pt x="242417" y="0"/>
                  </a:lnTo>
                  <a:lnTo>
                    <a:pt x="242417" y="6769"/>
                  </a:lnTo>
                  <a:lnTo>
                    <a:pt x="249174" y="6769"/>
                  </a:lnTo>
                  <a:lnTo>
                    <a:pt x="249174" y="0"/>
                  </a:lnTo>
                  <a:close/>
                </a:path>
                <a:path w="2382520" h="52705">
                  <a:moveTo>
                    <a:pt x="297637" y="0"/>
                  </a:moveTo>
                  <a:lnTo>
                    <a:pt x="290868" y="0"/>
                  </a:lnTo>
                  <a:lnTo>
                    <a:pt x="290868" y="6769"/>
                  </a:lnTo>
                  <a:lnTo>
                    <a:pt x="297637" y="6769"/>
                  </a:lnTo>
                  <a:lnTo>
                    <a:pt x="297637" y="0"/>
                  </a:lnTo>
                  <a:close/>
                </a:path>
                <a:path w="2382520" h="52705">
                  <a:moveTo>
                    <a:pt x="346125" y="0"/>
                  </a:moveTo>
                  <a:lnTo>
                    <a:pt x="339356" y="0"/>
                  </a:lnTo>
                  <a:lnTo>
                    <a:pt x="339356" y="6769"/>
                  </a:lnTo>
                  <a:lnTo>
                    <a:pt x="346125" y="6769"/>
                  </a:lnTo>
                  <a:lnTo>
                    <a:pt x="346125" y="0"/>
                  </a:lnTo>
                  <a:close/>
                </a:path>
                <a:path w="2382520" h="52705">
                  <a:moveTo>
                    <a:pt x="394614" y="0"/>
                  </a:moveTo>
                  <a:lnTo>
                    <a:pt x="387845" y="0"/>
                  </a:lnTo>
                  <a:lnTo>
                    <a:pt x="387845" y="6769"/>
                  </a:lnTo>
                  <a:lnTo>
                    <a:pt x="394614" y="6769"/>
                  </a:lnTo>
                  <a:lnTo>
                    <a:pt x="394614" y="0"/>
                  </a:lnTo>
                  <a:close/>
                </a:path>
                <a:path w="2382520" h="52705">
                  <a:moveTo>
                    <a:pt x="443103" y="0"/>
                  </a:moveTo>
                  <a:lnTo>
                    <a:pt x="436333" y="0"/>
                  </a:lnTo>
                  <a:lnTo>
                    <a:pt x="436333" y="6769"/>
                  </a:lnTo>
                  <a:lnTo>
                    <a:pt x="443103" y="6769"/>
                  </a:lnTo>
                  <a:lnTo>
                    <a:pt x="443103" y="0"/>
                  </a:lnTo>
                  <a:close/>
                </a:path>
                <a:path w="2382520" h="52705">
                  <a:moveTo>
                    <a:pt x="491553" y="0"/>
                  </a:moveTo>
                  <a:lnTo>
                    <a:pt x="484784" y="0"/>
                  </a:lnTo>
                  <a:lnTo>
                    <a:pt x="484784" y="6769"/>
                  </a:lnTo>
                  <a:lnTo>
                    <a:pt x="491553" y="6769"/>
                  </a:lnTo>
                  <a:lnTo>
                    <a:pt x="491553" y="0"/>
                  </a:lnTo>
                  <a:close/>
                </a:path>
                <a:path w="2382520" h="52705">
                  <a:moveTo>
                    <a:pt x="540054" y="0"/>
                  </a:moveTo>
                  <a:lnTo>
                    <a:pt x="533273" y="0"/>
                  </a:lnTo>
                  <a:lnTo>
                    <a:pt x="533273" y="6769"/>
                  </a:lnTo>
                  <a:lnTo>
                    <a:pt x="540054" y="6769"/>
                  </a:lnTo>
                  <a:lnTo>
                    <a:pt x="540054" y="0"/>
                  </a:lnTo>
                  <a:close/>
                </a:path>
                <a:path w="2382520" h="52705">
                  <a:moveTo>
                    <a:pt x="588543" y="0"/>
                  </a:moveTo>
                  <a:lnTo>
                    <a:pt x="581774" y="0"/>
                  </a:lnTo>
                  <a:lnTo>
                    <a:pt x="581774" y="6769"/>
                  </a:lnTo>
                  <a:lnTo>
                    <a:pt x="588543" y="6769"/>
                  </a:lnTo>
                  <a:lnTo>
                    <a:pt x="588543" y="0"/>
                  </a:lnTo>
                  <a:close/>
                </a:path>
                <a:path w="2382520" h="52705">
                  <a:moveTo>
                    <a:pt x="636993" y="0"/>
                  </a:moveTo>
                  <a:lnTo>
                    <a:pt x="630224" y="0"/>
                  </a:lnTo>
                  <a:lnTo>
                    <a:pt x="630224" y="6769"/>
                  </a:lnTo>
                  <a:lnTo>
                    <a:pt x="636993" y="6769"/>
                  </a:lnTo>
                  <a:lnTo>
                    <a:pt x="636993" y="0"/>
                  </a:lnTo>
                  <a:close/>
                </a:path>
                <a:path w="2382520" h="52705">
                  <a:moveTo>
                    <a:pt x="685482" y="0"/>
                  </a:moveTo>
                  <a:lnTo>
                    <a:pt x="678713" y="0"/>
                  </a:lnTo>
                  <a:lnTo>
                    <a:pt x="678713" y="6769"/>
                  </a:lnTo>
                  <a:lnTo>
                    <a:pt x="685482" y="6769"/>
                  </a:lnTo>
                  <a:lnTo>
                    <a:pt x="685482" y="0"/>
                  </a:lnTo>
                  <a:close/>
                </a:path>
                <a:path w="2382520" h="52705">
                  <a:moveTo>
                    <a:pt x="733958" y="0"/>
                  </a:moveTo>
                  <a:lnTo>
                    <a:pt x="727202" y="0"/>
                  </a:lnTo>
                  <a:lnTo>
                    <a:pt x="727202" y="6769"/>
                  </a:lnTo>
                  <a:lnTo>
                    <a:pt x="733958" y="6769"/>
                  </a:lnTo>
                  <a:lnTo>
                    <a:pt x="733958" y="0"/>
                  </a:lnTo>
                  <a:close/>
                </a:path>
                <a:path w="2382520" h="52705">
                  <a:moveTo>
                    <a:pt x="782459" y="0"/>
                  </a:moveTo>
                  <a:lnTo>
                    <a:pt x="775690" y="0"/>
                  </a:lnTo>
                  <a:lnTo>
                    <a:pt x="775690" y="6769"/>
                  </a:lnTo>
                  <a:lnTo>
                    <a:pt x="782459" y="6769"/>
                  </a:lnTo>
                  <a:lnTo>
                    <a:pt x="782459" y="0"/>
                  </a:lnTo>
                  <a:close/>
                </a:path>
                <a:path w="2382520" h="52705">
                  <a:moveTo>
                    <a:pt x="830910" y="0"/>
                  </a:moveTo>
                  <a:lnTo>
                    <a:pt x="824141" y="0"/>
                  </a:lnTo>
                  <a:lnTo>
                    <a:pt x="824141" y="6769"/>
                  </a:lnTo>
                  <a:lnTo>
                    <a:pt x="830910" y="6769"/>
                  </a:lnTo>
                  <a:lnTo>
                    <a:pt x="830910" y="0"/>
                  </a:lnTo>
                  <a:close/>
                </a:path>
                <a:path w="2382520" h="52705">
                  <a:moveTo>
                    <a:pt x="879411" y="0"/>
                  </a:moveTo>
                  <a:lnTo>
                    <a:pt x="872642" y="0"/>
                  </a:lnTo>
                  <a:lnTo>
                    <a:pt x="872642" y="6769"/>
                  </a:lnTo>
                  <a:lnTo>
                    <a:pt x="879411" y="6769"/>
                  </a:lnTo>
                  <a:lnTo>
                    <a:pt x="879411" y="0"/>
                  </a:lnTo>
                  <a:close/>
                </a:path>
                <a:path w="2382520" h="52705">
                  <a:moveTo>
                    <a:pt x="927887" y="0"/>
                  </a:moveTo>
                  <a:lnTo>
                    <a:pt x="921118" y="0"/>
                  </a:lnTo>
                  <a:lnTo>
                    <a:pt x="921118" y="6769"/>
                  </a:lnTo>
                  <a:lnTo>
                    <a:pt x="927887" y="6769"/>
                  </a:lnTo>
                  <a:lnTo>
                    <a:pt x="927887" y="0"/>
                  </a:lnTo>
                  <a:close/>
                </a:path>
                <a:path w="2382520" h="52705">
                  <a:moveTo>
                    <a:pt x="976376" y="45669"/>
                  </a:moveTo>
                  <a:lnTo>
                    <a:pt x="969606" y="45669"/>
                  </a:lnTo>
                  <a:lnTo>
                    <a:pt x="969606" y="52438"/>
                  </a:lnTo>
                  <a:lnTo>
                    <a:pt x="976376" y="52438"/>
                  </a:lnTo>
                  <a:lnTo>
                    <a:pt x="976376" y="45669"/>
                  </a:lnTo>
                  <a:close/>
                </a:path>
                <a:path w="2382520" h="52705">
                  <a:moveTo>
                    <a:pt x="976376" y="0"/>
                  </a:moveTo>
                  <a:lnTo>
                    <a:pt x="969606" y="0"/>
                  </a:lnTo>
                  <a:lnTo>
                    <a:pt x="969606" y="6769"/>
                  </a:lnTo>
                  <a:lnTo>
                    <a:pt x="976376" y="6769"/>
                  </a:lnTo>
                  <a:lnTo>
                    <a:pt x="976376" y="0"/>
                  </a:lnTo>
                  <a:close/>
                </a:path>
                <a:path w="2382520" h="52705">
                  <a:moveTo>
                    <a:pt x="1024826" y="45669"/>
                  </a:moveTo>
                  <a:lnTo>
                    <a:pt x="1018057" y="45669"/>
                  </a:lnTo>
                  <a:lnTo>
                    <a:pt x="1018057" y="52438"/>
                  </a:lnTo>
                  <a:lnTo>
                    <a:pt x="1024826" y="52438"/>
                  </a:lnTo>
                  <a:lnTo>
                    <a:pt x="1024826" y="45669"/>
                  </a:lnTo>
                  <a:close/>
                </a:path>
                <a:path w="2382520" h="52705">
                  <a:moveTo>
                    <a:pt x="1073327" y="45669"/>
                  </a:moveTo>
                  <a:lnTo>
                    <a:pt x="1066558" y="45669"/>
                  </a:lnTo>
                  <a:lnTo>
                    <a:pt x="1066558" y="52438"/>
                  </a:lnTo>
                  <a:lnTo>
                    <a:pt x="1073327" y="52438"/>
                  </a:lnTo>
                  <a:lnTo>
                    <a:pt x="1073327" y="45669"/>
                  </a:lnTo>
                  <a:close/>
                </a:path>
                <a:path w="2382520" h="52705">
                  <a:moveTo>
                    <a:pt x="1121816" y="45669"/>
                  </a:moveTo>
                  <a:lnTo>
                    <a:pt x="1115047" y="45669"/>
                  </a:lnTo>
                  <a:lnTo>
                    <a:pt x="1115047" y="52438"/>
                  </a:lnTo>
                  <a:lnTo>
                    <a:pt x="1121816" y="52438"/>
                  </a:lnTo>
                  <a:lnTo>
                    <a:pt x="1121816" y="45669"/>
                  </a:lnTo>
                  <a:close/>
                </a:path>
                <a:path w="2382520" h="52705">
                  <a:moveTo>
                    <a:pt x="1121816" y="0"/>
                  </a:moveTo>
                  <a:lnTo>
                    <a:pt x="1115047" y="0"/>
                  </a:lnTo>
                  <a:lnTo>
                    <a:pt x="1115047" y="6769"/>
                  </a:lnTo>
                  <a:lnTo>
                    <a:pt x="1121816" y="6769"/>
                  </a:lnTo>
                  <a:lnTo>
                    <a:pt x="1121816" y="0"/>
                  </a:lnTo>
                  <a:close/>
                </a:path>
                <a:path w="2382520" h="52705">
                  <a:moveTo>
                    <a:pt x="1170292" y="45669"/>
                  </a:moveTo>
                  <a:lnTo>
                    <a:pt x="1163523" y="45669"/>
                  </a:lnTo>
                  <a:lnTo>
                    <a:pt x="1163523" y="52438"/>
                  </a:lnTo>
                  <a:lnTo>
                    <a:pt x="1170292" y="52438"/>
                  </a:lnTo>
                  <a:lnTo>
                    <a:pt x="1170292" y="45669"/>
                  </a:lnTo>
                  <a:close/>
                </a:path>
                <a:path w="2382520" h="52705">
                  <a:moveTo>
                    <a:pt x="1170292" y="0"/>
                  </a:moveTo>
                  <a:lnTo>
                    <a:pt x="1163523" y="0"/>
                  </a:lnTo>
                  <a:lnTo>
                    <a:pt x="1163523" y="6769"/>
                  </a:lnTo>
                  <a:lnTo>
                    <a:pt x="1170292" y="6769"/>
                  </a:lnTo>
                  <a:lnTo>
                    <a:pt x="1170292" y="0"/>
                  </a:lnTo>
                  <a:close/>
                </a:path>
                <a:path w="2382520" h="52705">
                  <a:moveTo>
                    <a:pt x="1218755" y="45669"/>
                  </a:moveTo>
                  <a:lnTo>
                    <a:pt x="1211999" y="45669"/>
                  </a:lnTo>
                  <a:lnTo>
                    <a:pt x="1211999" y="52438"/>
                  </a:lnTo>
                  <a:lnTo>
                    <a:pt x="1218755" y="52438"/>
                  </a:lnTo>
                  <a:lnTo>
                    <a:pt x="1218755" y="45669"/>
                  </a:lnTo>
                  <a:close/>
                </a:path>
                <a:path w="2382520" h="52705">
                  <a:moveTo>
                    <a:pt x="1218755" y="0"/>
                  </a:moveTo>
                  <a:lnTo>
                    <a:pt x="1211999" y="0"/>
                  </a:lnTo>
                  <a:lnTo>
                    <a:pt x="1211999" y="6769"/>
                  </a:lnTo>
                  <a:lnTo>
                    <a:pt x="1218755" y="6769"/>
                  </a:lnTo>
                  <a:lnTo>
                    <a:pt x="1218755" y="0"/>
                  </a:lnTo>
                  <a:close/>
                </a:path>
                <a:path w="2382520" h="52705">
                  <a:moveTo>
                    <a:pt x="1267244" y="45669"/>
                  </a:moveTo>
                  <a:lnTo>
                    <a:pt x="1260475" y="45669"/>
                  </a:lnTo>
                  <a:lnTo>
                    <a:pt x="1260475" y="52438"/>
                  </a:lnTo>
                  <a:lnTo>
                    <a:pt x="1267244" y="52438"/>
                  </a:lnTo>
                  <a:lnTo>
                    <a:pt x="1267244" y="45669"/>
                  </a:lnTo>
                  <a:close/>
                </a:path>
                <a:path w="2382520" h="52705">
                  <a:moveTo>
                    <a:pt x="1267244" y="0"/>
                  </a:moveTo>
                  <a:lnTo>
                    <a:pt x="1260475" y="0"/>
                  </a:lnTo>
                  <a:lnTo>
                    <a:pt x="1260475" y="6769"/>
                  </a:lnTo>
                  <a:lnTo>
                    <a:pt x="1267244" y="6769"/>
                  </a:lnTo>
                  <a:lnTo>
                    <a:pt x="1267244" y="0"/>
                  </a:lnTo>
                  <a:close/>
                </a:path>
                <a:path w="2382520" h="52705">
                  <a:moveTo>
                    <a:pt x="1315732" y="45669"/>
                  </a:moveTo>
                  <a:lnTo>
                    <a:pt x="1308963" y="45669"/>
                  </a:lnTo>
                  <a:lnTo>
                    <a:pt x="1308963" y="52438"/>
                  </a:lnTo>
                  <a:lnTo>
                    <a:pt x="1315732" y="52438"/>
                  </a:lnTo>
                  <a:lnTo>
                    <a:pt x="1315732" y="45669"/>
                  </a:lnTo>
                  <a:close/>
                </a:path>
                <a:path w="2382520" h="52705">
                  <a:moveTo>
                    <a:pt x="1315732" y="0"/>
                  </a:moveTo>
                  <a:lnTo>
                    <a:pt x="1308963" y="0"/>
                  </a:lnTo>
                  <a:lnTo>
                    <a:pt x="1308963" y="6769"/>
                  </a:lnTo>
                  <a:lnTo>
                    <a:pt x="1315732" y="6769"/>
                  </a:lnTo>
                  <a:lnTo>
                    <a:pt x="1315732" y="0"/>
                  </a:lnTo>
                  <a:close/>
                </a:path>
                <a:path w="2382520" h="52705">
                  <a:moveTo>
                    <a:pt x="1364221" y="45669"/>
                  </a:moveTo>
                  <a:lnTo>
                    <a:pt x="1357464" y="45669"/>
                  </a:lnTo>
                  <a:lnTo>
                    <a:pt x="1357464" y="52438"/>
                  </a:lnTo>
                  <a:lnTo>
                    <a:pt x="1364221" y="52438"/>
                  </a:lnTo>
                  <a:lnTo>
                    <a:pt x="1364221" y="45669"/>
                  </a:lnTo>
                  <a:close/>
                </a:path>
                <a:path w="2382520" h="52705">
                  <a:moveTo>
                    <a:pt x="1364221" y="0"/>
                  </a:moveTo>
                  <a:lnTo>
                    <a:pt x="1357464" y="0"/>
                  </a:lnTo>
                  <a:lnTo>
                    <a:pt x="1357464" y="6769"/>
                  </a:lnTo>
                  <a:lnTo>
                    <a:pt x="1364221" y="6769"/>
                  </a:lnTo>
                  <a:lnTo>
                    <a:pt x="1364221" y="0"/>
                  </a:lnTo>
                  <a:close/>
                </a:path>
                <a:path w="2382520" h="52705">
                  <a:moveTo>
                    <a:pt x="1412684" y="45669"/>
                  </a:moveTo>
                  <a:lnTo>
                    <a:pt x="1405915" y="45669"/>
                  </a:lnTo>
                  <a:lnTo>
                    <a:pt x="1405915" y="52438"/>
                  </a:lnTo>
                  <a:lnTo>
                    <a:pt x="1412684" y="52438"/>
                  </a:lnTo>
                  <a:lnTo>
                    <a:pt x="1412684" y="45669"/>
                  </a:lnTo>
                  <a:close/>
                </a:path>
                <a:path w="2382520" h="52705">
                  <a:moveTo>
                    <a:pt x="1412684" y="0"/>
                  </a:moveTo>
                  <a:lnTo>
                    <a:pt x="1405915" y="0"/>
                  </a:lnTo>
                  <a:lnTo>
                    <a:pt x="1405915" y="6769"/>
                  </a:lnTo>
                  <a:lnTo>
                    <a:pt x="1412684" y="6769"/>
                  </a:lnTo>
                  <a:lnTo>
                    <a:pt x="1412684" y="0"/>
                  </a:lnTo>
                  <a:close/>
                </a:path>
                <a:path w="2382520" h="52705">
                  <a:moveTo>
                    <a:pt x="1461173" y="45669"/>
                  </a:moveTo>
                  <a:lnTo>
                    <a:pt x="1454404" y="45669"/>
                  </a:lnTo>
                  <a:lnTo>
                    <a:pt x="1454404" y="52438"/>
                  </a:lnTo>
                  <a:lnTo>
                    <a:pt x="1461173" y="52438"/>
                  </a:lnTo>
                  <a:lnTo>
                    <a:pt x="1461173" y="45669"/>
                  </a:lnTo>
                  <a:close/>
                </a:path>
                <a:path w="2382520" h="52705">
                  <a:moveTo>
                    <a:pt x="1461173" y="0"/>
                  </a:moveTo>
                  <a:lnTo>
                    <a:pt x="1454404" y="0"/>
                  </a:lnTo>
                  <a:lnTo>
                    <a:pt x="1454404" y="6769"/>
                  </a:lnTo>
                  <a:lnTo>
                    <a:pt x="1461173" y="6769"/>
                  </a:lnTo>
                  <a:lnTo>
                    <a:pt x="1461173" y="0"/>
                  </a:lnTo>
                  <a:close/>
                </a:path>
                <a:path w="2382520" h="52705">
                  <a:moveTo>
                    <a:pt x="1509661" y="45669"/>
                  </a:moveTo>
                  <a:lnTo>
                    <a:pt x="1502879" y="45669"/>
                  </a:lnTo>
                  <a:lnTo>
                    <a:pt x="1502879" y="52438"/>
                  </a:lnTo>
                  <a:lnTo>
                    <a:pt x="1509661" y="52438"/>
                  </a:lnTo>
                  <a:lnTo>
                    <a:pt x="1509661" y="45669"/>
                  </a:lnTo>
                  <a:close/>
                </a:path>
                <a:path w="2382520" h="52705">
                  <a:moveTo>
                    <a:pt x="1509661" y="0"/>
                  </a:moveTo>
                  <a:lnTo>
                    <a:pt x="1502879" y="0"/>
                  </a:lnTo>
                  <a:lnTo>
                    <a:pt x="1502879" y="6769"/>
                  </a:lnTo>
                  <a:lnTo>
                    <a:pt x="1509661" y="6769"/>
                  </a:lnTo>
                  <a:lnTo>
                    <a:pt x="1509661" y="0"/>
                  </a:lnTo>
                  <a:close/>
                </a:path>
                <a:path w="2382520" h="52705">
                  <a:moveTo>
                    <a:pt x="1558150" y="45669"/>
                  </a:moveTo>
                  <a:lnTo>
                    <a:pt x="1551381" y="45669"/>
                  </a:lnTo>
                  <a:lnTo>
                    <a:pt x="1551381" y="52438"/>
                  </a:lnTo>
                  <a:lnTo>
                    <a:pt x="1558150" y="52438"/>
                  </a:lnTo>
                  <a:lnTo>
                    <a:pt x="1558150" y="45669"/>
                  </a:lnTo>
                  <a:close/>
                </a:path>
                <a:path w="2382520" h="52705">
                  <a:moveTo>
                    <a:pt x="1558150" y="0"/>
                  </a:moveTo>
                  <a:lnTo>
                    <a:pt x="1551381" y="0"/>
                  </a:lnTo>
                  <a:lnTo>
                    <a:pt x="1551381" y="6769"/>
                  </a:lnTo>
                  <a:lnTo>
                    <a:pt x="1558150" y="6769"/>
                  </a:lnTo>
                  <a:lnTo>
                    <a:pt x="1558150" y="0"/>
                  </a:lnTo>
                  <a:close/>
                </a:path>
                <a:path w="2382520" h="52705">
                  <a:moveTo>
                    <a:pt x="1606600" y="45669"/>
                  </a:moveTo>
                  <a:lnTo>
                    <a:pt x="1599831" y="45669"/>
                  </a:lnTo>
                  <a:lnTo>
                    <a:pt x="1599831" y="52438"/>
                  </a:lnTo>
                  <a:lnTo>
                    <a:pt x="1606600" y="52438"/>
                  </a:lnTo>
                  <a:lnTo>
                    <a:pt x="1606600" y="45669"/>
                  </a:lnTo>
                  <a:close/>
                </a:path>
                <a:path w="2382520" h="52705">
                  <a:moveTo>
                    <a:pt x="1606600" y="0"/>
                  </a:moveTo>
                  <a:lnTo>
                    <a:pt x="1599831" y="0"/>
                  </a:lnTo>
                  <a:lnTo>
                    <a:pt x="1599831" y="6769"/>
                  </a:lnTo>
                  <a:lnTo>
                    <a:pt x="1606600" y="6769"/>
                  </a:lnTo>
                  <a:lnTo>
                    <a:pt x="1606600" y="0"/>
                  </a:lnTo>
                  <a:close/>
                </a:path>
                <a:path w="2382520" h="52705">
                  <a:moveTo>
                    <a:pt x="1655089" y="45669"/>
                  </a:moveTo>
                  <a:lnTo>
                    <a:pt x="1648320" y="45669"/>
                  </a:lnTo>
                  <a:lnTo>
                    <a:pt x="1648320" y="52438"/>
                  </a:lnTo>
                  <a:lnTo>
                    <a:pt x="1655089" y="52438"/>
                  </a:lnTo>
                  <a:lnTo>
                    <a:pt x="1655089" y="45669"/>
                  </a:lnTo>
                  <a:close/>
                </a:path>
                <a:path w="2382520" h="52705">
                  <a:moveTo>
                    <a:pt x="1655089" y="0"/>
                  </a:moveTo>
                  <a:lnTo>
                    <a:pt x="1648320" y="0"/>
                  </a:lnTo>
                  <a:lnTo>
                    <a:pt x="1648320" y="6769"/>
                  </a:lnTo>
                  <a:lnTo>
                    <a:pt x="1655089" y="6769"/>
                  </a:lnTo>
                  <a:lnTo>
                    <a:pt x="1655089" y="0"/>
                  </a:lnTo>
                  <a:close/>
                </a:path>
                <a:path w="2382520" h="52705">
                  <a:moveTo>
                    <a:pt x="1703578" y="45669"/>
                  </a:moveTo>
                  <a:lnTo>
                    <a:pt x="1696821" y="45669"/>
                  </a:lnTo>
                  <a:lnTo>
                    <a:pt x="1696821" y="52438"/>
                  </a:lnTo>
                  <a:lnTo>
                    <a:pt x="1703578" y="52438"/>
                  </a:lnTo>
                  <a:lnTo>
                    <a:pt x="1703578" y="45669"/>
                  </a:lnTo>
                  <a:close/>
                </a:path>
                <a:path w="2382520" h="52705">
                  <a:moveTo>
                    <a:pt x="1703578" y="0"/>
                  </a:moveTo>
                  <a:lnTo>
                    <a:pt x="1696821" y="0"/>
                  </a:lnTo>
                  <a:lnTo>
                    <a:pt x="1696821" y="6769"/>
                  </a:lnTo>
                  <a:lnTo>
                    <a:pt x="1703578" y="6769"/>
                  </a:lnTo>
                  <a:lnTo>
                    <a:pt x="1703578" y="0"/>
                  </a:lnTo>
                  <a:close/>
                </a:path>
                <a:path w="2382520" h="52705">
                  <a:moveTo>
                    <a:pt x="1752079" y="45669"/>
                  </a:moveTo>
                  <a:lnTo>
                    <a:pt x="1745310" y="45669"/>
                  </a:lnTo>
                  <a:lnTo>
                    <a:pt x="1745310" y="52438"/>
                  </a:lnTo>
                  <a:lnTo>
                    <a:pt x="1752079" y="52438"/>
                  </a:lnTo>
                  <a:lnTo>
                    <a:pt x="1752079" y="45669"/>
                  </a:lnTo>
                  <a:close/>
                </a:path>
                <a:path w="2382520" h="52705">
                  <a:moveTo>
                    <a:pt x="1752079" y="0"/>
                  </a:moveTo>
                  <a:lnTo>
                    <a:pt x="1745310" y="0"/>
                  </a:lnTo>
                  <a:lnTo>
                    <a:pt x="1745310" y="6769"/>
                  </a:lnTo>
                  <a:lnTo>
                    <a:pt x="1752079" y="6769"/>
                  </a:lnTo>
                  <a:lnTo>
                    <a:pt x="1752079" y="0"/>
                  </a:lnTo>
                  <a:close/>
                </a:path>
                <a:path w="2382520" h="52705">
                  <a:moveTo>
                    <a:pt x="1800529" y="45669"/>
                  </a:moveTo>
                  <a:lnTo>
                    <a:pt x="1793760" y="45669"/>
                  </a:lnTo>
                  <a:lnTo>
                    <a:pt x="1793760" y="52438"/>
                  </a:lnTo>
                  <a:lnTo>
                    <a:pt x="1800529" y="52438"/>
                  </a:lnTo>
                  <a:lnTo>
                    <a:pt x="1800529" y="45669"/>
                  </a:lnTo>
                  <a:close/>
                </a:path>
                <a:path w="2382520" h="52705">
                  <a:moveTo>
                    <a:pt x="1800529" y="0"/>
                  </a:moveTo>
                  <a:lnTo>
                    <a:pt x="1793760" y="0"/>
                  </a:lnTo>
                  <a:lnTo>
                    <a:pt x="1793760" y="6769"/>
                  </a:lnTo>
                  <a:lnTo>
                    <a:pt x="1800529" y="6769"/>
                  </a:lnTo>
                  <a:lnTo>
                    <a:pt x="1800529" y="0"/>
                  </a:lnTo>
                  <a:close/>
                </a:path>
                <a:path w="2382520" h="52705">
                  <a:moveTo>
                    <a:pt x="1849005" y="45669"/>
                  </a:moveTo>
                  <a:lnTo>
                    <a:pt x="1842249" y="45669"/>
                  </a:lnTo>
                  <a:lnTo>
                    <a:pt x="1842249" y="52438"/>
                  </a:lnTo>
                  <a:lnTo>
                    <a:pt x="1849005" y="52438"/>
                  </a:lnTo>
                  <a:lnTo>
                    <a:pt x="1849005" y="45669"/>
                  </a:lnTo>
                  <a:close/>
                </a:path>
                <a:path w="2382520" h="52705">
                  <a:moveTo>
                    <a:pt x="1849005" y="0"/>
                  </a:moveTo>
                  <a:lnTo>
                    <a:pt x="1842249" y="0"/>
                  </a:lnTo>
                  <a:lnTo>
                    <a:pt x="1842249" y="6769"/>
                  </a:lnTo>
                  <a:lnTo>
                    <a:pt x="1849005" y="6769"/>
                  </a:lnTo>
                  <a:lnTo>
                    <a:pt x="1849005" y="0"/>
                  </a:lnTo>
                  <a:close/>
                </a:path>
                <a:path w="2382520" h="52705">
                  <a:moveTo>
                    <a:pt x="1897507" y="45669"/>
                  </a:moveTo>
                  <a:lnTo>
                    <a:pt x="1890737" y="45669"/>
                  </a:lnTo>
                  <a:lnTo>
                    <a:pt x="1890737" y="52438"/>
                  </a:lnTo>
                  <a:lnTo>
                    <a:pt x="1897507" y="52438"/>
                  </a:lnTo>
                  <a:lnTo>
                    <a:pt x="1897507" y="45669"/>
                  </a:lnTo>
                  <a:close/>
                </a:path>
                <a:path w="2382520" h="52705">
                  <a:moveTo>
                    <a:pt x="1897507" y="0"/>
                  </a:moveTo>
                  <a:lnTo>
                    <a:pt x="1890737" y="0"/>
                  </a:lnTo>
                  <a:lnTo>
                    <a:pt x="1890737" y="6769"/>
                  </a:lnTo>
                  <a:lnTo>
                    <a:pt x="1897507" y="6769"/>
                  </a:lnTo>
                  <a:lnTo>
                    <a:pt x="1897507" y="0"/>
                  </a:lnTo>
                  <a:close/>
                </a:path>
                <a:path w="2382520" h="52705">
                  <a:moveTo>
                    <a:pt x="1945957" y="45669"/>
                  </a:moveTo>
                  <a:lnTo>
                    <a:pt x="1939188" y="45669"/>
                  </a:lnTo>
                  <a:lnTo>
                    <a:pt x="1939188" y="52438"/>
                  </a:lnTo>
                  <a:lnTo>
                    <a:pt x="1945957" y="52438"/>
                  </a:lnTo>
                  <a:lnTo>
                    <a:pt x="1945957" y="45669"/>
                  </a:lnTo>
                  <a:close/>
                </a:path>
                <a:path w="2382520" h="52705">
                  <a:moveTo>
                    <a:pt x="1945957" y="0"/>
                  </a:moveTo>
                  <a:lnTo>
                    <a:pt x="1939188" y="0"/>
                  </a:lnTo>
                  <a:lnTo>
                    <a:pt x="1939188" y="6769"/>
                  </a:lnTo>
                  <a:lnTo>
                    <a:pt x="1945957" y="6769"/>
                  </a:lnTo>
                  <a:lnTo>
                    <a:pt x="1945957" y="0"/>
                  </a:lnTo>
                  <a:close/>
                </a:path>
                <a:path w="2382520" h="52705">
                  <a:moveTo>
                    <a:pt x="1994446" y="45669"/>
                  </a:moveTo>
                  <a:lnTo>
                    <a:pt x="1987677" y="45669"/>
                  </a:lnTo>
                  <a:lnTo>
                    <a:pt x="1987677" y="52438"/>
                  </a:lnTo>
                  <a:lnTo>
                    <a:pt x="1994446" y="52438"/>
                  </a:lnTo>
                  <a:lnTo>
                    <a:pt x="1994446" y="45669"/>
                  </a:lnTo>
                  <a:close/>
                </a:path>
                <a:path w="2382520" h="52705">
                  <a:moveTo>
                    <a:pt x="1994446" y="0"/>
                  </a:moveTo>
                  <a:lnTo>
                    <a:pt x="1987677" y="0"/>
                  </a:lnTo>
                  <a:lnTo>
                    <a:pt x="1987677" y="6769"/>
                  </a:lnTo>
                  <a:lnTo>
                    <a:pt x="1994446" y="6769"/>
                  </a:lnTo>
                  <a:lnTo>
                    <a:pt x="1994446" y="0"/>
                  </a:lnTo>
                  <a:close/>
                </a:path>
                <a:path w="2382520" h="52705">
                  <a:moveTo>
                    <a:pt x="2042934" y="45669"/>
                  </a:moveTo>
                  <a:lnTo>
                    <a:pt x="2036165" y="45669"/>
                  </a:lnTo>
                  <a:lnTo>
                    <a:pt x="2036165" y="52438"/>
                  </a:lnTo>
                  <a:lnTo>
                    <a:pt x="2042934" y="52438"/>
                  </a:lnTo>
                  <a:lnTo>
                    <a:pt x="2042934" y="45669"/>
                  </a:lnTo>
                  <a:close/>
                </a:path>
                <a:path w="2382520" h="52705">
                  <a:moveTo>
                    <a:pt x="2042934" y="0"/>
                  </a:moveTo>
                  <a:lnTo>
                    <a:pt x="2036165" y="0"/>
                  </a:lnTo>
                  <a:lnTo>
                    <a:pt x="2036165" y="6769"/>
                  </a:lnTo>
                  <a:lnTo>
                    <a:pt x="2042934" y="6769"/>
                  </a:lnTo>
                  <a:lnTo>
                    <a:pt x="2042934" y="0"/>
                  </a:lnTo>
                  <a:close/>
                </a:path>
                <a:path w="2382520" h="52705">
                  <a:moveTo>
                    <a:pt x="2091423" y="45669"/>
                  </a:moveTo>
                  <a:lnTo>
                    <a:pt x="2084654" y="45669"/>
                  </a:lnTo>
                  <a:lnTo>
                    <a:pt x="2084654" y="52438"/>
                  </a:lnTo>
                  <a:lnTo>
                    <a:pt x="2091423" y="52438"/>
                  </a:lnTo>
                  <a:lnTo>
                    <a:pt x="2091423" y="45669"/>
                  </a:lnTo>
                  <a:close/>
                </a:path>
                <a:path w="2382520" h="52705">
                  <a:moveTo>
                    <a:pt x="2139873" y="45669"/>
                  </a:moveTo>
                  <a:lnTo>
                    <a:pt x="2133104" y="45669"/>
                  </a:lnTo>
                  <a:lnTo>
                    <a:pt x="2133104" y="52438"/>
                  </a:lnTo>
                  <a:lnTo>
                    <a:pt x="2139873" y="52438"/>
                  </a:lnTo>
                  <a:lnTo>
                    <a:pt x="2139873" y="45669"/>
                  </a:lnTo>
                  <a:close/>
                </a:path>
                <a:path w="2382520" h="52705">
                  <a:moveTo>
                    <a:pt x="2188362" y="45669"/>
                  </a:moveTo>
                  <a:lnTo>
                    <a:pt x="2181606" y="45669"/>
                  </a:lnTo>
                  <a:lnTo>
                    <a:pt x="2181606" y="52438"/>
                  </a:lnTo>
                  <a:lnTo>
                    <a:pt x="2188362" y="52438"/>
                  </a:lnTo>
                  <a:lnTo>
                    <a:pt x="2188362" y="45669"/>
                  </a:lnTo>
                  <a:close/>
                </a:path>
                <a:path w="2382520" h="52705">
                  <a:moveTo>
                    <a:pt x="2236863" y="45669"/>
                  </a:moveTo>
                  <a:lnTo>
                    <a:pt x="2230094" y="45669"/>
                  </a:lnTo>
                  <a:lnTo>
                    <a:pt x="2230094" y="52438"/>
                  </a:lnTo>
                  <a:lnTo>
                    <a:pt x="2236863" y="52438"/>
                  </a:lnTo>
                  <a:lnTo>
                    <a:pt x="2236863" y="45669"/>
                  </a:lnTo>
                  <a:close/>
                </a:path>
                <a:path w="2382520" h="52705">
                  <a:moveTo>
                    <a:pt x="2285352" y="45669"/>
                  </a:moveTo>
                  <a:lnTo>
                    <a:pt x="2278583" y="45669"/>
                  </a:lnTo>
                  <a:lnTo>
                    <a:pt x="2278583" y="52438"/>
                  </a:lnTo>
                  <a:lnTo>
                    <a:pt x="2285352" y="52438"/>
                  </a:lnTo>
                  <a:lnTo>
                    <a:pt x="2285352" y="45669"/>
                  </a:lnTo>
                  <a:close/>
                </a:path>
                <a:path w="2382520" h="52705">
                  <a:moveTo>
                    <a:pt x="2333802" y="45669"/>
                  </a:moveTo>
                  <a:lnTo>
                    <a:pt x="2327033" y="45669"/>
                  </a:lnTo>
                  <a:lnTo>
                    <a:pt x="2327033" y="52438"/>
                  </a:lnTo>
                  <a:lnTo>
                    <a:pt x="2333802" y="52438"/>
                  </a:lnTo>
                  <a:lnTo>
                    <a:pt x="2333802" y="45669"/>
                  </a:lnTo>
                  <a:close/>
                </a:path>
                <a:path w="2382520" h="52705">
                  <a:moveTo>
                    <a:pt x="2382278" y="45669"/>
                  </a:moveTo>
                  <a:lnTo>
                    <a:pt x="2375522" y="45669"/>
                  </a:lnTo>
                  <a:lnTo>
                    <a:pt x="2375522" y="52438"/>
                  </a:lnTo>
                  <a:lnTo>
                    <a:pt x="2382278" y="52438"/>
                  </a:lnTo>
                  <a:lnTo>
                    <a:pt x="2382278" y="45669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217079" y="2303360"/>
              <a:ext cx="2382520" cy="98425"/>
            </a:xfrm>
            <a:custGeom>
              <a:avLst/>
              <a:gdLst/>
              <a:ahLst/>
              <a:cxnLst/>
              <a:rect l="l" t="t" r="r" b="b"/>
              <a:pathLst>
                <a:path w="2382520" h="98425">
                  <a:moveTo>
                    <a:pt x="6769" y="45631"/>
                  </a:moveTo>
                  <a:lnTo>
                    <a:pt x="0" y="45631"/>
                  </a:lnTo>
                  <a:lnTo>
                    <a:pt x="0" y="52400"/>
                  </a:lnTo>
                  <a:lnTo>
                    <a:pt x="6769" y="52400"/>
                  </a:lnTo>
                  <a:lnTo>
                    <a:pt x="6769" y="45631"/>
                  </a:lnTo>
                  <a:close/>
                </a:path>
                <a:path w="2382520" h="98425">
                  <a:moveTo>
                    <a:pt x="6769" y="0"/>
                  </a:moveTo>
                  <a:lnTo>
                    <a:pt x="0" y="0"/>
                  </a:lnTo>
                  <a:lnTo>
                    <a:pt x="0" y="6781"/>
                  </a:lnTo>
                  <a:lnTo>
                    <a:pt x="6769" y="6781"/>
                  </a:lnTo>
                  <a:lnTo>
                    <a:pt x="6769" y="0"/>
                  </a:lnTo>
                  <a:close/>
                </a:path>
                <a:path w="2382520" h="98425">
                  <a:moveTo>
                    <a:pt x="55257" y="45631"/>
                  </a:moveTo>
                  <a:lnTo>
                    <a:pt x="48475" y="45631"/>
                  </a:lnTo>
                  <a:lnTo>
                    <a:pt x="48475" y="52400"/>
                  </a:lnTo>
                  <a:lnTo>
                    <a:pt x="55257" y="52400"/>
                  </a:lnTo>
                  <a:lnTo>
                    <a:pt x="55257" y="45631"/>
                  </a:lnTo>
                  <a:close/>
                </a:path>
                <a:path w="2382520" h="98425">
                  <a:moveTo>
                    <a:pt x="55257" y="0"/>
                  </a:moveTo>
                  <a:lnTo>
                    <a:pt x="48475" y="0"/>
                  </a:lnTo>
                  <a:lnTo>
                    <a:pt x="48475" y="6781"/>
                  </a:lnTo>
                  <a:lnTo>
                    <a:pt x="55257" y="6781"/>
                  </a:lnTo>
                  <a:lnTo>
                    <a:pt x="55257" y="0"/>
                  </a:lnTo>
                  <a:close/>
                </a:path>
                <a:path w="2382520" h="98425">
                  <a:moveTo>
                    <a:pt x="103708" y="45631"/>
                  </a:moveTo>
                  <a:lnTo>
                    <a:pt x="96951" y="45631"/>
                  </a:lnTo>
                  <a:lnTo>
                    <a:pt x="96951" y="52400"/>
                  </a:lnTo>
                  <a:lnTo>
                    <a:pt x="103708" y="52400"/>
                  </a:lnTo>
                  <a:lnTo>
                    <a:pt x="103708" y="45631"/>
                  </a:lnTo>
                  <a:close/>
                </a:path>
                <a:path w="2382520" h="98425">
                  <a:moveTo>
                    <a:pt x="103708" y="0"/>
                  </a:moveTo>
                  <a:lnTo>
                    <a:pt x="96951" y="0"/>
                  </a:lnTo>
                  <a:lnTo>
                    <a:pt x="96951" y="6781"/>
                  </a:lnTo>
                  <a:lnTo>
                    <a:pt x="103708" y="6781"/>
                  </a:lnTo>
                  <a:lnTo>
                    <a:pt x="103708" y="0"/>
                  </a:lnTo>
                  <a:close/>
                </a:path>
                <a:path w="2382520" h="98425">
                  <a:moveTo>
                    <a:pt x="152196" y="45631"/>
                  </a:moveTo>
                  <a:lnTo>
                    <a:pt x="145427" y="45631"/>
                  </a:lnTo>
                  <a:lnTo>
                    <a:pt x="145427" y="52400"/>
                  </a:lnTo>
                  <a:lnTo>
                    <a:pt x="152196" y="52400"/>
                  </a:lnTo>
                  <a:lnTo>
                    <a:pt x="152196" y="45631"/>
                  </a:lnTo>
                  <a:close/>
                </a:path>
                <a:path w="2382520" h="98425">
                  <a:moveTo>
                    <a:pt x="152196" y="0"/>
                  </a:moveTo>
                  <a:lnTo>
                    <a:pt x="145427" y="0"/>
                  </a:lnTo>
                  <a:lnTo>
                    <a:pt x="145427" y="6781"/>
                  </a:lnTo>
                  <a:lnTo>
                    <a:pt x="152196" y="6781"/>
                  </a:lnTo>
                  <a:lnTo>
                    <a:pt x="152196" y="0"/>
                  </a:lnTo>
                  <a:close/>
                </a:path>
                <a:path w="2382520" h="98425">
                  <a:moveTo>
                    <a:pt x="200685" y="45631"/>
                  </a:moveTo>
                  <a:lnTo>
                    <a:pt x="193916" y="45631"/>
                  </a:lnTo>
                  <a:lnTo>
                    <a:pt x="193916" y="52400"/>
                  </a:lnTo>
                  <a:lnTo>
                    <a:pt x="200685" y="52400"/>
                  </a:lnTo>
                  <a:lnTo>
                    <a:pt x="200685" y="45631"/>
                  </a:lnTo>
                  <a:close/>
                </a:path>
                <a:path w="2382520" h="98425">
                  <a:moveTo>
                    <a:pt x="200685" y="0"/>
                  </a:moveTo>
                  <a:lnTo>
                    <a:pt x="193916" y="0"/>
                  </a:lnTo>
                  <a:lnTo>
                    <a:pt x="193916" y="6781"/>
                  </a:lnTo>
                  <a:lnTo>
                    <a:pt x="200685" y="6781"/>
                  </a:lnTo>
                  <a:lnTo>
                    <a:pt x="200685" y="0"/>
                  </a:lnTo>
                  <a:close/>
                </a:path>
                <a:path w="2382520" h="98425">
                  <a:moveTo>
                    <a:pt x="249174" y="45631"/>
                  </a:moveTo>
                  <a:lnTo>
                    <a:pt x="242417" y="45631"/>
                  </a:lnTo>
                  <a:lnTo>
                    <a:pt x="242417" y="52400"/>
                  </a:lnTo>
                  <a:lnTo>
                    <a:pt x="249174" y="52400"/>
                  </a:lnTo>
                  <a:lnTo>
                    <a:pt x="249174" y="45631"/>
                  </a:lnTo>
                  <a:close/>
                </a:path>
                <a:path w="2382520" h="98425">
                  <a:moveTo>
                    <a:pt x="249174" y="0"/>
                  </a:moveTo>
                  <a:lnTo>
                    <a:pt x="242417" y="0"/>
                  </a:lnTo>
                  <a:lnTo>
                    <a:pt x="242417" y="6781"/>
                  </a:lnTo>
                  <a:lnTo>
                    <a:pt x="249174" y="6781"/>
                  </a:lnTo>
                  <a:lnTo>
                    <a:pt x="249174" y="0"/>
                  </a:lnTo>
                  <a:close/>
                </a:path>
                <a:path w="2382520" h="98425">
                  <a:moveTo>
                    <a:pt x="297637" y="45631"/>
                  </a:moveTo>
                  <a:lnTo>
                    <a:pt x="290868" y="45631"/>
                  </a:lnTo>
                  <a:lnTo>
                    <a:pt x="290868" y="52400"/>
                  </a:lnTo>
                  <a:lnTo>
                    <a:pt x="297637" y="52400"/>
                  </a:lnTo>
                  <a:lnTo>
                    <a:pt x="297637" y="45631"/>
                  </a:lnTo>
                  <a:close/>
                </a:path>
                <a:path w="2382520" h="98425">
                  <a:moveTo>
                    <a:pt x="297637" y="0"/>
                  </a:moveTo>
                  <a:lnTo>
                    <a:pt x="290868" y="0"/>
                  </a:lnTo>
                  <a:lnTo>
                    <a:pt x="290868" y="6781"/>
                  </a:lnTo>
                  <a:lnTo>
                    <a:pt x="297637" y="6781"/>
                  </a:lnTo>
                  <a:lnTo>
                    <a:pt x="297637" y="0"/>
                  </a:lnTo>
                  <a:close/>
                </a:path>
                <a:path w="2382520" h="98425">
                  <a:moveTo>
                    <a:pt x="346125" y="45631"/>
                  </a:moveTo>
                  <a:lnTo>
                    <a:pt x="339356" y="45631"/>
                  </a:lnTo>
                  <a:lnTo>
                    <a:pt x="339356" y="52400"/>
                  </a:lnTo>
                  <a:lnTo>
                    <a:pt x="346125" y="52400"/>
                  </a:lnTo>
                  <a:lnTo>
                    <a:pt x="346125" y="45631"/>
                  </a:lnTo>
                  <a:close/>
                </a:path>
                <a:path w="2382520" h="98425">
                  <a:moveTo>
                    <a:pt x="346125" y="0"/>
                  </a:moveTo>
                  <a:lnTo>
                    <a:pt x="339356" y="0"/>
                  </a:lnTo>
                  <a:lnTo>
                    <a:pt x="339356" y="6781"/>
                  </a:lnTo>
                  <a:lnTo>
                    <a:pt x="346125" y="6781"/>
                  </a:lnTo>
                  <a:lnTo>
                    <a:pt x="346125" y="0"/>
                  </a:lnTo>
                  <a:close/>
                </a:path>
                <a:path w="2382520" h="98425">
                  <a:moveTo>
                    <a:pt x="394614" y="45631"/>
                  </a:moveTo>
                  <a:lnTo>
                    <a:pt x="387845" y="45631"/>
                  </a:lnTo>
                  <a:lnTo>
                    <a:pt x="387845" y="52400"/>
                  </a:lnTo>
                  <a:lnTo>
                    <a:pt x="394614" y="52400"/>
                  </a:lnTo>
                  <a:lnTo>
                    <a:pt x="394614" y="45631"/>
                  </a:lnTo>
                  <a:close/>
                </a:path>
                <a:path w="2382520" h="98425">
                  <a:moveTo>
                    <a:pt x="394614" y="0"/>
                  </a:moveTo>
                  <a:lnTo>
                    <a:pt x="387845" y="0"/>
                  </a:lnTo>
                  <a:lnTo>
                    <a:pt x="387845" y="6781"/>
                  </a:lnTo>
                  <a:lnTo>
                    <a:pt x="394614" y="6781"/>
                  </a:lnTo>
                  <a:lnTo>
                    <a:pt x="394614" y="0"/>
                  </a:lnTo>
                  <a:close/>
                </a:path>
                <a:path w="2382520" h="98425">
                  <a:moveTo>
                    <a:pt x="443103" y="45631"/>
                  </a:moveTo>
                  <a:lnTo>
                    <a:pt x="436333" y="45631"/>
                  </a:lnTo>
                  <a:lnTo>
                    <a:pt x="436333" y="52400"/>
                  </a:lnTo>
                  <a:lnTo>
                    <a:pt x="443103" y="52400"/>
                  </a:lnTo>
                  <a:lnTo>
                    <a:pt x="443103" y="45631"/>
                  </a:lnTo>
                  <a:close/>
                </a:path>
                <a:path w="2382520" h="98425">
                  <a:moveTo>
                    <a:pt x="443103" y="0"/>
                  </a:moveTo>
                  <a:lnTo>
                    <a:pt x="436333" y="0"/>
                  </a:lnTo>
                  <a:lnTo>
                    <a:pt x="436333" y="6781"/>
                  </a:lnTo>
                  <a:lnTo>
                    <a:pt x="443103" y="6781"/>
                  </a:lnTo>
                  <a:lnTo>
                    <a:pt x="443103" y="0"/>
                  </a:lnTo>
                  <a:close/>
                </a:path>
                <a:path w="2382520" h="98425">
                  <a:moveTo>
                    <a:pt x="491553" y="45631"/>
                  </a:moveTo>
                  <a:lnTo>
                    <a:pt x="484784" y="45631"/>
                  </a:lnTo>
                  <a:lnTo>
                    <a:pt x="484784" y="52400"/>
                  </a:lnTo>
                  <a:lnTo>
                    <a:pt x="491553" y="52400"/>
                  </a:lnTo>
                  <a:lnTo>
                    <a:pt x="491553" y="45631"/>
                  </a:lnTo>
                  <a:close/>
                </a:path>
                <a:path w="2382520" h="98425">
                  <a:moveTo>
                    <a:pt x="491553" y="0"/>
                  </a:moveTo>
                  <a:lnTo>
                    <a:pt x="484784" y="0"/>
                  </a:lnTo>
                  <a:lnTo>
                    <a:pt x="484784" y="6781"/>
                  </a:lnTo>
                  <a:lnTo>
                    <a:pt x="491553" y="6781"/>
                  </a:lnTo>
                  <a:lnTo>
                    <a:pt x="491553" y="0"/>
                  </a:lnTo>
                  <a:close/>
                </a:path>
                <a:path w="2382520" h="98425">
                  <a:moveTo>
                    <a:pt x="540054" y="45631"/>
                  </a:moveTo>
                  <a:lnTo>
                    <a:pt x="533273" y="45631"/>
                  </a:lnTo>
                  <a:lnTo>
                    <a:pt x="533273" y="52400"/>
                  </a:lnTo>
                  <a:lnTo>
                    <a:pt x="540054" y="52400"/>
                  </a:lnTo>
                  <a:lnTo>
                    <a:pt x="540054" y="45631"/>
                  </a:lnTo>
                  <a:close/>
                </a:path>
                <a:path w="2382520" h="98425">
                  <a:moveTo>
                    <a:pt x="540054" y="0"/>
                  </a:moveTo>
                  <a:lnTo>
                    <a:pt x="533273" y="0"/>
                  </a:lnTo>
                  <a:lnTo>
                    <a:pt x="533273" y="6781"/>
                  </a:lnTo>
                  <a:lnTo>
                    <a:pt x="540054" y="6781"/>
                  </a:lnTo>
                  <a:lnTo>
                    <a:pt x="540054" y="0"/>
                  </a:lnTo>
                  <a:close/>
                </a:path>
                <a:path w="2382520" h="98425">
                  <a:moveTo>
                    <a:pt x="588543" y="45631"/>
                  </a:moveTo>
                  <a:lnTo>
                    <a:pt x="581774" y="45631"/>
                  </a:lnTo>
                  <a:lnTo>
                    <a:pt x="581774" y="52400"/>
                  </a:lnTo>
                  <a:lnTo>
                    <a:pt x="588543" y="52400"/>
                  </a:lnTo>
                  <a:lnTo>
                    <a:pt x="588543" y="45631"/>
                  </a:lnTo>
                  <a:close/>
                </a:path>
                <a:path w="2382520" h="98425">
                  <a:moveTo>
                    <a:pt x="588543" y="0"/>
                  </a:moveTo>
                  <a:lnTo>
                    <a:pt x="581774" y="0"/>
                  </a:lnTo>
                  <a:lnTo>
                    <a:pt x="581774" y="6781"/>
                  </a:lnTo>
                  <a:lnTo>
                    <a:pt x="588543" y="6781"/>
                  </a:lnTo>
                  <a:lnTo>
                    <a:pt x="588543" y="0"/>
                  </a:lnTo>
                  <a:close/>
                </a:path>
                <a:path w="2382520" h="98425">
                  <a:moveTo>
                    <a:pt x="636993" y="45631"/>
                  </a:moveTo>
                  <a:lnTo>
                    <a:pt x="630224" y="45631"/>
                  </a:lnTo>
                  <a:lnTo>
                    <a:pt x="630224" y="52400"/>
                  </a:lnTo>
                  <a:lnTo>
                    <a:pt x="636993" y="52400"/>
                  </a:lnTo>
                  <a:lnTo>
                    <a:pt x="636993" y="45631"/>
                  </a:lnTo>
                  <a:close/>
                </a:path>
                <a:path w="2382520" h="98425">
                  <a:moveTo>
                    <a:pt x="636993" y="0"/>
                  </a:moveTo>
                  <a:lnTo>
                    <a:pt x="630224" y="0"/>
                  </a:lnTo>
                  <a:lnTo>
                    <a:pt x="630224" y="6781"/>
                  </a:lnTo>
                  <a:lnTo>
                    <a:pt x="636993" y="6781"/>
                  </a:lnTo>
                  <a:lnTo>
                    <a:pt x="636993" y="0"/>
                  </a:lnTo>
                  <a:close/>
                </a:path>
                <a:path w="2382520" h="98425">
                  <a:moveTo>
                    <a:pt x="685482" y="45631"/>
                  </a:moveTo>
                  <a:lnTo>
                    <a:pt x="678713" y="45631"/>
                  </a:lnTo>
                  <a:lnTo>
                    <a:pt x="678713" y="52400"/>
                  </a:lnTo>
                  <a:lnTo>
                    <a:pt x="685482" y="52400"/>
                  </a:lnTo>
                  <a:lnTo>
                    <a:pt x="685482" y="45631"/>
                  </a:lnTo>
                  <a:close/>
                </a:path>
                <a:path w="2382520" h="98425">
                  <a:moveTo>
                    <a:pt x="685482" y="0"/>
                  </a:moveTo>
                  <a:lnTo>
                    <a:pt x="678713" y="0"/>
                  </a:lnTo>
                  <a:lnTo>
                    <a:pt x="678713" y="6781"/>
                  </a:lnTo>
                  <a:lnTo>
                    <a:pt x="685482" y="6781"/>
                  </a:lnTo>
                  <a:lnTo>
                    <a:pt x="685482" y="0"/>
                  </a:lnTo>
                  <a:close/>
                </a:path>
                <a:path w="2382520" h="98425">
                  <a:moveTo>
                    <a:pt x="733958" y="45631"/>
                  </a:moveTo>
                  <a:lnTo>
                    <a:pt x="727202" y="45631"/>
                  </a:lnTo>
                  <a:lnTo>
                    <a:pt x="727202" y="52400"/>
                  </a:lnTo>
                  <a:lnTo>
                    <a:pt x="733958" y="52400"/>
                  </a:lnTo>
                  <a:lnTo>
                    <a:pt x="733958" y="45631"/>
                  </a:lnTo>
                  <a:close/>
                </a:path>
                <a:path w="2382520" h="98425">
                  <a:moveTo>
                    <a:pt x="733958" y="0"/>
                  </a:moveTo>
                  <a:lnTo>
                    <a:pt x="727202" y="0"/>
                  </a:lnTo>
                  <a:lnTo>
                    <a:pt x="727202" y="6781"/>
                  </a:lnTo>
                  <a:lnTo>
                    <a:pt x="733958" y="6781"/>
                  </a:lnTo>
                  <a:lnTo>
                    <a:pt x="733958" y="0"/>
                  </a:lnTo>
                  <a:close/>
                </a:path>
                <a:path w="2382520" h="98425">
                  <a:moveTo>
                    <a:pt x="782459" y="45631"/>
                  </a:moveTo>
                  <a:lnTo>
                    <a:pt x="775690" y="45631"/>
                  </a:lnTo>
                  <a:lnTo>
                    <a:pt x="775690" y="52400"/>
                  </a:lnTo>
                  <a:lnTo>
                    <a:pt x="782459" y="52400"/>
                  </a:lnTo>
                  <a:lnTo>
                    <a:pt x="782459" y="45631"/>
                  </a:lnTo>
                  <a:close/>
                </a:path>
                <a:path w="2382520" h="98425">
                  <a:moveTo>
                    <a:pt x="782459" y="0"/>
                  </a:moveTo>
                  <a:lnTo>
                    <a:pt x="775690" y="0"/>
                  </a:lnTo>
                  <a:lnTo>
                    <a:pt x="775690" y="6781"/>
                  </a:lnTo>
                  <a:lnTo>
                    <a:pt x="782459" y="6781"/>
                  </a:lnTo>
                  <a:lnTo>
                    <a:pt x="782459" y="0"/>
                  </a:lnTo>
                  <a:close/>
                </a:path>
                <a:path w="2382520" h="98425">
                  <a:moveTo>
                    <a:pt x="830910" y="45631"/>
                  </a:moveTo>
                  <a:lnTo>
                    <a:pt x="824141" y="45631"/>
                  </a:lnTo>
                  <a:lnTo>
                    <a:pt x="824141" y="52400"/>
                  </a:lnTo>
                  <a:lnTo>
                    <a:pt x="830910" y="52400"/>
                  </a:lnTo>
                  <a:lnTo>
                    <a:pt x="830910" y="45631"/>
                  </a:lnTo>
                  <a:close/>
                </a:path>
                <a:path w="2382520" h="98425">
                  <a:moveTo>
                    <a:pt x="1073327" y="0"/>
                  </a:moveTo>
                  <a:lnTo>
                    <a:pt x="1066558" y="0"/>
                  </a:lnTo>
                  <a:lnTo>
                    <a:pt x="1066558" y="6781"/>
                  </a:lnTo>
                  <a:lnTo>
                    <a:pt x="1073327" y="6781"/>
                  </a:lnTo>
                  <a:lnTo>
                    <a:pt x="1073327" y="0"/>
                  </a:lnTo>
                  <a:close/>
                </a:path>
                <a:path w="2382520" h="98425">
                  <a:moveTo>
                    <a:pt x="1170292" y="45631"/>
                  </a:moveTo>
                  <a:lnTo>
                    <a:pt x="1163523" y="45631"/>
                  </a:lnTo>
                  <a:lnTo>
                    <a:pt x="1163523" y="52400"/>
                  </a:lnTo>
                  <a:lnTo>
                    <a:pt x="1170292" y="52400"/>
                  </a:lnTo>
                  <a:lnTo>
                    <a:pt x="1170292" y="45631"/>
                  </a:lnTo>
                  <a:close/>
                </a:path>
                <a:path w="2382520" h="98425">
                  <a:moveTo>
                    <a:pt x="1170292" y="0"/>
                  </a:moveTo>
                  <a:lnTo>
                    <a:pt x="1163523" y="0"/>
                  </a:lnTo>
                  <a:lnTo>
                    <a:pt x="1163523" y="6781"/>
                  </a:lnTo>
                  <a:lnTo>
                    <a:pt x="1170292" y="6781"/>
                  </a:lnTo>
                  <a:lnTo>
                    <a:pt x="1170292" y="0"/>
                  </a:lnTo>
                  <a:close/>
                </a:path>
                <a:path w="2382520" h="98425">
                  <a:moveTo>
                    <a:pt x="1218755" y="45631"/>
                  </a:moveTo>
                  <a:lnTo>
                    <a:pt x="1211999" y="45631"/>
                  </a:lnTo>
                  <a:lnTo>
                    <a:pt x="1211999" y="52400"/>
                  </a:lnTo>
                  <a:lnTo>
                    <a:pt x="1218755" y="52400"/>
                  </a:lnTo>
                  <a:lnTo>
                    <a:pt x="1218755" y="45631"/>
                  </a:lnTo>
                  <a:close/>
                </a:path>
                <a:path w="2382520" h="98425">
                  <a:moveTo>
                    <a:pt x="1267244" y="45631"/>
                  </a:moveTo>
                  <a:lnTo>
                    <a:pt x="1260475" y="45631"/>
                  </a:lnTo>
                  <a:lnTo>
                    <a:pt x="1260475" y="52400"/>
                  </a:lnTo>
                  <a:lnTo>
                    <a:pt x="1267244" y="52400"/>
                  </a:lnTo>
                  <a:lnTo>
                    <a:pt x="1267244" y="45631"/>
                  </a:lnTo>
                  <a:close/>
                </a:path>
                <a:path w="2382520" h="98425">
                  <a:moveTo>
                    <a:pt x="1315732" y="45631"/>
                  </a:moveTo>
                  <a:lnTo>
                    <a:pt x="1308963" y="45631"/>
                  </a:lnTo>
                  <a:lnTo>
                    <a:pt x="1308963" y="52400"/>
                  </a:lnTo>
                  <a:lnTo>
                    <a:pt x="1315732" y="52400"/>
                  </a:lnTo>
                  <a:lnTo>
                    <a:pt x="1315732" y="45631"/>
                  </a:lnTo>
                  <a:close/>
                </a:path>
                <a:path w="2382520" h="98425">
                  <a:moveTo>
                    <a:pt x="1364221" y="45631"/>
                  </a:moveTo>
                  <a:lnTo>
                    <a:pt x="1357464" y="45631"/>
                  </a:lnTo>
                  <a:lnTo>
                    <a:pt x="1357464" y="52400"/>
                  </a:lnTo>
                  <a:lnTo>
                    <a:pt x="1364221" y="52400"/>
                  </a:lnTo>
                  <a:lnTo>
                    <a:pt x="1364221" y="45631"/>
                  </a:lnTo>
                  <a:close/>
                </a:path>
                <a:path w="2382520" h="98425">
                  <a:moveTo>
                    <a:pt x="1412684" y="45631"/>
                  </a:moveTo>
                  <a:lnTo>
                    <a:pt x="1405915" y="45631"/>
                  </a:lnTo>
                  <a:lnTo>
                    <a:pt x="1405915" y="52400"/>
                  </a:lnTo>
                  <a:lnTo>
                    <a:pt x="1412684" y="52400"/>
                  </a:lnTo>
                  <a:lnTo>
                    <a:pt x="1412684" y="45631"/>
                  </a:lnTo>
                  <a:close/>
                </a:path>
                <a:path w="2382520" h="98425">
                  <a:moveTo>
                    <a:pt x="1461173" y="45631"/>
                  </a:moveTo>
                  <a:lnTo>
                    <a:pt x="1454404" y="45631"/>
                  </a:lnTo>
                  <a:lnTo>
                    <a:pt x="1454404" y="52400"/>
                  </a:lnTo>
                  <a:lnTo>
                    <a:pt x="1461173" y="52400"/>
                  </a:lnTo>
                  <a:lnTo>
                    <a:pt x="1461173" y="45631"/>
                  </a:lnTo>
                  <a:close/>
                </a:path>
                <a:path w="2382520" h="98425">
                  <a:moveTo>
                    <a:pt x="1509661" y="45631"/>
                  </a:moveTo>
                  <a:lnTo>
                    <a:pt x="1502879" y="45631"/>
                  </a:lnTo>
                  <a:lnTo>
                    <a:pt x="1502879" y="52400"/>
                  </a:lnTo>
                  <a:lnTo>
                    <a:pt x="1509661" y="52400"/>
                  </a:lnTo>
                  <a:lnTo>
                    <a:pt x="1509661" y="45631"/>
                  </a:lnTo>
                  <a:close/>
                </a:path>
                <a:path w="2382520" h="98425">
                  <a:moveTo>
                    <a:pt x="1558150" y="45631"/>
                  </a:moveTo>
                  <a:lnTo>
                    <a:pt x="1551381" y="45631"/>
                  </a:lnTo>
                  <a:lnTo>
                    <a:pt x="1551381" y="52400"/>
                  </a:lnTo>
                  <a:lnTo>
                    <a:pt x="1558150" y="52400"/>
                  </a:lnTo>
                  <a:lnTo>
                    <a:pt x="1558150" y="45631"/>
                  </a:lnTo>
                  <a:close/>
                </a:path>
                <a:path w="2382520" h="98425">
                  <a:moveTo>
                    <a:pt x="1606600" y="45631"/>
                  </a:moveTo>
                  <a:lnTo>
                    <a:pt x="1599831" y="45631"/>
                  </a:lnTo>
                  <a:lnTo>
                    <a:pt x="1599831" y="52400"/>
                  </a:lnTo>
                  <a:lnTo>
                    <a:pt x="1606600" y="52400"/>
                  </a:lnTo>
                  <a:lnTo>
                    <a:pt x="1606600" y="45631"/>
                  </a:lnTo>
                  <a:close/>
                </a:path>
                <a:path w="2382520" h="98425">
                  <a:moveTo>
                    <a:pt x="1655089" y="45631"/>
                  </a:moveTo>
                  <a:lnTo>
                    <a:pt x="1648320" y="45631"/>
                  </a:lnTo>
                  <a:lnTo>
                    <a:pt x="1648320" y="52400"/>
                  </a:lnTo>
                  <a:lnTo>
                    <a:pt x="1655089" y="52400"/>
                  </a:lnTo>
                  <a:lnTo>
                    <a:pt x="1655089" y="45631"/>
                  </a:lnTo>
                  <a:close/>
                </a:path>
                <a:path w="2382520" h="98425">
                  <a:moveTo>
                    <a:pt x="1703578" y="45631"/>
                  </a:moveTo>
                  <a:lnTo>
                    <a:pt x="1696821" y="45631"/>
                  </a:lnTo>
                  <a:lnTo>
                    <a:pt x="1696821" y="52400"/>
                  </a:lnTo>
                  <a:lnTo>
                    <a:pt x="1703578" y="52400"/>
                  </a:lnTo>
                  <a:lnTo>
                    <a:pt x="1703578" y="45631"/>
                  </a:lnTo>
                  <a:close/>
                </a:path>
                <a:path w="2382520" h="98425">
                  <a:moveTo>
                    <a:pt x="1752079" y="45631"/>
                  </a:moveTo>
                  <a:lnTo>
                    <a:pt x="1745310" y="45631"/>
                  </a:lnTo>
                  <a:lnTo>
                    <a:pt x="1745310" y="52400"/>
                  </a:lnTo>
                  <a:lnTo>
                    <a:pt x="1752079" y="52400"/>
                  </a:lnTo>
                  <a:lnTo>
                    <a:pt x="1752079" y="45631"/>
                  </a:lnTo>
                  <a:close/>
                </a:path>
                <a:path w="2382520" h="98425">
                  <a:moveTo>
                    <a:pt x="1800529" y="45631"/>
                  </a:moveTo>
                  <a:lnTo>
                    <a:pt x="1793760" y="45631"/>
                  </a:lnTo>
                  <a:lnTo>
                    <a:pt x="1793760" y="52400"/>
                  </a:lnTo>
                  <a:lnTo>
                    <a:pt x="1800529" y="52400"/>
                  </a:lnTo>
                  <a:lnTo>
                    <a:pt x="1800529" y="45631"/>
                  </a:lnTo>
                  <a:close/>
                </a:path>
                <a:path w="2382520" h="98425">
                  <a:moveTo>
                    <a:pt x="1849005" y="45631"/>
                  </a:moveTo>
                  <a:lnTo>
                    <a:pt x="1842249" y="45631"/>
                  </a:lnTo>
                  <a:lnTo>
                    <a:pt x="1842249" y="52400"/>
                  </a:lnTo>
                  <a:lnTo>
                    <a:pt x="1849005" y="52400"/>
                  </a:lnTo>
                  <a:lnTo>
                    <a:pt x="1849005" y="45631"/>
                  </a:lnTo>
                  <a:close/>
                </a:path>
                <a:path w="2382520" h="98425">
                  <a:moveTo>
                    <a:pt x="1897507" y="45631"/>
                  </a:moveTo>
                  <a:lnTo>
                    <a:pt x="1890737" y="45631"/>
                  </a:lnTo>
                  <a:lnTo>
                    <a:pt x="1890737" y="52400"/>
                  </a:lnTo>
                  <a:lnTo>
                    <a:pt x="1897507" y="52400"/>
                  </a:lnTo>
                  <a:lnTo>
                    <a:pt x="1897507" y="45631"/>
                  </a:lnTo>
                  <a:close/>
                </a:path>
                <a:path w="2382520" h="98425">
                  <a:moveTo>
                    <a:pt x="1945957" y="45631"/>
                  </a:moveTo>
                  <a:lnTo>
                    <a:pt x="1939188" y="45631"/>
                  </a:lnTo>
                  <a:lnTo>
                    <a:pt x="1939188" y="52400"/>
                  </a:lnTo>
                  <a:lnTo>
                    <a:pt x="1945957" y="52400"/>
                  </a:lnTo>
                  <a:lnTo>
                    <a:pt x="1945957" y="45631"/>
                  </a:lnTo>
                  <a:close/>
                </a:path>
                <a:path w="2382520" h="98425">
                  <a:moveTo>
                    <a:pt x="1994446" y="45631"/>
                  </a:moveTo>
                  <a:lnTo>
                    <a:pt x="1987677" y="45631"/>
                  </a:lnTo>
                  <a:lnTo>
                    <a:pt x="1987677" y="52400"/>
                  </a:lnTo>
                  <a:lnTo>
                    <a:pt x="1994446" y="52400"/>
                  </a:lnTo>
                  <a:lnTo>
                    <a:pt x="1994446" y="45631"/>
                  </a:lnTo>
                  <a:close/>
                </a:path>
                <a:path w="2382520" h="98425">
                  <a:moveTo>
                    <a:pt x="2042934" y="91249"/>
                  </a:moveTo>
                  <a:lnTo>
                    <a:pt x="2036165" y="91249"/>
                  </a:lnTo>
                  <a:lnTo>
                    <a:pt x="2036165" y="98018"/>
                  </a:lnTo>
                  <a:lnTo>
                    <a:pt x="2042934" y="98018"/>
                  </a:lnTo>
                  <a:lnTo>
                    <a:pt x="2042934" y="91249"/>
                  </a:lnTo>
                  <a:close/>
                </a:path>
                <a:path w="2382520" h="98425">
                  <a:moveTo>
                    <a:pt x="2042934" y="45631"/>
                  </a:moveTo>
                  <a:lnTo>
                    <a:pt x="2036165" y="45631"/>
                  </a:lnTo>
                  <a:lnTo>
                    <a:pt x="2036165" y="52400"/>
                  </a:lnTo>
                  <a:lnTo>
                    <a:pt x="2042934" y="52400"/>
                  </a:lnTo>
                  <a:lnTo>
                    <a:pt x="2042934" y="45631"/>
                  </a:lnTo>
                  <a:close/>
                </a:path>
                <a:path w="2382520" h="98425">
                  <a:moveTo>
                    <a:pt x="2091423" y="91249"/>
                  </a:moveTo>
                  <a:lnTo>
                    <a:pt x="2084654" y="91249"/>
                  </a:lnTo>
                  <a:lnTo>
                    <a:pt x="2084654" y="98018"/>
                  </a:lnTo>
                  <a:lnTo>
                    <a:pt x="2091423" y="98018"/>
                  </a:lnTo>
                  <a:lnTo>
                    <a:pt x="2091423" y="91249"/>
                  </a:lnTo>
                  <a:close/>
                </a:path>
                <a:path w="2382520" h="98425">
                  <a:moveTo>
                    <a:pt x="2091423" y="45631"/>
                  </a:moveTo>
                  <a:lnTo>
                    <a:pt x="2084654" y="45631"/>
                  </a:lnTo>
                  <a:lnTo>
                    <a:pt x="2084654" y="52400"/>
                  </a:lnTo>
                  <a:lnTo>
                    <a:pt x="2091423" y="52400"/>
                  </a:lnTo>
                  <a:lnTo>
                    <a:pt x="2091423" y="45631"/>
                  </a:lnTo>
                  <a:close/>
                </a:path>
                <a:path w="2382520" h="98425">
                  <a:moveTo>
                    <a:pt x="2139873" y="91249"/>
                  </a:moveTo>
                  <a:lnTo>
                    <a:pt x="2133104" y="91249"/>
                  </a:lnTo>
                  <a:lnTo>
                    <a:pt x="2133104" y="98018"/>
                  </a:lnTo>
                  <a:lnTo>
                    <a:pt x="2139873" y="98018"/>
                  </a:lnTo>
                  <a:lnTo>
                    <a:pt x="2139873" y="91249"/>
                  </a:lnTo>
                  <a:close/>
                </a:path>
                <a:path w="2382520" h="98425">
                  <a:moveTo>
                    <a:pt x="2139873" y="45631"/>
                  </a:moveTo>
                  <a:lnTo>
                    <a:pt x="2133104" y="45631"/>
                  </a:lnTo>
                  <a:lnTo>
                    <a:pt x="2133104" y="52400"/>
                  </a:lnTo>
                  <a:lnTo>
                    <a:pt x="2139873" y="52400"/>
                  </a:lnTo>
                  <a:lnTo>
                    <a:pt x="2139873" y="45631"/>
                  </a:lnTo>
                  <a:close/>
                </a:path>
                <a:path w="2382520" h="98425">
                  <a:moveTo>
                    <a:pt x="2188362" y="91249"/>
                  </a:moveTo>
                  <a:lnTo>
                    <a:pt x="2181606" y="91249"/>
                  </a:lnTo>
                  <a:lnTo>
                    <a:pt x="2181606" y="98018"/>
                  </a:lnTo>
                  <a:lnTo>
                    <a:pt x="2188362" y="98018"/>
                  </a:lnTo>
                  <a:lnTo>
                    <a:pt x="2188362" y="91249"/>
                  </a:lnTo>
                  <a:close/>
                </a:path>
                <a:path w="2382520" h="98425">
                  <a:moveTo>
                    <a:pt x="2188362" y="45631"/>
                  </a:moveTo>
                  <a:lnTo>
                    <a:pt x="2181606" y="45631"/>
                  </a:lnTo>
                  <a:lnTo>
                    <a:pt x="2181606" y="52400"/>
                  </a:lnTo>
                  <a:lnTo>
                    <a:pt x="2188362" y="52400"/>
                  </a:lnTo>
                  <a:lnTo>
                    <a:pt x="2188362" y="45631"/>
                  </a:lnTo>
                  <a:close/>
                </a:path>
                <a:path w="2382520" h="98425">
                  <a:moveTo>
                    <a:pt x="2236863" y="91249"/>
                  </a:moveTo>
                  <a:lnTo>
                    <a:pt x="2230094" y="91249"/>
                  </a:lnTo>
                  <a:lnTo>
                    <a:pt x="2230094" y="98018"/>
                  </a:lnTo>
                  <a:lnTo>
                    <a:pt x="2236863" y="98018"/>
                  </a:lnTo>
                  <a:lnTo>
                    <a:pt x="2236863" y="91249"/>
                  </a:lnTo>
                  <a:close/>
                </a:path>
                <a:path w="2382520" h="98425">
                  <a:moveTo>
                    <a:pt x="2236863" y="45631"/>
                  </a:moveTo>
                  <a:lnTo>
                    <a:pt x="2230094" y="45631"/>
                  </a:lnTo>
                  <a:lnTo>
                    <a:pt x="2230094" y="52400"/>
                  </a:lnTo>
                  <a:lnTo>
                    <a:pt x="2236863" y="52400"/>
                  </a:lnTo>
                  <a:lnTo>
                    <a:pt x="2236863" y="45631"/>
                  </a:lnTo>
                  <a:close/>
                </a:path>
                <a:path w="2382520" h="98425">
                  <a:moveTo>
                    <a:pt x="2285352" y="91249"/>
                  </a:moveTo>
                  <a:lnTo>
                    <a:pt x="2278583" y="91249"/>
                  </a:lnTo>
                  <a:lnTo>
                    <a:pt x="2278583" y="98018"/>
                  </a:lnTo>
                  <a:lnTo>
                    <a:pt x="2285352" y="98018"/>
                  </a:lnTo>
                  <a:lnTo>
                    <a:pt x="2285352" y="91249"/>
                  </a:lnTo>
                  <a:close/>
                </a:path>
                <a:path w="2382520" h="98425">
                  <a:moveTo>
                    <a:pt x="2285352" y="45631"/>
                  </a:moveTo>
                  <a:lnTo>
                    <a:pt x="2278583" y="45631"/>
                  </a:lnTo>
                  <a:lnTo>
                    <a:pt x="2278583" y="52400"/>
                  </a:lnTo>
                  <a:lnTo>
                    <a:pt x="2285352" y="52400"/>
                  </a:lnTo>
                  <a:lnTo>
                    <a:pt x="2285352" y="45631"/>
                  </a:lnTo>
                  <a:close/>
                </a:path>
                <a:path w="2382520" h="98425">
                  <a:moveTo>
                    <a:pt x="2333802" y="91249"/>
                  </a:moveTo>
                  <a:lnTo>
                    <a:pt x="2327033" y="91249"/>
                  </a:lnTo>
                  <a:lnTo>
                    <a:pt x="2327033" y="98018"/>
                  </a:lnTo>
                  <a:lnTo>
                    <a:pt x="2333802" y="98018"/>
                  </a:lnTo>
                  <a:lnTo>
                    <a:pt x="2333802" y="91249"/>
                  </a:lnTo>
                  <a:close/>
                </a:path>
                <a:path w="2382520" h="98425">
                  <a:moveTo>
                    <a:pt x="2333802" y="45631"/>
                  </a:moveTo>
                  <a:lnTo>
                    <a:pt x="2327033" y="45631"/>
                  </a:lnTo>
                  <a:lnTo>
                    <a:pt x="2327033" y="52400"/>
                  </a:lnTo>
                  <a:lnTo>
                    <a:pt x="2333802" y="52400"/>
                  </a:lnTo>
                  <a:lnTo>
                    <a:pt x="2333802" y="45631"/>
                  </a:lnTo>
                  <a:close/>
                </a:path>
                <a:path w="2382520" h="98425">
                  <a:moveTo>
                    <a:pt x="2382278" y="91249"/>
                  </a:moveTo>
                  <a:lnTo>
                    <a:pt x="2375522" y="91249"/>
                  </a:lnTo>
                  <a:lnTo>
                    <a:pt x="2375522" y="98018"/>
                  </a:lnTo>
                  <a:lnTo>
                    <a:pt x="2382278" y="98018"/>
                  </a:lnTo>
                  <a:lnTo>
                    <a:pt x="2382278" y="91249"/>
                  </a:lnTo>
                  <a:close/>
                </a:path>
                <a:path w="2382520" h="98425">
                  <a:moveTo>
                    <a:pt x="2382278" y="45631"/>
                  </a:moveTo>
                  <a:lnTo>
                    <a:pt x="2375522" y="45631"/>
                  </a:lnTo>
                  <a:lnTo>
                    <a:pt x="2375522" y="52400"/>
                  </a:lnTo>
                  <a:lnTo>
                    <a:pt x="2382278" y="52400"/>
                  </a:lnTo>
                  <a:lnTo>
                    <a:pt x="2382278" y="45631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217079" y="2212073"/>
              <a:ext cx="2382520" cy="98425"/>
            </a:xfrm>
            <a:custGeom>
              <a:avLst/>
              <a:gdLst/>
              <a:ahLst/>
              <a:cxnLst/>
              <a:rect l="l" t="t" r="r" b="b"/>
              <a:pathLst>
                <a:path w="2382520" h="98425">
                  <a:moveTo>
                    <a:pt x="6769" y="45643"/>
                  </a:moveTo>
                  <a:lnTo>
                    <a:pt x="0" y="45643"/>
                  </a:lnTo>
                  <a:lnTo>
                    <a:pt x="0" y="52412"/>
                  </a:lnTo>
                  <a:lnTo>
                    <a:pt x="6769" y="52412"/>
                  </a:lnTo>
                  <a:lnTo>
                    <a:pt x="6769" y="45643"/>
                  </a:lnTo>
                  <a:close/>
                </a:path>
                <a:path w="2382520" h="98425">
                  <a:moveTo>
                    <a:pt x="6769" y="0"/>
                  </a:moveTo>
                  <a:lnTo>
                    <a:pt x="0" y="0"/>
                  </a:lnTo>
                  <a:lnTo>
                    <a:pt x="0" y="6769"/>
                  </a:lnTo>
                  <a:lnTo>
                    <a:pt x="6769" y="6769"/>
                  </a:lnTo>
                  <a:lnTo>
                    <a:pt x="6769" y="0"/>
                  </a:lnTo>
                  <a:close/>
                </a:path>
                <a:path w="2382520" h="98425">
                  <a:moveTo>
                    <a:pt x="55257" y="45643"/>
                  </a:moveTo>
                  <a:lnTo>
                    <a:pt x="48475" y="45643"/>
                  </a:lnTo>
                  <a:lnTo>
                    <a:pt x="48475" y="52412"/>
                  </a:lnTo>
                  <a:lnTo>
                    <a:pt x="55257" y="52412"/>
                  </a:lnTo>
                  <a:lnTo>
                    <a:pt x="55257" y="45643"/>
                  </a:lnTo>
                  <a:close/>
                </a:path>
                <a:path w="2382520" h="98425">
                  <a:moveTo>
                    <a:pt x="55257" y="0"/>
                  </a:moveTo>
                  <a:lnTo>
                    <a:pt x="48475" y="0"/>
                  </a:lnTo>
                  <a:lnTo>
                    <a:pt x="48475" y="6769"/>
                  </a:lnTo>
                  <a:lnTo>
                    <a:pt x="55257" y="6769"/>
                  </a:lnTo>
                  <a:lnTo>
                    <a:pt x="55257" y="0"/>
                  </a:lnTo>
                  <a:close/>
                </a:path>
                <a:path w="2382520" h="98425">
                  <a:moveTo>
                    <a:pt x="103708" y="45643"/>
                  </a:moveTo>
                  <a:lnTo>
                    <a:pt x="96951" y="45643"/>
                  </a:lnTo>
                  <a:lnTo>
                    <a:pt x="96951" y="52412"/>
                  </a:lnTo>
                  <a:lnTo>
                    <a:pt x="103708" y="52412"/>
                  </a:lnTo>
                  <a:lnTo>
                    <a:pt x="103708" y="45643"/>
                  </a:lnTo>
                  <a:close/>
                </a:path>
                <a:path w="2382520" h="98425">
                  <a:moveTo>
                    <a:pt x="103708" y="0"/>
                  </a:moveTo>
                  <a:lnTo>
                    <a:pt x="96951" y="0"/>
                  </a:lnTo>
                  <a:lnTo>
                    <a:pt x="96951" y="6769"/>
                  </a:lnTo>
                  <a:lnTo>
                    <a:pt x="103708" y="6769"/>
                  </a:lnTo>
                  <a:lnTo>
                    <a:pt x="103708" y="0"/>
                  </a:lnTo>
                  <a:close/>
                </a:path>
                <a:path w="2382520" h="98425">
                  <a:moveTo>
                    <a:pt x="152196" y="45643"/>
                  </a:moveTo>
                  <a:lnTo>
                    <a:pt x="145427" y="45643"/>
                  </a:lnTo>
                  <a:lnTo>
                    <a:pt x="145427" y="52412"/>
                  </a:lnTo>
                  <a:lnTo>
                    <a:pt x="152196" y="52412"/>
                  </a:lnTo>
                  <a:lnTo>
                    <a:pt x="152196" y="45643"/>
                  </a:lnTo>
                  <a:close/>
                </a:path>
                <a:path w="2382520" h="98425">
                  <a:moveTo>
                    <a:pt x="152196" y="0"/>
                  </a:moveTo>
                  <a:lnTo>
                    <a:pt x="145427" y="0"/>
                  </a:lnTo>
                  <a:lnTo>
                    <a:pt x="145427" y="6769"/>
                  </a:lnTo>
                  <a:lnTo>
                    <a:pt x="152196" y="6769"/>
                  </a:lnTo>
                  <a:lnTo>
                    <a:pt x="152196" y="0"/>
                  </a:lnTo>
                  <a:close/>
                </a:path>
                <a:path w="2382520" h="98425">
                  <a:moveTo>
                    <a:pt x="200685" y="45643"/>
                  </a:moveTo>
                  <a:lnTo>
                    <a:pt x="193916" y="45643"/>
                  </a:lnTo>
                  <a:lnTo>
                    <a:pt x="193916" y="52412"/>
                  </a:lnTo>
                  <a:lnTo>
                    <a:pt x="200685" y="52412"/>
                  </a:lnTo>
                  <a:lnTo>
                    <a:pt x="200685" y="45643"/>
                  </a:lnTo>
                  <a:close/>
                </a:path>
                <a:path w="2382520" h="98425">
                  <a:moveTo>
                    <a:pt x="249174" y="45643"/>
                  </a:moveTo>
                  <a:lnTo>
                    <a:pt x="242417" y="45643"/>
                  </a:lnTo>
                  <a:lnTo>
                    <a:pt x="242417" y="52412"/>
                  </a:lnTo>
                  <a:lnTo>
                    <a:pt x="249174" y="52412"/>
                  </a:lnTo>
                  <a:lnTo>
                    <a:pt x="249174" y="45643"/>
                  </a:lnTo>
                  <a:close/>
                </a:path>
                <a:path w="2382520" h="98425">
                  <a:moveTo>
                    <a:pt x="297637" y="45643"/>
                  </a:moveTo>
                  <a:lnTo>
                    <a:pt x="290868" y="45643"/>
                  </a:lnTo>
                  <a:lnTo>
                    <a:pt x="290868" y="52412"/>
                  </a:lnTo>
                  <a:lnTo>
                    <a:pt x="297637" y="52412"/>
                  </a:lnTo>
                  <a:lnTo>
                    <a:pt x="297637" y="45643"/>
                  </a:lnTo>
                  <a:close/>
                </a:path>
                <a:path w="2382520" h="98425">
                  <a:moveTo>
                    <a:pt x="346125" y="45643"/>
                  </a:moveTo>
                  <a:lnTo>
                    <a:pt x="339356" y="45643"/>
                  </a:lnTo>
                  <a:lnTo>
                    <a:pt x="339356" y="52412"/>
                  </a:lnTo>
                  <a:lnTo>
                    <a:pt x="346125" y="52412"/>
                  </a:lnTo>
                  <a:lnTo>
                    <a:pt x="346125" y="45643"/>
                  </a:lnTo>
                  <a:close/>
                </a:path>
                <a:path w="2382520" h="98425">
                  <a:moveTo>
                    <a:pt x="394614" y="45643"/>
                  </a:moveTo>
                  <a:lnTo>
                    <a:pt x="387845" y="45643"/>
                  </a:lnTo>
                  <a:lnTo>
                    <a:pt x="387845" y="52412"/>
                  </a:lnTo>
                  <a:lnTo>
                    <a:pt x="394614" y="52412"/>
                  </a:lnTo>
                  <a:lnTo>
                    <a:pt x="394614" y="45643"/>
                  </a:lnTo>
                  <a:close/>
                </a:path>
                <a:path w="2382520" h="98425">
                  <a:moveTo>
                    <a:pt x="443103" y="45643"/>
                  </a:moveTo>
                  <a:lnTo>
                    <a:pt x="436333" y="45643"/>
                  </a:lnTo>
                  <a:lnTo>
                    <a:pt x="436333" y="52412"/>
                  </a:lnTo>
                  <a:lnTo>
                    <a:pt x="443103" y="52412"/>
                  </a:lnTo>
                  <a:lnTo>
                    <a:pt x="443103" y="45643"/>
                  </a:lnTo>
                  <a:close/>
                </a:path>
                <a:path w="2382520" h="98425">
                  <a:moveTo>
                    <a:pt x="491553" y="45643"/>
                  </a:moveTo>
                  <a:lnTo>
                    <a:pt x="484784" y="45643"/>
                  </a:lnTo>
                  <a:lnTo>
                    <a:pt x="484784" y="52412"/>
                  </a:lnTo>
                  <a:lnTo>
                    <a:pt x="491553" y="52412"/>
                  </a:lnTo>
                  <a:lnTo>
                    <a:pt x="491553" y="45643"/>
                  </a:lnTo>
                  <a:close/>
                </a:path>
                <a:path w="2382520" h="98425">
                  <a:moveTo>
                    <a:pt x="540054" y="45643"/>
                  </a:moveTo>
                  <a:lnTo>
                    <a:pt x="533273" y="45643"/>
                  </a:lnTo>
                  <a:lnTo>
                    <a:pt x="533273" y="52412"/>
                  </a:lnTo>
                  <a:lnTo>
                    <a:pt x="540054" y="52412"/>
                  </a:lnTo>
                  <a:lnTo>
                    <a:pt x="540054" y="45643"/>
                  </a:lnTo>
                  <a:close/>
                </a:path>
                <a:path w="2382520" h="98425">
                  <a:moveTo>
                    <a:pt x="588543" y="45643"/>
                  </a:moveTo>
                  <a:lnTo>
                    <a:pt x="581774" y="45643"/>
                  </a:lnTo>
                  <a:lnTo>
                    <a:pt x="581774" y="52412"/>
                  </a:lnTo>
                  <a:lnTo>
                    <a:pt x="588543" y="52412"/>
                  </a:lnTo>
                  <a:lnTo>
                    <a:pt x="588543" y="45643"/>
                  </a:lnTo>
                  <a:close/>
                </a:path>
                <a:path w="2382520" h="98425">
                  <a:moveTo>
                    <a:pt x="636993" y="45643"/>
                  </a:moveTo>
                  <a:lnTo>
                    <a:pt x="630224" y="45643"/>
                  </a:lnTo>
                  <a:lnTo>
                    <a:pt x="630224" y="52412"/>
                  </a:lnTo>
                  <a:lnTo>
                    <a:pt x="636993" y="52412"/>
                  </a:lnTo>
                  <a:lnTo>
                    <a:pt x="636993" y="45643"/>
                  </a:lnTo>
                  <a:close/>
                </a:path>
                <a:path w="2382520" h="98425">
                  <a:moveTo>
                    <a:pt x="685482" y="45643"/>
                  </a:moveTo>
                  <a:lnTo>
                    <a:pt x="678713" y="45643"/>
                  </a:lnTo>
                  <a:lnTo>
                    <a:pt x="678713" y="52412"/>
                  </a:lnTo>
                  <a:lnTo>
                    <a:pt x="685482" y="52412"/>
                  </a:lnTo>
                  <a:lnTo>
                    <a:pt x="685482" y="45643"/>
                  </a:lnTo>
                  <a:close/>
                </a:path>
                <a:path w="2382520" h="98425">
                  <a:moveTo>
                    <a:pt x="733958" y="45643"/>
                  </a:moveTo>
                  <a:lnTo>
                    <a:pt x="727202" y="45643"/>
                  </a:lnTo>
                  <a:lnTo>
                    <a:pt x="727202" y="52412"/>
                  </a:lnTo>
                  <a:lnTo>
                    <a:pt x="733958" y="52412"/>
                  </a:lnTo>
                  <a:lnTo>
                    <a:pt x="733958" y="45643"/>
                  </a:lnTo>
                  <a:close/>
                </a:path>
                <a:path w="2382520" h="98425">
                  <a:moveTo>
                    <a:pt x="782459" y="45643"/>
                  </a:moveTo>
                  <a:lnTo>
                    <a:pt x="775690" y="45643"/>
                  </a:lnTo>
                  <a:lnTo>
                    <a:pt x="775690" y="52412"/>
                  </a:lnTo>
                  <a:lnTo>
                    <a:pt x="782459" y="52412"/>
                  </a:lnTo>
                  <a:lnTo>
                    <a:pt x="782459" y="45643"/>
                  </a:lnTo>
                  <a:close/>
                </a:path>
                <a:path w="2382520" h="98425">
                  <a:moveTo>
                    <a:pt x="1170292" y="91287"/>
                  </a:moveTo>
                  <a:lnTo>
                    <a:pt x="1163523" y="91287"/>
                  </a:lnTo>
                  <a:lnTo>
                    <a:pt x="1163523" y="98069"/>
                  </a:lnTo>
                  <a:lnTo>
                    <a:pt x="1170292" y="98069"/>
                  </a:lnTo>
                  <a:lnTo>
                    <a:pt x="1170292" y="91287"/>
                  </a:lnTo>
                  <a:close/>
                </a:path>
                <a:path w="2382520" h="98425">
                  <a:moveTo>
                    <a:pt x="1218755" y="91287"/>
                  </a:moveTo>
                  <a:lnTo>
                    <a:pt x="1211999" y="91287"/>
                  </a:lnTo>
                  <a:lnTo>
                    <a:pt x="1211999" y="98069"/>
                  </a:lnTo>
                  <a:lnTo>
                    <a:pt x="1218755" y="98069"/>
                  </a:lnTo>
                  <a:lnTo>
                    <a:pt x="1218755" y="91287"/>
                  </a:lnTo>
                  <a:close/>
                </a:path>
                <a:path w="2382520" h="98425">
                  <a:moveTo>
                    <a:pt x="1267244" y="91287"/>
                  </a:moveTo>
                  <a:lnTo>
                    <a:pt x="1260475" y="91287"/>
                  </a:lnTo>
                  <a:lnTo>
                    <a:pt x="1260475" y="98069"/>
                  </a:lnTo>
                  <a:lnTo>
                    <a:pt x="1267244" y="98069"/>
                  </a:lnTo>
                  <a:lnTo>
                    <a:pt x="1267244" y="91287"/>
                  </a:lnTo>
                  <a:close/>
                </a:path>
                <a:path w="2382520" h="98425">
                  <a:moveTo>
                    <a:pt x="1267244" y="45643"/>
                  </a:moveTo>
                  <a:lnTo>
                    <a:pt x="1260475" y="45643"/>
                  </a:lnTo>
                  <a:lnTo>
                    <a:pt x="1260475" y="52412"/>
                  </a:lnTo>
                  <a:lnTo>
                    <a:pt x="1267244" y="52412"/>
                  </a:lnTo>
                  <a:lnTo>
                    <a:pt x="1267244" y="45643"/>
                  </a:lnTo>
                  <a:close/>
                </a:path>
                <a:path w="2382520" h="98425">
                  <a:moveTo>
                    <a:pt x="1315732" y="91287"/>
                  </a:moveTo>
                  <a:lnTo>
                    <a:pt x="1308963" y="91287"/>
                  </a:lnTo>
                  <a:lnTo>
                    <a:pt x="1308963" y="98069"/>
                  </a:lnTo>
                  <a:lnTo>
                    <a:pt x="1315732" y="98069"/>
                  </a:lnTo>
                  <a:lnTo>
                    <a:pt x="1315732" y="91287"/>
                  </a:lnTo>
                  <a:close/>
                </a:path>
                <a:path w="2382520" h="98425">
                  <a:moveTo>
                    <a:pt x="1315732" y="45643"/>
                  </a:moveTo>
                  <a:lnTo>
                    <a:pt x="1308963" y="45643"/>
                  </a:lnTo>
                  <a:lnTo>
                    <a:pt x="1308963" y="52412"/>
                  </a:lnTo>
                  <a:lnTo>
                    <a:pt x="1315732" y="52412"/>
                  </a:lnTo>
                  <a:lnTo>
                    <a:pt x="1315732" y="45643"/>
                  </a:lnTo>
                  <a:close/>
                </a:path>
                <a:path w="2382520" h="98425">
                  <a:moveTo>
                    <a:pt x="1364221" y="91287"/>
                  </a:moveTo>
                  <a:lnTo>
                    <a:pt x="1357464" y="91287"/>
                  </a:lnTo>
                  <a:lnTo>
                    <a:pt x="1357464" y="98069"/>
                  </a:lnTo>
                  <a:lnTo>
                    <a:pt x="1364221" y="98069"/>
                  </a:lnTo>
                  <a:lnTo>
                    <a:pt x="1364221" y="91287"/>
                  </a:lnTo>
                  <a:close/>
                </a:path>
                <a:path w="2382520" h="98425">
                  <a:moveTo>
                    <a:pt x="1364221" y="45643"/>
                  </a:moveTo>
                  <a:lnTo>
                    <a:pt x="1357464" y="45643"/>
                  </a:lnTo>
                  <a:lnTo>
                    <a:pt x="1357464" y="52412"/>
                  </a:lnTo>
                  <a:lnTo>
                    <a:pt x="1364221" y="52412"/>
                  </a:lnTo>
                  <a:lnTo>
                    <a:pt x="1364221" y="45643"/>
                  </a:lnTo>
                  <a:close/>
                </a:path>
                <a:path w="2382520" h="98425">
                  <a:moveTo>
                    <a:pt x="1412684" y="91287"/>
                  </a:moveTo>
                  <a:lnTo>
                    <a:pt x="1405915" y="91287"/>
                  </a:lnTo>
                  <a:lnTo>
                    <a:pt x="1405915" y="98069"/>
                  </a:lnTo>
                  <a:lnTo>
                    <a:pt x="1412684" y="98069"/>
                  </a:lnTo>
                  <a:lnTo>
                    <a:pt x="1412684" y="91287"/>
                  </a:lnTo>
                  <a:close/>
                </a:path>
                <a:path w="2382520" h="98425">
                  <a:moveTo>
                    <a:pt x="1412684" y="45643"/>
                  </a:moveTo>
                  <a:lnTo>
                    <a:pt x="1405915" y="45643"/>
                  </a:lnTo>
                  <a:lnTo>
                    <a:pt x="1405915" y="52412"/>
                  </a:lnTo>
                  <a:lnTo>
                    <a:pt x="1412684" y="52412"/>
                  </a:lnTo>
                  <a:lnTo>
                    <a:pt x="1412684" y="45643"/>
                  </a:lnTo>
                  <a:close/>
                </a:path>
                <a:path w="2382520" h="98425">
                  <a:moveTo>
                    <a:pt x="1461173" y="91287"/>
                  </a:moveTo>
                  <a:lnTo>
                    <a:pt x="1454404" y="91287"/>
                  </a:lnTo>
                  <a:lnTo>
                    <a:pt x="1454404" y="98069"/>
                  </a:lnTo>
                  <a:lnTo>
                    <a:pt x="1461173" y="98069"/>
                  </a:lnTo>
                  <a:lnTo>
                    <a:pt x="1461173" y="91287"/>
                  </a:lnTo>
                  <a:close/>
                </a:path>
                <a:path w="2382520" h="98425">
                  <a:moveTo>
                    <a:pt x="1461173" y="45643"/>
                  </a:moveTo>
                  <a:lnTo>
                    <a:pt x="1454404" y="45643"/>
                  </a:lnTo>
                  <a:lnTo>
                    <a:pt x="1454404" y="52412"/>
                  </a:lnTo>
                  <a:lnTo>
                    <a:pt x="1461173" y="52412"/>
                  </a:lnTo>
                  <a:lnTo>
                    <a:pt x="1461173" y="45643"/>
                  </a:lnTo>
                  <a:close/>
                </a:path>
                <a:path w="2382520" h="98425">
                  <a:moveTo>
                    <a:pt x="1509661" y="91287"/>
                  </a:moveTo>
                  <a:lnTo>
                    <a:pt x="1502879" y="91287"/>
                  </a:lnTo>
                  <a:lnTo>
                    <a:pt x="1502879" y="98069"/>
                  </a:lnTo>
                  <a:lnTo>
                    <a:pt x="1509661" y="98069"/>
                  </a:lnTo>
                  <a:lnTo>
                    <a:pt x="1509661" y="91287"/>
                  </a:lnTo>
                  <a:close/>
                </a:path>
                <a:path w="2382520" h="98425">
                  <a:moveTo>
                    <a:pt x="1509661" y="45643"/>
                  </a:moveTo>
                  <a:lnTo>
                    <a:pt x="1502879" y="45643"/>
                  </a:lnTo>
                  <a:lnTo>
                    <a:pt x="1502879" y="52412"/>
                  </a:lnTo>
                  <a:lnTo>
                    <a:pt x="1509661" y="52412"/>
                  </a:lnTo>
                  <a:lnTo>
                    <a:pt x="1509661" y="45643"/>
                  </a:lnTo>
                  <a:close/>
                </a:path>
                <a:path w="2382520" h="98425">
                  <a:moveTo>
                    <a:pt x="1558150" y="91287"/>
                  </a:moveTo>
                  <a:lnTo>
                    <a:pt x="1551381" y="91287"/>
                  </a:lnTo>
                  <a:lnTo>
                    <a:pt x="1551381" y="98069"/>
                  </a:lnTo>
                  <a:lnTo>
                    <a:pt x="1558150" y="98069"/>
                  </a:lnTo>
                  <a:lnTo>
                    <a:pt x="1558150" y="91287"/>
                  </a:lnTo>
                  <a:close/>
                </a:path>
                <a:path w="2382520" h="98425">
                  <a:moveTo>
                    <a:pt x="1558150" y="45643"/>
                  </a:moveTo>
                  <a:lnTo>
                    <a:pt x="1551381" y="45643"/>
                  </a:lnTo>
                  <a:lnTo>
                    <a:pt x="1551381" y="52412"/>
                  </a:lnTo>
                  <a:lnTo>
                    <a:pt x="1558150" y="52412"/>
                  </a:lnTo>
                  <a:lnTo>
                    <a:pt x="1558150" y="45643"/>
                  </a:lnTo>
                  <a:close/>
                </a:path>
                <a:path w="2382520" h="98425">
                  <a:moveTo>
                    <a:pt x="1606600" y="91287"/>
                  </a:moveTo>
                  <a:lnTo>
                    <a:pt x="1599831" y="91287"/>
                  </a:lnTo>
                  <a:lnTo>
                    <a:pt x="1599831" y="98069"/>
                  </a:lnTo>
                  <a:lnTo>
                    <a:pt x="1606600" y="98069"/>
                  </a:lnTo>
                  <a:lnTo>
                    <a:pt x="1606600" y="91287"/>
                  </a:lnTo>
                  <a:close/>
                </a:path>
                <a:path w="2382520" h="98425">
                  <a:moveTo>
                    <a:pt x="1606600" y="45643"/>
                  </a:moveTo>
                  <a:lnTo>
                    <a:pt x="1599831" y="45643"/>
                  </a:lnTo>
                  <a:lnTo>
                    <a:pt x="1599831" y="52412"/>
                  </a:lnTo>
                  <a:lnTo>
                    <a:pt x="1606600" y="52412"/>
                  </a:lnTo>
                  <a:lnTo>
                    <a:pt x="1606600" y="45643"/>
                  </a:lnTo>
                  <a:close/>
                </a:path>
                <a:path w="2382520" h="98425">
                  <a:moveTo>
                    <a:pt x="1655089" y="91287"/>
                  </a:moveTo>
                  <a:lnTo>
                    <a:pt x="1648320" y="91287"/>
                  </a:lnTo>
                  <a:lnTo>
                    <a:pt x="1648320" y="98069"/>
                  </a:lnTo>
                  <a:lnTo>
                    <a:pt x="1655089" y="98069"/>
                  </a:lnTo>
                  <a:lnTo>
                    <a:pt x="1655089" y="91287"/>
                  </a:lnTo>
                  <a:close/>
                </a:path>
                <a:path w="2382520" h="98425">
                  <a:moveTo>
                    <a:pt x="1655089" y="45643"/>
                  </a:moveTo>
                  <a:lnTo>
                    <a:pt x="1648320" y="45643"/>
                  </a:lnTo>
                  <a:lnTo>
                    <a:pt x="1648320" y="52412"/>
                  </a:lnTo>
                  <a:lnTo>
                    <a:pt x="1655089" y="52412"/>
                  </a:lnTo>
                  <a:lnTo>
                    <a:pt x="1655089" y="45643"/>
                  </a:lnTo>
                  <a:close/>
                </a:path>
                <a:path w="2382520" h="98425">
                  <a:moveTo>
                    <a:pt x="1703578" y="91287"/>
                  </a:moveTo>
                  <a:lnTo>
                    <a:pt x="1696821" y="91287"/>
                  </a:lnTo>
                  <a:lnTo>
                    <a:pt x="1696821" y="98069"/>
                  </a:lnTo>
                  <a:lnTo>
                    <a:pt x="1703578" y="98069"/>
                  </a:lnTo>
                  <a:lnTo>
                    <a:pt x="1703578" y="91287"/>
                  </a:lnTo>
                  <a:close/>
                </a:path>
                <a:path w="2382520" h="98425">
                  <a:moveTo>
                    <a:pt x="1703578" y="45643"/>
                  </a:moveTo>
                  <a:lnTo>
                    <a:pt x="1696821" y="45643"/>
                  </a:lnTo>
                  <a:lnTo>
                    <a:pt x="1696821" y="52412"/>
                  </a:lnTo>
                  <a:lnTo>
                    <a:pt x="1703578" y="52412"/>
                  </a:lnTo>
                  <a:lnTo>
                    <a:pt x="1703578" y="45643"/>
                  </a:lnTo>
                  <a:close/>
                </a:path>
                <a:path w="2382520" h="98425">
                  <a:moveTo>
                    <a:pt x="1752079" y="91287"/>
                  </a:moveTo>
                  <a:lnTo>
                    <a:pt x="1745310" y="91287"/>
                  </a:lnTo>
                  <a:lnTo>
                    <a:pt x="1745310" y="98069"/>
                  </a:lnTo>
                  <a:lnTo>
                    <a:pt x="1752079" y="98069"/>
                  </a:lnTo>
                  <a:lnTo>
                    <a:pt x="1752079" y="91287"/>
                  </a:lnTo>
                  <a:close/>
                </a:path>
                <a:path w="2382520" h="98425">
                  <a:moveTo>
                    <a:pt x="1752079" y="45643"/>
                  </a:moveTo>
                  <a:lnTo>
                    <a:pt x="1745310" y="45643"/>
                  </a:lnTo>
                  <a:lnTo>
                    <a:pt x="1745310" y="52412"/>
                  </a:lnTo>
                  <a:lnTo>
                    <a:pt x="1752079" y="52412"/>
                  </a:lnTo>
                  <a:lnTo>
                    <a:pt x="1752079" y="45643"/>
                  </a:lnTo>
                  <a:close/>
                </a:path>
                <a:path w="2382520" h="98425">
                  <a:moveTo>
                    <a:pt x="1800529" y="91287"/>
                  </a:moveTo>
                  <a:lnTo>
                    <a:pt x="1793760" y="91287"/>
                  </a:lnTo>
                  <a:lnTo>
                    <a:pt x="1793760" y="98069"/>
                  </a:lnTo>
                  <a:lnTo>
                    <a:pt x="1800529" y="98069"/>
                  </a:lnTo>
                  <a:lnTo>
                    <a:pt x="1800529" y="91287"/>
                  </a:lnTo>
                  <a:close/>
                </a:path>
                <a:path w="2382520" h="98425">
                  <a:moveTo>
                    <a:pt x="1800529" y="45643"/>
                  </a:moveTo>
                  <a:lnTo>
                    <a:pt x="1793760" y="45643"/>
                  </a:lnTo>
                  <a:lnTo>
                    <a:pt x="1793760" y="52412"/>
                  </a:lnTo>
                  <a:lnTo>
                    <a:pt x="1800529" y="52412"/>
                  </a:lnTo>
                  <a:lnTo>
                    <a:pt x="1800529" y="45643"/>
                  </a:lnTo>
                  <a:close/>
                </a:path>
                <a:path w="2382520" h="98425">
                  <a:moveTo>
                    <a:pt x="1849005" y="91287"/>
                  </a:moveTo>
                  <a:lnTo>
                    <a:pt x="1842249" y="91287"/>
                  </a:lnTo>
                  <a:lnTo>
                    <a:pt x="1842249" y="98069"/>
                  </a:lnTo>
                  <a:lnTo>
                    <a:pt x="1849005" y="98069"/>
                  </a:lnTo>
                  <a:lnTo>
                    <a:pt x="1849005" y="91287"/>
                  </a:lnTo>
                  <a:close/>
                </a:path>
                <a:path w="2382520" h="98425">
                  <a:moveTo>
                    <a:pt x="1849005" y="45643"/>
                  </a:moveTo>
                  <a:lnTo>
                    <a:pt x="1842249" y="45643"/>
                  </a:lnTo>
                  <a:lnTo>
                    <a:pt x="1842249" y="52412"/>
                  </a:lnTo>
                  <a:lnTo>
                    <a:pt x="1849005" y="52412"/>
                  </a:lnTo>
                  <a:lnTo>
                    <a:pt x="1849005" y="45643"/>
                  </a:lnTo>
                  <a:close/>
                </a:path>
                <a:path w="2382520" h="98425">
                  <a:moveTo>
                    <a:pt x="1897507" y="91287"/>
                  </a:moveTo>
                  <a:lnTo>
                    <a:pt x="1890737" y="91287"/>
                  </a:lnTo>
                  <a:lnTo>
                    <a:pt x="1890737" y="98069"/>
                  </a:lnTo>
                  <a:lnTo>
                    <a:pt x="1897507" y="98069"/>
                  </a:lnTo>
                  <a:lnTo>
                    <a:pt x="1897507" y="91287"/>
                  </a:lnTo>
                  <a:close/>
                </a:path>
                <a:path w="2382520" h="98425">
                  <a:moveTo>
                    <a:pt x="1897507" y="45643"/>
                  </a:moveTo>
                  <a:lnTo>
                    <a:pt x="1890737" y="45643"/>
                  </a:lnTo>
                  <a:lnTo>
                    <a:pt x="1890737" y="52412"/>
                  </a:lnTo>
                  <a:lnTo>
                    <a:pt x="1897507" y="52412"/>
                  </a:lnTo>
                  <a:lnTo>
                    <a:pt x="1897507" y="45643"/>
                  </a:lnTo>
                  <a:close/>
                </a:path>
                <a:path w="2382520" h="98425">
                  <a:moveTo>
                    <a:pt x="1945957" y="91287"/>
                  </a:moveTo>
                  <a:lnTo>
                    <a:pt x="1939188" y="91287"/>
                  </a:lnTo>
                  <a:lnTo>
                    <a:pt x="1939188" y="98069"/>
                  </a:lnTo>
                  <a:lnTo>
                    <a:pt x="1945957" y="98069"/>
                  </a:lnTo>
                  <a:lnTo>
                    <a:pt x="1945957" y="91287"/>
                  </a:lnTo>
                  <a:close/>
                </a:path>
                <a:path w="2382520" h="98425">
                  <a:moveTo>
                    <a:pt x="1945957" y="45643"/>
                  </a:moveTo>
                  <a:lnTo>
                    <a:pt x="1939188" y="45643"/>
                  </a:lnTo>
                  <a:lnTo>
                    <a:pt x="1939188" y="52412"/>
                  </a:lnTo>
                  <a:lnTo>
                    <a:pt x="1945957" y="52412"/>
                  </a:lnTo>
                  <a:lnTo>
                    <a:pt x="1945957" y="45643"/>
                  </a:lnTo>
                  <a:close/>
                </a:path>
                <a:path w="2382520" h="98425">
                  <a:moveTo>
                    <a:pt x="1994446" y="91287"/>
                  </a:moveTo>
                  <a:lnTo>
                    <a:pt x="1987677" y="91287"/>
                  </a:lnTo>
                  <a:lnTo>
                    <a:pt x="1987677" y="98069"/>
                  </a:lnTo>
                  <a:lnTo>
                    <a:pt x="1994446" y="98069"/>
                  </a:lnTo>
                  <a:lnTo>
                    <a:pt x="1994446" y="91287"/>
                  </a:lnTo>
                  <a:close/>
                </a:path>
                <a:path w="2382520" h="98425">
                  <a:moveTo>
                    <a:pt x="1994446" y="45643"/>
                  </a:moveTo>
                  <a:lnTo>
                    <a:pt x="1987677" y="45643"/>
                  </a:lnTo>
                  <a:lnTo>
                    <a:pt x="1987677" y="52412"/>
                  </a:lnTo>
                  <a:lnTo>
                    <a:pt x="1994446" y="52412"/>
                  </a:lnTo>
                  <a:lnTo>
                    <a:pt x="1994446" y="45643"/>
                  </a:lnTo>
                  <a:close/>
                </a:path>
                <a:path w="2382520" h="98425">
                  <a:moveTo>
                    <a:pt x="2042934" y="91287"/>
                  </a:moveTo>
                  <a:lnTo>
                    <a:pt x="2036165" y="91287"/>
                  </a:lnTo>
                  <a:lnTo>
                    <a:pt x="2036165" y="98069"/>
                  </a:lnTo>
                  <a:lnTo>
                    <a:pt x="2042934" y="98069"/>
                  </a:lnTo>
                  <a:lnTo>
                    <a:pt x="2042934" y="91287"/>
                  </a:lnTo>
                  <a:close/>
                </a:path>
                <a:path w="2382520" h="98425">
                  <a:moveTo>
                    <a:pt x="2042934" y="45643"/>
                  </a:moveTo>
                  <a:lnTo>
                    <a:pt x="2036165" y="45643"/>
                  </a:lnTo>
                  <a:lnTo>
                    <a:pt x="2036165" y="52412"/>
                  </a:lnTo>
                  <a:lnTo>
                    <a:pt x="2042934" y="52412"/>
                  </a:lnTo>
                  <a:lnTo>
                    <a:pt x="2042934" y="45643"/>
                  </a:lnTo>
                  <a:close/>
                </a:path>
                <a:path w="2382520" h="98425">
                  <a:moveTo>
                    <a:pt x="2091423" y="91287"/>
                  </a:moveTo>
                  <a:lnTo>
                    <a:pt x="2084654" y="91287"/>
                  </a:lnTo>
                  <a:lnTo>
                    <a:pt x="2084654" y="98069"/>
                  </a:lnTo>
                  <a:lnTo>
                    <a:pt x="2091423" y="98069"/>
                  </a:lnTo>
                  <a:lnTo>
                    <a:pt x="2091423" y="91287"/>
                  </a:lnTo>
                  <a:close/>
                </a:path>
                <a:path w="2382520" h="98425">
                  <a:moveTo>
                    <a:pt x="2091423" y="45643"/>
                  </a:moveTo>
                  <a:lnTo>
                    <a:pt x="2084654" y="45643"/>
                  </a:lnTo>
                  <a:lnTo>
                    <a:pt x="2084654" y="52412"/>
                  </a:lnTo>
                  <a:lnTo>
                    <a:pt x="2091423" y="52412"/>
                  </a:lnTo>
                  <a:lnTo>
                    <a:pt x="2091423" y="45643"/>
                  </a:lnTo>
                  <a:close/>
                </a:path>
                <a:path w="2382520" h="98425">
                  <a:moveTo>
                    <a:pt x="2139873" y="91287"/>
                  </a:moveTo>
                  <a:lnTo>
                    <a:pt x="2133104" y="91287"/>
                  </a:lnTo>
                  <a:lnTo>
                    <a:pt x="2133104" y="98069"/>
                  </a:lnTo>
                  <a:lnTo>
                    <a:pt x="2139873" y="98069"/>
                  </a:lnTo>
                  <a:lnTo>
                    <a:pt x="2139873" y="91287"/>
                  </a:lnTo>
                  <a:close/>
                </a:path>
                <a:path w="2382520" h="98425">
                  <a:moveTo>
                    <a:pt x="2139873" y="45643"/>
                  </a:moveTo>
                  <a:lnTo>
                    <a:pt x="2133104" y="45643"/>
                  </a:lnTo>
                  <a:lnTo>
                    <a:pt x="2133104" y="52412"/>
                  </a:lnTo>
                  <a:lnTo>
                    <a:pt x="2139873" y="52412"/>
                  </a:lnTo>
                  <a:lnTo>
                    <a:pt x="2139873" y="45643"/>
                  </a:lnTo>
                  <a:close/>
                </a:path>
                <a:path w="2382520" h="98425">
                  <a:moveTo>
                    <a:pt x="2188362" y="91287"/>
                  </a:moveTo>
                  <a:lnTo>
                    <a:pt x="2181606" y="91287"/>
                  </a:lnTo>
                  <a:lnTo>
                    <a:pt x="2181606" y="98069"/>
                  </a:lnTo>
                  <a:lnTo>
                    <a:pt x="2188362" y="98069"/>
                  </a:lnTo>
                  <a:lnTo>
                    <a:pt x="2188362" y="91287"/>
                  </a:lnTo>
                  <a:close/>
                </a:path>
                <a:path w="2382520" h="98425">
                  <a:moveTo>
                    <a:pt x="2188362" y="45643"/>
                  </a:moveTo>
                  <a:lnTo>
                    <a:pt x="2181606" y="45643"/>
                  </a:lnTo>
                  <a:lnTo>
                    <a:pt x="2181606" y="52412"/>
                  </a:lnTo>
                  <a:lnTo>
                    <a:pt x="2188362" y="52412"/>
                  </a:lnTo>
                  <a:lnTo>
                    <a:pt x="2188362" y="45643"/>
                  </a:lnTo>
                  <a:close/>
                </a:path>
                <a:path w="2382520" h="98425">
                  <a:moveTo>
                    <a:pt x="2236863" y="91287"/>
                  </a:moveTo>
                  <a:lnTo>
                    <a:pt x="2230094" y="91287"/>
                  </a:lnTo>
                  <a:lnTo>
                    <a:pt x="2230094" y="98069"/>
                  </a:lnTo>
                  <a:lnTo>
                    <a:pt x="2236863" y="98069"/>
                  </a:lnTo>
                  <a:lnTo>
                    <a:pt x="2236863" y="91287"/>
                  </a:lnTo>
                  <a:close/>
                </a:path>
                <a:path w="2382520" h="98425">
                  <a:moveTo>
                    <a:pt x="2236863" y="45643"/>
                  </a:moveTo>
                  <a:lnTo>
                    <a:pt x="2230094" y="45643"/>
                  </a:lnTo>
                  <a:lnTo>
                    <a:pt x="2230094" y="52412"/>
                  </a:lnTo>
                  <a:lnTo>
                    <a:pt x="2236863" y="52412"/>
                  </a:lnTo>
                  <a:lnTo>
                    <a:pt x="2236863" y="45643"/>
                  </a:lnTo>
                  <a:close/>
                </a:path>
                <a:path w="2382520" h="98425">
                  <a:moveTo>
                    <a:pt x="2285352" y="91287"/>
                  </a:moveTo>
                  <a:lnTo>
                    <a:pt x="2278583" y="91287"/>
                  </a:lnTo>
                  <a:lnTo>
                    <a:pt x="2278583" y="98069"/>
                  </a:lnTo>
                  <a:lnTo>
                    <a:pt x="2285352" y="98069"/>
                  </a:lnTo>
                  <a:lnTo>
                    <a:pt x="2285352" y="91287"/>
                  </a:lnTo>
                  <a:close/>
                </a:path>
                <a:path w="2382520" h="98425">
                  <a:moveTo>
                    <a:pt x="2285352" y="45643"/>
                  </a:moveTo>
                  <a:lnTo>
                    <a:pt x="2278583" y="45643"/>
                  </a:lnTo>
                  <a:lnTo>
                    <a:pt x="2278583" y="52412"/>
                  </a:lnTo>
                  <a:lnTo>
                    <a:pt x="2285352" y="52412"/>
                  </a:lnTo>
                  <a:lnTo>
                    <a:pt x="2285352" y="45643"/>
                  </a:lnTo>
                  <a:close/>
                </a:path>
                <a:path w="2382520" h="98425">
                  <a:moveTo>
                    <a:pt x="2333802" y="91287"/>
                  </a:moveTo>
                  <a:lnTo>
                    <a:pt x="2327033" y="91287"/>
                  </a:lnTo>
                  <a:lnTo>
                    <a:pt x="2327033" y="98069"/>
                  </a:lnTo>
                  <a:lnTo>
                    <a:pt x="2333802" y="98069"/>
                  </a:lnTo>
                  <a:lnTo>
                    <a:pt x="2333802" y="91287"/>
                  </a:lnTo>
                  <a:close/>
                </a:path>
                <a:path w="2382520" h="98425">
                  <a:moveTo>
                    <a:pt x="2333802" y="45643"/>
                  </a:moveTo>
                  <a:lnTo>
                    <a:pt x="2327033" y="45643"/>
                  </a:lnTo>
                  <a:lnTo>
                    <a:pt x="2327033" y="52412"/>
                  </a:lnTo>
                  <a:lnTo>
                    <a:pt x="2333802" y="52412"/>
                  </a:lnTo>
                  <a:lnTo>
                    <a:pt x="2333802" y="45643"/>
                  </a:lnTo>
                  <a:close/>
                </a:path>
                <a:path w="2382520" h="98425">
                  <a:moveTo>
                    <a:pt x="2382278" y="91287"/>
                  </a:moveTo>
                  <a:lnTo>
                    <a:pt x="2375522" y="91287"/>
                  </a:lnTo>
                  <a:lnTo>
                    <a:pt x="2375522" y="98069"/>
                  </a:lnTo>
                  <a:lnTo>
                    <a:pt x="2382278" y="98069"/>
                  </a:lnTo>
                  <a:lnTo>
                    <a:pt x="2382278" y="91287"/>
                  </a:lnTo>
                  <a:close/>
                </a:path>
                <a:path w="2382520" h="98425">
                  <a:moveTo>
                    <a:pt x="2382278" y="45643"/>
                  </a:moveTo>
                  <a:lnTo>
                    <a:pt x="2375522" y="45643"/>
                  </a:lnTo>
                  <a:lnTo>
                    <a:pt x="2375522" y="52412"/>
                  </a:lnTo>
                  <a:lnTo>
                    <a:pt x="2382278" y="52412"/>
                  </a:lnTo>
                  <a:lnTo>
                    <a:pt x="2382278" y="45643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362506" y="2166416"/>
              <a:ext cx="2237105" cy="52705"/>
            </a:xfrm>
            <a:custGeom>
              <a:avLst/>
              <a:gdLst/>
              <a:ahLst/>
              <a:cxnLst/>
              <a:rect l="l" t="t" r="r" b="b"/>
              <a:pathLst>
                <a:path w="2237104" h="52705">
                  <a:moveTo>
                    <a:pt x="6769" y="45656"/>
                  </a:moveTo>
                  <a:lnTo>
                    <a:pt x="0" y="45656"/>
                  </a:lnTo>
                  <a:lnTo>
                    <a:pt x="0" y="52425"/>
                  </a:lnTo>
                  <a:lnTo>
                    <a:pt x="6769" y="52425"/>
                  </a:lnTo>
                  <a:lnTo>
                    <a:pt x="6769" y="45656"/>
                  </a:lnTo>
                  <a:close/>
                </a:path>
                <a:path w="2237104" h="52705">
                  <a:moveTo>
                    <a:pt x="6769" y="0"/>
                  </a:moveTo>
                  <a:lnTo>
                    <a:pt x="0" y="0"/>
                  </a:lnTo>
                  <a:lnTo>
                    <a:pt x="0" y="6769"/>
                  </a:lnTo>
                  <a:lnTo>
                    <a:pt x="6769" y="6769"/>
                  </a:lnTo>
                  <a:lnTo>
                    <a:pt x="6769" y="0"/>
                  </a:lnTo>
                  <a:close/>
                </a:path>
                <a:path w="2237104" h="52705">
                  <a:moveTo>
                    <a:pt x="55257" y="45656"/>
                  </a:moveTo>
                  <a:lnTo>
                    <a:pt x="48488" y="45656"/>
                  </a:lnTo>
                  <a:lnTo>
                    <a:pt x="48488" y="52425"/>
                  </a:lnTo>
                  <a:lnTo>
                    <a:pt x="55257" y="52425"/>
                  </a:lnTo>
                  <a:lnTo>
                    <a:pt x="55257" y="45656"/>
                  </a:lnTo>
                  <a:close/>
                </a:path>
                <a:path w="2237104" h="52705">
                  <a:moveTo>
                    <a:pt x="55257" y="0"/>
                  </a:moveTo>
                  <a:lnTo>
                    <a:pt x="48488" y="0"/>
                  </a:lnTo>
                  <a:lnTo>
                    <a:pt x="48488" y="6769"/>
                  </a:lnTo>
                  <a:lnTo>
                    <a:pt x="55257" y="6769"/>
                  </a:lnTo>
                  <a:lnTo>
                    <a:pt x="55257" y="0"/>
                  </a:lnTo>
                  <a:close/>
                </a:path>
                <a:path w="2237104" h="52705">
                  <a:moveTo>
                    <a:pt x="103746" y="45656"/>
                  </a:moveTo>
                  <a:lnTo>
                    <a:pt x="96989" y="45656"/>
                  </a:lnTo>
                  <a:lnTo>
                    <a:pt x="96989" y="52425"/>
                  </a:lnTo>
                  <a:lnTo>
                    <a:pt x="103746" y="52425"/>
                  </a:lnTo>
                  <a:lnTo>
                    <a:pt x="103746" y="45656"/>
                  </a:lnTo>
                  <a:close/>
                </a:path>
                <a:path w="2237104" h="52705">
                  <a:moveTo>
                    <a:pt x="103746" y="0"/>
                  </a:moveTo>
                  <a:lnTo>
                    <a:pt x="96989" y="0"/>
                  </a:lnTo>
                  <a:lnTo>
                    <a:pt x="96989" y="6769"/>
                  </a:lnTo>
                  <a:lnTo>
                    <a:pt x="103746" y="6769"/>
                  </a:lnTo>
                  <a:lnTo>
                    <a:pt x="103746" y="0"/>
                  </a:lnTo>
                  <a:close/>
                </a:path>
                <a:path w="2237104" h="52705">
                  <a:moveTo>
                    <a:pt x="152209" y="45656"/>
                  </a:moveTo>
                  <a:lnTo>
                    <a:pt x="145440" y="45656"/>
                  </a:lnTo>
                  <a:lnTo>
                    <a:pt x="145440" y="52425"/>
                  </a:lnTo>
                  <a:lnTo>
                    <a:pt x="152209" y="52425"/>
                  </a:lnTo>
                  <a:lnTo>
                    <a:pt x="152209" y="45656"/>
                  </a:lnTo>
                  <a:close/>
                </a:path>
                <a:path w="2237104" h="52705">
                  <a:moveTo>
                    <a:pt x="152209" y="0"/>
                  </a:moveTo>
                  <a:lnTo>
                    <a:pt x="145440" y="0"/>
                  </a:lnTo>
                  <a:lnTo>
                    <a:pt x="145440" y="6769"/>
                  </a:lnTo>
                  <a:lnTo>
                    <a:pt x="152209" y="6769"/>
                  </a:lnTo>
                  <a:lnTo>
                    <a:pt x="152209" y="0"/>
                  </a:lnTo>
                  <a:close/>
                </a:path>
                <a:path w="2237104" h="52705">
                  <a:moveTo>
                    <a:pt x="200698" y="45656"/>
                  </a:moveTo>
                  <a:lnTo>
                    <a:pt x="193929" y="45656"/>
                  </a:lnTo>
                  <a:lnTo>
                    <a:pt x="193929" y="52425"/>
                  </a:lnTo>
                  <a:lnTo>
                    <a:pt x="200698" y="52425"/>
                  </a:lnTo>
                  <a:lnTo>
                    <a:pt x="200698" y="45656"/>
                  </a:lnTo>
                  <a:close/>
                </a:path>
                <a:path w="2237104" h="52705">
                  <a:moveTo>
                    <a:pt x="200698" y="0"/>
                  </a:moveTo>
                  <a:lnTo>
                    <a:pt x="193929" y="0"/>
                  </a:lnTo>
                  <a:lnTo>
                    <a:pt x="193929" y="6769"/>
                  </a:lnTo>
                  <a:lnTo>
                    <a:pt x="200698" y="6769"/>
                  </a:lnTo>
                  <a:lnTo>
                    <a:pt x="200698" y="0"/>
                  </a:lnTo>
                  <a:close/>
                </a:path>
                <a:path w="2237104" h="52705">
                  <a:moveTo>
                    <a:pt x="249186" y="45656"/>
                  </a:moveTo>
                  <a:lnTo>
                    <a:pt x="242417" y="45656"/>
                  </a:lnTo>
                  <a:lnTo>
                    <a:pt x="242417" y="52425"/>
                  </a:lnTo>
                  <a:lnTo>
                    <a:pt x="249186" y="52425"/>
                  </a:lnTo>
                  <a:lnTo>
                    <a:pt x="249186" y="45656"/>
                  </a:lnTo>
                  <a:close/>
                </a:path>
                <a:path w="2237104" h="52705">
                  <a:moveTo>
                    <a:pt x="249186" y="0"/>
                  </a:moveTo>
                  <a:lnTo>
                    <a:pt x="242417" y="0"/>
                  </a:lnTo>
                  <a:lnTo>
                    <a:pt x="242417" y="6769"/>
                  </a:lnTo>
                  <a:lnTo>
                    <a:pt x="249186" y="6769"/>
                  </a:lnTo>
                  <a:lnTo>
                    <a:pt x="249186" y="0"/>
                  </a:lnTo>
                  <a:close/>
                </a:path>
                <a:path w="2237104" h="52705">
                  <a:moveTo>
                    <a:pt x="297675" y="45656"/>
                  </a:moveTo>
                  <a:lnTo>
                    <a:pt x="290906" y="45656"/>
                  </a:lnTo>
                  <a:lnTo>
                    <a:pt x="290906" y="52425"/>
                  </a:lnTo>
                  <a:lnTo>
                    <a:pt x="297675" y="52425"/>
                  </a:lnTo>
                  <a:lnTo>
                    <a:pt x="297675" y="45656"/>
                  </a:lnTo>
                  <a:close/>
                </a:path>
                <a:path w="2237104" h="52705">
                  <a:moveTo>
                    <a:pt x="297675" y="0"/>
                  </a:moveTo>
                  <a:lnTo>
                    <a:pt x="290906" y="0"/>
                  </a:lnTo>
                  <a:lnTo>
                    <a:pt x="290906" y="6769"/>
                  </a:lnTo>
                  <a:lnTo>
                    <a:pt x="297675" y="6769"/>
                  </a:lnTo>
                  <a:lnTo>
                    <a:pt x="297675" y="0"/>
                  </a:lnTo>
                  <a:close/>
                </a:path>
                <a:path w="2237104" h="52705">
                  <a:moveTo>
                    <a:pt x="346125" y="45656"/>
                  </a:moveTo>
                  <a:lnTo>
                    <a:pt x="339356" y="45656"/>
                  </a:lnTo>
                  <a:lnTo>
                    <a:pt x="339356" y="52425"/>
                  </a:lnTo>
                  <a:lnTo>
                    <a:pt x="346125" y="52425"/>
                  </a:lnTo>
                  <a:lnTo>
                    <a:pt x="346125" y="45656"/>
                  </a:lnTo>
                  <a:close/>
                </a:path>
                <a:path w="2237104" h="52705">
                  <a:moveTo>
                    <a:pt x="346125" y="0"/>
                  </a:moveTo>
                  <a:lnTo>
                    <a:pt x="339356" y="0"/>
                  </a:lnTo>
                  <a:lnTo>
                    <a:pt x="339356" y="6769"/>
                  </a:lnTo>
                  <a:lnTo>
                    <a:pt x="346125" y="6769"/>
                  </a:lnTo>
                  <a:lnTo>
                    <a:pt x="346125" y="0"/>
                  </a:lnTo>
                  <a:close/>
                </a:path>
                <a:path w="2237104" h="52705">
                  <a:moveTo>
                    <a:pt x="394627" y="45656"/>
                  </a:moveTo>
                  <a:lnTo>
                    <a:pt x="387845" y="45656"/>
                  </a:lnTo>
                  <a:lnTo>
                    <a:pt x="387845" y="52425"/>
                  </a:lnTo>
                  <a:lnTo>
                    <a:pt x="394627" y="52425"/>
                  </a:lnTo>
                  <a:lnTo>
                    <a:pt x="394627" y="45656"/>
                  </a:lnTo>
                  <a:close/>
                </a:path>
                <a:path w="2237104" h="52705">
                  <a:moveTo>
                    <a:pt x="394627" y="0"/>
                  </a:moveTo>
                  <a:lnTo>
                    <a:pt x="387845" y="0"/>
                  </a:lnTo>
                  <a:lnTo>
                    <a:pt x="387845" y="6769"/>
                  </a:lnTo>
                  <a:lnTo>
                    <a:pt x="394627" y="6769"/>
                  </a:lnTo>
                  <a:lnTo>
                    <a:pt x="394627" y="0"/>
                  </a:lnTo>
                  <a:close/>
                </a:path>
                <a:path w="2237104" h="52705">
                  <a:moveTo>
                    <a:pt x="443115" y="45656"/>
                  </a:moveTo>
                  <a:lnTo>
                    <a:pt x="436346" y="45656"/>
                  </a:lnTo>
                  <a:lnTo>
                    <a:pt x="436346" y="52425"/>
                  </a:lnTo>
                  <a:lnTo>
                    <a:pt x="443115" y="52425"/>
                  </a:lnTo>
                  <a:lnTo>
                    <a:pt x="443115" y="45656"/>
                  </a:lnTo>
                  <a:close/>
                </a:path>
                <a:path w="2237104" h="52705">
                  <a:moveTo>
                    <a:pt x="443115" y="0"/>
                  </a:moveTo>
                  <a:lnTo>
                    <a:pt x="436346" y="0"/>
                  </a:lnTo>
                  <a:lnTo>
                    <a:pt x="436346" y="6769"/>
                  </a:lnTo>
                  <a:lnTo>
                    <a:pt x="443115" y="6769"/>
                  </a:lnTo>
                  <a:lnTo>
                    <a:pt x="443115" y="0"/>
                  </a:lnTo>
                  <a:close/>
                </a:path>
                <a:path w="2237104" h="52705">
                  <a:moveTo>
                    <a:pt x="491566" y="45656"/>
                  </a:moveTo>
                  <a:lnTo>
                    <a:pt x="484797" y="45656"/>
                  </a:lnTo>
                  <a:lnTo>
                    <a:pt x="484797" y="52425"/>
                  </a:lnTo>
                  <a:lnTo>
                    <a:pt x="491566" y="52425"/>
                  </a:lnTo>
                  <a:lnTo>
                    <a:pt x="491566" y="45656"/>
                  </a:lnTo>
                  <a:close/>
                </a:path>
                <a:path w="2237104" h="52705">
                  <a:moveTo>
                    <a:pt x="491566" y="0"/>
                  </a:moveTo>
                  <a:lnTo>
                    <a:pt x="484797" y="0"/>
                  </a:lnTo>
                  <a:lnTo>
                    <a:pt x="484797" y="6769"/>
                  </a:lnTo>
                  <a:lnTo>
                    <a:pt x="491566" y="6769"/>
                  </a:lnTo>
                  <a:lnTo>
                    <a:pt x="491566" y="0"/>
                  </a:lnTo>
                  <a:close/>
                </a:path>
                <a:path w="2237104" h="52705">
                  <a:moveTo>
                    <a:pt x="540054" y="45656"/>
                  </a:moveTo>
                  <a:lnTo>
                    <a:pt x="533285" y="45656"/>
                  </a:lnTo>
                  <a:lnTo>
                    <a:pt x="533285" y="52425"/>
                  </a:lnTo>
                  <a:lnTo>
                    <a:pt x="540054" y="52425"/>
                  </a:lnTo>
                  <a:lnTo>
                    <a:pt x="540054" y="45656"/>
                  </a:lnTo>
                  <a:close/>
                </a:path>
                <a:path w="2237104" h="52705">
                  <a:moveTo>
                    <a:pt x="540054" y="0"/>
                  </a:moveTo>
                  <a:lnTo>
                    <a:pt x="533285" y="0"/>
                  </a:lnTo>
                  <a:lnTo>
                    <a:pt x="533285" y="6769"/>
                  </a:lnTo>
                  <a:lnTo>
                    <a:pt x="540054" y="6769"/>
                  </a:lnTo>
                  <a:lnTo>
                    <a:pt x="540054" y="0"/>
                  </a:lnTo>
                  <a:close/>
                </a:path>
                <a:path w="2237104" h="52705">
                  <a:moveTo>
                    <a:pt x="588530" y="45656"/>
                  </a:moveTo>
                  <a:lnTo>
                    <a:pt x="581774" y="45656"/>
                  </a:lnTo>
                  <a:lnTo>
                    <a:pt x="581774" y="52425"/>
                  </a:lnTo>
                  <a:lnTo>
                    <a:pt x="588530" y="52425"/>
                  </a:lnTo>
                  <a:lnTo>
                    <a:pt x="588530" y="45656"/>
                  </a:lnTo>
                  <a:close/>
                </a:path>
                <a:path w="2237104" h="52705">
                  <a:moveTo>
                    <a:pt x="1121816" y="0"/>
                  </a:moveTo>
                  <a:lnTo>
                    <a:pt x="1115047" y="0"/>
                  </a:lnTo>
                  <a:lnTo>
                    <a:pt x="1115047" y="6769"/>
                  </a:lnTo>
                  <a:lnTo>
                    <a:pt x="1121816" y="6769"/>
                  </a:lnTo>
                  <a:lnTo>
                    <a:pt x="1121816" y="0"/>
                  </a:lnTo>
                  <a:close/>
                </a:path>
                <a:path w="2237104" h="52705">
                  <a:moveTo>
                    <a:pt x="1170305" y="45656"/>
                  </a:moveTo>
                  <a:lnTo>
                    <a:pt x="1163535" y="45656"/>
                  </a:lnTo>
                  <a:lnTo>
                    <a:pt x="1163535" y="52425"/>
                  </a:lnTo>
                  <a:lnTo>
                    <a:pt x="1170305" y="52425"/>
                  </a:lnTo>
                  <a:lnTo>
                    <a:pt x="1170305" y="45656"/>
                  </a:lnTo>
                  <a:close/>
                </a:path>
                <a:path w="2237104" h="52705">
                  <a:moveTo>
                    <a:pt x="1170305" y="0"/>
                  </a:moveTo>
                  <a:lnTo>
                    <a:pt x="1163535" y="0"/>
                  </a:lnTo>
                  <a:lnTo>
                    <a:pt x="1163535" y="6769"/>
                  </a:lnTo>
                  <a:lnTo>
                    <a:pt x="1170305" y="6769"/>
                  </a:lnTo>
                  <a:lnTo>
                    <a:pt x="1170305" y="0"/>
                  </a:lnTo>
                  <a:close/>
                </a:path>
                <a:path w="2237104" h="52705">
                  <a:moveTo>
                    <a:pt x="1218793" y="45656"/>
                  </a:moveTo>
                  <a:lnTo>
                    <a:pt x="1212037" y="45656"/>
                  </a:lnTo>
                  <a:lnTo>
                    <a:pt x="1212037" y="52425"/>
                  </a:lnTo>
                  <a:lnTo>
                    <a:pt x="1218793" y="52425"/>
                  </a:lnTo>
                  <a:lnTo>
                    <a:pt x="1218793" y="45656"/>
                  </a:lnTo>
                  <a:close/>
                </a:path>
                <a:path w="2237104" h="52705">
                  <a:moveTo>
                    <a:pt x="1218793" y="0"/>
                  </a:moveTo>
                  <a:lnTo>
                    <a:pt x="1212037" y="0"/>
                  </a:lnTo>
                  <a:lnTo>
                    <a:pt x="1212037" y="6769"/>
                  </a:lnTo>
                  <a:lnTo>
                    <a:pt x="1218793" y="6769"/>
                  </a:lnTo>
                  <a:lnTo>
                    <a:pt x="1218793" y="0"/>
                  </a:lnTo>
                  <a:close/>
                </a:path>
                <a:path w="2237104" h="52705">
                  <a:moveTo>
                    <a:pt x="1267256" y="45656"/>
                  </a:moveTo>
                  <a:lnTo>
                    <a:pt x="1260487" y="45656"/>
                  </a:lnTo>
                  <a:lnTo>
                    <a:pt x="1260487" y="52425"/>
                  </a:lnTo>
                  <a:lnTo>
                    <a:pt x="1267256" y="52425"/>
                  </a:lnTo>
                  <a:lnTo>
                    <a:pt x="1267256" y="45656"/>
                  </a:lnTo>
                  <a:close/>
                </a:path>
                <a:path w="2237104" h="52705">
                  <a:moveTo>
                    <a:pt x="1267256" y="0"/>
                  </a:moveTo>
                  <a:lnTo>
                    <a:pt x="1260487" y="0"/>
                  </a:lnTo>
                  <a:lnTo>
                    <a:pt x="1260487" y="6769"/>
                  </a:lnTo>
                  <a:lnTo>
                    <a:pt x="1267256" y="6769"/>
                  </a:lnTo>
                  <a:lnTo>
                    <a:pt x="1267256" y="0"/>
                  </a:lnTo>
                  <a:close/>
                </a:path>
                <a:path w="2237104" h="52705">
                  <a:moveTo>
                    <a:pt x="1315745" y="45656"/>
                  </a:moveTo>
                  <a:lnTo>
                    <a:pt x="1308976" y="45656"/>
                  </a:lnTo>
                  <a:lnTo>
                    <a:pt x="1308976" y="52425"/>
                  </a:lnTo>
                  <a:lnTo>
                    <a:pt x="1315745" y="52425"/>
                  </a:lnTo>
                  <a:lnTo>
                    <a:pt x="1315745" y="45656"/>
                  </a:lnTo>
                  <a:close/>
                </a:path>
                <a:path w="2237104" h="52705">
                  <a:moveTo>
                    <a:pt x="1315745" y="0"/>
                  </a:moveTo>
                  <a:lnTo>
                    <a:pt x="1308976" y="0"/>
                  </a:lnTo>
                  <a:lnTo>
                    <a:pt x="1308976" y="6769"/>
                  </a:lnTo>
                  <a:lnTo>
                    <a:pt x="1315745" y="6769"/>
                  </a:lnTo>
                  <a:lnTo>
                    <a:pt x="1315745" y="0"/>
                  </a:lnTo>
                  <a:close/>
                </a:path>
                <a:path w="2237104" h="52705">
                  <a:moveTo>
                    <a:pt x="1364234" y="45656"/>
                  </a:moveTo>
                  <a:lnTo>
                    <a:pt x="1357452" y="45656"/>
                  </a:lnTo>
                  <a:lnTo>
                    <a:pt x="1357452" y="52425"/>
                  </a:lnTo>
                  <a:lnTo>
                    <a:pt x="1364234" y="52425"/>
                  </a:lnTo>
                  <a:lnTo>
                    <a:pt x="1364234" y="45656"/>
                  </a:lnTo>
                  <a:close/>
                </a:path>
                <a:path w="2237104" h="52705">
                  <a:moveTo>
                    <a:pt x="1364234" y="0"/>
                  </a:moveTo>
                  <a:lnTo>
                    <a:pt x="1357452" y="0"/>
                  </a:lnTo>
                  <a:lnTo>
                    <a:pt x="1357452" y="6769"/>
                  </a:lnTo>
                  <a:lnTo>
                    <a:pt x="1364234" y="6769"/>
                  </a:lnTo>
                  <a:lnTo>
                    <a:pt x="1364234" y="0"/>
                  </a:lnTo>
                  <a:close/>
                </a:path>
                <a:path w="2237104" h="52705">
                  <a:moveTo>
                    <a:pt x="1412722" y="45656"/>
                  </a:moveTo>
                  <a:lnTo>
                    <a:pt x="1405953" y="45656"/>
                  </a:lnTo>
                  <a:lnTo>
                    <a:pt x="1405953" y="52425"/>
                  </a:lnTo>
                  <a:lnTo>
                    <a:pt x="1412722" y="52425"/>
                  </a:lnTo>
                  <a:lnTo>
                    <a:pt x="1412722" y="45656"/>
                  </a:lnTo>
                  <a:close/>
                </a:path>
                <a:path w="2237104" h="52705">
                  <a:moveTo>
                    <a:pt x="1412722" y="0"/>
                  </a:moveTo>
                  <a:lnTo>
                    <a:pt x="1405953" y="0"/>
                  </a:lnTo>
                  <a:lnTo>
                    <a:pt x="1405953" y="6769"/>
                  </a:lnTo>
                  <a:lnTo>
                    <a:pt x="1412722" y="6769"/>
                  </a:lnTo>
                  <a:lnTo>
                    <a:pt x="1412722" y="0"/>
                  </a:lnTo>
                  <a:close/>
                </a:path>
                <a:path w="2237104" h="52705">
                  <a:moveTo>
                    <a:pt x="1461173" y="45656"/>
                  </a:moveTo>
                  <a:lnTo>
                    <a:pt x="1454404" y="45656"/>
                  </a:lnTo>
                  <a:lnTo>
                    <a:pt x="1454404" y="52425"/>
                  </a:lnTo>
                  <a:lnTo>
                    <a:pt x="1461173" y="52425"/>
                  </a:lnTo>
                  <a:lnTo>
                    <a:pt x="1461173" y="45656"/>
                  </a:lnTo>
                  <a:close/>
                </a:path>
                <a:path w="2237104" h="52705">
                  <a:moveTo>
                    <a:pt x="1461173" y="0"/>
                  </a:moveTo>
                  <a:lnTo>
                    <a:pt x="1454404" y="0"/>
                  </a:lnTo>
                  <a:lnTo>
                    <a:pt x="1454404" y="6769"/>
                  </a:lnTo>
                  <a:lnTo>
                    <a:pt x="1461173" y="6769"/>
                  </a:lnTo>
                  <a:lnTo>
                    <a:pt x="1461173" y="0"/>
                  </a:lnTo>
                  <a:close/>
                </a:path>
                <a:path w="2237104" h="52705">
                  <a:moveTo>
                    <a:pt x="1509661" y="45656"/>
                  </a:moveTo>
                  <a:lnTo>
                    <a:pt x="1502892" y="45656"/>
                  </a:lnTo>
                  <a:lnTo>
                    <a:pt x="1502892" y="52425"/>
                  </a:lnTo>
                  <a:lnTo>
                    <a:pt x="1509661" y="52425"/>
                  </a:lnTo>
                  <a:lnTo>
                    <a:pt x="1509661" y="45656"/>
                  </a:lnTo>
                  <a:close/>
                </a:path>
                <a:path w="2237104" h="52705">
                  <a:moveTo>
                    <a:pt x="1509661" y="0"/>
                  </a:moveTo>
                  <a:lnTo>
                    <a:pt x="1502892" y="0"/>
                  </a:lnTo>
                  <a:lnTo>
                    <a:pt x="1502892" y="6769"/>
                  </a:lnTo>
                  <a:lnTo>
                    <a:pt x="1509661" y="6769"/>
                  </a:lnTo>
                  <a:lnTo>
                    <a:pt x="1509661" y="0"/>
                  </a:lnTo>
                  <a:close/>
                </a:path>
                <a:path w="2237104" h="52705">
                  <a:moveTo>
                    <a:pt x="1558150" y="45656"/>
                  </a:moveTo>
                  <a:lnTo>
                    <a:pt x="1551393" y="45656"/>
                  </a:lnTo>
                  <a:lnTo>
                    <a:pt x="1551393" y="52425"/>
                  </a:lnTo>
                  <a:lnTo>
                    <a:pt x="1558150" y="52425"/>
                  </a:lnTo>
                  <a:lnTo>
                    <a:pt x="1558150" y="45656"/>
                  </a:lnTo>
                  <a:close/>
                </a:path>
                <a:path w="2237104" h="52705">
                  <a:moveTo>
                    <a:pt x="1558150" y="0"/>
                  </a:moveTo>
                  <a:lnTo>
                    <a:pt x="1551393" y="0"/>
                  </a:lnTo>
                  <a:lnTo>
                    <a:pt x="1551393" y="6769"/>
                  </a:lnTo>
                  <a:lnTo>
                    <a:pt x="1558150" y="6769"/>
                  </a:lnTo>
                  <a:lnTo>
                    <a:pt x="1558150" y="0"/>
                  </a:lnTo>
                  <a:close/>
                </a:path>
                <a:path w="2237104" h="52705">
                  <a:moveTo>
                    <a:pt x="1606651" y="45656"/>
                  </a:moveTo>
                  <a:lnTo>
                    <a:pt x="1599882" y="45656"/>
                  </a:lnTo>
                  <a:lnTo>
                    <a:pt x="1599882" y="52425"/>
                  </a:lnTo>
                  <a:lnTo>
                    <a:pt x="1606651" y="52425"/>
                  </a:lnTo>
                  <a:lnTo>
                    <a:pt x="1606651" y="45656"/>
                  </a:lnTo>
                  <a:close/>
                </a:path>
                <a:path w="2237104" h="52705">
                  <a:moveTo>
                    <a:pt x="1606651" y="0"/>
                  </a:moveTo>
                  <a:lnTo>
                    <a:pt x="1599882" y="0"/>
                  </a:lnTo>
                  <a:lnTo>
                    <a:pt x="1599882" y="6769"/>
                  </a:lnTo>
                  <a:lnTo>
                    <a:pt x="1606651" y="6769"/>
                  </a:lnTo>
                  <a:lnTo>
                    <a:pt x="1606651" y="0"/>
                  </a:lnTo>
                  <a:close/>
                </a:path>
                <a:path w="2237104" h="52705">
                  <a:moveTo>
                    <a:pt x="1655102" y="45656"/>
                  </a:moveTo>
                  <a:lnTo>
                    <a:pt x="1648333" y="45656"/>
                  </a:lnTo>
                  <a:lnTo>
                    <a:pt x="1648333" y="52425"/>
                  </a:lnTo>
                  <a:lnTo>
                    <a:pt x="1655102" y="52425"/>
                  </a:lnTo>
                  <a:lnTo>
                    <a:pt x="1655102" y="45656"/>
                  </a:lnTo>
                  <a:close/>
                </a:path>
                <a:path w="2237104" h="52705">
                  <a:moveTo>
                    <a:pt x="1655102" y="0"/>
                  </a:moveTo>
                  <a:lnTo>
                    <a:pt x="1648333" y="0"/>
                  </a:lnTo>
                  <a:lnTo>
                    <a:pt x="1648333" y="6769"/>
                  </a:lnTo>
                  <a:lnTo>
                    <a:pt x="1655102" y="6769"/>
                  </a:lnTo>
                  <a:lnTo>
                    <a:pt x="1655102" y="0"/>
                  </a:lnTo>
                  <a:close/>
                </a:path>
                <a:path w="2237104" h="52705">
                  <a:moveTo>
                    <a:pt x="1703578" y="45656"/>
                  </a:moveTo>
                  <a:lnTo>
                    <a:pt x="1696821" y="45656"/>
                  </a:lnTo>
                  <a:lnTo>
                    <a:pt x="1696821" y="52425"/>
                  </a:lnTo>
                  <a:lnTo>
                    <a:pt x="1703578" y="52425"/>
                  </a:lnTo>
                  <a:lnTo>
                    <a:pt x="1703578" y="45656"/>
                  </a:lnTo>
                  <a:close/>
                </a:path>
                <a:path w="2237104" h="52705">
                  <a:moveTo>
                    <a:pt x="1703578" y="0"/>
                  </a:moveTo>
                  <a:lnTo>
                    <a:pt x="1696821" y="0"/>
                  </a:lnTo>
                  <a:lnTo>
                    <a:pt x="1696821" y="6769"/>
                  </a:lnTo>
                  <a:lnTo>
                    <a:pt x="1703578" y="6769"/>
                  </a:lnTo>
                  <a:lnTo>
                    <a:pt x="1703578" y="0"/>
                  </a:lnTo>
                  <a:close/>
                </a:path>
                <a:path w="2237104" h="52705">
                  <a:moveTo>
                    <a:pt x="1752079" y="45656"/>
                  </a:moveTo>
                  <a:lnTo>
                    <a:pt x="1745310" y="45656"/>
                  </a:lnTo>
                  <a:lnTo>
                    <a:pt x="1745310" y="52425"/>
                  </a:lnTo>
                  <a:lnTo>
                    <a:pt x="1752079" y="52425"/>
                  </a:lnTo>
                  <a:lnTo>
                    <a:pt x="1752079" y="45656"/>
                  </a:lnTo>
                  <a:close/>
                </a:path>
                <a:path w="2237104" h="52705">
                  <a:moveTo>
                    <a:pt x="1752079" y="0"/>
                  </a:moveTo>
                  <a:lnTo>
                    <a:pt x="1745310" y="0"/>
                  </a:lnTo>
                  <a:lnTo>
                    <a:pt x="1745310" y="6769"/>
                  </a:lnTo>
                  <a:lnTo>
                    <a:pt x="1752079" y="6769"/>
                  </a:lnTo>
                  <a:lnTo>
                    <a:pt x="1752079" y="0"/>
                  </a:lnTo>
                  <a:close/>
                </a:path>
                <a:path w="2237104" h="52705">
                  <a:moveTo>
                    <a:pt x="1800529" y="45656"/>
                  </a:moveTo>
                  <a:lnTo>
                    <a:pt x="1793760" y="45656"/>
                  </a:lnTo>
                  <a:lnTo>
                    <a:pt x="1793760" y="52425"/>
                  </a:lnTo>
                  <a:lnTo>
                    <a:pt x="1800529" y="52425"/>
                  </a:lnTo>
                  <a:lnTo>
                    <a:pt x="1800529" y="45656"/>
                  </a:lnTo>
                  <a:close/>
                </a:path>
                <a:path w="2237104" h="52705">
                  <a:moveTo>
                    <a:pt x="1800529" y="0"/>
                  </a:moveTo>
                  <a:lnTo>
                    <a:pt x="1793760" y="0"/>
                  </a:lnTo>
                  <a:lnTo>
                    <a:pt x="1793760" y="6769"/>
                  </a:lnTo>
                  <a:lnTo>
                    <a:pt x="1800529" y="6769"/>
                  </a:lnTo>
                  <a:lnTo>
                    <a:pt x="1800529" y="0"/>
                  </a:lnTo>
                  <a:close/>
                </a:path>
                <a:path w="2237104" h="52705">
                  <a:moveTo>
                    <a:pt x="1849018" y="45656"/>
                  </a:moveTo>
                  <a:lnTo>
                    <a:pt x="1842249" y="45656"/>
                  </a:lnTo>
                  <a:lnTo>
                    <a:pt x="1842249" y="52425"/>
                  </a:lnTo>
                  <a:lnTo>
                    <a:pt x="1849018" y="52425"/>
                  </a:lnTo>
                  <a:lnTo>
                    <a:pt x="1849018" y="45656"/>
                  </a:lnTo>
                  <a:close/>
                </a:path>
                <a:path w="2237104" h="52705">
                  <a:moveTo>
                    <a:pt x="1849018" y="0"/>
                  </a:moveTo>
                  <a:lnTo>
                    <a:pt x="1842249" y="0"/>
                  </a:lnTo>
                  <a:lnTo>
                    <a:pt x="1842249" y="6769"/>
                  </a:lnTo>
                  <a:lnTo>
                    <a:pt x="1849018" y="6769"/>
                  </a:lnTo>
                  <a:lnTo>
                    <a:pt x="1849018" y="0"/>
                  </a:lnTo>
                  <a:close/>
                </a:path>
                <a:path w="2237104" h="52705">
                  <a:moveTo>
                    <a:pt x="1897507" y="45656"/>
                  </a:moveTo>
                  <a:lnTo>
                    <a:pt x="1890737" y="45656"/>
                  </a:lnTo>
                  <a:lnTo>
                    <a:pt x="1890737" y="52425"/>
                  </a:lnTo>
                  <a:lnTo>
                    <a:pt x="1897507" y="52425"/>
                  </a:lnTo>
                  <a:lnTo>
                    <a:pt x="1897507" y="45656"/>
                  </a:lnTo>
                  <a:close/>
                </a:path>
                <a:path w="2237104" h="52705">
                  <a:moveTo>
                    <a:pt x="1897507" y="0"/>
                  </a:moveTo>
                  <a:lnTo>
                    <a:pt x="1890737" y="0"/>
                  </a:lnTo>
                  <a:lnTo>
                    <a:pt x="1890737" y="6769"/>
                  </a:lnTo>
                  <a:lnTo>
                    <a:pt x="1897507" y="6769"/>
                  </a:lnTo>
                  <a:lnTo>
                    <a:pt x="1897507" y="0"/>
                  </a:lnTo>
                  <a:close/>
                </a:path>
                <a:path w="2237104" h="52705">
                  <a:moveTo>
                    <a:pt x="1945995" y="45656"/>
                  </a:moveTo>
                  <a:lnTo>
                    <a:pt x="1939226" y="45656"/>
                  </a:lnTo>
                  <a:lnTo>
                    <a:pt x="1939226" y="52425"/>
                  </a:lnTo>
                  <a:lnTo>
                    <a:pt x="1945995" y="52425"/>
                  </a:lnTo>
                  <a:lnTo>
                    <a:pt x="1945995" y="45656"/>
                  </a:lnTo>
                  <a:close/>
                </a:path>
                <a:path w="2237104" h="52705">
                  <a:moveTo>
                    <a:pt x="1945995" y="0"/>
                  </a:moveTo>
                  <a:lnTo>
                    <a:pt x="1939226" y="0"/>
                  </a:lnTo>
                  <a:lnTo>
                    <a:pt x="1939226" y="6769"/>
                  </a:lnTo>
                  <a:lnTo>
                    <a:pt x="1945995" y="6769"/>
                  </a:lnTo>
                  <a:lnTo>
                    <a:pt x="1945995" y="0"/>
                  </a:lnTo>
                  <a:close/>
                </a:path>
                <a:path w="2237104" h="52705">
                  <a:moveTo>
                    <a:pt x="1994446" y="45656"/>
                  </a:moveTo>
                  <a:lnTo>
                    <a:pt x="1987677" y="45656"/>
                  </a:lnTo>
                  <a:lnTo>
                    <a:pt x="1987677" y="52425"/>
                  </a:lnTo>
                  <a:lnTo>
                    <a:pt x="1994446" y="52425"/>
                  </a:lnTo>
                  <a:lnTo>
                    <a:pt x="1994446" y="45656"/>
                  </a:lnTo>
                  <a:close/>
                </a:path>
                <a:path w="2237104" h="52705">
                  <a:moveTo>
                    <a:pt x="1994446" y="0"/>
                  </a:moveTo>
                  <a:lnTo>
                    <a:pt x="1987677" y="0"/>
                  </a:lnTo>
                  <a:lnTo>
                    <a:pt x="1987677" y="6769"/>
                  </a:lnTo>
                  <a:lnTo>
                    <a:pt x="1994446" y="6769"/>
                  </a:lnTo>
                  <a:lnTo>
                    <a:pt x="1994446" y="0"/>
                  </a:lnTo>
                  <a:close/>
                </a:path>
                <a:path w="2237104" h="52705">
                  <a:moveTo>
                    <a:pt x="2042934" y="45656"/>
                  </a:moveTo>
                  <a:lnTo>
                    <a:pt x="2036178" y="45656"/>
                  </a:lnTo>
                  <a:lnTo>
                    <a:pt x="2036178" y="52425"/>
                  </a:lnTo>
                  <a:lnTo>
                    <a:pt x="2042934" y="52425"/>
                  </a:lnTo>
                  <a:lnTo>
                    <a:pt x="2042934" y="45656"/>
                  </a:lnTo>
                  <a:close/>
                </a:path>
                <a:path w="2237104" h="52705">
                  <a:moveTo>
                    <a:pt x="2042934" y="0"/>
                  </a:moveTo>
                  <a:lnTo>
                    <a:pt x="2036178" y="0"/>
                  </a:lnTo>
                  <a:lnTo>
                    <a:pt x="2036178" y="6769"/>
                  </a:lnTo>
                  <a:lnTo>
                    <a:pt x="2042934" y="6769"/>
                  </a:lnTo>
                  <a:lnTo>
                    <a:pt x="2042934" y="0"/>
                  </a:lnTo>
                  <a:close/>
                </a:path>
                <a:path w="2237104" h="52705">
                  <a:moveTo>
                    <a:pt x="2091436" y="45656"/>
                  </a:moveTo>
                  <a:lnTo>
                    <a:pt x="2084666" y="45656"/>
                  </a:lnTo>
                  <a:lnTo>
                    <a:pt x="2084666" y="52425"/>
                  </a:lnTo>
                  <a:lnTo>
                    <a:pt x="2091436" y="52425"/>
                  </a:lnTo>
                  <a:lnTo>
                    <a:pt x="2091436" y="45656"/>
                  </a:lnTo>
                  <a:close/>
                </a:path>
                <a:path w="2237104" h="52705">
                  <a:moveTo>
                    <a:pt x="2091436" y="0"/>
                  </a:moveTo>
                  <a:lnTo>
                    <a:pt x="2084666" y="0"/>
                  </a:lnTo>
                  <a:lnTo>
                    <a:pt x="2084666" y="6769"/>
                  </a:lnTo>
                  <a:lnTo>
                    <a:pt x="2091436" y="6769"/>
                  </a:lnTo>
                  <a:lnTo>
                    <a:pt x="2091436" y="0"/>
                  </a:lnTo>
                  <a:close/>
                </a:path>
                <a:path w="2237104" h="52705">
                  <a:moveTo>
                    <a:pt x="2139924" y="45656"/>
                  </a:moveTo>
                  <a:lnTo>
                    <a:pt x="2133155" y="45656"/>
                  </a:lnTo>
                  <a:lnTo>
                    <a:pt x="2133155" y="52425"/>
                  </a:lnTo>
                  <a:lnTo>
                    <a:pt x="2139924" y="52425"/>
                  </a:lnTo>
                  <a:lnTo>
                    <a:pt x="2139924" y="45656"/>
                  </a:lnTo>
                  <a:close/>
                </a:path>
                <a:path w="2237104" h="52705">
                  <a:moveTo>
                    <a:pt x="2139924" y="0"/>
                  </a:moveTo>
                  <a:lnTo>
                    <a:pt x="2133155" y="0"/>
                  </a:lnTo>
                  <a:lnTo>
                    <a:pt x="2133155" y="6769"/>
                  </a:lnTo>
                  <a:lnTo>
                    <a:pt x="2139924" y="6769"/>
                  </a:lnTo>
                  <a:lnTo>
                    <a:pt x="2139924" y="0"/>
                  </a:lnTo>
                  <a:close/>
                </a:path>
                <a:path w="2237104" h="52705">
                  <a:moveTo>
                    <a:pt x="2188375" y="45656"/>
                  </a:moveTo>
                  <a:lnTo>
                    <a:pt x="2181606" y="45656"/>
                  </a:lnTo>
                  <a:lnTo>
                    <a:pt x="2181606" y="52425"/>
                  </a:lnTo>
                  <a:lnTo>
                    <a:pt x="2188375" y="52425"/>
                  </a:lnTo>
                  <a:lnTo>
                    <a:pt x="2188375" y="45656"/>
                  </a:lnTo>
                  <a:close/>
                </a:path>
                <a:path w="2237104" h="52705">
                  <a:moveTo>
                    <a:pt x="2188375" y="0"/>
                  </a:moveTo>
                  <a:lnTo>
                    <a:pt x="2181606" y="0"/>
                  </a:lnTo>
                  <a:lnTo>
                    <a:pt x="2181606" y="6769"/>
                  </a:lnTo>
                  <a:lnTo>
                    <a:pt x="2188375" y="6769"/>
                  </a:lnTo>
                  <a:lnTo>
                    <a:pt x="2188375" y="0"/>
                  </a:lnTo>
                  <a:close/>
                </a:path>
                <a:path w="2237104" h="52705">
                  <a:moveTo>
                    <a:pt x="2236851" y="45656"/>
                  </a:moveTo>
                  <a:lnTo>
                    <a:pt x="2230094" y="45656"/>
                  </a:lnTo>
                  <a:lnTo>
                    <a:pt x="2230094" y="52425"/>
                  </a:lnTo>
                  <a:lnTo>
                    <a:pt x="2236851" y="52425"/>
                  </a:lnTo>
                  <a:lnTo>
                    <a:pt x="2236851" y="45656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604924" y="2029510"/>
              <a:ext cx="1994535" cy="144145"/>
            </a:xfrm>
            <a:custGeom>
              <a:avLst/>
              <a:gdLst/>
              <a:ahLst/>
              <a:cxnLst/>
              <a:rect l="l" t="t" r="r" b="b"/>
              <a:pathLst>
                <a:path w="1994535" h="144144">
                  <a:moveTo>
                    <a:pt x="6769" y="91287"/>
                  </a:moveTo>
                  <a:lnTo>
                    <a:pt x="0" y="91287"/>
                  </a:lnTo>
                  <a:lnTo>
                    <a:pt x="0" y="98056"/>
                  </a:lnTo>
                  <a:lnTo>
                    <a:pt x="6769" y="98056"/>
                  </a:lnTo>
                  <a:lnTo>
                    <a:pt x="6769" y="91287"/>
                  </a:lnTo>
                  <a:close/>
                </a:path>
                <a:path w="1994535" h="144144">
                  <a:moveTo>
                    <a:pt x="55257" y="91287"/>
                  </a:moveTo>
                  <a:lnTo>
                    <a:pt x="48488" y="91287"/>
                  </a:lnTo>
                  <a:lnTo>
                    <a:pt x="48488" y="98056"/>
                  </a:lnTo>
                  <a:lnTo>
                    <a:pt x="55257" y="98056"/>
                  </a:lnTo>
                  <a:lnTo>
                    <a:pt x="55257" y="91287"/>
                  </a:lnTo>
                  <a:close/>
                </a:path>
                <a:path w="1994535" h="144144">
                  <a:moveTo>
                    <a:pt x="152209" y="91287"/>
                  </a:moveTo>
                  <a:lnTo>
                    <a:pt x="145427" y="91287"/>
                  </a:lnTo>
                  <a:lnTo>
                    <a:pt x="145427" y="98056"/>
                  </a:lnTo>
                  <a:lnTo>
                    <a:pt x="152209" y="98056"/>
                  </a:lnTo>
                  <a:lnTo>
                    <a:pt x="152209" y="91287"/>
                  </a:lnTo>
                  <a:close/>
                </a:path>
                <a:path w="1994535" h="144144">
                  <a:moveTo>
                    <a:pt x="200698" y="91287"/>
                  </a:moveTo>
                  <a:lnTo>
                    <a:pt x="193929" y="91287"/>
                  </a:lnTo>
                  <a:lnTo>
                    <a:pt x="193929" y="98056"/>
                  </a:lnTo>
                  <a:lnTo>
                    <a:pt x="200698" y="98056"/>
                  </a:lnTo>
                  <a:lnTo>
                    <a:pt x="200698" y="91287"/>
                  </a:lnTo>
                  <a:close/>
                </a:path>
                <a:path w="1994535" h="144144">
                  <a:moveTo>
                    <a:pt x="249148" y="91287"/>
                  </a:moveTo>
                  <a:lnTo>
                    <a:pt x="242379" y="91287"/>
                  </a:lnTo>
                  <a:lnTo>
                    <a:pt x="242379" y="98056"/>
                  </a:lnTo>
                  <a:lnTo>
                    <a:pt x="249148" y="98056"/>
                  </a:lnTo>
                  <a:lnTo>
                    <a:pt x="249148" y="91287"/>
                  </a:lnTo>
                  <a:close/>
                </a:path>
                <a:path w="1994535" h="144144">
                  <a:moveTo>
                    <a:pt x="879398" y="91287"/>
                  </a:moveTo>
                  <a:lnTo>
                    <a:pt x="872629" y="91287"/>
                  </a:lnTo>
                  <a:lnTo>
                    <a:pt x="872629" y="98056"/>
                  </a:lnTo>
                  <a:lnTo>
                    <a:pt x="879398" y="98056"/>
                  </a:lnTo>
                  <a:lnTo>
                    <a:pt x="879398" y="91287"/>
                  </a:lnTo>
                  <a:close/>
                </a:path>
                <a:path w="1994535" h="144144">
                  <a:moveTo>
                    <a:pt x="927887" y="91287"/>
                  </a:moveTo>
                  <a:lnTo>
                    <a:pt x="921118" y="91287"/>
                  </a:lnTo>
                  <a:lnTo>
                    <a:pt x="921118" y="98056"/>
                  </a:lnTo>
                  <a:lnTo>
                    <a:pt x="927887" y="98056"/>
                  </a:lnTo>
                  <a:lnTo>
                    <a:pt x="927887" y="91287"/>
                  </a:lnTo>
                  <a:close/>
                </a:path>
                <a:path w="1994535" h="144144">
                  <a:moveTo>
                    <a:pt x="927887" y="45669"/>
                  </a:moveTo>
                  <a:lnTo>
                    <a:pt x="921118" y="45669"/>
                  </a:lnTo>
                  <a:lnTo>
                    <a:pt x="921118" y="52438"/>
                  </a:lnTo>
                  <a:lnTo>
                    <a:pt x="927887" y="52438"/>
                  </a:lnTo>
                  <a:lnTo>
                    <a:pt x="927887" y="45669"/>
                  </a:lnTo>
                  <a:close/>
                </a:path>
                <a:path w="1994535" h="144144">
                  <a:moveTo>
                    <a:pt x="976376" y="91287"/>
                  </a:moveTo>
                  <a:lnTo>
                    <a:pt x="969619" y="91287"/>
                  </a:lnTo>
                  <a:lnTo>
                    <a:pt x="969619" y="98056"/>
                  </a:lnTo>
                  <a:lnTo>
                    <a:pt x="976376" y="98056"/>
                  </a:lnTo>
                  <a:lnTo>
                    <a:pt x="976376" y="91287"/>
                  </a:lnTo>
                  <a:close/>
                </a:path>
                <a:path w="1994535" h="144144">
                  <a:moveTo>
                    <a:pt x="976376" y="45669"/>
                  </a:moveTo>
                  <a:lnTo>
                    <a:pt x="969619" y="45669"/>
                  </a:lnTo>
                  <a:lnTo>
                    <a:pt x="969619" y="52438"/>
                  </a:lnTo>
                  <a:lnTo>
                    <a:pt x="976376" y="52438"/>
                  </a:lnTo>
                  <a:lnTo>
                    <a:pt x="976376" y="45669"/>
                  </a:lnTo>
                  <a:close/>
                </a:path>
                <a:path w="1994535" h="144144">
                  <a:moveTo>
                    <a:pt x="976376" y="0"/>
                  </a:moveTo>
                  <a:lnTo>
                    <a:pt x="969619" y="0"/>
                  </a:lnTo>
                  <a:lnTo>
                    <a:pt x="969619" y="6769"/>
                  </a:lnTo>
                  <a:lnTo>
                    <a:pt x="976376" y="6769"/>
                  </a:lnTo>
                  <a:lnTo>
                    <a:pt x="976376" y="0"/>
                  </a:lnTo>
                  <a:close/>
                </a:path>
                <a:path w="1994535" h="144144">
                  <a:moveTo>
                    <a:pt x="1024839" y="91287"/>
                  </a:moveTo>
                  <a:lnTo>
                    <a:pt x="1018070" y="91287"/>
                  </a:lnTo>
                  <a:lnTo>
                    <a:pt x="1018070" y="98056"/>
                  </a:lnTo>
                  <a:lnTo>
                    <a:pt x="1024839" y="98056"/>
                  </a:lnTo>
                  <a:lnTo>
                    <a:pt x="1024839" y="91287"/>
                  </a:lnTo>
                  <a:close/>
                </a:path>
                <a:path w="1994535" h="144144">
                  <a:moveTo>
                    <a:pt x="1024839" y="45669"/>
                  </a:moveTo>
                  <a:lnTo>
                    <a:pt x="1018070" y="45669"/>
                  </a:lnTo>
                  <a:lnTo>
                    <a:pt x="1018070" y="52438"/>
                  </a:lnTo>
                  <a:lnTo>
                    <a:pt x="1024839" y="52438"/>
                  </a:lnTo>
                  <a:lnTo>
                    <a:pt x="1024839" y="45669"/>
                  </a:lnTo>
                  <a:close/>
                </a:path>
                <a:path w="1994535" h="144144">
                  <a:moveTo>
                    <a:pt x="1024839" y="0"/>
                  </a:moveTo>
                  <a:lnTo>
                    <a:pt x="1018070" y="0"/>
                  </a:lnTo>
                  <a:lnTo>
                    <a:pt x="1018070" y="6769"/>
                  </a:lnTo>
                  <a:lnTo>
                    <a:pt x="1024839" y="6769"/>
                  </a:lnTo>
                  <a:lnTo>
                    <a:pt x="1024839" y="0"/>
                  </a:lnTo>
                  <a:close/>
                </a:path>
                <a:path w="1994535" h="144144">
                  <a:moveTo>
                    <a:pt x="1073327" y="91287"/>
                  </a:moveTo>
                  <a:lnTo>
                    <a:pt x="1066558" y="91287"/>
                  </a:lnTo>
                  <a:lnTo>
                    <a:pt x="1066558" y="98056"/>
                  </a:lnTo>
                  <a:lnTo>
                    <a:pt x="1073327" y="98056"/>
                  </a:lnTo>
                  <a:lnTo>
                    <a:pt x="1073327" y="91287"/>
                  </a:lnTo>
                  <a:close/>
                </a:path>
                <a:path w="1994535" h="144144">
                  <a:moveTo>
                    <a:pt x="1073327" y="45669"/>
                  </a:moveTo>
                  <a:lnTo>
                    <a:pt x="1066558" y="45669"/>
                  </a:lnTo>
                  <a:lnTo>
                    <a:pt x="1066558" y="52438"/>
                  </a:lnTo>
                  <a:lnTo>
                    <a:pt x="1073327" y="52438"/>
                  </a:lnTo>
                  <a:lnTo>
                    <a:pt x="1073327" y="45669"/>
                  </a:lnTo>
                  <a:close/>
                </a:path>
                <a:path w="1994535" h="144144">
                  <a:moveTo>
                    <a:pt x="1073327" y="0"/>
                  </a:moveTo>
                  <a:lnTo>
                    <a:pt x="1066558" y="0"/>
                  </a:lnTo>
                  <a:lnTo>
                    <a:pt x="1066558" y="6769"/>
                  </a:lnTo>
                  <a:lnTo>
                    <a:pt x="1073327" y="6769"/>
                  </a:lnTo>
                  <a:lnTo>
                    <a:pt x="1073327" y="0"/>
                  </a:lnTo>
                  <a:close/>
                </a:path>
                <a:path w="1994535" h="144144">
                  <a:moveTo>
                    <a:pt x="1121816" y="91287"/>
                  </a:moveTo>
                  <a:lnTo>
                    <a:pt x="1115034" y="91287"/>
                  </a:lnTo>
                  <a:lnTo>
                    <a:pt x="1115034" y="98056"/>
                  </a:lnTo>
                  <a:lnTo>
                    <a:pt x="1121816" y="98056"/>
                  </a:lnTo>
                  <a:lnTo>
                    <a:pt x="1121816" y="91287"/>
                  </a:lnTo>
                  <a:close/>
                </a:path>
                <a:path w="1994535" h="144144">
                  <a:moveTo>
                    <a:pt x="1121816" y="45669"/>
                  </a:moveTo>
                  <a:lnTo>
                    <a:pt x="1115034" y="45669"/>
                  </a:lnTo>
                  <a:lnTo>
                    <a:pt x="1115034" y="52438"/>
                  </a:lnTo>
                  <a:lnTo>
                    <a:pt x="1121816" y="52438"/>
                  </a:lnTo>
                  <a:lnTo>
                    <a:pt x="1121816" y="45669"/>
                  </a:lnTo>
                  <a:close/>
                </a:path>
                <a:path w="1994535" h="144144">
                  <a:moveTo>
                    <a:pt x="1121816" y="0"/>
                  </a:moveTo>
                  <a:lnTo>
                    <a:pt x="1115034" y="0"/>
                  </a:lnTo>
                  <a:lnTo>
                    <a:pt x="1115034" y="6769"/>
                  </a:lnTo>
                  <a:lnTo>
                    <a:pt x="1121816" y="6769"/>
                  </a:lnTo>
                  <a:lnTo>
                    <a:pt x="1121816" y="0"/>
                  </a:lnTo>
                  <a:close/>
                </a:path>
                <a:path w="1994535" h="144144">
                  <a:moveTo>
                    <a:pt x="1170305" y="91287"/>
                  </a:moveTo>
                  <a:lnTo>
                    <a:pt x="1163535" y="91287"/>
                  </a:lnTo>
                  <a:lnTo>
                    <a:pt x="1163535" y="98056"/>
                  </a:lnTo>
                  <a:lnTo>
                    <a:pt x="1170305" y="98056"/>
                  </a:lnTo>
                  <a:lnTo>
                    <a:pt x="1170305" y="91287"/>
                  </a:lnTo>
                  <a:close/>
                </a:path>
                <a:path w="1994535" h="144144">
                  <a:moveTo>
                    <a:pt x="1170305" y="45669"/>
                  </a:moveTo>
                  <a:lnTo>
                    <a:pt x="1163535" y="45669"/>
                  </a:lnTo>
                  <a:lnTo>
                    <a:pt x="1163535" y="52438"/>
                  </a:lnTo>
                  <a:lnTo>
                    <a:pt x="1170305" y="52438"/>
                  </a:lnTo>
                  <a:lnTo>
                    <a:pt x="1170305" y="45669"/>
                  </a:lnTo>
                  <a:close/>
                </a:path>
                <a:path w="1994535" h="144144">
                  <a:moveTo>
                    <a:pt x="1170305" y="0"/>
                  </a:moveTo>
                  <a:lnTo>
                    <a:pt x="1163535" y="0"/>
                  </a:lnTo>
                  <a:lnTo>
                    <a:pt x="1163535" y="6769"/>
                  </a:lnTo>
                  <a:lnTo>
                    <a:pt x="1170305" y="6769"/>
                  </a:lnTo>
                  <a:lnTo>
                    <a:pt x="1170305" y="0"/>
                  </a:lnTo>
                  <a:close/>
                </a:path>
                <a:path w="1994535" h="144144">
                  <a:moveTo>
                    <a:pt x="1218755" y="91287"/>
                  </a:moveTo>
                  <a:lnTo>
                    <a:pt x="1211986" y="91287"/>
                  </a:lnTo>
                  <a:lnTo>
                    <a:pt x="1211986" y="98056"/>
                  </a:lnTo>
                  <a:lnTo>
                    <a:pt x="1218755" y="98056"/>
                  </a:lnTo>
                  <a:lnTo>
                    <a:pt x="1218755" y="91287"/>
                  </a:lnTo>
                  <a:close/>
                </a:path>
                <a:path w="1994535" h="144144">
                  <a:moveTo>
                    <a:pt x="1218755" y="45669"/>
                  </a:moveTo>
                  <a:lnTo>
                    <a:pt x="1211986" y="45669"/>
                  </a:lnTo>
                  <a:lnTo>
                    <a:pt x="1211986" y="52438"/>
                  </a:lnTo>
                  <a:lnTo>
                    <a:pt x="1218755" y="52438"/>
                  </a:lnTo>
                  <a:lnTo>
                    <a:pt x="1218755" y="45669"/>
                  </a:lnTo>
                  <a:close/>
                </a:path>
                <a:path w="1994535" h="144144">
                  <a:moveTo>
                    <a:pt x="1218755" y="0"/>
                  </a:moveTo>
                  <a:lnTo>
                    <a:pt x="1211986" y="0"/>
                  </a:lnTo>
                  <a:lnTo>
                    <a:pt x="1211986" y="6769"/>
                  </a:lnTo>
                  <a:lnTo>
                    <a:pt x="1218755" y="6769"/>
                  </a:lnTo>
                  <a:lnTo>
                    <a:pt x="1218755" y="0"/>
                  </a:lnTo>
                  <a:close/>
                </a:path>
                <a:path w="1994535" h="144144">
                  <a:moveTo>
                    <a:pt x="1267244" y="91287"/>
                  </a:moveTo>
                  <a:lnTo>
                    <a:pt x="1260475" y="91287"/>
                  </a:lnTo>
                  <a:lnTo>
                    <a:pt x="1260475" y="98056"/>
                  </a:lnTo>
                  <a:lnTo>
                    <a:pt x="1267244" y="98056"/>
                  </a:lnTo>
                  <a:lnTo>
                    <a:pt x="1267244" y="91287"/>
                  </a:lnTo>
                  <a:close/>
                </a:path>
                <a:path w="1994535" h="144144">
                  <a:moveTo>
                    <a:pt x="1267244" y="45669"/>
                  </a:moveTo>
                  <a:lnTo>
                    <a:pt x="1260475" y="45669"/>
                  </a:lnTo>
                  <a:lnTo>
                    <a:pt x="1260475" y="52438"/>
                  </a:lnTo>
                  <a:lnTo>
                    <a:pt x="1267244" y="52438"/>
                  </a:lnTo>
                  <a:lnTo>
                    <a:pt x="1267244" y="45669"/>
                  </a:lnTo>
                  <a:close/>
                </a:path>
                <a:path w="1994535" h="144144">
                  <a:moveTo>
                    <a:pt x="1267244" y="0"/>
                  </a:moveTo>
                  <a:lnTo>
                    <a:pt x="1260475" y="0"/>
                  </a:lnTo>
                  <a:lnTo>
                    <a:pt x="1260475" y="6769"/>
                  </a:lnTo>
                  <a:lnTo>
                    <a:pt x="1267244" y="6769"/>
                  </a:lnTo>
                  <a:lnTo>
                    <a:pt x="1267244" y="0"/>
                  </a:lnTo>
                  <a:close/>
                </a:path>
                <a:path w="1994535" h="144144">
                  <a:moveTo>
                    <a:pt x="1315732" y="91287"/>
                  </a:moveTo>
                  <a:lnTo>
                    <a:pt x="1308976" y="91287"/>
                  </a:lnTo>
                  <a:lnTo>
                    <a:pt x="1308976" y="98056"/>
                  </a:lnTo>
                  <a:lnTo>
                    <a:pt x="1315732" y="98056"/>
                  </a:lnTo>
                  <a:lnTo>
                    <a:pt x="1315732" y="91287"/>
                  </a:lnTo>
                  <a:close/>
                </a:path>
                <a:path w="1994535" h="144144">
                  <a:moveTo>
                    <a:pt x="1315732" y="45669"/>
                  </a:moveTo>
                  <a:lnTo>
                    <a:pt x="1308976" y="45669"/>
                  </a:lnTo>
                  <a:lnTo>
                    <a:pt x="1308976" y="52438"/>
                  </a:lnTo>
                  <a:lnTo>
                    <a:pt x="1315732" y="52438"/>
                  </a:lnTo>
                  <a:lnTo>
                    <a:pt x="1315732" y="45669"/>
                  </a:lnTo>
                  <a:close/>
                </a:path>
                <a:path w="1994535" h="144144">
                  <a:moveTo>
                    <a:pt x="1315732" y="0"/>
                  </a:moveTo>
                  <a:lnTo>
                    <a:pt x="1308976" y="0"/>
                  </a:lnTo>
                  <a:lnTo>
                    <a:pt x="1308976" y="6769"/>
                  </a:lnTo>
                  <a:lnTo>
                    <a:pt x="1315732" y="6769"/>
                  </a:lnTo>
                  <a:lnTo>
                    <a:pt x="1315732" y="0"/>
                  </a:lnTo>
                  <a:close/>
                </a:path>
                <a:path w="1994535" h="144144">
                  <a:moveTo>
                    <a:pt x="1364234" y="91287"/>
                  </a:moveTo>
                  <a:lnTo>
                    <a:pt x="1357464" y="91287"/>
                  </a:lnTo>
                  <a:lnTo>
                    <a:pt x="1357464" y="98056"/>
                  </a:lnTo>
                  <a:lnTo>
                    <a:pt x="1364234" y="98056"/>
                  </a:lnTo>
                  <a:lnTo>
                    <a:pt x="1364234" y="91287"/>
                  </a:lnTo>
                  <a:close/>
                </a:path>
                <a:path w="1994535" h="144144">
                  <a:moveTo>
                    <a:pt x="1364234" y="45669"/>
                  </a:moveTo>
                  <a:lnTo>
                    <a:pt x="1357464" y="45669"/>
                  </a:lnTo>
                  <a:lnTo>
                    <a:pt x="1357464" y="52438"/>
                  </a:lnTo>
                  <a:lnTo>
                    <a:pt x="1364234" y="52438"/>
                  </a:lnTo>
                  <a:lnTo>
                    <a:pt x="1364234" y="45669"/>
                  </a:lnTo>
                  <a:close/>
                </a:path>
                <a:path w="1994535" h="144144">
                  <a:moveTo>
                    <a:pt x="1364234" y="0"/>
                  </a:moveTo>
                  <a:lnTo>
                    <a:pt x="1357464" y="0"/>
                  </a:lnTo>
                  <a:lnTo>
                    <a:pt x="1357464" y="6769"/>
                  </a:lnTo>
                  <a:lnTo>
                    <a:pt x="1364234" y="6769"/>
                  </a:lnTo>
                  <a:lnTo>
                    <a:pt x="1364234" y="0"/>
                  </a:lnTo>
                  <a:close/>
                </a:path>
                <a:path w="1994535" h="144144">
                  <a:moveTo>
                    <a:pt x="1412684" y="91287"/>
                  </a:moveTo>
                  <a:lnTo>
                    <a:pt x="1405915" y="91287"/>
                  </a:lnTo>
                  <a:lnTo>
                    <a:pt x="1405915" y="98056"/>
                  </a:lnTo>
                  <a:lnTo>
                    <a:pt x="1412684" y="98056"/>
                  </a:lnTo>
                  <a:lnTo>
                    <a:pt x="1412684" y="91287"/>
                  </a:lnTo>
                  <a:close/>
                </a:path>
                <a:path w="1994535" h="144144">
                  <a:moveTo>
                    <a:pt x="1412684" y="45669"/>
                  </a:moveTo>
                  <a:lnTo>
                    <a:pt x="1405915" y="45669"/>
                  </a:lnTo>
                  <a:lnTo>
                    <a:pt x="1405915" y="52438"/>
                  </a:lnTo>
                  <a:lnTo>
                    <a:pt x="1412684" y="52438"/>
                  </a:lnTo>
                  <a:lnTo>
                    <a:pt x="1412684" y="45669"/>
                  </a:lnTo>
                  <a:close/>
                </a:path>
                <a:path w="1994535" h="144144">
                  <a:moveTo>
                    <a:pt x="1412684" y="0"/>
                  </a:moveTo>
                  <a:lnTo>
                    <a:pt x="1405915" y="0"/>
                  </a:lnTo>
                  <a:lnTo>
                    <a:pt x="1405915" y="6769"/>
                  </a:lnTo>
                  <a:lnTo>
                    <a:pt x="1412684" y="6769"/>
                  </a:lnTo>
                  <a:lnTo>
                    <a:pt x="1412684" y="0"/>
                  </a:lnTo>
                  <a:close/>
                </a:path>
                <a:path w="1994535" h="144144">
                  <a:moveTo>
                    <a:pt x="1461160" y="91287"/>
                  </a:moveTo>
                  <a:lnTo>
                    <a:pt x="1454404" y="91287"/>
                  </a:lnTo>
                  <a:lnTo>
                    <a:pt x="1454404" y="98056"/>
                  </a:lnTo>
                  <a:lnTo>
                    <a:pt x="1461160" y="98056"/>
                  </a:lnTo>
                  <a:lnTo>
                    <a:pt x="1461160" y="91287"/>
                  </a:lnTo>
                  <a:close/>
                </a:path>
                <a:path w="1994535" h="144144">
                  <a:moveTo>
                    <a:pt x="1461160" y="45669"/>
                  </a:moveTo>
                  <a:lnTo>
                    <a:pt x="1454404" y="45669"/>
                  </a:lnTo>
                  <a:lnTo>
                    <a:pt x="1454404" y="52438"/>
                  </a:lnTo>
                  <a:lnTo>
                    <a:pt x="1461160" y="52438"/>
                  </a:lnTo>
                  <a:lnTo>
                    <a:pt x="1461160" y="45669"/>
                  </a:lnTo>
                  <a:close/>
                </a:path>
                <a:path w="1994535" h="144144">
                  <a:moveTo>
                    <a:pt x="1461160" y="0"/>
                  </a:moveTo>
                  <a:lnTo>
                    <a:pt x="1454404" y="0"/>
                  </a:lnTo>
                  <a:lnTo>
                    <a:pt x="1454404" y="6769"/>
                  </a:lnTo>
                  <a:lnTo>
                    <a:pt x="1461160" y="6769"/>
                  </a:lnTo>
                  <a:lnTo>
                    <a:pt x="1461160" y="0"/>
                  </a:lnTo>
                  <a:close/>
                </a:path>
                <a:path w="1994535" h="144144">
                  <a:moveTo>
                    <a:pt x="1509661" y="91287"/>
                  </a:moveTo>
                  <a:lnTo>
                    <a:pt x="1502892" y="91287"/>
                  </a:lnTo>
                  <a:lnTo>
                    <a:pt x="1502892" y="98056"/>
                  </a:lnTo>
                  <a:lnTo>
                    <a:pt x="1509661" y="98056"/>
                  </a:lnTo>
                  <a:lnTo>
                    <a:pt x="1509661" y="91287"/>
                  </a:lnTo>
                  <a:close/>
                </a:path>
                <a:path w="1994535" h="144144">
                  <a:moveTo>
                    <a:pt x="1509661" y="45669"/>
                  </a:moveTo>
                  <a:lnTo>
                    <a:pt x="1502892" y="45669"/>
                  </a:lnTo>
                  <a:lnTo>
                    <a:pt x="1502892" y="52438"/>
                  </a:lnTo>
                  <a:lnTo>
                    <a:pt x="1509661" y="52438"/>
                  </a:lnTo>
                  <a:lnTo>
                    <a:pt x="1509661" y="45669"/>
                  </a:lnTo>
                  <a:close/>
                </a:path>
                <a:path w="1994535" h="144144">
                  <a:moveTo>
                    <a:pt x="1509661" y="0"/>
                  </a:moveTo>
                  <a:lnTo>
                    <a:pt x="1502892" y="0"/>
                  </a:lnTo>
                  <a:lnTo>
                    <a:pt x="1502892" y="6769"/>
                  </a:lnTo>
                  <a:lnTo>
                    <a:pt x="1509661" y="6769"/>
                  </a:lnTo>
                  <a:lnTo>
                    <a:pt x="1509661" y="0"/>
                  </a:lnTo>
                  <a:close/>
                </a:path>
                <a:path w="1994535" h="144144">
                  <a:moveTo>
                    <a:pt x="1558112" y="91287"/>
                  </a:moveTo>
                  <a:lnTo>
                    <a:pt x="1551343" y="91287"/>
                  </a:lnTo>
                  <a:lnTo>
                    <a:pt x="1551343" y="98056"/>
                  </a:lnTo>
                  <a:lnTo>
                    <a:pt x="1558112" y="98056"/>
                  </a:lnTo>
                  <a:lnTo>
                    <a:pt x="1558112" y="91287"/>
                  </a:lnTo>
                  <a:close/>
                </a:path>
                <a:path w="1994535" h="144144">
                  <a:moveTo>
                    <a:pt x="1558112" y="45669"/>
                  </a:moveTo>
                  <a:lnTo>
                    <a:pt x="1551343" y="45669"/>
                  </a:lnTo>
                  <a:lnTo>
                    <a:pt x="1551343" y="52438"/>
                  </a:lnTo>
                  <a:lnTo>
                    <a:pt x="1558112" y="52438"/>
                  </a:lnTo>
                  <a:lnTo>
                    <a:pt x="1558112" y="45669"/>
                  </a:lnTo>
                  <a:close/>
                </a:path>
                <a:path w="1994535" h="144144">
                  <a:moveTo>
                    <a:pt x="1558112" y="0"/>
                  </a:moveTo>
                  <a:lnTo>
                    <a:pt x="1551343" y="0"/>
                  </a:lnTo>
                  <a:lnTo>
                    <a:pt x="1551343" y="6769"/>
                  </a:lnTo>
                  <a:lnTo>
                    <a:pt x="1558112" y="6769"/>
                  </a:lnTo>
                  <a:lnTo>
                    <a:pt x="1558112" y="0"/>
                  </a:lnTo>
                  <a:close/>
                </a:path>
                <a:path w="1994535" h="144144">
                  <a:moveTo>
                    <a:pt x="1606600" y="91287"/>
                  </a:moveTo>
                  <a:lnTo>
                    <a:pt x="1599831" y="91287"/>
                  </a:lnTo>
                  <a:lnTo>
                    <a:pt x="1599831" y="98056"/>
                  </a:lnTo>
                  <a:lnTo>
                    <a:pt x="1606600" y="98056"/>
                  </a:lnTo>
                  <a:lnTo>
                    <a:pt x="1606600" y="91287"/>
                  </a:lnTo>
                  <a:close/>
                </a:path>
                <a:path w="1994535" h="144144">
                  <a:moveTo>
                    <a:pt x="1606600" y="45669"/>
                  </a:moveTo>
                  <a:lnTo>
                    <a:pt x="1599831" y="45669"/>
                  </a:lnTo>
                  <a:lnTo>
                    <a:pt x="1599831" y="52438"/>
                  </a:lnTo>
                  <a:lnTo>
                    <a:pt x="1606600" y="52438"/>
                  </a:lnTo>
                  <a:lnTo>
                    <a:pt x="1606600" y="45669"/>
                  </a:lnTo>
                  <a:close/>
                </a:path>
                <a:path w="1994535" h="144144">
                  <a:moveTo>
                    <a:pt x="1606600" y="0"/>
                  </a:moveTo>
                  <a:lnTo>
                    <a:pt x="1599831" y="0"/>
                  </a:lnTo>
                  <a:lnTo>
                    <a:pt x="1599831" y="6769"/>
                  </a:lnTo>
                  <a:lnTo>
                    <a:pt x="1606600" y="6769"/>
                  </a:lnTo>
                  <a:lnTo>
                    <a:pt x="1606600" y="0"/>
                  </a:lnTo>
                  <a:close/>
                </a:path>
                <a:path w="1994535" h="144144">
                  <a:moveTo>
                    <a:pt x="1655089" y="91287"/>
                  </a:moveTo>
                  <a:lnTo>
                    <a:pt x="1648320" y="91287"/>
                  </a:lnTo>
                  <a:lnTo>
                    <a:pt x="1648320" y="98056"/>
                  </a:lnTo>
                  <a:lnTo>
                    <a:pt x="1655089" y="98056"/>
                  </a:lnTo>
                  <a:lnTo>
                    <a:pt x="1655089" y="91287"/>
                  </a:lnTo>
                  <a:close/>
                </a:path>
                <a:path w="1994535" h="144144">
                  <a:moveTo>
                    <a:pt x="1655089" y="45669"/>
                  </a:moveTo>
                  <a:lnTo>
                    <a:pt x="1648320" y="45669"/>
                  </a:lnTo>
                  <a:lnTo>
                    <a:pt x="1648320" y="52438"/>
                  </a:lnTo>
                  <a:lnTo>
                    <a:pt x="1655089" y="52438"/>
                  </a:lnTo>
                  <a:lnTo>
                    <a:pt x="1655089" y="45669"/>
                  </a:lnTo>
                  <a:close/>
                </a:path>
                <a:path w="1994535" h="144144">
                  <a:moveTo>
                    <a:pt x="1655089" y="0"/>
                  </a:moveTo>
                  <a:lnTo>
                    <a:pt x="1648320" y="0"/>
                  </a:lnTo>
                  <a:lnTo>
                    <a:pt x="1648320" y="6769"/>
                  </a:lnTo>
                  <a:lnTo>
                    <a:pt x="1655089" y="6769"/>
                  </a:lnTo>
                  <a:lnTo>
                    <a:pt x="1655089" y="0"/>
                  </a:lnTo>
                  <a:close/>
                </a:path>
                <a:path w="1994535" h="144144">
                  <a:moveTo>
                    <a:pt x="1703578" y="91287"/>
                  </a:moveTo>
                  <a:lnTo>
                    <a:pt x="1696808" y="91287"/>
                  </a:lnTo>
                  <a:lnTo>
                    <a:pt x="1696808" y="98056"/>
                  </a:lnTo>
                  <a:lnTo>
                    <a:pt x="1703578" y="98056"/>
                  </a:lnTo>
                  <a:lnTo>
                    <a:pt x="1703578" y="91287"/>
                  </a:lnTo>
                  <a:close/>
                </a:path>
                <a:path w="1994535" h="144144">
                  <a:moveTo>
                    <a:pt x="1703578" y="45669"/>
                  </a:moveTo>
                  <a:lnTo>
                    <a:pt x="1696808" y="45669"/>
                  </a:lnTo>
                  <a:lnTo>
                    <a:pt x="1696808" y="52438"/>
                  </a:lnTo>
                  <a:lnTo>
                    <a:pt x="1703578" y="52438"/>
                  </a:lnTo>
                  <a:lnTo>
                    <a:pt x="1703578" y="45669"/>
                  </a:lnTo>
                  <a:close/>
                </a:path>
                <a:path w="1994535" h="144144">
                  <a:moveTo>
                    <a:pt x="1703578" y="0"/>
                  </a:moveTo>
                  <a:lnTo>
                    <a:pt x="1696808" y="0"/>
                  </a:lnTo>
                  <a:lnTo>
                    <a:pt x="1696808" y="6769"/>
                  </a:lnTo>
                  <a:lnTo>
                    <a:pt x="1703578" y="6769"/>
                  </a:lnTo>
                  <a:lnTo>
                    <a:pt x="1703578" y="0"/>
                  </a:lnTo>
                  <a:close/>
                </a:path>
                <a:path w="1994535" h="144144">
                  <a:moveTo>
                    <a:pt x="1752028" y="91287"/>
                  </a:moveTo>
                  <a:lnTo>
                    <a:pt x="1745259" y="91287"/>
                  </a:lnTo>
                  <a:lnTo>
                    <a:pt x="1745259" y="98056"/>
                  </a:lnTo>
                  <a:lnTo>
                    <a:pt x="1752028" y="98056"/>
                  </a:lnTo>
                  <a:lnTo>
                    <a:pt x="1752028" y="91287"/>
                  </a:lnTo>
                  <a:close/>
                </a:path>
                <a:path w="1994535" h="144144">
                  <a:moveTo>
                    <a:pt x="1752028" y="45669"/>
                  </a:moveTo>
                  <a:lnTo>
                    <a:pt x="1745259" y="45669"/>
                  </a:lnTo>
                  <a:lnTo>
                    <a:pt x="1745259" y="52438"/>
                  </a:lnTo>
                  <a:lnTo>
                    <a:pt x="1752028" y="52438"/>
                  </a:lnTo>
                  <a:lnTo>
                    <a:pt x="1752028" y="45669"/>
                  </a:lnTo>
                  <a:close/>
                </a:path>
                <a:path w="1994535" h="144144">
                  <a:moveTo>
                    <a:pt x="1752028" y="0"/>
                  </a:moveTo>
                  <a:lnTo>
                    <a:pt x="1745259" y="0"/>
                  </a:lnTo>
                  <a:lnTo>
                    <a:pt x="1745259" y="6769"/>
                  </a:lnTo>
                  <a:lnTo>
                    <a:pt x="1752028" y="6769"/>
                  </a:lnTo>
                  <a:lnTo>
                    <a:pt x="1752028" y="0"/>
                  </a:lnTo>
                  <a:close/>
                </a:path>
                <a:path w="1994535" h="144144">
                  <a:moveTo>
                    <a:pt x="1800517" y="91287"/>
                  </a:moveTo>
                  <a:lnTo>
                    <a:pt x="1793760" y="91287"/>
                  </a:lnTo>
                  <a:lnTo>
                    <a:pt x="1793760" y="98056"/>
                  </a:lnTo>
                  <a:lnTo>
                    <a:pt x="1800517" y="98056"/>
                  </a:lnTo>
                  <a:lnTo>
                    <a:pt x="1800517" y="91287"/>
                  </a:lnTo>
                  <a:close/>
                </a:path>
                <a:path w="1994535" h="144144">
                  <a:moveTo>
                    <a:pt x="1800517" y="45669"/>
                  </a:moveTo>
                  <a:lnTo>
                    <a:pt x="1793760" y="45669"/>
                  </a:lnTo>
                  <a:lnTo>
                    <a:pt x="1793760" y="52438"/>
                  </a:lnTo>
                  <a:lnTo>
                    <a:pt x="1800517" y="52438"/>
                  </a:lnTo>
                  <a:lnTo>
                    <a:pt x="1800517" y="45669"/>
                  </a:lnTo>
                  <a:close/>
                </a:path>
                <a:path w="1994535" h="144144">
                  <a:moveTo>
                    <a:pt x="1849018" y="91287"/>
                  </a:moveTo>
                  <a:lnTo>
                    <a:pt x="1842249" y="91287"/>
                  </a:lnTo>
                  <a:lnTo>
                    <a:pt x="1842249" y="98056"/>
                  </a:lnTo>
                  <a:lnTo>
                    <a:pt x="1849018" y="98056"/>
                  </a:lnTo>
                  <a:lnTo>
                    <a:pt x="1849018" y="91287"/>
                  </a:lnTo>
                  <a:close/>
                </a:path>
                <a:path w="1994535" h="144144">
                  <a:moveTo>
                    <a:pt x="1849018" y="45669"/>
                  </a:moveTo>
                  <a:lnTo>
                    <a:pt x="1842249" y="45669"/>
                  </a:lnTo>
                  <a:lnTo>
                    <a:pt x="1842249" y="52438"/>
                  </a:lnTo>
                  <a:lnTo>
                    <a:pt x="1849018" y="52438"/>
                  </a:lnTo>
                  <a:lnTo>
                    <a:pt x="1849018" y="45669"/>
                  </a:lnTo>
                  <a:close/>
                </a:path>
                <a:path w="1994535" h="144144">
                  <a:moveTo>
                    <a:pt x="1897507" y="91287"/>
                  </a:moveTo>
                  <a:lnTo>
                    <a:pt x="1890737" y="91287"/>
                  </a:lnTo>
                  <a:lnTo>
                    <a:pt x="1890737" y="98056"/>
                  </a:lnTo>
                  <a:lnTo>
                    <a:pt x="1897507" y="98056"/>
                  </a:lnTo>
                  <a:lnTo>
                    <a:pt x="1897507" y="91287"/>
                  </a:lnTo>
                  <a:close/>
                </a:path>
                <a:path w="1994535" h="144144">
                  <a:moveTo>
                    <a:pt x="1897507" y="45669"/>
                  </a:moveTo>
                  <a:lnTo>
                    <a:pt x="1890737" y="45669"/>
                  </a:lnTo>
                  <a:lnTo>
                    <a:pt x="1890737" y="52438"/>
                  </a:lnTo>
                  <a:lnTo>
                    <a:pt x="1897507" y="52438"/>
                  </a:lnTo>
                  <a:lnTo>
                    <a:pt x="1897507" y="45669"/>
                  </a:lnTo>
                  <a:close/>
                </a:path>
                <a:path w="1994535" h="144144">
                  <a:moveTo>
                    <a:pt x="1945957" y="136906"/>
                  </a:moveTo>
                  <a:lnTo>
                    <a:pt x="1939188" y="136906"/>
                  </a:lnTo>
                  <a:lnTo>
                    <a:pt x="1939188" y="143675"/>
                  </a:lnTo>
                  <a:lnTo>
                    <a:pt x="1945957" y="143675"/>
                  </a:lnTo>
                  <a:lnTo>
                    <a:pt x="1945957" y="136906"/>
                  </a:lnTo>
                  <a:close/>
                </a:path>
                <a:path w="1994535" h="144144">
                  <a:moveTo>
                    <a:pt x="1945957" y="91287"/>
                  </a:moveTo>
                  <a:lnTo>
                    <a:pt x="1939188" y="91287"/>
                  </a:lnTo>
                  <a:lnTo>
                    <a:pt x="1939188" y="98056"/>
                  </a:lnTo>
                  <a:lnTo>
                    <a:pt x="1945957" y="98056"/>
                  </a:lnTo>
                  <a:lnTo>
                    <a:pt x="1945957" y="91287"/>
                  </a:lnTo>
                  <a:close/>
                </a:path>
                <a:path w="1994535" h="144144">
                  <a:moveTo>
                    <a:pt x="1945957" y="45669"/>
                  </a:moveTo>
                  <a:lnTo>
                    <a:pt x="1939188" y="45669"/>
                  </a:lnTo>
                  <a:lnTo>
                    <a:pt x="1939188" y="52438"/>
                  </a:lnTo>
                  <a:lnTo>
                    <a:pt x="1945957" y="52438"/>
                  </a:lnTo>
                  <a:lnTo>
                    <a:pt x="1945957" y="45669"/>
                  </a:lnTo>
                  <a:close/>
                </a:path>
                <a:path w="1994535" h="144144">
                  <a:moveTo>
                    <a:pt x="1994433" y="136906"/>
                  </a:moveTo>
                  <a:lnTo>
                    <a:pt x="1987677" y="136906"/>
                  </a:lnTo>
                  <a:lnTo>
                    <a:pt x="1987677" y="143675"/>
                  </a:lnTo>
                  <a:lnTo>
                    <a:pt x="1994433" y="143675"/>
                  </a:lnTo>
                  <a:lnTo>
                    <a:pt x="1994433" y="136906"/>
                  </a:lnTo>
                  <a:close/>
                </a:path>
                <a:path w="1994535" h="144144">
                  <a:moveTo>
                    <a:pt x="1994433" y="91287"/>
                  </a:moveTo>
                  <a:lnTo>
                    <a:pt x="1987677" y="91287"/>
                  </a:lnTo>
                  <a:lnTo>
                    <a:pt x="1987677" y="98056"/>
                  </a:lnTo>
                  <a:lnTo>
                    <a:pt x="1994433" y="98056"/>
                  </a:lnTo>
                  <a:lnTo>
                    <a:pt x="1994433" y="91287"/>
                  </a:lnTo>
                  <a:close/>
                </a:path>
                <a:path w="1994535" h="144144">
                  <a:moveTo>
                    <a:pt x="1994433" y="45669"/>
                  </a:moveTo>
                  <a:lnTo>
                    <a:pt x="1987677" y="45669"/>
                  </a:lnTo>
                  <a:lnTo>
                    <a:pt x="1987677" y="52438"/>
                  </a:lnTo>
                  <a:lnTo>
                    <a:pt x="1994433" y="52438"/>
                  </a:lnTo>
                  <a:lnTo>
                    <a:pt x="1994433" y="45669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429078" y="1892604"/>
              <a:ext cx="1170305" cy="144145"/>
            </a:xfrm>
            <a:custGeom>
              <a:avLst/>
              <a:gdLst/>
              <a:ahLst/>
              <a:cxnLst/>
              <a:rect l="l" t="t" r="r" b="b"/>
              <a:pathLst>
                <a:path w="1170304" h="144144">
                  <a:moveTo>
                    <a:pt x="6756" y="91274"/>
                  </a:moveTo>
                  <a:lnTo>
                    <a:pt x="0" y="91274"/>
                  </a:lnTo>
                  <a:lnTo>
                    <a:pt x="0" y="98044"/>
                  </a:lnTo>
                  <a:lnTo>
                    <a:pt x="6756" y="98044"/>
                  </a:lnTo>
                  <a:lnTo>
                    <a:pt x="6756" y="91274"/>
                  </a:lnTo>
                  <a:close/>
                </a:path>
                <a:path w="1170304" h="144144">
                  <a:moveTo>
                    <a:pt x="6756" y="45656"/>
                  </a:moveTo>
                  <a:lnTo>
                    <a:pt x="0" y="45656"/>
                  </a:lnTo>
                  <a:lnTo>
                    <a:pt x="0" y="52425"/>
                  </a:lnTo>
                  <a:lnTo>
                    <a:pt x="6756" y="52425"/>
                  </a:lnTo>
                  <a:lnTo>
                    <a:pt x="6756" y="45656"/>
                  </a:lnTo>
                  <a:close/>
                </a:path>
                <a:path w="1170304" h="144144">
                  <a:moveTo>
                    <a:pt x="6756" y="0"/>
                  </a:moveTo>
                  <a:lnTo>
                    <a:pt x="0" y="0"/>
                  </a:lnTo>
                  <a:lnTo>
                    <a:pt x="0" y="6769"/>
                  </a:lnTo>
                  <a:lnTo>
                    <a:pt x="6756" y="6769"/>
                  </a:lnTo>
                  <a:lnTo>
                    <a:pt x="6756" y="0"/>
                  </a:lnTo>
                  <a:close/>
                </a:path>
                <a:path w="1170304" h="144144">
                  <a:moveTo>
                    <a:pt x="55245" y="91274"/>
                  </a:moveTo>
                  <a:lnTo>
                    <a:pt x="48475" y="91274"/>
                  </a:lnTo>
                  <a:lnTo>
                    <a:pt x="48475" y="98044"/>
                  </a:lnTo>
                  <a:lnTo>
                    <a:pt x="55245" y="98044"/>
                  </a:lnTo>
                  <a:lnTo>
                    <a:pt x="55245" y="91274"/>
                  </a:lnTo>
                  <a:close/>
                </a:path>
                <a:path w="1170304" h="144144">
                  <a:moveTo>
                    <a:pt x="55245" y="45656"/>
                  </a:moveTo>
                  <a:lnTo>
                    <a:pt x="48475" y="45656"/>
                  </a:lnTo>
                  <a:lnTo>
                    <a:pt x="48475" y="52425"/>
                  </a:lnTo>
                  <a:lnTo>
                    <a:pt x="55245" y="52425"/>
                  </a:lnTo>
                  <a:lnTo>
                    <a:pt x="55245" y="45656"/>
                  </a:lnTo>
                  <a:close/>
                </a:path>
                <a:path w="1170304" h="144144">
                  <a:moveTo>
                    <a:pt x="55245" y="0"/>
                  </a:moveTo>
                  <a:lnTo>
                    <a:pt x="48475" y="0"/>
                  </a:lnTo>
                  <a:lnTo>
                    <a:pt x="48475" y="6769"/>
                  </a:lnTo>
                  <a:lnTo>
                    <a:pt x="55245" y="6769"/>
                  </a:lnTo>
                  <a:lnTo>
                    <a:pt x="55245" y="0"/>
                  </a:lnTo>
                  <a:close/>
                </a:path>
                <a:path w="1170304" h="144144">
                  <a:moveTo>
                    <a:pt x="103733" y="45656"/>
                  </a:moveTo>
                  <a:lnTo>
                    <a:pt x="96964" y="45656"/>
                  </a:lnTo>
                  <a:lnTo>
                    <a:pt x="96964" y="52425"/>
                  </a:lnTo>
                  <a:lnTo>
                    <a:pt x="103733" y="52425"/>
                  </a:lnTo>
                  <a:lnTo>
                    <a:pt x="103733" y="45656"/>
                  </a:lnTo>
                  <a:close/>
                </a:path>
                <a:path w="1170304" h="144144">
                  <a:moveTo>
                    <a:pt x="103733" y="0"/>
                  </a:moveTo>
                  <a:lnTo>
                    <a:pt x="96964" y="0"/>
                  </a:lnTo>
                  <a:lnTo>
                    <a:pt x="96964" y="6769"/>
                  </a:lnTo>
                  <a:lnTo>
                    <a:pt x="103733" y="6769"/>
                  </a:lnTo>
                  <a:lnTo>
                    <a:pt x="103733" y="0"/>
                  </a:lnTo>
                  <a:close/>
                </a:path>
                <a:path w="1170304" h="144144">
                  <a:moveTo>
                    <a:pt x="152222" y="45656"/>
                  </a:moveTo>
                  <a:lnTo>
                    <a:pt x="145465" y="45656"/>
                  </a:lnTo>
                  <a:lnTo>
                    <a:pt x="145465" y="52425"/>
                  </a:lnTo>
                  <a:lnTo>
                    <a:pt x="152222" y="52425"/>
                  </a:lnTo>
                  <a:lnTo>
                    <a:pt x="152222" y="45656"/>
                  </a:lnTo>
                  <a:close/>
                </a:path>
                <a:path w="1170304" h="144144">
                  <a:moveTo>
                    <a:pt x="152222" y="0"/>
                  </a:moveTo>
                  <a:lnTo>
                    <a:pt x="145465" y="0"/>
                  </a:lnTo>
                  <a:lnTo>
                    <a:pt x="145465" y="6769"/>
                  </a:lnTo>
                  <a:lnTo>
                    <a:pt x="152222" y="6769"/>
                  </a:lnTo>
                  <a:lnTo>
                    <a:pt x="152222" y="0"/>
                  </a:lnTo>
                  <a:close/>
                </a:path>
                <a:path w="1170304" h="144144">
                  <a:moveTo>
                    <a:pt x="200685" y="91274"/>
                  </a:moveTo>
                  <a:lnTo>
                    <a:pt x="193916" y="91274"/>
                  </a:lnTo>
                  <a:lnTo>
                    <a:pt x="193916" y="98044"/>
                  </a:lnTo>
                  <a:lnTo>
                    <a:pt x="200685" y="98044"/>
                  </a:lnTo>
                  <a:lnTo>
                    <a:pt x="200685" y="91274"/>
                  </a:lnTo>
                  <a:close/>
                </a:path>
                <a:path w="1170304" h="144144">
                  <a:moveTo>
                    <a:pt x="200685" y="45656"/>
                  </a:moveTo>
                  <a:lnTo>
                    <a:pt x="193916" y="45656"/>
                  </a:lnTo>
                  <a:lnTo>
                    <a:pt x="193916" y="52425"/>
                  </a:lnTo>
                  <a:lnTo>
                    <a:pt x="200685" y="52425"/>
                  </a:lnTo>
                  <a:lnTo>
                    <a:pt x="200685" y="45656"/>
                  </a:lnTo>
                  <a:close/>
                </a:path>
                <a:path w="1170304" h="144144">
                  <a:moveTo>
                    <a:pt x="200685" y="0"/>
                  </a:moveTo>
                  <a:lnTo>
                    <a:pt x="193916" y="0"/>
                  </a:lnTo>
                  <a:lnTo>
                    <a:pt x="193916" y="6769"/>
                  </a:lnTo>
                  <a:lnTo>
                    <a:pt x="200685" y="6769"/>
                  </a:lnTo>
                  <a:lnTo>
                    <a:pt x="200685" y="0"/>
                  </a:lnTo>
                  <a:close/>
                </a:path>
                <a:path w="1170304" h="144144">
                  <a:moveTo>
                    <a:pt x="249174" y="91274"/>
                  </a:moveTo>
                  <a:lnTo>
                    <a:pt x="242404" y="91274"/>
                  </a:lnTo>
                  <a:lnTo>
                    <a:pt x="242404" y="98044"/>
                  </a:lnTo>
                  <a:lnTo>
                    <a:pt x="249174" y="98044"/>
                  </a:lnTo>
                  <a:lnTo>
                    <a:pt x="249174" y="91274"/>
                  </a:lnTo>
                  <a:close/>
                </a:path>
                <a:path w="1170304" h="144144">
                  <a:moveTo>
                    <a:pt x="249174" y="45656"/>
                  </a:moveTo>
                  <a:lnTo>
                    <a:pt x="242404" y="45656"/>
                  </a:lnTo>
                  <a:lnTo>
                    <a:pt x="242404" y="52425"/>
                  </a:lnTo>
                  <a:lnTo>
                    <a:pt x="249174" y="52425"/>
                  </a:lnTo>
                  <a:lnTo>
                    <a:pt x="249174" y="45656"/>
                  </a:lnTo>
                  <a:close/>
                </a:path>
                <a:path w="1170304" h="144144">
                  <a:moveTo>
                    <a:pt x="249174" y="0"/>
                  </a:moveTo>
                  <a:lnTo>
                    <a:pt x="242404" y="0"/>
                  </a:lnTo>
                  <a:lnTo>
                    <a:pt x="242404" y="6769"/>
                  </a:lnTo>
                  <a:lnTo>
                    <a:pt x="249174" y="6769"/>
                  </a:lnTo>
                  <a:lnTo>
                    <a:pt x="249174" y="0"/>
                  </a:lnTo>
                  <a:close/>
                </a:path>
                <a:path w="1170304" h="144144">
                  <a:moveTo>
                    <a:pt x="297662" y="91274"/>
                  </a:moveTo>
                  <a:lnTo>
                    <a:pt x="290880" y="91274"/>
                  </a:lnTo>
                  <a:lnTo>
                    <a:pt x="290880" y="98044"/>
                  </a:lnTo>
                  <a:lnTo>
                    <a:pt x="297662" y="98044"/>
                  </a:lnTo>
                  <a:lnTo>
                    <a:pt x="297662" y="91274"/>
                  </a:lnTo>
                  <a:close/>
                </a:path>
                <a:path w="1170304" h="144144">
                  <a:moveTo>
                    <a:pt x="297662" y="45656"/>
                  </a:moveTo>
                  <a:lnTo>
                    <a:pt x="290880" y="45656"/>
                  </a:lnTo>
                  <a:lnTo>
                    <a:pt x="290880" y="52425"/>
                  </a:lnTo>
                  <a:lnTo>
                    <a:pt x="297662" y="52425"/>
                  </a:lnTo>
                  <a:lnTo>
                    <a:pt x="297662" y="45656"/>
                  </a:lnTo>
                  <a:close/>
                </a:path>
                <a:path w="1170304" h="144144">
                  <a:moveTo>
                    <a:pt x="297662" y="0"/>
                  </a:moveTo>
                  <a:lnTo>
                    <a:pt x="290880" y="0"/>
                  </a:lnTo>
                  <a:lnTo>
                    <a:pt x="290880" y="6769"/>
                  </a:lnTo>
                  <a:lnTo>
                    <a:pt x="297662" y="6769"/>
                  </a:lnTo>
                  <a:lnTo>
                    <a:pt x="297662" y="0"/>
                  </a:lnTo>
                  <a:close/>
                </a:path>
                <a:path w="1170304" h="144144">
                  <a:moveTo>
                    <a:pt x="346151" y="91274"/>
                  </a:moveTo>
                  <a:lnTo>
                    <a:pt x="339382" y="91274"/>
                  </a:lnTo>
                  <a:lnTo>
                    <a:pt x="339382" y="98044"/>
                  </a:lnTo>
                  <a:lnTo>
                    <a:pt x="346151" y="98044"/>
                  </a:lnTo>
                  <a:lnTo>
                    <a:pt x="346151" y="91274"/>
                  </a:lnTo>
                  <a:close/>
                </a:path>
                <a:path w="1170304" h="144144">
                  <a:moveTo>
                    <a:pt x="346151" y="45656"/>
                  </a:moveTo>
                  <a:lnTo>
                    <a:pt x="339382" y="45656"/>
                  </a:lnTo>
                  <a:lnTo>
                    <a:pt x="339382" y="52425"/>
                  </a:lnTo>
                  <a:lnTo>
                    <a:pt x="346151" y="52425"/>
                  </a:lnTo>
                  <a:lnTo>
                    <a:pt x="346151" y="45656"/>
                  </a:lnTo>
                  <a:close/>
                </a:path>
                <a:path w="1170304" h="144144">
                  <a:moveTo>
                    <a:pt x="346151" y="0"/>
                  </a:moveTo>
                  <a:lnTo>
                    <a:pt x="339382" y="0"/>
                  </a:lnTo>
                  <a:lnTo>
                    <a:pt x="339382" y="6769"/>
                  </a:lnTo>
                  <a:lnTo>
                    <a:pt x="346151" y="6769"/>
                  </a:lnTo>
                  <a:lnTo>
                    <a:pt x="346151" y="0"/>
                  </a:lnTo>
                  <a:close/>
                </a:path>
                <a:path w="1170304" h="144144">
                  <a:moveTo>
                    <a:pt x="394601" y="91274"/>
                  </a:moveTo>
                  <a:lnTo>
                    <a:pt x="387832" y="91274"/>
                  </a:lnTo>
                  <a:lnTo>
                    <a:pt x="387832" y="98044"/>
                  </a:lnTo>
                  <a:lnTo>
                    <a:pt x="394601" y="98044"/>
                  </a:lnTo>
                  <a:lnTo>
                    <a:pt x="394601" y="91274"/>
                  </a:lnTo>
                  <a:close/>
                </a:path>
                <a:path w="1170304" h="144144">
                  <a:moveTo>
                    <a:pt x="394601" y="45656"/>
                  </a:moveTo>
                  <a:lnTo>
                    <a:pt x="387832" y="45656"/>
                  </a:lnTo>
                  <a:lnTo>
                    <a:pt x="387832" y="52425"/>
                  </a:lnTo>
                  <a:lnTo>
                    <a:pt x="394601" y="52425"/>
                  </a:lnTo>
                  <a:lnTo>
                    <a:pt x="394601" y="45656"/>
                  </a:lnTo>
                  <a:close/>
                </a:path>
                <a:path w="1170304" h="144144">
                  <a:moveTo>
                    <a:pt x="394601" y="0"/>
                  </a:moveTo>
                  <a:lnTo>
                    <a:pt x="387832" y="0"/>
                  </a:lnTo>
                  <a:lnTo>
                    <a:pt x="387832" y="6769"/>
                  </a:lnTo>
                  <a:lnTo>
                    <a:pt x="394601" y="6769"/>
                  </a:lnTo>
                  <a:lnTo>
                    <a:pt x="394601" y="0"/>
                  </a:lnTo>
                  <a:close/>
                </a:path>
                <a:path w="1170304" h="144144">
                  <a:moveTo>
                    <a:pt x="443090" y="91274"/>
                  </a:moveTo>
                  <a:lnTo>
                    <a:pt x="436321" y="91274"/>
                  </a:lnTo>
                  <a:lnTo>
                    <a:pt x="436321" y="98044"/>
                  </a:lnTo>
                  <a:lnTo>
                    <a:pt x="443090" y="98044"/>
                  </a:lnTo>
                  <a:lnTo>
                    <a:pt x="443090" y="91274"/>
                  </a:lnTo>
                  <a:close/>
                </a:path>
                <a:path w="1170304" h="144144">
                  <a:moveTo>
                    <a:pt x="443090" y="45656"/>
                  </a:moveTo>
                  <a:lnTo>
                    <a:pt x="436321" y="45656"/>
                  </a:lnTo>
                  <a:lnTo>
                    <a:pt x="436321" y="52425"/>
                  </a:lnTo>
                  <a:lnTo>
                    <a:pt x="443090" y="52425"/>
                  </a:lnTo>
                  <a:lnTo>
                    <a:pt x="443090" y="45656"/>
                  </a:lnTo>
                  <a:close/>
                </a:path>
                <a:path w="1170304" h="144144">
                  <a:moveTo>
                    <a:pt x="443090" y="0"/>
                  </a:moveTo>
                  <a:lnTo>
                    <a:pt x="436321" y="0"/>
                  </a:lnTo>
                  <a:lnTo>
                    <a:pt x="436321" y="6769"/>
                  </a:lnTo>
                  <a:lnTo>
                    <a:pt x="443090" y="6769"/>
                  </a:lnTo>
                  <a:lnTo>
                    <a:pt x="443090" y="0"/>
                  </a:lnTo>
                  <a:close/>
                </a:path>
                <a:path w="1170304" h="144144">
                  <a:moveTo>
                    <a:pt x="491578" y="91274"/>
                  </a:moveTo>
                  <a:lnTo>
                    <a:pt x="484822" y="91274"/>
                  </a:lnTo>
                  <a:lnTo>
                    <a:pt x="484822" y="98044"/>
                  </a:lnTo>
                  <a:lnTo>
                    <a:pt x="491578" y="98044"/>
                  </a:lnTo>
                  <a:lnTo>
                    <a:pt x="491578" y="91274"/>
                  </a:lnTo>
                  <a:close/>
                </a:path>
                <a:path w="1170304" h="144144">
                  <a:moveTo>
                    <a:pt x="491578" y="45656"/>
                  </a:moveTo>
                  <a:lnTo>
                    <a:pt x="484822" y="45656"/>
                  </a:lnTo>
                  <a:lnTo>
                    <a:pt x="484822" y="52425"/>
                  </a:lnTo>
                  <a:lnTo>
                    <a:pt x="491578" y="52425"/>
                  </a:lnTo>
                  <a:lnTo>
                    <a:pt x="491578" y="45656"/>
                  </a:lnTo>
                  <a:close/>
                </a:path>
                <a:path w="1170304" h="144144">
                  <a:moveTo>
                    <a:pt x="491578" y="0"/>
                  </a:moveTo>
                  <a:lnTo>
                    <a:pt x="484822" y="0"/>
                  </a:lnTo>
                  <a:lnTo>
                    <a:pt x="484822" y="6769"/>
                  </a:lnTo>
                  <a:lnTo>
                    <a:pt x="491578" y="6769"/>
                  </a:lnTo>
                  <a:lnTo>
                    <a:pt x="491578" y="0"/>
                  </a:lnTo>
                  <a:close/>
                </a:path>
                <a:path w="1170304" h="144144">
                  <a:moveTo>
                    <a:pt x="540080" y="91274"/>
                  </a:moveTo>
                  <a:lnTo>
                    <a:pt x="533311" y="91274"/>
                  </a:lnTo>
                  <a:lnTo>
                    <a:pt x="533311" y="98044"/>
                  </a:lnTo>
                  <a:lnTo>
                    <a:pt x="540080" y="98044"/>
                  </a:lnTo>
                  <a:lnTo>
                    <a:pt x="540080" y="91274"/>
                  </a:lnTo>
                  <a:close/>
                </a:path>
                <a:path w="1170304" h="144144">
                  <a:moveTo>
                    <a:pt x="540080" y="45656"/>
                  </a:moveTo>
                  <a:lnTo>
                    <a:pt x="533311" y="45656"/>
                  </a:lnTo>
                  <a:lnTo>
                    <a:pt x="533311" y="52425"/>
                  </a:lnTo>
                  <a:lnTo>
                    <a:pt x="540080" y="52425"/>
                  </a:lnTo>
                  <a:lnTo>
                    <a:pt x="540080" y="45656"/>
                  </a:lnTo>
                  <a:close/>
                </a:path>
                <a:path w="1170304" h="144144">
                  <a:moveTo>
                    <a:pt x="540080" y="0"/>
                  </a:moveTo>
                  <a:lnTo>
                    <a:pt x="533311" y="0"/>
                  </a:lnTo>
                  <a:lnTo>
                    <a:pt x="533311" y="6769"/>
                  </a:lnTo>
                  <a:lnTo>
                    <a:pt x="540080" y="6769"/>
                  </a:lnTo>
                  <a:lnTo>
                    <a:pt x="540080" y="0"/>
                  </a:lnTo>
                  <a:close/>
                </a:path>
                <a:path w="1170304" h="144144">
                  <a:moveTo>
                    <a:pt x="588530" y="91274"/>
                  </a:moveTo>
                  <a:lnTo>
                    <a:pt x="581761" y="91274"/>
                  </a:lnTo>
                  <a:lnTo>
                    <a:pt x="581761" y="98044"/>
                  </a:lnTo>
                  <a:lnTo>
                    <a:pt x="588530" y="98044"/>
                  </a:lnTo>
                  <a:lnTo>
                    <a:pt x="588530" y="91274"/>
                  </a:lnTo>
                  <a:close/>
                </a:path>
                <a:path w="1170304" h="144144">
                  <a:moveTo>
                    <a:pt x="588530" y="45656"/>
                  </a:moveTo>
                  <a:lnTo>
                    <a:pt x="581761" y="45656"/>
                  </a:lnTo>
                  <a:lnTo>
                    <a:pt x="581761" y="52425"/>
                  </a:lnTo>
                  <a:lnTo>
                    <a:pt x="588530" y="52425"/>
                  </a:lnTo>
                  <a:lnTo>
                    <a:pt x="588530" y="45656"/>
                  </a:lnTo>
                  <a:close/>
                </a:path>
                <a:path w="1170304" h="144144">
                  <a:moveTo>
                    <a:pt x="588530" y="0"/>
                  </a:moveTo>
                  <a:lnTo>
                    <a:pt x="581761" y="0"/>
                  </a:lnTo>
                  <a:lnTo>
                    <a:pt x="581761" y="6769"/>
                  </a:lnTo>
                  <a:lnTo>
                    <a:pt x="588530" y="6769"/>
                  </a:lnTo>
                  <a:lnTo>
                    <a:pt x="588530" y="0"/>
                  </a:lnTo>
                  <a:close/>
                </a:path>
                <a:path w="1170304" h="144144">
                  <a:moveTo>
                    <a:pt x="637006" y="91274"/>
                  </a:moveTo>
                  <a:lnTo>
                    <a:pt x="630250" y="91274"/>
                  </a:lnTo>
                  <a:lnTo>
                    <a:pt x="630250" y="98044"/>
                  </a:lnTo>
                  <a:lnTo>
                    <a:pt x="637006" y="98044"/>
                  </a:lnTo>
                  <a:lnTo>
                    <a:pt x="637006" y="91274"/>
                  </a:lnTo>
                  <a:close/>
                </a:path>
                <a:path w="1170304" h="144144">
                  <a:moveTo>
                    <a:pt x="637006" y="45656"/>
                  </a:moveTo>
                  <a:lnTo>
                    <a:pt x="630250" y="45656"/>
                  </a:lnTo>
                  <a:lnTo>
                    <a:pt x="630250" y="52425"/>
                  </a:lnTo>
                  <a:lnTo>
                    <a:pt x="637006" y="52425"/>
                  </a:lnTo>
                  <a:lnTo>
                    <a:pt x="637006" y="45656"/>
                  </a:lnTo>
                  <a:close/>
                </a:path>
                <a:path w="1170304" h="144144">
                  <a:moveTo>
                    <a:pt x="637006" y="0"/>
                  </a:moveTo>
                  <a:lnTo>
                    <a:pt x="630250" y="0"/>
                  </a:lnTo>
                  <a:lnTo>
                    <a:pt x="630250" y="6769"/>
                  </a:lnTo>
                  <a:lnTo>
                    <a:pt x="637006" y="6769"/>
                  </a:lnTo>
                  <a:lnTo>
                    <a:pt x="637006" y="0"/>
                  </a:lnTo>
                  <a:close/>
                </a:path>
                <a:path w="1170304" h="144144">
                  <a:moveTo>
                    <a:pt x="685507" y="91274"/>
                  </a:moveTo>
                  <a:lnTo>
                    <a:pt x="678738" y="91274"/>
                  </a:lnTo>
                  <a:lnTo>
                    <a:pt x="678738" y="98044"/>
                  </a:lnTo>
                  <a:lnTo>
                    <a:pt x="685507" y="98044"/>
                  </a:lnTo>
                  <a:lnTo>
                    <a:pt x="685507" y="91274"/>
                  </a:lnTo>
                  <a:close/>
                </a:path>
                <a:path w="1170304" h="144144">
                  <a:moveTo>
                    <a:pt x="685507" y="45656"/>
                  </a:moveTo>
                  <a:lnTo>
                    <a:pt x="678738" y="45656"/>
                  </a:lnTo>
                  <a:lnTo>
                    <a:pt x="678738" y="52425"/>
                  </a:lnTo>
                  <a:lnTo>
                    <a:pt x="685507" y="52425"/>
                  </a:lnTo>
                  <a:lnTo>
                    <a:pt x="685507" y="45656"/>
                  </a:lnTo>
                  <a:close/>
                </a:path>
                <a:path w="1170304" h="144144">
                  <a:moveTo>
                    <a:pt x="685507" y="0"/>
                  </a:moveTo>
                  <a:lnTo>
                    <a:pt x="678738" y="0"/>
                  </a:lnTo>
                  <a:lnTo>
                    <a:pt x="678738" y="6769"/>
                  </a:lnTo>
                  <a:lnTo>
                    <a:pt x="685507" y="6769"/>
                  </a:lnTo>
                  <a:lnTo>
                    <a:pt x="685507" y="0"/>
                  </a:lnTo>
                  <a:close/>
                </a:path>
                <a:path w="1170304" h="144144">
                  <a:moveTo>
                    <a:pt x="733958" y="91274"/>
                  </a:moveTo>
                  <a:lnTo>
                    <a:pt x="727189" y="91274"/>
                  </a:lnTo>
                  <a:lnTo>
                    <a:pt x="727189" y="98044"/>
                  </a:lnTo>
                  <a:lnTo>
                    <a:pt x="733958" y="98044"/>
                  </a:lnTo>
                  <a:lnTo>
                    <a:pt x="733958" y="91274"/>
                  </a:lnTo>
                  <a:close/>
                </a:path>
                <a:path w="1170304" h="144144">
                  <a:moveTo>
                    <a:pt x="733958" y="45656"/>
                  </a:moveTo>
                  <a:lnTo>
                    <a:pt x="727189" y="45656"/>
                  </a:lnTo>
                  <a:lnTo>
                    <a:pt x="727189" y="52425"/>
                  </a:lnTo>
                  <a:lnTo>
                    <a:pt x="733958" y="52425"/>
                  </a:lnTo>
                  <a:lnTo>
                    <a:pt x="733958" y="45656"/>
                  </a:lnTo>
                  <a:close/>
                </a:path>
                <a:path w="1170304" h="144144">
                  <a:moveTo>
                    <a:pt x="733958" y="0"/>
                  </a:moveTo>
                  <a:lnTo>
                    <a:pt x="727189" y="0"/>
                  </a:lnTo>
                  <a:lnTo>
                    <a:pt x="727189" y="6769"/>
                  </a:lnTo>
                  <a:lnTo>
                    <a:pt x="733958" y="6769"/>
                  </a:lnTo>
                  <a:lnTo>
                    <a:pt x="733958" y="0"/>
                  </a:lnTo>
                  <a:close/>
                </a:path>
                <a:path w="1170304" h="144144">
                  <a:moveTo>
                    <a:pt x="782447" y="91274"/>
                  </a:moveTo>
                  <a:lnTo>
                    <a:pt x="775677" y="91274"/>
                  </a:lnTo>
                  <a:lnTo>
                    <a:pt x="775677" y="98044"/>
                  </a:lnTo>
                  <a:lnTo>
                    <a:pt x="782447" y="98044"/>
                  </a:lnTo>
                  <a:lnTo>
                    <a:pt x="782447" y="91274"/>
                  </a:lnTo>
                  <a:close/>
                </a:path>
                <a:path w="1170304" h="144144">
                  <a:moveTo>
                    <a:pt x="782447" y="45656"/>
                  </a:moveTo>
                  <a:lnTo>
                    <a:pt x="775677" y="45656"/>
                  </a:lnTo>
                  <a:lnTo>
                    <a:pt x="775677" y="52425"/>
                  </a:lnTo>
                  <a:lnTo>
                    <a:pt x="782447" y="52425"/>
                  </a:lnTo>
                  <a:lnTo>
                    <a:pt x="782447" y="45656"/>
                  </a:lnTo>
                  <a:close/>
                </a:path>
                <a:path w="1170304" h="144144">
                  <a:moveTo>
                    <a:pt x="782447" y="0"/>
                  </a:moveTo>
                  <a:lnTo>
                    <a:pt x="775677" y="0"/>
                  </a:lnTo>
                  <a:lnTo>
                    <a:pt x="775677" y="6769"/>
                  </a:lnTo>
                  <a:lnTo>
                    <a:pt x="782447" y="6769"/>
                  </a:lnTo>
                  <a:lnTo>
                    <a:pt x="782447" y="0"/>
                  </a:lnTo>
                  <a:close/>
                </a:path>
                <a:path w="1170304" h="144144">
                  <a:moveTo>
                    <a:pt x="830935" y="91274"/>
                  </a:moveTo>
                  <a:lnTo>
                    <a:pt x="824166" y="91274"/>
                  </a:lnTo>
                  <a:lnTo>
                    <a:pt x="824166" y="98044"/>
                  </a:lnTo>
                  <a:lnTo>
                    <a:pt x="830935" y="98044"/>
                  </a:lnTo>
                  <a:lnTo>
                    <a:pt x="830935" y="91274"/>
                  </a:lnTo>
                  <a:close/>
                </a:path>
                <a:path w="1170304" h="144144">
                  <a:moveTo>
                    <a:pt x="830935" y="45656"/>
                  </a:moveTo>
                  <a:lnTo>
                    <a:pt x="824166" y="45656"/>
                  </a:lnTo>
                  <a:lnTo>
                    <a:pt x="824166" y="52425"/>
                  </a:lnTo>
                  <a:lnTo>
                    <a:pt x="830935" y="52425"/>
                  </a:lnTo>
                  <a:lnTo>
                    <a:pt x="830935" y="45656"/>
                  </a:lnTo>
                  <a:close/>
                </a:path>
                <a:path w="1170304" h="144144">
                  <a:moveTo>
                    <a:pt x="879424" y="91274"/>
                  </a:moveTo>
                  <a:lnTo>
                    <a:pt x="872655" y="91274"/>
                  </a:lnTo>
                  <a:lnTo>
                    <a:pt x="872655" y="98044"/>
                  </a:lnTo>
                  <a:lnTo>
                    <a:pt x="879424" y="98044"/>
                  </a:lnTo>
                  <a:lnTo>
                    <a:pt x="879424" y="91274"/>
                  </a:lnTo>
                  <a:close/>
                </a:path>
                <a:path w="1170304" h="144144">
                  <a:moveTo>
                    <a:pt x="879424" y="45656"/>
                  </a:moveTo>
                  <a:lnTo>
                    <a:pt x="872655" y="45656"/>
                  </a:lnTo>
                  <a:lnTo>
                    <a:pt x="872655" y="52425"/>
                  </a:lnTo>
                  <a:lnTo>
                    <a:pt x="879424" y="52425"/>
                  </a:lnTo>
                  <a:lnTo>
                    <a:pt x="879424" y="45656"/>
                  </a:lnTo>
                  <a:close/>
                </a:path>
                <a:path w="1170304" h="144144">
                  <a:moveTo>
                    <a:pt x="927874" y="136906"/>
                  </a:moveTo>
                  <a:lnTo>
                    <a:pt x="921105" y="136906"/>
                  </a:lnTo>
                  <a:lnTo>
                    <a:pt x="921105" y="143675"/>
                  </a:lnTo>
                  <a:lnTo>
                    <a:pt x="927874" y="143675"/>
                  </a:lnTo>
                  <a:lnTo>
                    <a:pt x="927874" y="136906"/>
                  </a:lnTo>
                  <a:close/>
                </a:path>
                <a:path w="1170304" h="144144">
                  <a:moveTo>
                    <a:pt x="927874" y="91274"/>
                  </a:moveTo>
                  <a:lnTo>
                    <a:pt x="921105" y="91274"/>
                  </a:lnTo>
                  <a:lnTo>
                    <a:pt x="921105" y="98044"/>
                  </a:lnTo>
                  <a:lnTo>
                    <a:pt x="927874" y="98044"/>
                  </a:lnTo>
                  <a:lnTo>
                    <a:pt x="927874" y="91274"/>
                  </a:lnTo>
                  <a:close/>
                </a:path>
                <a:path w="1170304" h="144144">
                  <a:moveTo>
                    <a:pt x="927874" y="45656"/>
                  </a:moveTo>
                  <a:lnTo>
                    <a:pt x="921105" y="45656"/>
                  </a:lnTo>
                  <a:lnTo>
                    <a:pt x="921105" y="52425"/>
                  </a:lnTo>
                  <a:lnTo>
                    <a:pt x="927874" y="52425"/>
                  </a:lnTo>
                  <a:lnTo>
                    <a:pt x="927874" y="45656"/>
                  </a:lnTo>
                  <a:close/>
                </a:path>
                <a:path w="1170304" h="144144">
                  <a:moveTo>
                    <a:pt x="976363" y="136906"/>
                  </a:moveTo>
                  <a:lnTo>
                    <a:pt x="969606" y="136906"/>
                  </a:lnTo>
                  <a:lnTo>
                    <a:pt x="969606" y="143675"/>
                  </a:lnTo>
                  <a:lnTo>
                    <a:pt x="976363" y="143675"/>
                  </a:lnTo>
                  <a:lnTo>
                    <a:pt x="976363" y="136906"/>
                  </a:lnTo>
                  <a:close/>
                </a:path>
                <a:path w="1170304" h="144144">
                  <a:moveTo>
                    <a:pt x="976363" y="91274"/>
                  </a:moveTo>
                  <a:lnTo>
                    <a:pt x="969606" y="91274"/>
                  </a:lnTo>
                  <a:lnTo>
                    <a:pt x="969606" y="98044"/>
                  </a:lnTo>
                  <a:lnTo>
                    <a:pt x="976363" y="98044"/>
                  </a:lnTo>
                  <a:lnTo>
                    <a:pt x="976363" y="91274"/>
                  </a:lnTo>
                  <a:close/>
                </a:path>
                <a:path w="1170304" h="144144">
                  <a:moveTo>
                    <a:pt x="976363" y="45656"/>
                  </a:moveTo>
                  <a:lnTo>
                    <a:pt x="969606" y="45656"/>
                  </a:lnTo>
                  <a:lnTo>
                    <a:pt x="969606" y="52425"/>
                  </a:lnTo>
                  <a:lnTo>
                    <a:pt x="976363" y="52425"/>
                  </a:lnTo>
                  <a:lnTo>
                    <a:pt x="976363" y="45656"/>
                  </a:lnTo>
                  <a:close/>
                </a:path>
                <a:path w="1170304" h="144144">
                  <a:moveTo>
                    <a:pt x="1024864" y="136906"/>
                  </a:moveTo>
                  <a:lnTo>
                    <a:pt x="1018095" y="136906"/>
                  </a:lnTo>
                  <a:lnTo>
                    <a:pt x="1018095" y="143675"/>
                  </a:lnTo>
                  <a:lnTo>
                    <a:pt x="1024864" y="143675"/>
                  </a:lnTo>
                  <a:lnTo>
                    <a:pt x="1024864" y="136906"/>
                  </a:lnTo>
                  <a:close/>
                </a:path>
                <a:path w="1170304" h="144144">
                  <a:moveTo>
                    <a:pt x="1024864" y="91274"/>
                  </a:moveTo>
                  <a:lnTo>
                    <a:pt x="1018095" y="91274"/>
                  </a:lnTo>
                  <a:lnTo>
                    <a:pt x="1018095" y="98044"/>
                  </a:lnTo>
                  <a:lnTo>
                    <a:pt x="1024864" y="98044"/>
                  </a:lnTo>
                  <a:lnTo>
                    <a:pt x="1024864" y="91274"/>
                  </a:lnTo>
                  <a:close/>
                </a:path>
                <a:path w="1170304" h="144144">
                  <a:moveTo>
                    <a:pt x="1024864" y="45656"/>
                  </a:moveTo>
                  <a:lnTo>
                    <a:pt x="1018095" y="45656"/>
                  </a:lnTo>
                  <a:lnTo>
                    <a:pt x="1018095" y="52425"/>
                  </a:lnTo>
                  <a:lnTo>
                    <a:pt x="1024864" y="52425"/>
                  </a:lnTo>
                  <a:lnTo>
                    <a:pt x="1024864" y="45656"/>
                  </a:lnTo>
                  <a:close/>
                </a:path>
                <a:path w="1170304" h="144144">
                  <a:moveTo>
                    <a:pt x="1073353" y="136906"/>
                  </a:moveTo>
                  <a:lnTo>
                    <a:pt x="1066584" y="136906"/>
                  </a:lnTo>
                  <a:lnTo>
                    <a:pt x="1066584" y="143675"/>
                  </a:lnTo>
                  <a:lnTo>
                    <a:pt x="1073353" y="143675"/>
                  </a:lnTo>
                  <a:lnTo>
                    <a:pt x="1073353" y="136906"/>
                  </a:lnTo>
                  <a:close/>
                </a:path>
                <a:path w="1170304" h="144144">
                  <a:moveTo>
                    <a:pt x="1073353" y="91274"/>
                  </a:moveTo>
                  <a:lnTo>
                    <a:pt x="1066584" y="91274"/>
                  </a:lnTo>
                  <a:lnTo>
                    <a:pt x="1066584" y="98044"/>
                  </a:lnTo>
                  <a:lnTo>
                    <a:pt x="1073353" y="98044"/>
                  </a:lnTo>
                  <a:lnTo>
                    <a:pt x="1073353" y="91274"/>
                  </a:lnTo>
                  <a:close/>
                </a:path>
                <a:path w="1170304" h="144144">
                  <a:moveTo>
                    <a:pt x="1073353" y="45656"/>
                  </a:moveTo>
                  <a:lnTo>
                    <a:pt x="1066584" y="45656"/>
                  </a:lnTo>
                  <a:lnTo>
                    <a:pt x="1066584" y="52425"/>
                  </a:lnTo>
                  <a:lnTo>
                    <a:pt x="1073353" y="52425"/>
                  </a:lnTo>
                  <a:lnTo>
                    <a:pt x="1073353" y="45656"/>
                  </a:lnTo>
                  <a:close/>
                </a:path>
                <a:path w="1170304" h="144144">
                  <a:moveTo>
                    <a:pt x="1121803" y="136906"/>
                  </a:moveTo>
                  <a:lnTo>
                    <a:pt x="1115034" y="136906"/>
                  </a:lnTo>
                  <a:lnTo>
                    <a:pt x="1115034" y="143675"/>
                  </a:lnTo>
                  <a:lnTo>
                    <a:pt x="1121803" y="143675"/>
                  </a:lnTo>
                  <a:lnTo>
                    <a:pt x="1121803" y="136906"/>
                  </a:lnTo>
                  <a:close/>
                </a:path>
                <a:path w="1170304" h="144144">
                  <a:moveTo>
                    <a:pt x="1121803" y="91274"/>
                  </a:moveTo>
                  <a:lnTo>
                    <a:pt x="1115034" y="91274"/>
                  </a:lnTo>
                  <a:lnTo>
                    <a:pt x="1115034" y="98044"/>
                  </a:lnTo>
                  <a:lnTo>
                    <a:pt x="1121803" y="98044"/>
                  </a:lnTo>
                  <a:lnTo>
                    <a:pt x="1121803" y="91274"/>
                  </a:lnTo>
                  <a:close/>
                </a:path>
                <a:path w="1170304" h="144144">
                  <a:moveTo>
                    <a:pt x="1121803" y="45656"/>
                  </a:moveTo>
                  <a:lnTo>
                    <a:pt x="1115034" y="45656"/>
                  </a:lnTo>
                  <a:lnTo>
                    <a:pt x="1115034" y="52425"/>
                  </a:lnTo>
                  <a:lnTo>
                    <a:pt x="1121803" y="52425"/>
                  </a:lnTo>
                  <a:lnTo>
                    <a:pt x="1121803" y="45656"/>
                  </a:lnTo>
                  <a:close/>
                </a:path>
                <a:path w="1170304" h="144144">
                  <a:moveTo>
                    <a:pt x="1170279" y="136906"/>
                  </a:moveTo>
                  <a:lnTo>
                    <a:pt x="1163523" y="136906"/>
                  </a:lnTo>
                  <a:lnTo>
                    <a:pt x="1163523" y="143675"/>
                  </a:lnTo>
                  <a:lnTo>
                    <a:pt x="1170279" y="143675"/>
                  </a:lnTo>
                  <a:lnTo>
                    <a:pt x="1170279" y="136906"/>
                  </a:lnTo>
                  <a:close/>
                </a:path>
                <a:path w="1170304" h="144144">
                  <a:moveTo>
                    <a:pt x="1170279" y="91274"/>
                  </a:moveTo>
                  <a:lnTo>
                    <a:pt x="1163523" y="91274"/>
                  </a:lnTo>
                  <a:lnTo>
                    <a:pt x="1163523" y="98044"/>
                  </a:lnTo>
                  <a:lnTo>
                    <a:pt x="1170279" y="98044"/>
                  </a:lnTo>
                  <a:lnTo>
                    <a:pt x="1170279" y="91274"/>
                  </a:lnTo>
                  <a:close/>
                </a:path>
                <a:path w="1170304" h="144144">
                  <a:moveTo>
                    <a:pt x="1170279" y="45656"/>
                  </a:moveTo>
                  <a:lnTo>
                    <a:pt x="1163523" y="45656"/>
                  </a:lnTo>
                  <a:lnTo>
                    <a:pt x="1163523" y="52425"/>
                  </a:lnTo>
                  <a:lnTo>
                    <a:pt x="1170279" y="52425"/>
                  </a:lnTo>
                  <a:lnTo>
                    <a:pt x="1170279" y="45656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332126" y="1755698"/>
              <a:ext cx="1267460" cy="144145"/>
            </a:xfrm>
            <a:custGeom>
              <a:avLst/>
              <a:gdLst/>
              <a:ahLst/>
              <a:cxnLst/>
              <a:rect l="l" t="t" r="r" b="b"/>
              <a:pathLst>
                <a:path w="1267460" h="144144">
                  <a:moveTo>
                    <a:pt x="6769" y="45631"/>
                  </a:moveTo>
                  <a:lnTo>
                    <a:pt x="0" y="45631"/>
                  </a:lnTo>
                  <a:lnTo>
                    <a:pt x="0" y="52387"/>
                  </a:lnTo>
                  <a:lnTo>
                    <a:pt x="6769" y="52387"/>
                  </a:lnTo>
                  <a:lnTo>
                    <a:pt x="6769" y="45631"/>
                  </a:lnTo>
                  <a:close/>
                </a:path>
                <a:path w="1267460" h="144144">
                  <a:moveTo>
                    <a:pt x="6769" y="0"/>
                  </a:moveTo>
                  <a:lnTo>
                    <a:pt x="0" y="0"/>
                  </a:lnTo>
                  <a:lnTo>
                    <a:pt x="0" y="6769"/>
                  </a:lnTo>
                  <a:lnTo>
                    <a:pt x="6769" y="6769"/>
                  </a:lnTo>
                  <a:lnTo>
                    <a:pt x="6769" y="0"/>
                  </a:lnTo>
                  <a:close/>
                </a:path>
                <a:path w="1267460" h="144144">
                  <a:moveTo>
                    <a:pt x="55245" y="91274"/>
                  </a:moveTo>
                  <a:lnTo>
                    <a:pt x="48475" y="91274"/>
                  </a:lnTo>
                  <a:lnTo>
                    <a:pt x="48475" y="98044"/>
                  </a:lnTo>
                  <a:lnTo>
                    <a:pt x="55245" y="98044"/>
                  </a:lnTo>
                  <a:lnTo>
                    <a:pt x="55245" y="91274"/>
                  </a:lnTo>
                  <a:close/>
                </a:path>
                <a:path w="1267460" h="144144">
                  <a:moveTo>
                    <a:pt x="55245" y="45631"/>
                  </a:moveTo>
                  <a:lnTo>
                    <a:pt x="48475" y="45631"/>
                  </a:lnTo>
                  <a:lnTo>
                    <a:pt x="48475" y="52387"/>
                  </a:lnTo>
                  <a:lnTo>
                    <a:pt x="55245" y="52387"/>
                  </a:lnTo>
                  <a:lnTo>
                    <a:pt x="55245" y="45631"/>
                  </a:lnTo>
                  <a:close/>
                </a:path>
                <a:path w="1267460" h="144144">
                  <a:moveTo>
                    <a:pt x="55245" y="0"/>
                  </a:moveTo>
                  <a:lnTo>
                    <a:pt x="48475" y="0"/>
                  </a:lnTo>
                  <a:lnTo>
                    <a:pt x="48475" y="6769"/>
                  </a:lnTo>
                  <a:lnTo>
                    <a:pt x="55245" y="6769"/>
                  </a:lnTo>
                  <a:lnTo>
                    <a:pt x="55245" y="0"/>
                  </a:lnTo>
                  <a:close/>
                </a:path>
                <a:path w="1267460" h="144144">
                  <a:moveTo>
                    <a:pt x="103708" y="91274"/>
                  </a:moveTo>
                  <a:lnTo>
                    <a:pt x="96951" y="91274"/>
                  </a:lnTo>
                  <a:lnTo>
                    <a:pt x="96951" y="98044"/>
                  </a:lnTo>
                  <a:lnTo>
                    <a:pt x="103708" y="98044"/>
                  </a:lnTo>
                  <a:lnTo>
                    <a:pt x="103708" y="91274"/>
                  </a:lnTo>
                  <a:close/>
                </a:path>
                <a:path w="1267460" h="144144">
                  <a:moveTo>
                    <a:pt x="103708" y="45631"/>
                  </a:moveTo>
                  <a:lnTo>
                    <a:pt x="96951" y="45631"/>
                  </a:lnTo>
                  <a:lnTo>
                    <a:pt x="96951" y="52387"/>
                  </a:lnTo>
                  <a:lnTo>
                    <a:pt x="103708" y="52387"/>
                  </a:lnTo>
                  <a:lnTo>
                    <a:pt x="103708" y="45631"/>
                  </a:lnTo>
                  <a:close/>
                </a:path>
                <a:path w="1267460" h="144144">
                  <a:moveTo>
                    <a:pt x="103708" y="0"/>
                  </a:moveTo>
                  <a:lnTo>
                    <a:pt x="96951" y="0"/>
                  </a:lnTo>
                  <a:lnTo>
                    <a:pt x="96951" y="6769"/>
                  </a:lnTo>
                  <a:lnTo>
                    <a:pt x="103708" y="6769"/>
                  </a:lnTo>
                  <a:lnTo>
                    <a:pt x="103708" y="0"/>
                  </a:lnTo>
                  <a:close/>
                </a:path>
                <a:path w="1267460" h="144144">
                  <a:moveTo>
                    <a:pt x="152196" y="91274"/>
                  </a:moveTo>
                  <a:lnTo>
                    <a:pt x="145427" y="91274"/>
                  </a:lnTo>
                  <a:lnTo>
                    <a:pt x="145427" y="98044"/>
                  </a:lnTo>
                  <a:lnTo>
                    <a:pt x="152196" y="98044"/>
                  </a:lnTo>
                  <a:lnTo>
                    <a:pt x="152196" y="91274"/>
                  </a:lnTo>
                  <a:close/>
                </a:path>
                <a:path w="1267460" h="144144">
                  <a:moveTo>
                    <a:pt x="152196" y="45631"/>
                  </a:moveTo>
                  <a:lnTo>
                    <a:pt x="145427" y="45631"/>
                  </a:lnTo>
                  <a:lnTo>
                    <a:pt x="145427" y="52387"/>
                  </a:lnTo>
                  <a:lnTo>
                    <a:pt x="152196" y="52387"/>
                  </a:lnTo>
                  <a:lnTo>
                    <a:pt x="152196" y="45631"/>
                  </a:lnTo>
                  <a:close/>
                </a:path>
                <a:path w="1267460" h="144144">
                  <a:moveTo>
                    <a:pt x="152196" y="0"/>
                  </a:moveTo>
                  <a:lnTo>
                    <a:pt x="145427" y="0"/>
                  </a:lnTo>
                  <a:lnTo>
                    <a:pt x="145427" y="6769"/>
                  </a:lnTo>
                  <a:lnTo>
                    <a:pt x="152196" y="6769"/>
                  </a:lnTo>
                  <a:lnTo>
                    <a:pt x="152196" y="0"/>
                  </a:lnTo>
                  <a:close/>
                </a:path>
                <a:path w="1267460" h="144144">
                  <a:moveTo>
                    <a:pt x="200685" y="91274"/>
                  </a:moveTo>
                  <a:lnTo>
                    <a:pt x="193916" y="91274"/>
                  </a:lnTo>
                  <a:lnTo>
                    <a:pt x="193916" y="98044"/>
                  </a:lnTo>
                  <a:lnTo>
                    <a:pt x="200685" y="98044"/>
                  </a:lnTo>
                  <a:lnTo>
                    <a:pt x="200685" y="91274"/>
                  </a:lnTo>
                  <a:close/>
                </a:path>
                <a:path w="1267460" h="144144">
                  <a:moveTo>
                    <a:pt x="200685" y="45631"/>
                  </a:moveTo>
                  <a:lnTo>
                    <a:pt x="193916" y="45631"/>
                  </a:lnTo>
                  <a:lnTo>
                    <a:pt x="193916" y="52387"/>
                  </a:lnTo>
                  <a:lnTo>
                    <a:pt x="200685" y="52387"/>
                  </a:lnTo>
                  <a:lnTo>
                    <a:pt x="200685" y="45631"/>
                  </a:lnTo>
                  <a:close/>
                </a:path>
                <a:path w="1267460" h="144144">
                  <a:moveTo>
                    <a:pt x="200685" y="0"/>
                  </a:moveTo>
                  <a:lnTo>
                    <a:pt x="193916" y="0"/>
                  </a:lnTo>
                  <a:lnTo>
                    <a:pt x="193916" y="6769"/>
                  </a:lnTo>
                  <a:lnTo>
                    <a:pt x="200685" y="6769"/>
                  </a:lnTo>
                  <a:lnTo>
                    <a:pt x="200685" y="0"/>
                  </a:lnTo>
                  <a:close/>
                </a:path>
                <a:path w="1267460" h="144144">
                  <a:moveTo>
                    <a:pt x="249174" y="91274"/>
                  </a:moveTo>
                  <a:lnTo>
                    <a:pt x="242417" y="91274"/>
                  </a:lnTo>
                  <a:lnTo>
                    <a:pt x="242417" y="98044"/>
                  </a:lnTo>
                  <a:lnTo>
                    <a:pt x="249174" y="98044"/>
                  </a:lnTo>
                  <a:lnTo>
                    <a:pt x="249174" y="91274"/>
                  </a:lnTo>
                  <a:close/>
                </a:path>
                <a:path w="1267460" h="144144">
                  <a:moveTo>
                    <a:pt x="249174" y="45631"/>
                  </a:moveTo>
                  <a:lnTo>
                    <a:pt x="242417" y="45631"/>
                  </a:lnTo>
                  <a:lnTo>
                    <a:pt x="242417" y="52387"/>
                  </a:lnTo>
                  <a:lnTo>
                    <a:pt x="249174" y="52387"/>
                  </a:lnTo>
                  <a:lnTo>
                    <a:pt x="249174" y="45631"/>
                  </a:lnTo>
                  <a:close/>
                </a:path>
                <a:path w="1267460" h="144144">
                  <a:moveTo>
                    <a:pt x="249174" y="0"/>
                  </a:moveTo>
                  <a:lnTo>
                    <a:pt x="242417" y="0"/>
                  </a:lnTo>
                  <a:lnTo>
                    <a:pt x="242417" y="6769"/>
                  </a:lnTo>
                  <a:lnTo>
                    <a:pt x="249174" y="6769"/>
                  </a:lnTo>
                  <a:lnTo>
                    <a:pt x="249174" y="0"/>
                  </a:lnTo>
                  <a:close/>
                </a:path>
                <a:path w="1267460" h="144144">
                  <a:moveTo>
                    <a:pt x="297637" y="91274"/>
                  </a:moveTo>
                  <a:lnTo>
                    <a:pt x="290868" y="91274"/>
                  </a:lnTo>
                  <a:lnTo>
                    <a:pt x="290868" y="98044"/>
                  </a:lnTo>
                  <a:lnTo>
                    <a:pt x="297637" y="98044"/>
                  </a:lnTo>
                  <a:lnTo>
                    <a:pt x="297637" y="91274"/>
                  </a:lnTo>
                  <a:close/>
                </a:path>
                <a:path w="1267460" h="144144">
                  <a:moveTo>
                    <a:pt x="297637" y="45631"/>
                  </a:moveTo>
                  <a:lnTo>
                    <a:pt x="290868" y="45631"/>
                  </a:lnTo>
                  <a:lnTo>
                    <a:pt x="290868" y="52387"/>
                  </a:lnTo>
                  <a:lnTo>
                    <a:pt x="297637" y="52387"/>
                  </a:lnTo>
                  <a:lnTo>
                    <a:pt x="297637" y="45631"/>
                  </a:lnTo>
                  <a:close/>
                </a:path>
                <a:path w="1267460" h="144144">
                  <a:moveTo>
                    <a:pt x="297637" y="0"/>
                  </a:moveTo>
                  <a:lnTo>
                    <a:pt x="290868" y="0"/>
                  </a:lnTo>
                  <a:lnTo>
                    <a:pt x="290868" y="6769"/>
                  </a:lnTo>
                  <a:lnTo>
                    <a:pt x="297637" y="6769"/>
                  </a:lnTo>
                  <a:lnTo>
                    <a:pt x="297637" y="0"/>
                  </a:lnTo>
                  <a:close/>
                </a:path>
                <a:path w="1267460" h="144144">
                  <a:moveTo>
                    <a:pt x="346125" y="91274"/>
                  </a:moveTo>
                  <a:lnTo>
                    <a:pt x="339356" y="91274"/>
                  </a:lnTo>
                  <a:lnTo>
                    <a:pt x="339356" y="98044"/>
                  </a:lnTo>
                  <a:lnTo>
                    <a:pt x="346125" y="98044"/>
                  </a:lnTo>
                  <a:lnTo>
                    <a:pt x="346125" y="91274"/>
                  </a:lnTo>
                  <a:close/>
                </a:path>
                <a:path w="1267460" h="144144">
                  <a:moveTo>
                    <a:pt x="346125" y="45631"/>
                  </a:moveTo>
                  <a:lnTo>
                    <a:pt x="339356" y="45631"/>
                  </a:lnTo>
                  <a:lnTo>
                    <a:pt x="339356" y="52387"/>
                  </a:lnTo>
                  <a:lnTo>
                    <a:pt x="346125" y="52387"/>
                  </a:lnTo>
                  <a:lnTo>
                    <a:pt x="346125" y="45631"/>
                  </a:lnTo>
                  <a:close/>
                </a:path>
                <a:path w="1267460" h="144144">
                  <a:moveTo>
                    <a:pt x="346125" y="0"/>
                  </a:moveTo>
                  <a:lnTo>
                    <a:pt x="339356" y="0"/>
                  </a:lnTo>
                  <a:lnTo>
                    <a:pt x="339356" y="6769"/>
                  </a:lnTo>
                  <a:lnTo>
                    <a:pt x="346125" y="6769"/>
                  </a:lnTo>
                  <a:lnTo>
                    <a:pt x="346125" y="0"/>
                  </a:lnTo>
                  <a:close/>
                </a:path>
                <a:path w="1267460" h="144144">
                  <a:moveTo>
                    <a:pt x="394614" y="91274"/>
                  </a:moveTo>
                  <a:lnTo>
                    <a:pt x="387832" y="91274"/>
                  </a:lnTo>
                  <a:lnTo>
                    <a:pt x="387832" y="98044"/>
                  </a:lnTo>
                  <a:lnTo>
                    <a:pt x="394614" y="98044"/>
                  </a:lnTo>
                  <a:lnTo>
                    <a:pt x="394614" y="91274"/>
                  </a:lnTo>
                  <a:close/>
                </a:path>
                <a:path w="1267460" h="144144">
                  <a:moveTo>
                    <a:pt x="394614" y="45631"/>
                  </a:moveTo>
                  <a:lnTo>
                    <a:pt x="387832" y="45631"/>
                  </a:lnTo>
                  <a:lnTo>
                    <a:pt x="387832" y="52387"/>
                  </a:lnTo>
                  <a:lnTo>
                    <a:pt x="394614" y="52387"/>
                  </a:lnTo>
                  <a:lnTo>
                    <a:pt x="394614" y="45631"/>
                  </a:lnTo>
                  <a:close/>
                </a:path>
                <a:path w="1267460" h="144144">
                  <a:moveTo>
                    <a:pt x="394614" y="0"/>
                  </a:moveTo>
                  <a:lnTo>
                    <a:pt x="387832" y="0"/>
                  </a:lnTo>
                  <a:lnTo>
                    <a:pt x="387832" y="6769"/>
                  </a:lnTo>
                  <a:lnTo>
                    <a:pt x="394614" y="6769"/>
                  </a:lnTo>
                  <a:lnTo>
                    <a:pt x="394614" y="0"/>
                  </a:lnTo>
                  <a:close/>
                </a:path>
                <a:path w="1267460" h="144144">
                  <a:moveTo>
                    <a:pt x="443103" y="91274"/>
                  </a:moveTo>
                  <a:lnTo>
                    <a:pt x="436333" y="91274"/>
                  </a:lnTo>
                  <a:lnTo>
                    <a:pt x="436333" y="98044"/>
                  </a:lnTo>
                  <a:lnTo>
                    <a:pt x="443103" y="98044"/>
                  </a:lnTo>
                  <a:lnTo>
                    <a:pt x="443103" y="91274"/>
                  </a:lnTo>
                  <a:close/>
                </a:path>
                <a:path w="1267460" h="144144">
                  <a:moveTo>
                    <a:pt x="443103" y="45631"/>
                  </a:moveTo>
                  <a:lnTo>
                    <a:pt x="436333" y="45631"/>
                  </a:lnTo>
                  <a:lnTo>
                    <a:pt x="436333" y="52387"/>
                  </a:lnTo>
                  <a:lnTo>
                    <a:pt x="443103" y="52387"/>
                  </a:lnTo>
                  <a:lnTo>
                    <a:pt x="443103" y="45631"/>
                  </a:lnTo>
                  <a:close/>
                </a:path>
                <a:path w="1267460" h="144144">
                  <a:moveTo>
                    <a:pt x="491553" y="91274"/>
                  </a:moveTo>
                  <a:lnTo>
                    <a:pt x="484784" y="91274"/>
                  </a:lnTo>
                  <a:lnTo>
                    <a:pt x="484784" y="98044"/>
                  </a:lnTo>
                  <a:lnTo>
                    <a:pt x="491553" y="98044"/>
                  </a:lnTo>
                  <a:lnTo>
                    <a:pt x="491553" y="91274"/>
                  </a:lnTo>
                  <a:close/>
                </a:path>
                <a:path w="1267460" h="144144">
                  <a:moveTo>
                    <a:pt x="491553" y="45631"/>
                  </a:moveTo>
                  <a:lnTo>
                    <a:pt x="484784" y="45631"/>
                  </a:lnTo>
                  <a:lnTo>
                    <a:pt x="484784" y="52387"/>
                  </a:lnTo>
                  <a:lnTo>
                    <a:pt x="491553" y="52387"/>
                  </a:lnTo>
                  <a:lnTo>
                    <a:pt x="491553" y="45631"/>
                  </a:lnTo>
                  <a:close/>
                </a:path>
                <a:path w="1267460" h="144144">
                  <a:moveTo>
                    <a:pt x="540042" y="91274"/>
                  </a:moveTo>
                  <a:lnTo>
                    <a:pt x="533273" y="91274"/>
                  </a:lnTo>
                  <a:lnTo>
                    <a:pt x="533273" y="98044"/>
                  </a:lnTo>
                  <a:lnTo>
                    <a:pt x="540042" y="98044"/>
                  </a:lnTo>
                  <a:lnTo>
                    <a:pt x="540042" y="91274"/>
                  </a:lnTo>
                  <a:close/>
                </a:path>
                <a:path w="1267460" h="144144">
                  <a:moveTo>
                    <a:pt x="540042" y="45631"/>
                  </a:moveTo>
                  <a:lnTo>
                    <a:pt x="533273" y="45631"/>
                  </a:lnTo>
                  <a:lnTo>
                    <a:pt x="533273" y="52387"/>
                  </a:lnTo>
                  <a:lnTo>
                    <a:pt x="540042" y="52387"/>
                  </a:lnTo>
                  <a:lnTo>
                    <a:pt x="540042" y="45631"/>
                  </a:lnTo>
                  <a:close/>
                </a:path>
                <a:path w="1267460" h="144144">
                  <a:moveTo>
                    <a:pt x="588530" y="91274"/>
                  </a:moveTo>
                  <a:lnTo>
                    <a:pt x="581774" y="91274"/>
                  </a:lnTo>
                  <a:lnTo>
                    <a:pt x="581774" y="98044"/>
                  </a:lnTo>
                  <a:lnTo>
                    <a:pt x="588530" y="98044"/>
                  </a:lnTo>
                  <a:lnTo>
                    <a:pt x="588530" y="91274"/>
                  </a:lnTo>
                  <a:close/>
                </a:path>
                <a:path w="1267460" h="144144">
                  <a:moveTo>
                    <a:pt x="588530" y="45631"/>
                  </a:moveTo>
                  <a:lnTo>
                    <a:pt x="581774" y="45631"/>
                  </a:lnTo>
                  <a:lnTo>
                    <a:pt x="581774" y="52387"/>
                  </a:lnTo>
                  <a:lnTo>
                    <a:pt x="588530" y="52387"/>
                  </a:lnTo>
                  <a:lnTo>
                    <a:pt x="588530" y="45631"/>
                  </a:lnTo>
                  <a:close/>
                </a:path>
                <a:path w="1267460" h="144144">
                  <a:moveTo>
                    <a:pt x="637032" y="91274"/>
                  </a:moveTo>
                  <a:lnTo>
                    <a:pt x="630262" y="91274"/>
                  </a:lnTo>
                  <a:lnTo>
                    <a:pt x="630262" y="98044"/>
                  </a:lnTo>
                  <a:lnTo>
                    <a:pt x="637032" y="98044"/>
                  </a:lnTo>
                  <a:lnTo>
                    <a:pt x="637032" y="91274"/>
                  </a:lnTo>
                  <a:close/>
                </a:path>
                <a:path w="1267460" h="144144">
                  <a:moveTo>
                    <a:pt x="637032" y="45631"/>
                  </a:moveTo>
                  <a:lnTo>
                    <a:pt x="630262" y="45631"/>
                  </a:lnTo>
                  <a:lnTo>
                    <a:pt x="630262" y="52387"/>
                  </a:lnTo>
                  <a:lnTo>
                    <a:pt x="637032" y="52387"/>
                  </a:lnTo>
                  <a:lnTo>
                    <a:pt x="637032" y="45631"/>
                  </a:lnTo>
                  <a:close/>
                </a:path>
                <a:path w="1267460" h="144144">
                  <a:moveTo>
                    <a:pt x="685482" y="91274"/>
                  </a:moveTo>
                  <a:lnTo>
                    <a:pt x="678713" y="91274"/>
                  </a:lnTo>
                  <a:lnTo>
                    <a:pt x="678713" y="98044"/>
                  </a:lnTo>
                  <a:lnTo>
                    <a:pt x="685482" y="98044"/>
                  </a:lnTo>
                  <a:lnTo>
                    <a:pt x="685482" y="91274"/>
                  </a:lnTo>
                  <a:close/>
                </a:path>
                <a:path w="1267460" h="144144">
                  <a:moveTo>
                    <a:pt x="685482" y="45631"/>
                  </a:moveTo>
                  <a:lnTo>
                    <a:pt x="678713" y="45631"/>
                  </a:lnTo>
                  <a:lnTo>
                    <a:pt x="678713" y="52387"/>
                  </a:lnTo>
                  <a:lnTo>
                    <a:pt x="685482" y="52387"/>
                  </a:lnTo>
                  <a:lnTo>
                    <a:pt x="685482" y="45631"/>
                  </a:lnTo>
                  <a:close/>
                </a:path>
                <a:path w="1267460" h="144144">
                  <a:moveTo>
                    <a:pt x="733958" y="91274"/>
                  </a:moveTo>
                  <a:lnTo>
                    <a:pt x="727202" y="91274"/>
                  </a:lnTo>
                  <a:lnTo>
                    <a:pt x="727202" y="98044"/>
                  </a:lnTo>
                  <a:lnTo>
                    <a:pt x="733958" y="98044"/>
                  </a:lnTo>
                  <a:lnTo>
                    <a:pt x="733958" y="91274"/>
                  </a:lnTo>
                  <a:close/>
                </a:path>
                <a:path w="1267460" h="144144">
                  <a:moveTo>
                    <a:pt x="733958" y="45631"/>
                  </a:moveTo>
                  <a:lnTo>
                    <a:pt x="727202" y="45631"/>
                  </a:lnTo>
                  <a:lnTo>
                    <a:pt x="727202" y="52387"/>
                  </a:lnTo>
                  <a:lnTo>
                    <a:pt x="733958" y="52387"/>
                  </a:lnTo>
                  <a:lnTo>
                    <a:pt x="733958" y="45631"/>
                  </a:lnTo>
                  <a:close/>
                </a:path>
                <a:path w="1267460" h="144144">
                  <a:moveTo>
                    <a:pt x="782459" y="91274"/>
                  </a:moveTo>
                  <a:lnTo>
                    <a:pt x="775690" y="91274"/>
                  </a:lnTo>
                  <a:lnTo>
                    <a:pt x="775690" y="98044"/>
                  </a:lnTo>
                  <a:lnTo>
                    <a:pt x="782459" y="98044"/>
                  </a:lnTo>
                  <a:lnTo>
                    <a:pt x="782459" y="91274"/>
                  </a:lnTo>
                  <a:close/>
                </a:path>
                <a:path w="1267460" h="144144">
                  <a:moveTo>
                    <a:pt x="782459" y="45631"/>
                  </a:moveTo>
                  <a:lnTo>
                    <a:pt x="775690" y="45631"/>
                  </a:lnTo>
                  <a:lnTo>
                    <a:pt x="775690" y="52387"/>
                  </a:lnTo>
                  <a:lnTo>
                    <a:pt x="782459" y="52387"/>
                  </a:lnTo>
                  <a:lnTo>
                    <a:pt x="782459" y="45631"/>
                  </a:lnTo>
                  <a:close/>
                </a:path>
                <a:path w="1267460" h="144144">
                  <a:moveTo>
                    <a:pt x="830910" y="91274"/>
                  </a:moveTo>
                  <a:lnTo>
                    <a:pt x="824141" y="91274"/>
                  </a:lnTo>
                  <a:lnTo>
                    <a:pt x="824141" y="98044"/>
                  </a:lnTo>
                  <a:lnTo>
                    <a:pt x="830910" y="98044"/>
                  </a:lnTo>
                  <a:lnTo>
                    <a:pt x="830910" y="91274"/>
                  </a:lnTo>
                  <a:close/>
                </a:path>
                <a:path w="1267460" h="144144">
                  <a:moveTo>
                    <a:pt x="830910" y="45631"/>
                  </a:moveTo>
                  <a:lnTo>
                    <a:pt x="824141" y="45631"/>
                  </a:lnTo>
                  <a:lnTo>
                    <a:pt x="824141" y="52387"/>
                  </a:lnTo>
                  <a:lnTo>
                    <a:pt x="830910" y="52387"/>
                  </a:lnTo>
                  <a:lnTo>
                    <a:pt x="830910" y="45631"/>
                  </a:lnTo>
                  <a:close/>
                </a:path>
                <a:path w="1267460" h="144144">
                  <a:moveTo>
                    <a:pt x="879398" y="136906"/>
                  </a:moveTo>
                  <a:lnTo>
                    <a:pt x="872629" y="136906"/>
                  </a:lnTo>
                  <a:lnTo>
                    <a:pt x="872629" y="143675"/>
                  </a:lnTo>
                  <a:lnTo>
                    <a:pt x="879398" y="143675"/>
                  </a:lnTo>
                  <a:lnTo>
                    <a:pt x="879398" y="136906"/>
                  </a:lnTo>
                  <a:close/>
                </a:path>
                <a:path w="1267460" h="144144">
                  <a:moveTo>
                    <a:pt x="879398" y="91274"/>
                  </a:moveTo>
                  <a:lnTo>
                    <a:pt x="872629" y="91274"/>
                  </a:lnTo>
                  <a:lnTo>
                    <a:pt x="872629" y="98044"/>
                  </a:lnTo>
                  <a:lnTo>
                    <a:pt x="879398" y="98044"/>
                  </a:lnTo>
                  <a:lnTo>
                    <a:pt x="879398" y="91274"/>
                  </a:lnTo>
                  <a:close/>
                </a:path>
                <a:path w="1267460" h="144144">
                  <a:moveTo>
                    <a:pt x="879398" y="45631"/>
                  </a:moveTo>
                  <a:lnTo>
                    <a:pt x="872629" y="45631"/>
                  </a:lnTo>
                  <a:lnTo>
                    <a:pt x="872629" y="52387"/>
                  </a:lnTo>
                  <a:lnTo>
                    <a:pt x="879398" y="52387"/>
                  </a:lnTo>
                  <a:lnTo>
                    <a:pt x="879398" y="45631"/>
                  </a:lnTo>
                  <a:close/>
                </a:path>
                <a:path w="1267460" h="144144">
                  <a:moveTo>
                    <a:pt x="927887" y="136906"/>
                  </a:moveTo>
                  <a:lnTo>
                    <a:pt x="921118" y="136906"/>
                  </a:lnTo>
                  <a:lnTo>
                    <a:pt x="921118" y="143675"/>
                  </a:lnTo>
                  <a:lnTo>
                    <a:pt x="927887" y="143675"/>
                  </a:lnTo>
                  <a:lnTo>
                    <a:pt x="927887" y="136906"/>
                  </a:lnTo>
                  <a:close/>
                </a:path>
                <a:path w="1267460" h="144144">
                  <a:moveTo>
                    <a:pt x="927887" y="91274"/>
                  </a:moveTo>
                  <a:lnTo>
                    <a:pt x="921118" y="91274"/>
                  </a:lnTo>
                  <a:lnTo>
                    <a:pt x="921118" y="98044"/>
                  </a:lnTo>
                  <a:lnTo>
                    <a:pt x="927887" y="98044"/>
                  </a:lnTo>
                  <a:lnTo>
                    <a:pt x="927887" y="91274"/>
                  </a:lnTo>
                  <a:close/>
                </a:path>
                <a:path w="1267460" h="144144">
                  <a:moveTo>
                    <a:pt x="927887" y="45631"/>
                  </a:moveTo>
                  <a:lnTo>
                    <a:pt x="921118" y="45631"/>
                  </a:lnTo>
                  <a:lnTo>
                    <a:pt x="921118" y="52387"/>
                  </a:lnTo>
                  <a:lnTo>
                    <a:pt x="927887" y="52387"/>
                  </a:lnTo>
                  <a:lnTo>
                    <a:pt x="927887" y="45631"/>
                  </a:lnTo>
                  <a:close/>
                </a:path>
                <a:path w="1267460" h="144144">
                  <a:moveTo>
                    <a:pt x="976376" y="136906"/>
                  </a:moveTo>
                  <a:lnTo>
                    <a:pt x="969606" y="136906"/>
                  </a:lnTo>
                  <a:lnTo>
                    <a:pt x="969606" y="143675"/>
                  </a:lnTo>
                  <a:lnTo>
                    <a:pt x="976376" y="143675"/>
                  </a:lnTo>
                  <a:lnTo>
                    <a:pt x="976376" y="136906"/>
                  </a:lnTo>
                  <a:close/>
                </a:path>
                <a:path w="1267460" h="144144">
                  <a:moveTo>
                    <a:pt x="976376" y="91274"/>
                  </a:moveTo>
                  <a:lnTo>
                    <a:pt x="969606" y="91274"/>
                  </a:lnTo>
                  <a:lnTo>
                    <a:pt x="969606" y="98044"/>
                  </a:lnTo>
                  <a:lnTo>
                    <a:pt x="976376" y="98044"/>
                  </a:lnTo>
                  <a:lnTo>
                    <a:pt x="976376" y="91274"/>
                  </a:lnTo>
                  <a:close/>
                </a:path>
                <a:path w="1267460" h="144144">
                  <a:moveTo>
                    <a:pt x="976376" y="45631"/>
                  </a:moveTo>
                  <a:lnTo>
                    <a:pt x="969606" y="45631"/>
                  </a:lnTo>
                  <a:lnTo>
                    <a:pt x="969606" y="52387"/>
                  </a:lnTo>
                  <a:lnTo>
                    <a:pt x="976376" y="52387"/>
                  </a:lnTo>
                  <a:lnTo>
                    <a:pt x="976376" y="45631"/>
                  </a:lnTo>
                  <a:close/>
                </a:path>
                <a:path w="1267460" h="144144">
                  <a:moveTo>
                    <a:pt x="1024826" y="136906"/>
                  </a:moveTo>
                  <a:lnTo>
                    <a:pt x="1018057" y="136906"/>
                  </a:lnTo>
                  <a:lnTo>
                    <a:pt x="1018057" y="143675"/>
                  </a:lnTo>
                  <a:lnTo>
                    <a:pt x="1024826" y="143675"/>
                  </a:lnTo>
                  <a:lnTo>
                    <a:pt x="1024826" y="136906"/>
                  </a:lnTo>
                  <a:close/>
                </a:path>
                <a:path w="1267460" h="144144">
                  <a:moveTo>
                    <a:pt x="1024826" y="91274"/>
                  </a:moveTo>
                  <a:lnTo>
                    <a:pt x="1018057" y="91274"/>
                  </a:lnTo>
                  <a:lnTo>
                    <a:pt x="1018057" y="98044"/>
                  </a:lnTo>
                  <a:lnTo>
                    <a:pt x="1024826" y="98044"/>
                  </a:lnTo>
                  <a:lnTo>
                    <a:pt x="1024826" y="91274"/>
                  </a:lnTo>
                  <a:close/>
                </a:path>
                <a:path w="1267460" h="144144">
                  <a:moveTo>
                    <a:pt x="1024826" y="45631"/>
                  </a:moveTo>
                  <a:lnTo>
                    <a:pt x="1018057" y="45631"/>
                  </a:lnTo>
                  <a:lnTo>
                    <a:pt x="1018057" y="52387"/>
                  </a:lnTo>
                  <a:lnTo>
                    <a:pt x="1024826" y="52387"/>
                  </a:lnTo>
                  <a:lnTo>
                    <a:pt x="1024826" y="45631"/>
                  </a:lnTo>
                  <a:close/>
                </a:path>
                <a:path w="1267460" h="144144">
                  <a:moveTo>
                    <a:pt x="1073315" y="136906"/>
                  </a:moveTo>
                  <a:lnTo>
                    <a:pt x="1066558" y="136906"/>
                  </a:lnTo>
                  <a:lnTo>
                    <a:pt x="1066558" y="143675"/>
                  </a:lnTo>
                  <a:lnTo>
                    <a:pt x="1073315" y="143675"/>
                  </a:lnTo>
                  <a:lnTo>
                    <a:pt x="1073315" y="136906"/>
                  </a:lnTo>
                  <a:close/>
                </a:path>
                <a:path w="1267460" h="144144">
                  <a:moveTo>
                    <a:pt x="1073315" y="91274"/>
                  </a:moveTo>
                  <a:lnTo>
                    <a:pt x="1066558" y="91274"/>
                  </a:lnTo>
                  <a:lnTo>
                    <a:pt x="1066558" y="98044"/>
                  </a:lnTo>
                  <a:lnTo>
                    <a:pt x="1073315" y="98044"/>
                  </a:lnTo>
                  <a:lnTo>
                    <a:pt x="1073315" y="91274"/>
                  </a:lnTo>
                  <a:close/>
                </a:path>
                <a:path w="1267460" h="144144">
                  <a:moveTo>
                    <a:pt x="1073315" y="45631"/>
                  </a:moveTo>
                  <a:lnTo>
                    <a:pt x="1066558" y="45631"/>
                  </a:lnTo>
                  <a:lnTo>
                    <a:pt x="1066558" y="52387"/>
                  </a:lnTo>
                  <a:lnTo>
                    <a:pt x="1073315" y="52387"/>
                  </a:lnTo>
                  <a:lnTo>
                    <a:pt x="1073315" y="45631"/>
                  </a:lnTo>
                  <a:close/>
                </a:path>
                <a:path w="1267460" h="144144">
                  <a:moveTo>
                    <a:pt x="1121816" y="136906"/>
                  </a:moveTo>
                  <a:lnTo>
                    <a:pt x="1115047" y="136906"/>
                  </a:lnTo>
                  <a:lnTo>
                    <a:pt x="1115047" y="143675"/>
                  </a:lnTo>
                  <a:lnTo>
                    <a:pt x="1121816" y="143675"/>
                  </a:lnTo>
                  <a:lnTo>
                    <a:pt x="1121816" y="136906"/>
                  </a:lnTo>
                  <a:close/>
                </a:path>
                <a:path w="1267460" h="144144">
                  <a:moveTo>
                    <a:pt x="1121816" y="91274"/>
                  </a:moveTo>
                  <a:lnTo>
                    <a:pt x="1115047" y="91274"/>
                  </a:lnTo>
                  <a:lnTo>
                    <a:pt x="1115047" y="98044"/>
                  </a:lnTo>
                  <a:lnTo>
                    <a:pt x="1121816" y="98044"/>
                  </a:lnTo>
                  <a:lnTo>
                    <a:pt x="1121816" y="91274"/>
                  </a:lnTo>
                  <a:close/>
                </a:path>
                <a:path w="1267460" h="144144">
                  <a:moveTo>
                    <a:pt x="1121816" y="45631"/>
                  </a:moveTo>
                  <a:lnTo>
                    <a:pt x="1115047" y="45631"/>
                  </a:lnTo>
                  <a:lnTo>
                    <a:pt x="1115047" y="52387"/>
                  </a:lnTo>
                  <a:lnTo>
                    <a:pt x="1121816" y="52387"/>
                  </a:lnTo>
                  <a:lnTo>
                    <a:pt x="1121816" y="45631"/>
                  </a:lnTo>
                  <a:close/>
                </a:path>
                <a:path w="1267460" h="144144">
                  <a:moveTo>
                    <a:pt x="1170305" y="136906"/>
                  </a:moveTo>
                  <a:lnTo>
                    <a:pt x="1163535" y="136906"/>
                  </a:lnTo>
                  <a:lnTo>
                    <a:pt x="1163535" y="143675"/>
                  </a:lnTo>
                  <a:lnTo>
                    <a:pt x="1170305" y="143675"/>
                  </a:lnTo>
                  <a:lnTo>
                    <a:pt x="1170305" y="136906"/>
                  </a:lnTo>
                  <a:close/>
                </a:path>
                <a:path w="1267460" h="144144">
                  <a:moveTo>
                    <a:pt x="1170305" y="91274"/>
                  </a:moveTo>
                  <a:lnTo>
                    <a:pt x="1163535" y="91274"/>
                  </a:lnTo>
                  <a:lnTo>
                    <a:pt x="1163535" y="98044"/>
                  </a:lnTo>
                  <a:lnTo>
                    <a:pt x="1170305" y="98044"/>
                  </a:lnTo>
                  <a:lnTo>
                    <a:pt x="1170305" y="91274"/>
                  </a:lnTo>
                  <a:close/>
                </a:path>
                <a:path w="1267460" h="144144">
                  <a:moveTo>
                    <a:pt x="1170305" y="45631"/>
                  </a:moveTo>
                  <a:lnTo>
                    <a:pt x="1163535" y="45631"/>
                  </a:lnTo>
                  <a:lnTo>
                    <a:pt x="1163535" y="52387"/>
                  </a:lnTo>
                  <a:lnTo>
                    <a:pt x="1170305" y="52387"/>
                  </a:lnTo>
                  <a:lnTo>
                    <a:pt x="1170305" y="45631"/>
                  </a:lnTo>
                  <a:close/>
                </a:path>
                <a:path w="1267460" h="144144">
                  <a:moveTo>
                    <a:pt x="1218755" y="136906"/>
                  </a:moveTo>
                  <a:lnTo>
                    <a:pt x="1211986" y="136906"/>
                  </a:lnTo>
                  <a:lnTo>
                    <a:pt x="1211986" y="143675"/>
                  </a:lnTo>
                  <a:lnTo>
                    <a:pt x="1218755" y="143675"/>
                  </a:lnTo>
                  <a:lnTo>
                    <a:pt x="1218755" y="136906"/>
                  </a:lnTo>
                  <a:close/>
                </a:path>
                <a:path w="1267460" h="144144">
                  <a:moveTo>
                    <a:pt x="1218755" y="91274"/>
                  </a:moveTo>
                  <a:lnTo>
                    <a:pt x="1211986" y="91274"/>
                  </a:lnTo>
                  <a:lnTo>
                    <a:pt x="1211986" y="98044"/>
                  </a:lnTo>
                  <a:lnTo>
                    <a:pt x="1218755" y="98044"/>
                  </a:lnTo>
                  <a:lnTo>
                    <a:pt x="1218755" y="91274"/>
                  </a:lnTo>
                  <a:close/>
                </a:path>
                <a:path w="1267460" h="144144">
                  <a:moveTo>
                    <a:pt x="1218755" y="45631"/>
                  </a:moveTo>
                  <a:lnTo>
                    <a:pt x="1211986" y="45631"/>
                  </a:lnTo>
                  <a:lnTo>
                    <a:pt x="1211986" y="52387"/>
                  </a:lnTo>
                  <a:lnTo>
                    <a:pt x="1218755" y="52387"/>
                  </a:lnTo>
                  <a:lnTo>
                    <a:pt x="1218755" y="45631"/>
                  </a:lnTo>
                  <a:close/>
                </a:path>
                <a:path w="1267460" h="144144">
                  <a:moveTo>
                    <a:pt x="1267231" y="136906"/>
                  </a:moveTo>
                  <a:lnTo>
                    <a:pt x="1260475" y="136906"/>
                  </a:lnTo>
                  <a:lnTo>
                    <a:pt x="1260475" y="143675"/>
                  </a:lnTo>
                  <a:lnTo>
                    <a:pt x="1267231" y="143675"/>
                  </a:lnTo>
                  <a:lnTo>
                    <a:pt x="1267231" y="136906"/>
                  </a:lnTo>
                  <a:close/>
                </a:path>
                <a:path w="1267460" h="144144">
                  <a:moveTo>
                    <a:pt x="1267231" y="91274"/>
                  </a:moveTo>
                  <a:lnTo>
                    <a:pt x="1260475" y="91274"/>
                  </a:lnTo>
                  <a:lnTo>
                    <a:pt x="1260475" y="98044"/>
                  </a:lnTo>
                  <a:lnTo>
                    <a:pt x="1267231" y="98044"/>
                  </a:lnTo>
                  <a:lnTo>
                    <a:pt x="1267231" y="91274"/>
                  </a:lnTo>
                  <a:close/>
                </a:path>
                <a:path w="1267460" h="144144">
                  <a:moveTo>
                    <a:pt x="1267231" y="45631"/>
                  </a:moveTo>
                  <a:lnTo>
                    <a:pt x="1260475" y="45631"/>
                  </a:lnTo>
                  <a:lnTo>
                    <a:pt x="1260475" y="52387"/>
                  </a:lnTo>
                  <a:lnTo>
                    <a:pt x="1267231" y="52387"/>
                  </a:lnTo>
                  <a:lnTo>
                    <a:pt x="1267231" y="45631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332126" y="1664411"/>
              <a:ext cx="1267460" cy="98425"/>
            </a:xfrm>
            <a:custGeom>
              <a:avLst/>
              <a:gdLst/>
              <a:ahLst/>
              <a:cxnLst/>
              <a:rect l="l" t="t" r="r" b="b"/>
              <a:pathLst>
                <a:path w="1267460" h="98425">
                  <a:moveTo>
                    <a:pt x="6769" y="45656"/>
                  </a:moveTo>
                  <a:lnTo>
                    <a:pt x="0" y="45656"/>
                  </a:lnTo>
                  <a:lnTo>
                    <a:pt x="0" y="52425"/>
                  </a:lnTo>
                  <a:lnTo>
                    <a:pt x="6769" y="52425"/>
                  </a:lnTo>
                  <a:lnTo>
                    <a:pt x="6769" y="45656"/>
                  </a:lnTo>
                  <a:close/>
                </a:path>
                <a:path w="1267460" h="98425">
                  <a:moveTo>
                    <a:pt x="6769" y="0"/>
                  </a:moveTo>
                  <a:lnTo>
                    <a:pt x="0" y="0"/>
                  </a:lnTo>
                  <a:lnTo>
                    <a:pt x="0" y="6769"/>
                  </a:lnTo>
                  <a:lnTo>
                    <a:pt x="6769" y="6769"/>
                  </a:lnTo>
                  <a:lnTo>
                    <a:pt x="6769" y="0"/>
                  </a:lnTo>
                  <a:close/>
                </a:path>
                <a:path w="1267460" h="98425">
                  <a:moveTo>
                    <a:pt x="55245" y="45656"/>
                  </a:moveTo>
                  <a:lnTo>
                    <a:pt x="48475" y="45656"/>
                  </a:lnTo>
                  <a:lnTo>
                    <a:pt x="48475" y="52425"/>
                  </a:lnTo>
                  <a:lnTo>
                    <a:pt x="55245" y="52425"/>
                  </a:lnTo>
                  <a:lnTo>
                    <a:pt x="55245" y="45656"/>
                  </a:lnTo>
                  <a:close/>
                </a:path>
                <a:path w="1267460" h="98425">
                  <a:moveTo>
                    <a:pt x="55245" y="0"/>
                  </a:moveTo>
                  <a:lnTo>
                    <a:pt x="48475" y="0"/>
                  </a:lnTo>
                  <a:lnTo>
                    <a:pt x="48475" y="6769"/>
                  </a:lnTo>
                  <a:lnTo>
                    <a:pt x="55245" y="6769"/>
                  </a:lnTo>
                  <a:lnTo>
                    <a:pt x="55245" y="0"/>
                  </a:lnTo>
                  <a:close/>
                </a:path>
                <a:path w="1267460" h="98425">
                  <a:moveTo>
                    <a:pt x="103708" y="45656"/>
                  </a:moveTo>
                  <a:lnTo>
                    <a:pt x="96951" y="45656"/>
                  </a:lnTo>
                  <a:lnTo>
                    <a:pt x="96951" y="52425"/>
                  </a:lnTo>
                  <a:lnTo>
                    <a:pt x="103708" y="52425"/>
                  </a:lnTo>
                  <a:lnTo>
                    <a:pt x="103708" y="45656"/>
                  </a:lnTo>
                  <a:close/>
                </a:path>
                <a:path w="1267460" h="98425">
                  <a:moveTo>
                    <a:pt x="103708" y="0"/>
                  </a:moveTo>
                  <a:lnTo>
                    <a:pt x="96951" y="0"/>
                  </a:lnTo>
                  <a:lnTo>
                    <a:pt x="96951" y="6769"/>
                  </a:lnTo>
                  <a:lnTo>
                    <a:pt x="103708" y="6769"/>
                  </a:lnTo>
                  <a:lnTo>
                    <a:pt x="103708" y="0"/>
                  </a:lnTo>
                  <a:close/>
                </a:path>
                <a:path w="1267460" h="98425">
                  <a:moveTo>
                    <a:pt x="152196" y="45656"/>
                  </a:moveTo>
                  <a:lnTo>
                    <a:pt x="145427" y="45656"/>
                  </a:lnTo>
                  <a:lnTo>
                    <a:pt x="145427" y="52425"/>
                  </a:lnTo>
                  <a:lnTo>
                    <a:pt x="152196" y="52425"/>
                  </a:lnTo>
                  <a:lnTo>
                    <a:pt x="152196" y="45656"/>
                  </a:lnTo>
                  <a:close/>
                </a:path>
                <a:path w="1267460" h="98425">
                  <a:moveTo>
                    <a:pt x="152196" y="0"/>
                  </a:moveTo>
                  <a:lnTo>
                    <a:pt x="145427" y="0"/>
                  </a:lnTo>
                  <a:lnTo>
                    <a:pt x="145427" y="6769"/>
                  </a:lnTo>
                  <a:lnTo>
                    <a:pt x="152196" y="6769"/>
                  </a:lnTo>
                  <a:lnTo>
                    <a:pt x="152196" y="0"/>
                  </a:lnTo>
                  <a:close/>
                </a:path>
                <a:path w="1267460" h="98425">
                  <a:moveTo>
                    <a:pt x="200685" y="45656"/>
                  </a:moveTo>
                  <a:lnTo>
                    <a:pt x="193916" y="45656"/>
                  </a:lnTo>
                  <a:lnTo>
                    <a:pt x="193916" y="52425"/>
                  </a:lnTo>
                  <a:lnTo>
                    <a:pt x="200685" y="52425"/>
                  </a:lnTo>
                  <a:lnTo>
                    <a:pt x="200685" y="45656"/>
                  </a:lnTo>
                  <a:close/>
                </a:path>
                <a:path w="1267460" h="98425">
                  <a:moveTo>
                    <a:pt x="200685" y="0"/>
                  </a:moveTo>
                  <a:lnTo>
                    <a:pt x="193916" y="0"/>
                  </a:lnTo>
                  <a:lnTo>
                    <a:pt x="193916" y="6769"/>
                  </a:lnTo>
                  <a:lnTo>
                    <a:pt x="200685" y="6769"/>
                  </a:lnTo>
                  <a:lnTo>
                    <a:pt x="200685" y="0"/>
                  </a:lnTo>
                  <a:close/>
                </a:path>
                <a:path w="1267460" h="98425">
                  <a:moveTo>
                    <a:pt x="249174" y="45656"/>
                  </a:moveTo>
                  <a:lnTo>
                    <a:pt x="242417" y="45656"/>
                  </a:lnTo>
                  <a:lnTo>
                    <a:pt x="242417" y="52425"/>
                  </a:lnTo>
                  <a:lnTo>
                    <a:pt x="249174" y="52425"/>
                  </a:lnTo>
                  <a:lnTo>
                    <a:pt x="249174" y="45656"/>
                  </a:lnTo>
                  <a:close/>
                </a:path>
                <a:path w="1267460" h="98425">
                  <a:moveTo>
                    <a:pt x="249174" y="0"/>
                  </a:moveTo>
                  <a:lnTo>
                    <a:pt x="242417" y="0"/>
                  </a:lnTo>
                  <a:lnTo>
                    <a:pt x="242417" y="6769"/>
                  </a:lnTo>
                  <a:lnTo>
                    <a:pt x="249174" y="6769"/>
                  </a:lnTo>
                  <a:lnTo>
                    <a:pt x="249174" y="0"/>
                  </a:lnTo>
                  <a:close/>
                </a:path>
                <a:path w="1267460" h="98425">
                  <a:moveTo>
                    <a:pt x="297637" y="45656"/>
                  </a:moveTo>
                  <a:lnTo>
                    <a:pt x="290868" y="45656"/>
                  </a:lnTo>
                  <a:lnTo>
                    <a:pt x="290868" y="52425"/>
                  </a:lnTo>
                  <a:lnTo>
                    <a:pt x="297637" y="52425"/>
                  </a:lnTo>
                  <a:lnTo>
                    <a:pt x="297637" y="45656"/>
                  </a:lnTo>
                  <a:close/>
                </a:path>
                <a:path w="1267460" h="98425">
                  <a:moveTo>
                    <a:pt x="297637" y="0"/>
                  </a:moveTo>
                  <a:lnTo>
                    <a:pt x="290868" y="0"/>
                  </a:lnTo>
                  <a:lnTo>
                    <a:pt x="290868" y="6769"/>
                  </a:lnTo>
                  <a:lnTo>
                    <a:pt x="297637" y="6769"/>
                  </a:lnTo>
                  <a:lnTo>
                    <a:pt x="297637" y="0"/>
                  </a:lnTo>
                  <a:close/>
                </a:path>
                <a:path w="1267460" h="98425">
                  <a:moveTo>
                    <a:pt x="346125" y="45656"/>
                  </a:moveTo>
                  <a:lnTo>
                    <a:pt x="339356" y="45656"/>
                  </a:lnTo>
                  <a:lnTo>
                    <a:pt x="339356" y="52425"/>
                  </a:lnTo>
                  <a:lnTo>
                    <a:pt x="346125" y="52425"/>
                  </a:lnTo>
                  <a:lnTo>
                    <a:pt x="346125" y="45656"/>
                  </a:lnTo>
                  <a:close/>
                </a:path>
                <a:path w="1267460" h="98425">
                  <a:moveTo>
                    <a:pt x="346125" y="0"/>
                  </a:moveTo>
                  <a:lnTo>
                    <a:pt x="339356" y="0"/>
                  </a:lnTo>
                  <a:lnTo>
                    <a:pt x="339356" y="6769"/>
                  </a:lnTo>
                  <a:lnTo>
                    <a:pt x="346125" y="6769"/>
                  </a:lnTo>
                  <a:lnTo>
                    <a:pt x="346125" y="0"/>
                  </a:lnTo>
                  <a:close/>
                </a:path>
                <a:path w="1267460" h="98425">
                  <a:moveTo>
                    <a:pt x="394614" y="91287"/>
                  </a:moveTo>
                  <a:lnTo>
                    <a:pt x="387832" y="91287"/>
                  </a:lnTo>
                  <a:lnTo>
                    <a:pt x="387832" y="98056"/>
                  </a:lnTo>
                  <a:lnTo>
                    <a:pt x="394614" y="98056"/>
                  </a:lnTo>
                  <a:lnTo>
                    <a:pt x="394614" y="91287"/>
                  </a:lnTo>
                  <a:close/>
                </a:path>
                <a:path w="1267460" h="98425">
                  <a:moveTo>
                    <a:pt x="394614" y="45656"/>
                  </a:moveTo>
                  <a:lnTo>
                    <a:pt x="387832" y="45656"/>
                  </a:lnTo>
                  <a:lnTo>
                    <a:pt x="387832" y="52425"/>
                  </a:lnTo>
                  <a:lnTo>
                    <a:pt x="394614" y="52425"/>
                  </a:lnTo>
                  <a:lnTo>
                    <a:pt x="394614" y="45656"/>
                  </a:lnTo>
                  <a:close/>
                </a:path>
                <a:path w="1267460" h="98425">
                  <a:moveTo>
                    <a:pt x="394614" y="0"/>
                  </a:moveTo>
                  <a:lnTo>
                    <a:pt x="387832" y="0"/>
                  </a:lnTo>
                  <a:lnTo>
                    <a:pt x="387832" y="6769"/>
                  </a:lnTo>
                  <a:lnTo>
                    <a:pt x="394614" y="6769"/>
                  </a:lnTo>
                  <a:lnTo>
                    <a:pt x="394614" y="0"/>
                  </a:lnTo>
                  <a:close/>
                </a:path>
                <a:path w="1267460" h="98425">
                  <a:moveTo>
                    <a:pt x="443103" y="91287"/>
                  </a:moveTo>
                  <a:lnTo>
                    <a:pt x="436333" y="91287"/>
                  </a:lnTo>
                  <a:lnTo>
                    <a:pt x="436333" y="98056"/>
                  </a:lnTo>
                  <a:lnTo>
                    <a:pt x="443103" y="98056"/>
                  </a:lnTo>
                  <a:lnTo>
                    <a:pt x="443103" y="91287"/>
                  </a:lnTo>
                  <a:close/>
                </a:path>
                <a:path w="1267460" h="98425">
                  <a:moveTo>
                    <a:pt x="443103" y="45656"/>
                  </a:moveTo>
                  <a:lnTo>
                    <a:pt x="436333" y="45656"/>
                  </a:lnTo>
                  <a:lnTo>
                    <a:pt x="436333" y="52425"/>
                  </a:lnTo>
                  <a:lnTo>
                    <a:pt x="443103" y="52425"/>
                  </a:lnTo>
                  <a:lnTo>
                    <a:pt x="443103" y="45656"/>
                  </a:lnTo>
                  <a:close/>
                </a:path>
                <a:path w="1267460" h="98425">
                  <a:moveTo>
                    <a:pt x="443103" y="0"/>
                  </a:moveTo>
                  <a:lnTo>
                    <a:pt x="436333" y="0"/>
                  </a:lnTo>
                  <a:lnTo>
                    <a:pt x="436333" y="6769"/>
                  </a:lnTo>
                  <a:lnTo>
                    <a:pt x="443103" y="6769"/>
                  </a:lnTo>
                  <a:lnTo>
                    <a:pt x="443103" y="0"/>
                  </a:lnTo>
                  <a:close/>
                </a:path>
                <a:path w="1267460" h="98425">
                  <a:moveTo>
                    <a:pt x="491553" y="91287"/>
                  </a:moveTo>
                  <a:lnTo>
                    <a:pt x="484784" y="91287"/>
                  </a:lnTo>
                  <a:lnTo>
                    <a:pt x="484784" y="98056"/>
                  </a:lnTo>
                  <a:lnTo>
                    <a:pt x="491553" y="98056"/>
                  </a:lnTo>
                  <a:lnTo>
                    <a:pt x="491553" y="91287"/>
                  </a:lnTo>
                  <a:close/>
                </a:path>
                <a:path w="1267460" h="98425">
                  <a:moveTo>
                    <a:pt x="491553" y="45656"/>
                  </a:moveTo>
                  <a:lnTo>
                    <a:pt x="484784" y="45656"/>
                  </a:lnTo>
                  <a:lnTo>
                    <a:pt x="484784" y="52425"/>
                  </a:lnTo>
                  <a:lnTo>
                    <a:pt x="491553" y="52425"/>
                  </a:lnTo>
                  <a:lnTo>
                    <a:pt x="491553" y="45656"/>
                  </a:lnTo>
                  <a:close/>
                </a:path>
                <a:path w="1267460" h="98425">
                  <a:moveTo>
                    <a:pt x="491553" y="0"/>
                  </a:moveTo>
                  <a:lnTo>
                    <a:pt x="484784" y="0"/>
                  </a:lnTo>
                  <a:lnTo>
                    <a:pt x="484784" y="6769"/>
                  </a:lnTo>
                  <a:lnTo>
                    <a:pt x="491553" y="6769"/>
                  </a:lnTo>
                  <a:lnTo>
                    <a:pt x="491553" y="0"/>
                  </a:lnTo>
                  <a:close/>
                </a:path>
                <a:path w="1267460" h="98425">
                  <a:moveTo>
                    <a:pt x="540042" y="91287"/>
                  </a:moveTo>
                  <a:lnTo>
                    <a:pt x="533273" y="91287"/>
                  </a:lnTo>
                  <a:lnTo>
                    <a:pt x="533273" y="98056"/>
                  </a:lnTo>
                  <a:lnTo>
                    <a:pt x="540042" y="98056"/>
                  </a:lnTo>
                  <a:lnTo>
                    <a:pt x="540042" y="91287"/>
                  </a:lnTo>
                  <a:close/>
                </a:path>
                <a:path w="1267460" h="98425">
                  <a:moveTo>
                    <a:pt x="540042" y="45656"/>
                  </a:moveTo>
                  <a:lnTo>
                    <a:pt x="533273" y="45656"/>
                  </a:lnTo>
                  <a:lnTo>
                    <a:pt x="533273" y="52425"/>
                  </a:lnTo>
                  <a:lnTo>
                    <a:pt x="540042" y="52425"/>
                  </a:lnTo>
                  <a:lnTo>
                    <a:pt x="540042" y="45656"/>
                  </a:lnTo>
                  <a:close/>
                </a:path>
                <a:path w="1267460" h="98425">
                  <a:moveTo>
                    <a:pt x="540042" y="0"/>
                  </a:moveTo>
                  <a:lnTo>
                    <a:pt x="533273" y="0"/>
                  </a:lnTo>
                  <a:lnTo>
                    <a:pt x="533273" y="6769"/>
                  </a:lnTo>
                  <a:lnTo>
                    <a:pt x="540042" y="6769"/>
                  </a:lnTo>
                  <a:lnTo>
                    <a:pt x="540042" y="0"/>
                  </a:lnTo>
                  <a:close/>
                </a:path>
                <a:path w="1267460" h="98425">
                  <a:moveTo>
                    <a:pt x="588530" y="91287"/>
                  </a:moveTo>
                  <a:lnTo>
                    <a:pt x="581774" y="91287"/>
                  </a:lnTo>
                  <a:lnTo>
                    <a:pt x="581774" y="98056"/>
                  </a:lnTo>
                  <a:lnTo>
                    <a:pt x="588530" y="98056"/>
                  </a:lnTo>
                  <a:lnTo>
                    <a:pt x="588530" y="91287"/>
                  </a:lnTo>
                  <a:close/>
                </a:path>
                <a:path w="1267460" h="98425">
                  <a:moveTo>
                    <a:pt x="588530" y="45656"/>
                  </a:moveTo>
                  <a:lnTo>
                    <a:pt x="581774" y="45656"/>
                  </a:lnTo>
                  <a:lnTo>
                    <a:pt x="581774" y="52425"/>
                  </a:lnTo>
                  <a:lnTo>
                    <a:pt x="588530" y="52425"/>
                  </a:lnTo>
                  <a:lnTo>
                    <a:pt x="588530" y="45656"/>
                  </a:lnTo>
                  <a:close/>
                </a:path>
                <a:path w="1267460" h="98425">
                  <a:moveTo>
                    <a:pt x="588530" y="0"/>
                  </a:moveTo>
                  <a:lnTo>
                    <a:pt x="581774" y="0"/>
                  </a:lnTo>
                  <a:lnTo>
                    <a:pt x="581774" y="6769"/>
                  </a:lnTo>
                  <a:lnTo>
                    <a:pt x="588530" y="6769"/>
                  </a:lnTo>
                  <a:lnTo>
                    <a:pt x="588530" y="0"/>
                  </a:lnTo>
                  <a:close/>
                </a:path>
                <a:path w="1267460" h="98425">
                  <a:moveTo>
                    <a:pt x="637032" y="91287"/>
                  </a:moveTo>
                  <a:lnTo>
                    <a:pt x="630262" y="91287"/>
                  </a:lnTo>
                  <a:lnTo>
                    <a:pt x="630262" y="98056"/>
                  </a:lnTo>
                  <a:lnTo>
                    <a:pt x="637032" y="98056"/>
                  </a:lnTo>
                  <a:lnTo>
                    <a:pt x="637032" y="91287"/>
                  </a:lnTo>
                  <a:close/>
                </a:path>
                <a:path w="1267460" h="98425">
                  <a:moveTo>
                    <a:pt x="637032" y="45656"/>
                  </a:moveTo>
                  <a:lnTo>
                    <a:pt x="630262" y="45656"/>
                  </a:lnTo>
                  <a:lnTo>
                    <a:pt x="630262" y="52425"/>
                  </a:lnTo>
                  <a:lnTo>
                    <a:pt x="637032" y="52425"/>
                  </a:lnTo>
                  <a:lnTo>
                    <a:pt x="637032" y="45656"/>
                  </a:lnTo>
                  <a:close/>
                </a:path>
                <a:path w="1267460" h="98425">
                  <a:moveTo>
                    <a:pt x="637032" y="0"/>
                  </a:moveTo>
                  <a:lnTo>
                    <a:pt x="630262" y="0"/>
                  </a:lnTo>
                  <a:lnTo>
                    <a:pt x="630262" y="6769"/>
                  </a:lnTo>
                  <a:lnTo>
                    <a:pt x="637032" y="6769"/>
                  </a:lnTo>
                  <a:lnTo>
                    <a:pt x="637032" y="0"/>
                  </a:lnTo>
                  <a:close/>
                </a:path>
                <a:path w="1267460" h="98425">
                  <a:moveTo>
                    <a:pt x="685482" y="91287"/>
                  </a:moveTo>
                  <a:lnTo>
                    <a:pt x="678713" y="91287"/>
                  </a:lnTo>
                  <a:lnTo>
                    <a:pt x="678713" y="98056"/>
                  </a:lnTo>
                  <a:lnTo>
                    <a:pt x="685482" y="98056"/>
                  </a:lnTo>
                  <a:lnTo>
                    <a:pt x="685482" y="91287"/>
                  </a:lnTo>
                  <a:close/>
                </a:path>
                <a:path w="1267460" h="98425">
                  <a:moveTo>
                    <a:pt x="685482" y="45656"/>
                  </a:moveTo>
                  <a:lnTo>
                    <a:pt x="678713" y="45656"/>
                  </a:lnTo>
                  <a:lnTo>
                    <a:pt x="678713" y="52425"/>
                  </a:lnTo>
                  <a:lnTo>
                    <a:pt x="685482" y="52425"/>
                  </a:lnTo>
                  <a:lnTo>
                    <a:pt x="685482" y="45656"/>
                  </a:lnTo>
                  <a:close/>
                </a:path>
                <a:path w="1267460" h="98425">
                  <a:moveTo>
                    <a:pt x="685482" y="0"/>
                  </a:moveTo>
                  <a:lnTo>
                    <a:pt x="678713" y="0"/>
                  </a:lnTo>
                  <a:lnTo>
                    <a:pt x="678713" y="6769"/>
                  </a:lnTo>
                  <a:lnTo>
                    <a:pt x="685482" y="6769"/>
                  </a:lnTo>
                  <a:lnTo>
                    <a:pt x="685482" y="0"/>
                  </a:lnTo>
                  <a:close/>
                </a:path>
                <a:path w="1267460" h="98425">
                  <a:moveTo>
                    <a:pt x="733958" y="91287"/>
                  </a:moveTo>
                  <a:lnTo>
                    <a:pt x="727202" y="91287"/>
                  </a:lnTo>
                  <a:lnTo>
                    <a:pt x="727202" y="98056"/>
                  </a:lnTo>
                  <a:lnTo>
                    <a:pt x="733958" y="98056"/>
                  </a:lnTo>
                  <a:lnTo>
                    <a:pt x="733958" y="91287"/>
                  </a:lnTo>
                  <a:close/>
                </a:path>
                <a:path w="1267460" h="98425">
                  <a:moveTo>
                    <a:pt x="733958" y="45656"/>
                  </a:moveTo>
                  <a:lnTo>
                    <a:pt x="727202" y="45656"/>
                  </a:lnTo>
                  <a:lnTo>
                    <a:pt x="727202" y="52425"/>
                  </a:lnTo>
                  <a:lnTo>
                    <a:pt x="733958" y="52425"/>
                  </a:lnTo>
                  <a:lnTo>
                    <a:pt x="733958" y="45656"/>
                  </a:lnTo>
                  <a:close/>
                </a:path>
                <a:path w="1267460" h="98425">
                  <a:moveTo>
                    <a:pt x="733958" y="0"/>
                  </a:moveTo>
                  <a:lnTo>
                    <a:pt x="727202" y="0"/>
                  </a:lnTo>
                  <a:lnTo>
                    <a:pt x="727202" y="6769"/>
                  </a:lnTo>
                  <a:lnTo>
                    <a:pt x="733958" y="6769"/>
                  </a:lnTo>
                  <a:lnTo>
                    <a:pt x="733958" y="0"/>
                  </a:lnTo>
                  <a:close/>
                </a:path>
                <a:path w="1267460" h="98425">
                  <a:moveTo>
                    <a:pt x="782459" y="91287"/>
                  </a:moveTo>
                  <a:lnTo>
                    <a:pt x="775690" y="91287"/>
                  </a:lnTo>
                  <a:lnTo>
                    <a:pt x="775690" y="98056"/>
                  </a:lnTo>
                  <a:lnTo>
                    <a:pt x="782459" y="98056"/>
                  </a:lnTo>
                  <a:lnTo>
                    <a:pt x="782459" y="91287"/>
                  </a:lnTo>
                  <a:close/>
                </a:path>
                <a:path w="1267460" h="98425">
                  <a:moveTo>
                    <a:pt x="782459" y="45656"/>
                  </a:moveTo>
                  <a:lnTo>
                    <a:pt x="775690" y="45656"/>
                  </a:lnTo>
                  <a:lnTo>
                    <a:pt x="775690" y="52425"/>
                  </a:lnTo>
                  <a:lnTo>
                    <a:pt x="782459" y="52425"/>
                  </a:lnTo>
                  <a:lnTo>
                    <a:pt x="782459" y="45656"/>
                  </a:lnTo>
                  <a:close/>
                </a:path>
                <a:path w="1267460" h="98425">
                  <a:moveTo>
                    <a:pt x="782459" y="0"/>
                  </a:moveTo>
                  <a:lnTo>
                    <a:pt x="775690" y="0"/>
                  </a:lnTo>
                  <a:lnTo>
                    <a:pt x="775690" y="6769"/>
                  </a:lnTo>
                  <a:lnTo>
                    <a:pt x="782459" y="6769"/>
                  </a:lnTo>
                  <a:lnTo>
                    <a:pt x="782459" y="0"/>
                  </a:lnTo>
                  <a:close/>
                </a:path>
                <a:path w="1267460" h="98425">
                  <a:moveTo>
                    <a:pt x="830910" y="91287"/>
                  </a:moveTo>
                  <a:lnTo>
                    <a:pt x="824141" y="91287"/>
                  </a:lnTo>
                  <a:lnTo>
                    <a:pt x="824141" y="98056"/>
                  </a:lnTo>
                  <a:lnTo>
                    <a:pt x="830910" y="98056"/>
                  </a:lnTo>
                  <a:lnTo>
                    <a:pt x="830910" y="91287"/>
                  </a:lnTo>
                  <a:close/>
                </a:path>
                <a:path w="1267460" h="98425">
                  <a:moveTo>
                    <a:pt x="830910" y="45656"/>
                  </a:moveTo>
                  <a:lnTo>
                    <a:pt x="824141" y="45656"/>
                  </a:lnTo>
                  <a:lnTo>
                    <a:pt x="824141" y="52425"/>
                  </a:lnTo>
                  <a:lnTo>
                    <a:pt x="830910" y="52425"/>
                  </a:lnTo>
                  <a:lnTo>
                    <a:pt x="830910" y="45656"/>
                  </a:lnTo>
                  <a:close/>
                </a:path>
                <a:path w="1267460" h="98425">
                  <a:moveTo>
                    <a:pt x="830910" y="0"/>
                  </a:moveTo>
                  <a:lnTo>
                    <a:pt x="824141" y="0"/>
                  </a:lnTo>
                  <a:lnTo>
                    <a:pt x="824141" y="6769"/>
                  </a:lnTo>
                  <a:lnTo>
                    <a:pt x="830910" y="6769"/>
                  </a:lnTo>
                  <a:lnTo>
                    <a:pt x="830910" y="0"/>
                  </a:lnTo>
                  <a:close/>
                </a:path>
                <a:path w="1267460" h="98425">
                  <a:moveTo>
                    <a:pt x="879398" y="91287"/>
                  </a:moveTo>
                  <a:lnTo>
                    <a:pt x="872629" y="91287"/>
                  </a:lnTo>
                  <a:lnTo>
                    <a:pt x="872629" y="98056"/>
                  </a:lnTo>
                  <a:lnTo>
                    <a:pt x="879398" y="98056"/>
                  </a:lnTo>
                  <a:lnTo>
                    <a:pt x="879398" y="91287"/>
                  </a:lnTo>
                  <a:close/>
                </a:path>
                <a:path w="1267460" h="98425">
                  <a:moveTo>
                    <a:pt x="879398" y="45656"/>
                  </a:moveTo>
                  <a:lnTo>
                    <a:pt x="872629" y="45656"/>
                  </a:lnTo>
                  <a:lnTo>
                    <a:pt x="872629" y="52425"/>
                  </a:lnTo>
                  <a:lnTo>
                    <a:pt x="879398" y="52425"/>
                  </a:lnTo>
                  <a:lnTo>
                    <a:pt x="879398" y="45656"/>
                  </a:lnTo>
                  <a:close/>
                </a:path>
                <a:path w="1267460" h="98425">
                  <a:moveTo>
                    <a:pt x="879398" y="0"/>
                  </a:moveTo>
                  <a:lnTo>
                    <a:pt x="872629" y="0"/>
                  </a:lnTo>
                  <a:lnTo>
                    <a:pt x="872629" y="6769"/>
                  </a:lnTo>
                  <a:lnTo>
                    <a:pt x="879398" y="6769"/>
                  </a:lnTo>
                  <a:lnTo>
                    <a:pt x="879398" y="0"/>
                  </a:lnTo>
                  <a:close/>
                </a:path>
                <a:path w="1267460" h="98425">
                  <a:moveTo>
                    <a:pt x="927887" y="91287"/>
                  </a:moveTo>
                  <a:lnTo>
                    <a:pt x="921118" y="91287"/>
                  </a:lnTo>
                  <a:lnTo>
                    <a:pt x="921118" y="98056"/>
                  </a:lnTo>
                  <a:lnTo>
                    <a:pt x="927887" y="98056"/>
                  </a:lnTo>
                  <a:lnTo>
                    <a:pt x="927887" y="91287"/>
                  </a:lnTo>
                  <a:close/>
                </a:path>
                <a:path w="1267460" h="98425">
                  <a:moveTo>
                    <a:pt x="927887" y="45656"/>
                  </a:moveTo>
                  <a:lnTo>
                    <a:pt x="921118" y="45656"/>
                  </a:lnTo>
                  <a:lnTo>
                    <a:pt x="921118" y="52425"/>
                  </a:lnTo>
                  <a:lnTo>
                    <a:pt x="927887" y="52425"/>
                  </a:lnTo>
                  <a:lnTo>
                    <a:pt x="927887" y="45656"/>
                  </a:lnTo>
                  <a:close/>
                </a:path>
                <a:path w="1267460" h="98425">
                  <a:moveTo>
                    <a:pt x="927887" y="0"/>
                  </a:moveTo>
                  <a:lnTo>
                    <a:pt x="921118" y="0"/>
                  </a:lnTo>
                  <a:lnTo>
                    <a:pt x="921118" y="6769"/>
                  </a:lnTo>
                  <a:lnTo>
                    <a:pt x="927887" y="6769"/>
                  </a:lnTo>
                  <a:lnTo>
                    <a:pt x="927887" y="0"/>
                  </a:lnTo>
                  <a:close/>
                </a:path>
                <a:path w="1267460" h="98425">
                  <a:moveTo>
                    <a:pt x="976376" y="91287"/>
                  </a:moveTo>
                  <a:lnTo>
                    <a:pt x="969606" y="91287"/>
                  </a:lnTo>
                  <a:lnTo>
                    <a:pt x="969606" y="98056"/>
                  </a:lnTo>
                  <a:lnTo>
                    <a:pt x="976376" y="98056"/>
                  </a:lnTo>
                  <a:lnTo>
                    <a:pt x="976376" y="91287"/>
                  </a:lnTo>
                  <a:close/>
                </a:path>
                <a:path w="1267460" h="98425">
                  <a:moveTo>
                    <a:pt x="976376" y="45656"/>
                  </a:moveTo>
                  <a:lnTo>
                    <a:pt x="969606" y="45656"/>
                  </a:lnTo>
                  <a:lnTo>
                    <a:pt x="969606" y="52425"/>
                  </a:lnTo>
                  <a:lnTo>
                    <a:pt x="976376" y="52425"/>
                  </a:lnTo>
                  <a:lnTo>
                    <a:pt x="976376" y="45656"/>
                  </a:lnTo>
                  <a:close/>
                </a:path>
                <a:path w="1267460" h="98425">
                  <a:moveTo>
                    <a:pt x="976376" y="0"/>
                  </a:moveTo>
                  <a:lnTo>
                    <a:pt x="969606" y="0"/>
                  </a:lnTo>
                  <a:lnTo>
                    <a:pt x="969606" y="6769"/>
                  </a:lnTo>
                  <a:lnTo>
                    <a:pt x="976376" y="6769"/>
                  </a:lnTo>
                  <a:lnTo>
                    <a:pt x="976376" y="0"/>
                  </a:lnTo>
                  <a:close/>
                </a:path>
                <a:path w="1267460" h="98425">
                  <a:moveTo>
                    <a:pt x="1024826" y="91287"/>
                  </a:moveTo>
                  <a:lnTo>
                    <a:pt x="1018057" y="91287"/>
                  </a:lnTo>
                  <a:lnTo>
                    <a:pt x="1018057" y="98056"/>
                  </a:lnTo>
                  <a:lnTo>
                    <a:pt x="1024826" y="98056"/>
                  </a:lnTo>
                  <a:lnTo>
                    <a:pt x="1024826" y="91287"/>
                  </a:lnTo>
                  <a:close/>
                </a:path>
                <a:path w="1267460" h="98425">
                  <a:moveTo>
                    <a:pt x="1024826" y="45656"/>
                  </a:moveTo>
                  <a:lnTo>
                    <a:pt x="1018057" y="45656"/>
                  </a:lnTo>
                  <a:lnTo>
                    <a:pt x="1018057" y="52425"/>
                  </a:lnTo>
                  <a:lnTo>
                    <a:pt x="1024826" y="52425"/>
                  </a:lnTo>
                  <a:lnTo>
                    <a:pt x="1024826" y="45656"/>
                  </a:lnTo>
                  <a:close/>
                </a:path>
                <a:path w="1267460" h="98425">
                  <a:moveTo>
                    <a:pt x="1024826" y="0"/>
                  </a:moveTo>
                  <a:lnTo>
                    <a:pt x="1018057" y="0"/>
                  </a:lnTo>
                  <a:lnTo>
                    <a:pt x="1018057" y="6769"/>
                  </a:lnTo>
                  <a:lnTo>
                    <a:pt x="1024826" y="6769"/>
                  </a:lnTo>
                  <a:lnTo>
                    <a:pt x="1024826" y="0"/>
                  </a:lnTo>
                  <a:close/>
                </a:path>
                <a:path w="1267460" h="98425">
                  <a:moveTo>
                    <a:pt x="1073315" y="91287"/>
                  </a:moveTo>
                  <a:lnTo>
                    <a:pt x="1066558" y="91287"/>
                  </a:lnTo>
                  <a:lnTo>
                    <a:pt x="1066558" y="98056"/>
                  </a:lnTo>
                  <a:lnTo>
                    <a:pt x="1073315" y="98056"/>
                  </a:lnTo>
                  <a:lnTo>
                    <a:pt x="1073315" y="91287"/>
                  </a:lnTo>
                  <a:close/>
                </a:path>
                <a:path w="1267460" h="98425">
                  <a:moveTo>
                    <a:pt x="1073315" y="45656"/>
                  </a:moveTo>
                  <a:lnTo>
                    <a:pt x="1066558" y="45656"/>
                  </a:lnTo>
                  <a:lnTo>
                    <a:pt x="1066558" y="52425"/>
                  </a:lnTo>
                  <a:lnTo>
                    <a:pt x="1073315" y="52425"/>
                  </a:lnTo>
                  <a:lnTo>
                    <a:pt x="1073315" y="45656"/>
                  </a:lnTo>
                  <a:close/>
                </a:path>
                <a:path w="1267460" h="98425">
                  <a:moveTo>
                    <a:pt x="1073315" y="0"/>
                  </a:moveTo>
                  <a:lnTo>
                    <a:pt x="1066558" y="0"/>
                  </a:lnTo>
                  <a:lnTo>
                    <a:pt x="1066558" y="6769"/>
                  </a:lnTo>
                  <a:lnTo>
                    <a:pt x="1073315" y="6769"/>
                  </a:lnTo>
                  <a:lnTo>
                    <a:pt x="1073315" y="0"/>
                  </a:lnTo>
                  <a:close/>
                </a:path>
                <a:path w="1267460" h="98425">
                  <a:moveTo>
                    <a:pt x="1121816" y="91287"/>
                  </a:moveTo>
                  <a:lnTo>
                    <a:pt x="1115047" y="91287"/>
                  </a:lnTo>
                  <a:lnTo>
                    <a:pt x="1115047" y="98056"/>
                  </a:lnTo>
                  <a:lnTo>
                    <a:pt x="1121816" y="98056"/>
                  </a:lnTo>
                  <a:lnTo>
                    <a:pt x="1121816" y="91287"/>
                  </a:lnTo>
                  <a:close/>
                </a:path>
                <a:path w="1267460" h="98425">
                  <a:moveTo>
                    <a:pt x="1121816" y="45656"/>
                  </a:moveTo>
                  <a:lnTo>
                    <a:pt x="1115047" y="45656"/>
                  </a:lnTo>
                  <a:lnTo>
                    <a:pt x="1115047" y="52425"/>
                  </a:lnTo>
                  <a:lnTo>
                    <a:pt x="1121816" y="52425"/>
                  </a:lnTo>
                  <a:lnTo>
                    <a:pt x="1121816" y="45656"/>
                  </a:lnTo>
                  <a:close/>
                </a:path>
                <a:path w="1267460" h="98425">
                  <a:moveTo>
                    <a:pt x="1121816" y="0"/>
                  </a:moveTo>
                  <a:lnTo>
                    <a:pt x="1115047" y="0"/>
                  </a:lnTo>
                  <a:lnTo>
                    <a:pt x="1115047" y="6769"/>
                  </a:lnTo>
                  <a:lnTo>
                    <a:pt x="1121816" y="6769"/>
                  </a:lnTo>
                  <a:lnTo>
                    <a:pt x="1121816" y="0"/>
                  </a:lnTo>
                  <a:close/>
                </a:path>
                <a:path w="1267460" h="98425">
                  <a:moveTo>
                    <a:pt x="1170305" y="91287"/>
                  </a:moveTo>
                  <a:lnTo>
                    <a:pt x="1163535" y="91287"/>
                  </a:lnTo>
                  <a:lnTo>
                    <a:pt x="1163535" y="98056"/>
                  </a:lnTo>
                  <a:lnTo>
                    <a:pt x="1170305" y="98056"/>
                  </a:lnTo>
                  <a:lnTo>
                    <a:pt x="1170305" y="91287"/>
                  </a:lnTo>
                  <a:close/>
                </a:path>
                <a:path w="1267460" h="98425">
                  <a:moveTo>
                    <a:pt x="1170305" y="45656"/>
                  </a:moveTo>
                  <a:lnTo>
                    <a:pt x="1163535" y="45656"/>
                  </a:lnTo>
                  <a:lnTo>
                    <a:pt x="1163535" y="52425"/>
                  </a:lnTo>
                  <a:lnTo>
                    <a:pt x="1170305" y="52425"/>
                  </a:lnTo>
                  <a:lnTo>
                    <a:pt x="1170305" y="45656"/>
                  </a:lnTo>
                  <a:close/>
                </a:path>
                <a:path w="1267460" h="98425">
                  <a:moveTo>
                    <a:pt x="1170305" y="0"/>
                  </a:moveTo>
                  <a:lnTo>
                    <a:pt x="1163535" y="0"/>
                  </a:lnTo>
                  <a:lnTo>
                    <a:pt x="1163535" y="6769"/>
                  </a:lnTo>
                  <a:lnTo>
                    <a:pt x="1170305" y="6769"/>
                  </a:lnTo>
                  <a:lnTo>
                    <a:pt x="1170305" y="0"/>
                  </a:lnTo>
                  <a:close/>
                </a:path>
                <a:path w="1267460" h="98425">
                  <a:moveTo>
                    <a:pt x="1218755" y="91287"/>
                  </a:moveTo>
                  <a:lnTo>
                    <a:pt x="1211986" y="91287"/>
                  </a:lnTo>
                  <a:lnTo>
                    <a:pt x="1211986" y="98056"/>
                  </a:lnTo>
                  <a:lnTo>
                    <a:pt x="1218755" y="98056"/>
                  </a:lnTo>
                  <a:lnTo>
                    <a:pt x="1218755" y="91287"/>
                  </a:lnTo>
                  <a:close/>
                </a:path>
                <a:path w="1267460" h="98425">
                  <a:moveTo>
                    <a:pt x="1218755" y="45656"/>
                  </a:moveTo>
                  <a:lnTo>
                    <a:pt x="1211986" y="45656"/>
                  </a:lnTo>
                  <a:lnTo>
                    <a:pt x="1211986" y="52425"/>
                  </a:lnTo>
                  <a:lnTo>
                    <a:pt x="1218755" y="52425"/>
                  </a:lnTo>
                  <a:lnTo>
                    <a:pt x="1218755" y="45656"/>
                  </a:lnTo>
                  <a:close/>
                </a:path>
                <a:path w="1267460" h="98425">
                  <a:moveTo>
                    <a:pt x="1267231" y="91287"/>
                  </a:moveTo>
                  <a:lnTo>
                    <a:pt x="1260475" y="91287"/>
                  </a:lnTo>
                  <a:lnTo>
                    <a:pt x="1260475" y="98056"/>
                  </a:lnTo>
                  <a:lnTo>
                    <a:pt x="1267231" y="98056"/>
                  </a:lnTo>
                  <a:lnTo>
                    <a:pt x="1267231" y="91287"/>
                  </a:lnTo>
                  <a:close/>
                </a:path>
                <a:path w="1267460" h="98425">
                  <a:moveTo>
                    <a:pt x="1267231" y="45656"/>
                  </a:moveTo>
                  <a:lnTo>
                    <a:pt x="1260475" y="45656"/>
                  </a:lnTo>
                  <a:lnTo>
                    <a:pt x="1260475" y="52425"/>
                  </a:lnTo>
                  <a:lnTo>
                    <a:pt x="1267231" y="52425"/>
                  </a:lnTo>
                  <a:lnTo>
                    <a:pt x="1267231" y="45656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332126" y="1527505"/>
              <a:ext cx="1267460" cy="144145"/>
            </a:xfrm>
            <a:custGeom>
              <a:avLst/>
              <a:gdLst/>
              <a:ahLst/>
              <a:cxnLst/>
              <a:rect l="l" t="t" r="r" b="b"/>
              <a:pathLst>
                <a:path w="1267460" h="144144">
                  <a:moveTo>
                    <a:pt x="6769" y="91287"/>
                  </a:moveTo>
                  <a:lnTo>
                    <a:pt x="0" y="91287"/>
                  </a:lnTo>
                  <a:lnTo>
                    <a:pt x="0" y="98044"/>
                  </a:lnTo>
                  <a:lnTo>
                    <a:pt x="6769" y="98044"/>
                  </a:lnTo>
                  <a:lnTo>
                    <a:pt x="6769" y="91287"/>
                  </a:lnTo>
                  <a:close/>
                </a:path>
                <a:path w="1267460" h="144144">
                  <a:moveTo>
                    <a:pt x="6769" y="45656"/>
                  </a:moveTo>
                  <a:lnTo>
                    <a:pt x="0" y="45656"/>
                  </a:lnTo>
                  <a:lnTo>
                    <a:pt x="0" y="52425"/>
                  </a:lnTo>
                  <a:lnTo>
                    <a:pt x="6769" y="52425"/>
                  </a:lnTo>
                  <a:lnTo>
                    <a:pt x="6769" y="45656"/>
                  </a:lnTo>
                  <a:close/>
                </a:path>
                <a:path w="1267460" h="144144">
                  <a:moveTo>
                    <a:pt x="6769" y="0"/>
                  </a:moveTo>
                  <a:lnTo>
                    <a:pt x="0" y="0"/>
                  </a:lnTo>
                  <a:lnTo>
                    <a:pt x="0" y="6769"/>
                  </a:lnTo>
                  <a:lnTo>
                    <a:pt x="6769" y="6769"/>
                  </a:lnTo>
                  <a:lnTo>
                    <a:pt x="6769" y="0"/>
                  </a:lnTo>
                  <a:close/>
                </a:path>
                <a:path w="1267460" h="144144">
                  <a:moveTo>
                    <a:pt x="55245" y="91287"/>
                  </a:moveTo>
                  <a:lnTo>
                    <a:pt x="48475" y="91287"/>
                  </a:lnTo>
                  <a:lnTo>
                    <a:pt x="48475" y="98044"/>
                  </a:lnTo>
                  <a:lnTo>
                    <a:pt x="55245" y="98044"/>
                  </a:lnTo>
                  <a:lnTo>
                    <a:pt x="55245" y="91287"/>
                  </a:lnTo>
                  <a:close/>
                </a:path>
                <a:path w="1267460" h="144144">
                  <a:moveTo>
                    <a:pt x="55245" y="45656"/>
                  </a:moveTo>
                  <a:lnTo>
                    <a:pt x="48475" y="45656"/>
                  </a:lnTo>
                  <a:lnTo>
                    <a:pt x="48475" y="52425"/>
                  </a:lnTo>
                  <a:lnTo>
                    <a:pt x="55245" y="52425"/>
                  </a:lnTo>
                  <a:lnTo>
                    <a:pt x="55245" y="45656"/>
                  </a:lnTo>
                  <a:close/>
                </a:path>
                <a:path w="1267460" h="144144">
                  <a:moveTo>
                    <a:pt x="55245" y="0"/>
                  </a:moveTo>
                  <a:lnTo>
                    <a:pt x="48475" y="0"/>
                  </a:lnTo>
                  <a:lnTo>
                    <a:pt x="48475" y="6769"/>
                  </a:lnTo>
                  <a:lnTo>
                    <a:pt x="55245" y="6769"/>
                  </a:lnTo>
                  <a:lnTo>
                    <a:pt x="55245" y="0"/>
                  </a:lnTo>
                  <a:close/>
                </a:path>
                <a:path w="1267460" h="144144">
                  <a:moveTo>
                    <a:pt x="103708" y="91287"/>
                  </a:moveTo>
                  <a:lnTo>
                    <a:pt x="96951" y="91287"/>
                  </a:lnTo>
                  <a:lnTo>
                    <a:pt x="96951" y="98044"/>
                  </a:lnTo>
                  <a:lnTo>
                    <a:pt x="103708" y="98044"/>
                  </a:lnTo>
                  <a:lnTo>
                    <a:pt x="103708" y="91287"/>
                  </a:lnTo>
                  <a:close/>
                </a:path>
                <a:path w="1267460" h="144144">
                  <a:moveTo>
                    <a:pt x="103708" y="45656"/>
                  </a:moveTo>
                  <a:lnTo>
                    <a:pt x="96951" y="45656"/>
                  </a:lnTo>
                  <a:lnTo>
                    <a:pt x="96951" y="52425"/>
                  </a:lnTo>
                  <a:lnTo>
                    <a:pt x="103708" y="52425"/>
                  </a:lnTo>
                  <a:lnTo>
                    <a:pt x="103708" y="45656"/>
                  </a:lnTo>
                  <a:close/>
                </a:path>
                <a:path w="1267460" h="144144">
                  <a:moveTo>
                    <a:pt x="103708" y="0"/>
                  </a:moveTo>
                  <a:lnTo>
                    <a:pt x="96951" y="0"/>
                  </a:lnTo>
                  <a:lnTo>
                    <a:pt x="96951" y="6769"/>
                  </a:lnTo>
                  <a:lnTo>
                    <a:pt x="103708" y="6769"/>
                  </a:lnTo>
                  <a:lnTo>
                    <a:pt x="103708" y="0"/>
                  </a:lnTo>
                  <a:close/>
                </a:path>
                <a:path w="1267460" h="144144">
                  <a:moveTo>
                    <a:pt x="152196" y="91287"/>
                  </a:moveTo>
                  <a:lnTo>
                    <a:pt x="145427" y="91287"/>
                  </a:lnTo>
                  <a:lnTo>
                    <a:pt x="145427" y="98044"/>
                  </a:lnTo>
                  <a:lnTo>
                    <a:pt x="152196" y="98044"/>
                  </a:lnTo>
                  <a:lnTo>
                    <a:pt x="152196" y="91287"/>
                  </a:lnTo>
                  <a:close/>
                </a:path>
                <a:path w="1267460" h="144144">
                  <a:moveTo>
                    <a:pt x="152196" y="45656"/>
                  </a:moveTo>
                  <a:lnTo>
                    <a:pt x="145427" y="45656"/>
                  </a:lnTo>
                  <a:lnTo>
                    <a:pt x="145427" y="52425"/>
                  </a:lnTo>
                  <a:lnTo>
                    <a:pt x="152196" y="52425"/>
                  </a:lnTo>
                  <a:lnTo>
                    <a:pt x="152196" y="45656"/>
                  </a:lnTo>
                  <a:close/>
                </a:path>
                <a:path w="1267460" h="144144">
                  <a:moveTo>
                    <a:pt x="152196" y="0"/>
                  </a:moveTo>
                  <a:lnTo>
                    <a:pt x="145427" y="0"/>
                  </a:lnTo>
                  <a:lnTo>
                    <a:pt x="145427" y="6769"/>
                  </a:lnTo>
                  <a:lnTo>
                    <a:pt x="152196" y="6769"/>
                  </a:lnTo>
                  <a:lnTo>
                    <a:pt x="152196" y="0"/>
                  </a:lnTo>
                  <a:close/>
                </a:path>
                <a:path w="1267460" h="144144">
                  <a:moveTo>
                    <a:pt x="200685" y="91287"/>
                  </a:moveTo>
                  <a:lnTo>
                    <a:pt x="193916" y="91287"/>
                  </a:lnTo>
                  <a:lnTo>
                    <a:pt x="193916" y="98044"/>
                  </a:lnTo>
                  <a:lnTo>
                    <a:pt x="200685" y="98044"/>
                  </a:lnTo>
                  <a:lnTo>
                    <a:pt x="200685" y="91287"/>
                  </a:lnTo>
                  <a:close/>
                </a:path>
                <a:path w="1267460" h="144144">
                  <a:moveTo>
                    <a:pt x="200685" y="45656"/>
                  </a:moveTo>
                  <a:lnTo>
                    <a:pt x="193916" y="45656"/>
                  </a:lnTo>
                  <a:lnTo>
                    <a:pt x="193916" y="52425"/>
                  </a:lnTo>
                  <a:lnTo>
                    <a:pt x="200685" y="52425"/>
                  </a:lnTo>
                  <a:lnTo>
                    <a:pt x="200685" y="45656"/>
                  </a:lnTo>
                  <a:close/>
                </a:path>
                <a:path w="1267460" h="144144">
                  <a:moveTo>
                    <a:pt x="200685" y="0"/>
                  </a:moveTo>
                  <a:lnTo>
                    <a:pt x="193916" y="0"/>
                  </a:lnTo>
                  <a:lnTo>
                    <a:pt x="193916" y="6769"/>
                  </a:lnTo>
                  <a:lnTo>
                    <a:pt x="200685" y="6769"/>
                  </a:lnTo>
                  <a:lnTo>
                    <a:pt x="200685" y="0"/>
                  </a:lnTo>
                  <a:close/>
                </a:path>
                <a:path w="1267460" h="144144">
                  <a:moveTo>
                    <a:pt x="249174" y="91287"/>
                  </a:moveTo>
                  <a:lnTo>
                    <a:pt x="242417" y="91287"/>
                  </a:lnTo>
                  <a:lnTo>
                    <a:pt x="242417" y="98044"/>
                  </a:lnTo>
                  <a:lnTo>
                    <a:pt x="249174" y="98044"/>
                  </a:lnTo>
                  <a:lnTo>
                    <a:pt x="249174" y="91287"/>
                  </a:lnTo>
                  <a:close/>
                </a:path>
                <a:path w="1267460" h="144144">
                  <a:moveTo>
                    <a:pt x="249174" y="45656"/>
                  </a:moveTo>
                  <a:lnTo>
                    <a:pt x="242417" y="45656"/>
                  </a:lnTo>
                  <a:lnTo>
                    <a:pt x="242417" y="52425"/>
                  </a:lnTo>
                  <a:lnTo>
                    <a:pt x="249174" y="52425"/>
                  </a:lnTo>
                  <a:lnTo>
                    <a:pt x="249174" y="45656"/>
                  </a:lnTo>
                  <a:close/>
                </a:path>
                <a:path w="1267460" h="144144">
                  <a:moveTo>
                    <a:pt x="249174" y="0"/>
                  </a:moveTo>
                  <a:lnTo>
                    <a:pt x="242417" y="0"/>
                  </a:lnTo>
                  <a:lnTo>
                    <a:pt x="242417" y="6769"/>
                  </a:lnTo>
                  <a:lnTo>
                    <a:pt x="249174" y="6769"/>
                  </a:lnTo>
                  <a:lnTo>
                    <a:pt x="249174" y="0"/>
                  </a:lnTo>
                  <a:close/>
                </a:path>
                <a:path w="1267460" h="144144">
                  <a:moveTo>
                    <a:pt x="297637" y="91287"/>
                  </a:moveTo>
                  <a:lnTo>
                    <a:pt x="290868" y="91287"/>
                  </a:lnTo>
                  <a:lnTo>
                    <a:pt x="290868" y="98044"/>
                  </a:lnTo>
                  <a:lnTo>
                    <a:pt x="297637" y="98044"/>
                  </a:lnTo>
                  <a:lnTo>
                    <a:pt x="297637" y="91287"/>
                  </a:lnTo>
                  <a:close/>
                </a:path>
                <a:path w="1267460" h="144144">
                  <a:moveTo>
                    <a:pt x="297637" y="45656"/>
                  </a:moveTo>
                  <a:lnTo>
                    <a:pt x="290868" y="45656"/>
                  </a:lnTo>
                  <a:lnTo>
                    <a:pt x="290868" y="52425"/>
                  </a:lnTo>
                  <a:lnTo>
                    <a:pt x="297637" y="52425"/>
                  </a:lnTo>
                  <a:lnTo>
                    <a:pt x="297637" y="45656"/>
                  </a:lnTo>
                  <a:close/>
                </a:path>
                <a:path w="1267460" h="144144">
                  <a:moveTo>
                    <a:pt x="297637" y="0"/>
                  </a:moveTo>
                  <a:lnTo>
                    <a:pt x="290868" y="0"/>
                  </a:lnTo>
                  <a:lnTo>
                    <a:pt x="290868" y="6769"/>
                  </a:lnTo>
                  <a:lnTo>
                    <a:pt x="297637" y="6769"/>
                  </a:lnTo>
                  <a:lnTo>
                    <a:pt x="297637" y="0"/>
                  </a:lnTo>
                  <a:close/>
                </a:path>
                <a:path w="1267460" h="144144">
                  <a:moveTo>
                    <a:pt x="346125" y="91287"/>
                  </a:moveTo>
                  <a:lnTo>
                    <a:pt x="339356" y="91287"/>
                  </a:lnTo>
                  <a:lnTo>
                    <a:pt x="339356" y="98044"/>
                  </a:lnTo>
                  <a:lnTo>
                    <a:pt x="346125" y="98044"/>
                  </a:lnTo>
                  <a:lnTo>
                    <a:pt x="346125" y="91287"/>
                  </a:lnTo>
                  <a:close/>
                </a:path>
                <a:path w="1267460" h="144144">
                  <a:moveTo>
                    <a:pt x="346125" y="45656"/>
                  </a:moveTo>
                  <a:lnTo>
                    <a:pt x="339356" y="45656"/>
                  </a:lnTo>
                  <a:lnTo>
                    <a:pt x="339356" y="52425"/>
                  </a:lnTo>
                  <a:lnTo>
                    <a:pt x="346125" y="52425"/>
                  </a:lnTo>
                  <a:lnTo>
                    <a:pt x="346125" y="45656"/>
                  </a:lnTo>
                  <a:close/>
                </a:path>
                <a:path w="1267460" h="144144">
                  <a:moveTo>
                    <a:pt x="346125" y="0"/>
                  </a:moveTo>
                  <a:lnTo>
                    <a:pt x="339356" y="0"/>
                  </a:lnTo>
                  <a:lnTo>
                    <a:pt x="339356" y="6769"/>
                  </a:lnTo>
                  <a:lnTo>
                    <a:pt x="346125" y="6769"/>
                  </a:lnTo>
                  <a:lnTo>
                    <a:pt x="346125" y="0"/>
                  </a:lnTo>
                  <a:close/>
                </a:path>
                <a:path w="1267460" h="144144">
                  <a:moveTo>
                    <a:pt x="394614" y="91287"/>
                  </a:moveTo>
                  <a:lnTo>
                    <a:pt x="387832" y="91287"/>
                  </a:lnTo>
                  <a:lnTo>
                    <a:pt x="387832" y="98044"/>
                  </a:lnTo>
                  <a:lnTo>
                    <a:pt x="394614" y="98044"/>
                  </a:lnTo>
                  <a:lnTo>
                    <a:pt x="394614" y="91287"/>
                  </a:lnTo>
                  <a:close/>
                </a:path>
                <a:path w="1267460" h="144144">
                  <a:moveTo>
                    <a:pt x="394614" y="45656"/>
                  </a:moveTo>
                  <a:lnTo>
                    <a:pt x="387832" y="45656"/>
                  </a:lnTo>
                  <a:lnTo>
                    <a:pt x="387832" y="52425"/>
                  </a:lnTo>
                  <a:lnTo>
                    <a:pt x="394614" y="52425"/>
                  </a:lnTo>
                  <a:lnTo>
                    <a:pt x="394614" y="45656"/>
                  </a:lnTo>
                  <a:close/>
                </a:path>
                <a:path w="1267460" h="144144">
                  <a:moveTo>
                    <a:pt x="394614" y="0"/>
                  </a:moveTo>
                  <a:lnTo>
                    <a:pt x="387832" y="0"/>
                  </a:lnTo>
                  <a:lnTo>
                    <a:pt x="387832" y="6769"/>
                  </a:lnTo>
                  <a:lnTo>
                    <a:pt x="394614" y="6769"/>
                  </a:lnTo>
                  <a:lnTo>
                    <a:pt x="394614" y="0"/>
                  </a:lnTo>
                  <a:close/>
                </a:path>
                <a:path w="1267460" h="144144">
                  <a:moveTo>
                    <a:pt x="443103" y="91287"/>
                  </a:moveTo>
                  <a:lnTo>
                    <a:pt x="436333" y="91287"/>
                  </a:lnTo>
                  <a:lnTo>
                    <a:pt x="436333" y="98044"/>
                  </a:lnTo>
                  <a:lnTo>
                    <a:pt x="443103" y="98044"/>
                  </a:lnTo>
                  <a:lnTo>
                    <a:pt x="443103" y="91287"/>
                  </a:lnTo>
                  <a:close/>
                </a:path>
                <a:path w="1267460" h="144144">
                  <a:moveTo>
                    <a:pt x="443103" y="45656"/>
                  </a:moveTo>
                  <a:lnTo>
                    <a:pt x="436333" y="45656"/>
                  </a:lnTo>
                  <a:lnTo>
                    <a:pt x="436333" y="52425"/>
                  </a:lnTo>
                  <a:lnTo>
                    <a:pt x="443103" y="52425"/>
                  </a:lnTo>
                  <a:lnTo>
                    <a:pt x="443103" y="45656"/>
                  </a:lnTo>
                  <a:close/>
                </a:path>
                <a:path w="1267460" h="144144">
                  <a:moveTo>
                    <a:pt x="443103" y="0"/>
                  </a:moveTo>
                  <a:lnTo>
                    <a:pt x="436333" y="0"/>
                  </a:lnTo>
                  <a:lnTo>
                    <a:pt x="436333" y="6769"/>
                  </a:lnTo>
                  <a:lnTo>
                    <a:pt x="443103" y="6769"/>
                  </a:lnTo>
                  <a:lnTo>
                    <a:pt x="443103" y="0"/>
                  </a:lnTo>
                  <a:close/>
                </a:path>
                <a:path w="1267460" h="144144">
                  <a:moveTo>
                    <a:pt x="491553" y="91287"/>
                  </a:moveTo>
                  <a:lnTo>
                    <a:pt x="484784" y="91287"/>
                  </a:lnTo>
                  <a:lnTo>
                    <a:pt x="484784" y="98044"/>
                  </a:lnTo>
                  <a:lnTo>
                    <a:pt x="491553" y="98044"/>
                  </a:lnTo>
                  <a:lnTo>
                    <a:pt x="491553" y="91287"/>
                  </a:lnTo>
                  <a:close/>
                </a:path>
                <a:path w="1267460" h="144144">
                  <a:moveTo>
                    <a:pt x="491553" y="45656"/>
                  </a:moveTo>
                  <a:lnTo>
                    <a:pt x="484784" y="45656"/>
                  </a:lnTo>
                  <a:lnTo>
                    <a:pt x="484784" y="52425"/>
                  </a:lnTo>
                  <a:lnTo>
                    <a:pt x="491553" y="52425"/>
                  </a:lnTo>
                  <a:lnTo>
                    <a:pt x="491553" y="45656"/>
                  </a:lnTo>
                  <a:close/>
                </a:path>
                <a:path w="1267460" h="144144">
                  <a:moveTo>
                    <a:pt x="491553" y="0"/>
                  </a:moveTo>
                  <a:lnTo>
                    <a:pt x="484784" y="0"/>
                  </a:lnTo>
                  <a:lnTo>
                    <a:pt x="484784" y="6769"/>
                  </a:lnTo>
                  <a:lnTo>
                    <a:pt x="491553" y="6769"/>
                  </a:lnTo>
                  <a:lnTo>
                    <a:pt x="491553" y="0"/>
                  </a:lnTo>
                  <a:close/>
                </a:path>
                <a:path w="1267460" h="144144">
                  <a:moveTo>
                    <a:pt x="540042" y="91287"/>
                  </a:moveTo>
                  <a:lnTo>
                    <a:pt x="533273" y="91287"/>
                  </a:lnTo>
                  <a:lnTo>
                    <a:pt x="533273" y="98044"/>
                  </a:lnTo>
                  <a:lnTo>
                    <a:pt x="540042" y="98044"/>
                  </a:lnTo>
                  <a:lnTo>
                    <a:pt x="540042" y="91287"/>
                  </a:lnTo>
                  <a:close/>
                </a:path>
                <a:path w="1267460" h="144144">
                  <a:moveTo>
                    <a:pt x="540042" y="45656"/>
                  </a:moveTo>
                  <a:lnTo>
                    <a:pt x="533273" y="45656"/>
                  </a:lnTo>
                  <a:lnTo>
                    <a:pt x="533273" y="52425"/>
                  </a:lnTo>
                  <a:lnTo>
                    <a:pt x="540042" y="52425"/>
                  </a:lnTo>
                  <a:lnTo>
                    <a:pt x="540042" y="45656"/>
                  </a:lnTo>
                  <a:close/>
                </a:path>
                <a:path w="1267460" h="144144">
                  <a:moveTo>
                    <a:pt x="540042" y="0"/>
                  </a:moveTo>
                  <a:lnTo>
                    <a:pt x="533273" y="0"/>
                  </a:lnTo>
                  <a:lnTo>
                    <a:pt x="533273" y="6769"/>
                  </a:lnTo>
                  <a:lnTo>
                    <a:pt x="540042" y="6769"/>
                  </a:lnTo>
                  <a:lnTo>
                    <a:pt x="540042" y="0"/>
                  </a:lnTo>
                  <a:close/>
                </a:path>
                <a:path w="1267460" h="144144">
                  <a:moveTo>
                    <a:pt x="588530" y="91287"/>
                  </a:moveTo>
                  <a:lnTo>
                    <a:pt x="581774" y="91287"/>
                  </a:lnTo>
                  <a:lnTo>
                    <a:pt x="581774" y="98044"/>
                  </a:lnTo>
                  <a:lnTo>
                    <a:pt x="588530" y="98044"/>
                  </a:lnTo>
                  <a:lnTo>
                    <a:pt x="588530" y="91287"/>
                  </a:lnTo>
                  <a:close/>
                </a:path>
                <a:path w="1267460" h="144144">
                  <a:moveTo>
                    <a:pt x="588530" y="45656"/>
                  </a:moveTo>
                  <a:lnTo>
                    <a:pt x="581774" y="45656"/>
                  </a:lnTo>
                  <a:lnTo>
                    <a:pt x="581774" y="52425"/>
                  </a:lnTo>
                  <a:lnTo>
                    <a:pt x="588530" y="52425"/>
                  </a:lnTo>
                  <a:lnTo>
                    <a:pt x="588530" y="45656"/>
                  </a:lnTo>
                  <a:close/>
                </a:path>
                <a:path w="1267460" h="144144">
                  <a:moveTo>
                    <a:pt x="588530" y="0"/>
                  </a:moveTo>
                  <a:lnTo>
                    <a:pt x="581774" y="0"/>
                  </a:lnTo>
                  <a:lnTo>
                    <a:pt x="581774" y="6769"/>
                  </a:lnTo>
                  <a:lnTo>
                    <a:pt x="588530" y="6769"/>
                  </a:lnTo>
                  <a:lnTo>
                    <a:pt x="588530" y="0"/>
                  </a:lnTo>
                  <a:close/>
                </a:path>
                <a:path w="1267460" h="144144">
                  <a:moveTo>
                    <a:pt x="637032" y="91287"/>
                  </a:moveTo>
                  <a:lnTo>
                    <a:pt x="630262" y="91287"/>
                  </a:lnTo>
                  <a:lnTo>
                    <a:pt x="630262" y="98044"/>
                  </a:lnTo>
                  <a:lnTo>
                    <a:pt x="637032" y="98044"/>
                  </a:lnTo>
                  <a:lnTo>
                    <a:pt x="637032" y="91287"/>
                  </a:lnTo>
                  <a:close/>
                </a:path>
                <a:path w="1267460" h="144144">
                  <a:moveTo>
                    <a:pt x="637032" y="45656"/>
                  </a:moveTo>
                  <a:lnTo>
                    <a:pt x="630262" y="45656"/>
                  </a:lnTo>
                  <a:lnTo>
                    <a:pt x="630262" y="52425"/>
                  </a:lnTo>
                  <a:lnTo>
                    <a:pt x="637032" y="52425"/>
                  </a:lnTo>
                  <a:lnTo>
                    <a:pt x="637032" y="45656"/>
                  </a:lnTo>
                  <a:close/>
                </a:path>
                <a:path w="1267460" h="144144">
                  <a:moveTo>
                    <a:pt x="637032" y="0"/>
                  </a:moveTo>
                  <a:lnTo>
                    <a:pt x="630262" y="0"/>
                  </a:lnTo>
                  <a:lnTo>
                    <a:pt x="630262" y="6769"/>
                  </a:lnTo>
                  <a:lnTo>
                    <a:pt x="637032" y="6769"/>
                  </a:lnTo>
                  <a:lnTo>
                    <a:pt x="637032" y="0"/>
                  </a:lnTo>
                  <a:close/>
                </a:path>
                <a:path w="1267460" h="144144">
                  <a:moveTo>
                    <a:pt x="685482" y="91287"/>
                  </a:moveTo>
                  <a:lnTo>
                    <a:pt x="678713" y="91287"/>
                  </a:lnTo>
                  <a:lnTo>
                    <a:pt x="678713" y="98044"/>
                  </a:lnTo>
                  <a:lnTo>
                    <a:pt x="685482" y="98044"/>
                  </a:lnTo>
                  <a:lnTo>
                    <a:pt x="685482" y="91287"/>
                  </a:lnTo>
                  <a:close/>
                </a:path>
                <a:path w="1267460" h="144144">
                  <a:moveTo>
                    <a:pt x="685482" y="45656"/>
                  </a:moveTo>
                  <a:lnTo>
                    <a:pt x="678713" y="45656"/>
                  </a:lnTo>
                  <a:lnTo>
                    <a:pt x="678713" y="52425"/>
                  </a:lnTo>
                  <a:lnTo>
                    <a:pt x="685482" y="52425"/>
                  </a:lnTo>
                  <a:lnTo>
                    <a:pt x="685482" y="45656"/>
                  </a:lnTo>
                  <a:close/>
                </a:path>
                <a:path w="1267460" h="144144">
                  <a:moveTo>
                    <a:pt x="733958" y="91287"/>
                  </a:moveTo>
                  <a:lnTo>
                    <a:pt x="727202" y="91287"/>
                  </a:lnTo>
                  <a:lnTo>
                    <a:pt x="727202" y="98044"/>
                  </a:lnTo>
                  <a:lnTo>
                    <a:pt x="733958" y="98044"/>
                  </a:lnTo>
                  <a:lnTo>
                    <a:pt x="733958" y="91287"/>
                  </a:lnTo>
                  <a:close/>
                </a:path>
                <a:path w="1267460" h="144144">
                  <a:moveTo>
                    <a:pt x="733958" y="45656"/>
                  </a:moveTo>
                  <a:lnTo>
                    <a:pt x="727202" y="45656"/>
                  </a:lnTo>
                  <a:lnTo>
                    <a:pt x="727202" y="52425"/>
                  </a:lnTo>
                  <a:lnTo>
                    <a:pt x="733958" y="52425"/>
                  </a:lnTo>
                  <a:lnTo>
                    <a:pt x="733958" y="45656"/>
                  </a:lnTo>
                  <a:close/>
                </a:path>
                <a:path w="1267460" h="144144">
                  <a:moveTo>
                    <a:pt x="782459" y="91287"/>
                  </a:moveTo>
                  <a:lnTo>
                    <a:pt x="775690" y="91287"/>
                  </a:lnTo>
                  <a:lnTo>
                    <a:pt x="775690" y="98044"/>
                  </a:lnTo>
                  <a:lnTo>
                    <a:pt x="782459" y="98044"/>
                  </a:lnTo>
                  <a:lnTo>
                    <a:pt x="782459" y="91287"/>
                  </a:lnTo>
                  <a:close/>
                </a:path>
                <a:path w="1267460" h="144144">
                  <a:moveTo>
                    <a:pt x="782459" y="45656"/>
                  </a:moveTo>
                  <a:lnTo>
                    <a:pt x="775690" y="45656"/>
                  </a:lnTo>
                  <a:lnTo>
                    <a:pt x="775690" y="52425"/>
                  </a:lnTo>
                  <a:lnTo>
                    <a:pt x="782459" y="52425"/>
                  </a:lnTo>
                  <a:lnTo>
                    <a:pt x="782459" y="45656"/>
                  </a:lnTo>
                  <a:close/>
                </a:path>
                <a:path w="1267460" h="144144">
                  <a:moveTo>
                    <a:pt x="830910" y="91287"/>
                  </a:moveTo>
                  <a:lnTo>
                    <a:pt x="824141" y="91287"/>
                  </a:lnTo>
                  <a:lnTo>
                    <a:pt x="824141" y="98044"/>
                  </a:lnTo>
                  <a:lnTo>
                    <a:pt x="830910" y="98044"/>
                  </a:lnTo>
                  <a:lnTo>
                    <a:pt x="830910" y="91287"/>
                  </a:lnTo>
                  <a:close/>
                </a:path>
                <a:path w="1267460" h="144144">
                  <a:moveTo>
                    <a:pt x="830910" y="45656"/>
                  </a:moveTo>
                  <a:lnTo>
                    <a:pt x="824141" y="45656"/>
                  </a:lnTo>
                  <a:lnTo>
                    <a:pt x="824141" y="52425"/>
                  </a:lnTo>
                  <a:lnTo>
                    <a:pt x="830910" y="52425"/>
                  </a:lnTo>
                  <a:lnTo>
                    <a:pt x="830910" y="45656"/>
                  </a:lnTo>
                  <a:close/>
                </a:path>
                <a:path w="1267460" h="144144">
                  <a:moveTo>
                    <a:pt x="879398" y="91287"/>
                  </a:moveTo>
                  <a:lnTo>
                    <a:pt x="872629" y="91287"/>
                  </a:lnTo>
                  <a:lnTo>
                    <a:pt x="872629" y="98044"/>
                  </a:lnTo>
                  <a:lnTo>
                    <a:pt x="879398" y="98044"/>
                  </a:lnTo>
                  <a:lnTo>
                    <a:pt x="879398" y="91287"/>
                  </a:lnTo>
                  <a:close/>
                </a:path>
                <a:path w="1267460" h="144144">
                  <a:moveTo>
                    <a:pt x="879398" y="45656"/>
                  </a:moveTo>
                  <a:lnTo>
                    <a:pt x="872629" y="45656"/>
                  </a:lnTo>
                  <a:lnTo>
                    <a:pt x="872629" y="52425"/>
                  </a:lnTo>
                  <a:lnTo>
                    <a:pt x="879398" y="52425"/>
                  </a:lnTo>
                  <a:lnTo>
                    <a:pt x="879398" y="45656"/>
                  </a:lnTo>
                  <a:close/>
                </a:path>
                <a:path w="1267460" h="144144">
                  <a:moveTo>
                    <a:pt x="927887" y="91287"/>
                  </a:moveTo>
                  <a:lnTo>
                    <a:pt x="921118" y="91287"/>
                  </a:lnTo>
                  <a:lnTo>
                    <a:pt x="921118" y="98044"/>
                  </a:lnTo>
                  <a:lnTo>
                    <a:pt x="927887" y="98044"/>
                  </a:lnTo>
                  <a:lnTo>
                    <a:pt x="927887" y="91287"/>
                  </a:lnTo>
                  <a:close/>
                </a:path>
                <a:path w="1267460" h="144144">
                  <a:moveTo>
                    <a:pt x="927887" y="45656"/>
                  </a:moveTo>
                  <a:lnTo>
                    <a:pt x="921118" y="45656"/>
                  </a:lnTo>
                  <a:lnTo>
                    <a:pt x="921118" y="52425"/>
                  </a:lnTo>
                  <a:lnTo>
                    <a:pt x="927887" y="52425"/>
                  </a:lnTo>
                  <a:lnTo>
                    <a:pt x="927887" y="45656"/>
                  </a:lnTo>
                  <a:close/>
                </a:path>
                <a:path w="1267460" h="144144">
                  <a:moveTo>
                    <a:pt x="976376" y="91287"/>
                  </a:moveTo>
                  <a:lnTo>
                    <a:pt x="969606" y="91287"/>
                  </a:lnTo>
                  <a:lnTo>
                    <a:pt x="969606" y="98044"/>
                  </a:lnTo>
                  <a:lnTo>
                    <a:pt x="976376" y="98044"/>
                  </a:lnTo>
                  <a:lnTo>
                    <a:pt x="976376" y="91287"/>
                  </a:lnTo>
                  <a:close/>
                </a:path>
                <a:path w="1267460" h="144144">
                  <a:moveTo>
                    <a:pt x="976376" y="45656"/>
                  </a:moveTo>
                  <a:lnTo>
                    <a:pt x="969606" y="45656"/>
                  </a:lnTo>
                  <a:lnTo>
                    <a:pt x="969606" y="52425"/>
                  </a:lnTo>
                  <a:lnTo>
                    <a:pt x="976376" y="52425"/>
                  </a:lnTo>
                  <a:lnTo>
                    <a:pt x="976376" y="45656"/>
                  </a:lnTo>
                  <a:close/>
                </a:path>
                <a:path w="1267460" h="144144">
                  <a:moveTo>
                    <a:pt x="1024826" y="91287"/>
                  </a:moveTo>
                  <a:lnTo>
                    <a:pt x="1018057" y="91287"/>
                  </a:lnTo>
                  <a:lnTo>
                    <a:pt x="1018057" y="98044"/>
                  </a:lnTo>
                  <a:lnTo>
                    <a:pt x="1024826" y="98044"/>
                  </a:lnTo>
                  <a:lnTo>
                    <a:pt x="1024826" y="91287"/>
                  </a:lnTo>
                  <a:close/>
                </a:path>
                <a:path w="1267460" h="144144">
                  <a:moveTo>
                    <a:pt x="1024826" y="45656"/>
                  </a:moveTo>
                  <a:lnTo>
                    <a:pt x="1018057" y="45656"/>
                  </a:lnTo>
                  <a:lnTo>
                    <a:pt x="1018057" y="52425"/>
                  </a:lnTo>
                  <a:lnTo>
                    <a:pt x="1024826" y="52425"/>
                  </a:lnTo>
                  <a:lnTo>
                    <a:pt x="1024826" y="45656"/>
                  </a:lnTo>
                  <a:close/>
                </a:path>
                <a:path w="1267460" h="144144">
                  <a:moveTo>
                    <a:pt x="1073315" y="91287"/>
                  </a:moveTo>
                  <a:lnTo>
                    <a:pt x="1066558" y="91287"/>
                  </a:lnTo>
                  <a:lnTo>
                    <a:pt x="1066558" y="98044"/>
                  </a:lnTo>
                  <a:lnTo>
                    <a:pt x="1073315" y="98044"/>
                  </a:lnTo>
                  <a:lnTo>
                    <a:pt x="1073315" y="91287"/>
                  </a:lnTo>
                  <a:close/>
                </a:path>
                <a:path w="1267460" h="144144">
                  <a:moveTo>
                    <a:pt x="1073315" y="45656"/>
                  </a:moveTo>
                  <a:lnTo>
                    <a:pt x="1066558" y="45656"/>
                  </a:lnTo>
                  <a:lnTo>
                    <a:pt x="1066558" y="52425"/>
                  </a:lnTo>
                  <a:lnTo>
                    <a:pt x="1073315" y="52425"/>
                  </a:lnTo>
                  <a:lnTo>
                    <a:pt x="1073315" y="45656"/>
                  </a:lnTo>
                  <a:close/>
                </a:path>
                <a:path w="1267460" h="144144">
                  <a:moveTo>
                    <a:pt x="1121816" y="91287"/>
                  </a:moveTo>
                  <a:lnTo>
                    <a:pt x="1115047" y="91287"/>
                  </a:lnTo>
                  <a:lnTo>
                    <a:pt x="1115047" y="98044"/>
                  </a:lnTo>
                  <a:lnTo>
                    <a:pt x="1121816" y="98044"/>
                  </a:lnTo>
                  <a:lnTo>
                    <a:pt x="1121816" y="91287"/>
                  </a:lnTo>
                  <a:close/>
                </a:path>
                <a:path w="1267460" h="144144">
                  <a:moveTo>
                    <a:pt x="1121816" y="45656"/>
                  </a:moveTo>
                  <a:lnTo>
                    <a:pt x="1115047" y="45656"/>
                  </a:lnTo>
                  <a:lnTo>
                    <a:pt x="1115047" y="52425"/>
                  </a:lnTo>
                  <a:lnTo>
                    <a:pt x="1121816" y="52425"/>
                  </a:lnTo>
                  <a:lnTo>
                    <a:pt x="1121816" y="45656"/>
                  </a:lnTo>
                  <a:close/>
                </a:path>
                <a:path w="1267460" h="144144">
                  <a:moveTo>
                    <a:pt x="1170305" y="136906"/>
                  </a:moveTo>
                  <a:lnTo>
                    <a:pt x="1163535" y="136906"/>
                  </a:lnTo>
                  <a:lnTo>
                    <a:pt x="1163535" y="143675"/>
                  </a:lnTo>
                  <a:lnTo>
                    <a:pt x="1170305" y="143675"/>
                  </a:lnTo>
                  <a:lnTo>
                    <a:pt x="1170305" y="136906"/>
                  </a:lnTo>
                  <a:close/>
                </a:path>
                <a:path w="1267460" h="144144">
                  <a:moveTo>
                    <a:pt x="1170305" y="91287"/>
                  </a:moveTo>
                  <a:lnTo>
                    <a:pt x="1163535" y="91287"/>
                  </a:lnTo>
                  <a:lnTo>
                    <a:pt x="1163535" y="98044"/>
                  </a:lnTo>
                  <a:lnTo>
                    <a:pt x="1170305" y="98044"/>
                  </a:lnTo>
                  <a:lnTo>
                    <a:pt x="1170305" y="91287"/>
                  </a:lnTo>
                  <a:close/>
                </a:path>
                <a:path w="1267460" h="144144">
                  <a:moveTo>
                    <a:pt x="1170305" y="45656"/>
                  </a:moveTo>
                  <a:lnTo>
                    <a:pt x="1163535" y="45656"/>
                  </a:lnTo>
                  <a:lnTo>
                    <a:pt x="1163535" y="52425"/>
                  </a:lnTo>
                  <a:lnTo>
                    <a:pt x="1170305" y="52425"/>
                  </a:lnTo>
                  <a:lnTo>
                    <a:pt x="1170305" y="45656"/>
                  </a:lnTo>
                  <a:close/>
                </a:path>
                <a:path w="1267460" h="144144">
                  <a:moveTo>
                    <a:pt x="1218755" y="136906"/>
                  </a:moveTo>
                  <a:lnTo>
                    <a:pt x="1211986" y="136906"/>
                  </a:lnTo>
                  <a:lnTo>
                    <a:pt x="1211986" y="143675"/>
                  </a:lnTo>
                  <a:lnTo>
                    <a:pt x="1218755" y="143675"/>
                  </a:lnTo>
                  <a:lnTo>
                    <a:pt x="1218755" y="136906"/>
                  </a:lnTo>
                  <a:close/>
                </a:path>
                <a:path w="1267460" h="144144">
                  <a:moveTo>
                    <a:pt x="1218755" y="91287"/>
                  </a:moveTo>
                  <a:lnTo>
                    <a:pt x="1211986" y="91287"/>
                  </a:lnTo>
                  <a:lnTo>
                    <a:pt x="1211986" y="98044"/>
                  </a:lnTo>
                  <a:lnTo>
                    <a:pt x="1218755" y="98044"/>
                  </a:lnTo>
                  <a:lnTo>
                    <a:pt x="1218755" y="91287"/>
                  </a:lnTo>
                  <a:close/>
                </a:path>
                <a:path w="1267460" h="144144">
                  <a:moveTo>
                    <a:pt x="1218755" y="45656"/>
                  </a:moveTo>
                  <a:lnTo>
                    <a:pt x="1211986" y="45656"/>
                  </a:lnTo>
                  <a:lnTo>
                    <a:pt x="1211986" y="52425"/>
                  </a:lnTo>
                  <a:lnTo>
                    <a:pt x="1218755" y="52425"/>
                  </a:lnTo>
                  <a:lnTo>
                    <a:pt x="1218755" y="45656"/>
                  </a:lnTo>
                  <a:close/>
                </a:path>
                <a:path w="1267460" h="144144">
                  <a:moveTo>
                    <a:pt x="1267231" y="136906"/>
                  </a:moveTo>
                  <a:lnTo>
                    <a:pt x="1260475" y="136906"/>
                  </a:lnTo>
                  <a:lnTo>
                    <a:pt x="1260475" y="143675"/>
                  </a:lnTo>
                  <a:lnTo>
                    <a:pt x="1267231" y="143675"/>
                  </a:lnTo>
                  <a:lnTo>
                    <a:pt x="1267231" y="136906"/>
                  </a:lnTo>
                  <a:close/>
                </a:path>
                <a:path w="1267460" h="144144">
                  <a:moveTo>
                    <a:pt x="1267231" y="91287"/>
                  </a:moveTo>
                  <a:lnTo>
                    <a:pt x="1260475" y="91287"/>
                  </a:lnTo>
                  <a:lnTo>
                    <a:pt x="1260475" y="98044"/>
                  </a:lnTo>
                  <a:lnTo>
                    <a:pt x="1267231" y="98044"/>
                  </a:lnTo>
                  <a:lnTo>
                    <a:pt x="1267231" y="91287"/>
                  </a:lnTo>
                  <a:close/>
                </a:path>
                <a:path w="1267460" h="144144">
                  <a:moveTo>
                    <a:pt x="1267231" y="45656"/>
                  </a:moveTo>
                  <a:lnTo>
                    <a:pt x="1260475" y="45656"/>
                  </a:lnTo>
                  <a:lnTo>
                    <a:pt x="1260475" y="52425"/>
                  </a:lnTo>
                  <a:lnTo>
                    <a:pt x="1267231" y="52425"/>
                  </a:lnTo>
                  <a:lnTo>
                    <a:pt x="1267231" y="45656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283637" y="1390586"/>
              <a:ext cx="1315720" cy="144145"/>
            </a:xfrm>
            <a:custGeom>
              <a:avLst/>
              <a:gdLst/>
              <a:ahLst/>
              <a:cxnLst/>
              <a:rect l="l" t="t" r="r" b="b"/>
              <a:pathLst>
                <a:path w="1315720" h="144144">
                  <a:moveTo>
                    <a:pt x="6769" y="45618"/>
                  </a:moveTo>
                  <a:lnTo>
                    <a:pt x="0" y="45618"/>
                  </a:lnTo>
                  <a:lnTo>
                    <a:pt x="0" y="52387"/>
                  </a:lnTo>
                  <a:lnTo>
                    <a:pt x="6769" y="52387"/>
                  </a:lnTo>
                  <a:lnTo>
                    <a:pt x="6769" y="45618"/>
                  </a:lnTo>
                  <a:close/>
                </a:path>
                <a:path w="1315720" h="144144">
                  <a:moveTo>
                    <a:pt x="6769" y="0"/>
                  </a:moveTo>
                  <a:lnTo>
                    <a:pt x="0" y="0"/>
                  </a:lnTo>
                  <a:lnTo>
                    <a:pt x="0" y="6769"/>
                  </a:lnTo>
                  <a:lnTo>
                    <a:pt x="6769" y="6769"/>
                  </a:lnTo>
                  <a:lnTo>
                    <a:pt x="6769" y="0"/>
                  </a:lnTo>
                  <a:close/>
                </a:path>
                <a:path w="1315720" h="144144">
                  <a:moveTo>
                    <a:pt x="55257" y="91300"/>
                  </a:moveTo>
                  <a:lnTo>
                    <a:pt x="48488" y="91300"/>
                  </a:lnTo>
                  <a:lnTo>
                    <a:pt x="48488" y="98056"/>
                  </a:lnTo>
                  <a:lnTo>
                    <a:pt x="55257" y="98056"/>
                  </a:lnTo>
                  <a:lnTo>
                    <a:pt x="55257" y="91300"/>
                  </a:lnTo>
                  <a:close/>
                </a:path>
                <a:path w="1315720" h="144144">
                  <a:moveTo>
                    <a:pt x="55257" y="45618"/>
                  </a:moveTo>
                  <a:lnTo>
                    <a:pt x="48488" y="45618"/>
                  </a:lnTo>
                  <a:lnTo>
                    <a:pt x="48488" y="52387"/>
                  </a:lnTo>
                  <a:lnTo>
                    <a:pt x="55257" y="52387"/>
                  </a:lnTo>
                  <a:lnTo>
                    <a:pt x="55257" y="45618"/>
                  </a:lnTo>
                  <a:close/>
                </a:path>
                <a:path w="1315720" h="144144">
                  <a:moveTo>
                    <a:pt x="55257" y="0"/>
                  </a:moveTo>
                  <a:lnTo>
                    <a:pt x="48488" y="0"/>
                  </a:lnTo>
                  <a:lnTo>
                    <a:pt x="48488" y="6769"/>
                  </a:lnTo>
                  <a:lnTo>
                    <a:pt x="55257" y="6769"/>
                  </a:lnTo>
                  <a:lnTo>
                    <a:pt x="55257" y="0"/>
                  </a:lnTo>
                  <a:close/>
                </a:path>
                <a:path w="1315720" h="144144">
                  <a:moveTo>
                    <a:pt x="103733" y="91300"/>
                  </a:moveTo>
                  <a:lnTo>
                    <a:pt x="96964" y="91300"/>
                  </a:lnTo>
                  <a:lnTo>
                    <a:pt x="96964" y="98056"/>
                  </a:lnTo>
                  <a:lnTo>
                    <a:pt x="103733" y="98056"/>
                  </a:lnTo>
                  <a:lnTo>
                    <a:pt x="103733" y="91300"/>
                  </a:lnTo>
                  <a:close/>
                </a:path>
                <a:path w="1315720" h="144144">
                  <a:moveTo>
                    <a:pt x="103733" y="45618"/>
                  </a:moveTo>
                  <a:lnTo>
                    <a:pt x="96964" y="45618"/>
                  </a:lnTo>
                  <a:lnTo>
                    <a:pt x="96964" y="52387"/>
                  </a:lnTo>
                  <a:lnTo>
                    <a:pt x="103733" y="52387"/>
                  </a:lnTo>
                  <a:lnTo>
                    <a:pt x="103733" y="45618"/>
                  </a:lnTo>
                  <a:close/>
                </a:path>
                <a:path w="1315720" h="144144">
                  <a:moveTo>
                    <a:pt x="152196" y="91300"/>
                  </a:moveTo>
                  <a:lnTo>
                    <a:pt x="145440" y="91300"/>
                  </a:lnTo>
                  <a:lnTo>
                    <a:pt x="145440" y="98056"/>
                  </a:lnTo>
                  <a:lnTo>
                    <a:pt x="152196" y="98056"/>
                  </a:lnTo>
                  <a:lnTo>
                    <a:pt x="152196" y="91300"/>
                  </a:lnTo>
                  <a:close/>
                </a:path>
                <a:path w="1315720" h="144144">
                  <a:moveTo>
                    <a:pt x="152196" y="45618"/>
                  </a:moveTo>
                  <a:lnTo>
                    <a:pt x="145440" y="45618"/>
                  </a:lnTo>
                  <a:lnTo>
                    <a:pt x="145440" y="52387"/>
                  </a:lnTo>
                  <a:lnTo>
                    <a:pt x="152196" y="52387"/>
                  </a:lnTo>
                  <a:lnTo>
                    <a:pt x="152196" y="45618"/>
                  </a:lnTo>
                  <a:close/>
                </a:path>
                <a:path w="1315720" h="144144">
                  <a:moveTo>
                    <a:pt x="200685" y="91300"/>
                  </a:moveTo>
                  <a:lnTo>
                    <a:pt x="193916" y="91300"/>
                  </a:lnTo>
                  <a:lnTo>
                    <a:pt x="193916" y="98056"/>
                  </a:lnTo>
                  <a:lnTo>
                    <a:pt x="200685" y="98056"/>
                  </a:lnTo>
                  <a:lnTo>
                    <a:pt x="200685" y="91300"/>
                  </a:lnTo>
                  <a:close/>
                </a:path>
                <a:path w="1315720" h="144144">
                  <a:moveTo>
                    <a:pt x="200685" y="45618"/>
                  </a:moveTo>
                  <a:lnTo>
                    <a:pt x="193916" y="45618"/>
                  </a:lnTo>
                  <a:lnTo>
                    <a:pt x="193916" y="52387"/>
                  </a:lnTo>
                  <a:lnTo>
                    <a:pt x="200685" y="52387"/>
                  </a:lnTo>
                  <a:lnTo>
                    <a:pt x="200685" y="45618"/>
                  </a:lnTo>
                  <a:close/>
                </a:path>
                <a:path w="1315720" h="144144">
                  <a:moveTo>
                    <a:pt x="249174" y="91300"/>
                  </a:moveTo>
                  <a:lnTo>
                    <a:pt x="242404" y="91300"/>
                  </a:lnTo>
                  <a:lnTo>
                    <a:pt x="242404" y="98056"/>
                  </a:lnTo>
                  <a:lnTo>
                    <a:pt x="249174" y="98056"/>
                  </a:lnTo>
                  <a:lnTo>
                    <a:pt x="249174" y="91300"/>
                  </a:lnTo>
                  <a:close/>
                </a:path>
                <a:path w="1315720" h="144144">
                  <a:moveTo>
                    <a:pt x="249174" y="45618"/>
                  </a:moveTo>
                  <a:lnTo>
                    <a:pt x="242404" y="45618"/>
                  </a:lnTo>
                  <a:lnTo>
                    <a:pt x="242404" y="52387"/>
                  </a:lnTo>
                  <a:lnTo>
                    <a:pt x="249174" y="52387"/>
                  </a:lnTo>
                  <a:lnTo>
                    <a:pt x="249174" y="45618"/>
                  </a:lnTo>
                  <a:close/>
                </a:path>
                <a:path w="1315720" h="144144">
                  <a:moveTo>
                    <a:pt x="297662" y="91300"/>
                  </a:moveTo>
                  <a:lnTo>
                    <a:pt x="290906" y="91300"/>
                  </a:lnTo>
                  <a:lnTo>
                    <a:pt x="290906" y="98056"/>
                  </a:lnTo>
                  <a:lnTo>
                    <a:pt x="297662" y="98056"/>
                  </a:lnTo>
                  <a:lnTo>
                    <a:pt x="297662" y="91300"/>
                  </a:lnTo>
                  <a:close/>
                </a:path>
                <a:path w="1315720" h="144144">
                  <a:moveTo>
                    <a:pt x="297662" y="45618"/>
                  </a:moveTo>
                  <a:lnTo>
                    <a:pt x="290906" y="45618"/>
                  </a:lnTo>
                  <a:lnTo>
                    <a:pt x="290906" y="52387"/>
                  </a:lnTo>
                  <a:lnTo>
                    <a:pt x="297662" y="52387"/>
                  </a:lnTo>
                  <a:lnTo>
                    <a:pt x="297662" y="45618"/>
                  </a:lnTo>
                  <a:close/>
                </a:path>
                <a:path w="1315720" h="144144">
                  <a:moveTo>
                    <a:pt x="346125" y="91300"/>
                  </a:moveTo>
                  <a:lnTo>
                    <a:pt x="339356" y="91300"/>
                  </a:lnTo>
                  <a:lnTo>
                    <a:pt x="339356" y="98056"/>
                  </a:lnTo>
                  <a:lnTo>
                    <a:pt x="346125" y="98056"/>
                  </a:lnTo>
                  <a:lnTo>
                    <a:pt x="346125" y="91300"/>
                  </a:lnTo>
                  <a:close/>
                </a:path>
                <a:path w="1315720" h="144144">
                  <a:moveTo>
                    <a:pt x="346125" y="45618"/>
                  </a:moveTo>
                  <a:lnTo>
                    <a:pt x="339356" y="45618"/>
                  </a:lnTo>
                  <a:lnTo>
                    <a:pt x="339356" y="52387"/>
                  </a:lnTo>
                  <a:lnTo>
                    <a:pt x="346125" y="52387"/>
                  </a:lnTo>
                  <a:lnTo>
                    <a:pt x="346125" y="45618"/>
                  </a:lnTo>
                  <a:close/>
                </a:path>
                <a:path w="1315720" h="144144">
                  <a:moveTo>
                    <a:pt x="394614" y="91300"/>
                  </a:moveTo>
                  <a:lnTo>
                    <a:pt x="387845" y="91300"/>
                  </a:lnTo>
                  <a:lnTo>
                    <a:pt x="387845" y="98056"/>
                  </a:lnTo>
                  <a:lnTo>
                    <a:pt x="394614" y="98056"/>
                  </a:lnTo>
                  <a:lnTo>
                    <a:pt x="394614" y="91300"/>
                  </a:lnTo>
                  <a:close/>
                </a:path>
                <a:path w="1315720" h="144144">
                  <a:moveTo>
                    <a:pt x="394614" y="45618"/>
                  </a:moveTo>
                  <a:lnTo>
                    <a:pt x="387845" y="45618"/>
                  </a:lnTo>
                  <a:lnTo>
                    <a:pt x="387845" y="52387"/>
                  </a:lnTo>
                  <a:lnTo>
                    <a:pt x="394614" y="52387"/>
                  </a:lnTo>
                  <a:lnTo>
                    <a:pt x="394614" y="45618"/>
                  </a:lnTo>
                  <a:close/>
                </a:path>
                <a:path w="1315720" h="144144">
                  <a:moveTo>
                    <a:pt x="443103" y="91300"/>
                  </a:moveTo>
                  <a:lnTo>
                    <a:pt x="436321" y="91300"/>
                  </a:lnTo>
                  <a:lnTo>
                    <a:pt x="436321" y="98056"/>
                  </a:lnTo>
                  <a:lnTo>
                    <a:pt x="443103" y="98056"/>
                  </a:lnTo>
                  <a:lnTo>
                    <a:pt x="443103" y="91300"/>
                  </a:lnTo>
                  <a:close/>
                </a:path>
                <a:path w="1315720" h="144144">
                  <a:moveTo>
                    <a:pt x="443103" y="45618"/>
                  </a:moveTo>
                  <a:lnTo>
                    <a:pt x="436321" y="45618"/>
                  </a:lnTo>
                  <a:lnTo>
                    <a:pt x="436321" y="52387"/>
                  </a:lnTo>
                  <a:lnTo>
                    <a:pt x="443103" y="52387"/>
                  </a:lnTo>
                  <a:lnTo>
                    <a:pt x="443103" y="45618"/>
                  </a:lnTo>
                  <a:close/>
                </a:path>
                <a:path w="1315720" h="144144">
                  <a:moveTo>
                    <a:pt x="491591" y="91300"/>
                  </a:moveTo>
                  <a:lnTo>
                    <a:pt x="484822" y="91300"/>
                  </a:lnTo>
                  <a:lnTo>
                    <a:pt x="484822" y="98056"/>
                  </a:lnTo>
                  <a:lnTo>
                    <a:pt x="491591" y="98056"/>
                  </a:lnTo>
                  <a:lnTo>
                    <a:pt x="491591" y="91300"/>
                  </a:lnTo>
                  <a:close/>
                </a:path>
                <a:path w="1315720" h="144144">
                  <a:moveTo>
                    <a:pt x="491591" y="45618"/>
                  </a:moveTo>
                  <a:lnTo>
                    <a:pt x="484822" y="45618"/>
                  </a:lnTo>
                  <a:lnTo>
                    <a:pt x="484822" y="52387"/>
                  </a:lnTo>
                  <a:lnTo>
                    <a:pt x="491591" y="52387"/>
                  </a:lnTo>
                  <a:lnTo>
                    <a:pt x="491591" y="45618"/>
                  </a:lnTo>
                  <a:close/>
                </a:path>
                <a:path w="1315720" h="144144">
                  <a:moveTo>
                    <a:pt x="540042" y="91300"/>
                  </a:moveTo>
                  <a:lnTo>
                    <a:pt x="533273" y="91300"/>
                  </a:lnTo>
                  <a:lnTo>
                    <a:pt x="533273" y="98056"/>
                  </a:lnTo>
                  <a:lnTo>
                    <a:pt x="540042" y="98056"/>
                  </a:lnTo>
                  <a:lnTo>
                    <a:pt x="540042" y="91300"/>
                  </a:lnTo>
                  <a:close/>
                </a:path>
                <a:path w="1315720" h="144144">
                  <a:moveTo>
                    <a:pt x="540042" y="45618"/>
                  </a:moveTo>
                  <a:lnTo>
                    <a:pt x="533273" y="45618"/>
                  </a:lnTo>
                  <a:lnTo>
                    <a:pt x="533273" y="52387"/>
                  </a:lnTo>
                  <a:lnTo>
                    <a:pt x="540042" y="52387"/>
                  </a:lnTo>
                  <a:lnTo>
                    <a:pt x="540042" y="45618"/>
                  </a:lnTo>
                  <a:close/>
                </a:path>
                <a:path w="1315720" h="144144">
                  <a:moveTo>
                    <a:pt x="588530" y="91300"/>
                  </a:moveTo>
                  <a:lnTo>
                    <a:pt x="581761" y="91300"/>
                  </a:lnTo>
                  <a:lnTo>
                    <a:pt x="581761" y="98056"/>
                  </a:lnTo>
                  <a:lnTo>
                    <a:pt x="588530" y="98056"/>
                  </a:lnTo>
                  <a:lnTo>
                    <a:pt x="588530" y="91300"/>
                  </a:lnTo>
                  <a:close/>
                </a:path>
                <a:path w="1315720" h="144144">
                  <a:moveTo>
                    <a:pt x="588530" y="45618"/>
                  </a:moveTo>
                  <a:lnTo>
                    <a:pt x="581761" y="45618"/>
                  </a:lnTo>
                  <a:lnTo>
                    <a:pt x="581761" y="52387"/>
                  </a:lnTo>
                  <a:lnTo>
                    <a:pt x="588530" y="52387"/>
                  </a:lnTo>
                  <a:lnTo>
                    <a:pt x="588530" y="45618"/>
                  </a:lnTo>
                  <a:close/>
                </a:path>
                <a:path w="1315720" h="144144">
                  <a:moveTo>
                    <a:pt x="637019" y="91300"/>
                  </a:moveTo>
                  <a:lnTo>
                    <a:pt x="630262" y="91300"/>
                  </a:lnTo>
                  <a:lnTo>
                    <a:pt x="630262" y="98056"/>
                  </a:lnTo>
                  <a:lnTo>
                    <a:pt x="637019" y="98056"/>
                  </a:lnTo>
                  <a:lnTo>
                    <a:pt x="637019" y="91300"/>
                  </a:lnTo>
                  <a:close/>
                </a:path>
                <a:path w="1315720" h="144144">
                  <a:moveTo>
                    <a:pt x="637019" y="45618"/>
                  </a:moveTo>
                  <a:lnTo>
                    <a:pt x="630262" y="45618"/>
                  </a:lnTo>
                  <a:lnTo>
                    <a:pt x="630262" y="52387"/>
                  </a:lnTo>
                  <a:lnTo>
                    <a:pt x="637019" y="52387"/>
                  </a:lnTo>
                  <a:lnTo>
                    <a:pt x="637019" y="45618"/>
                  </a:lnTo>
                  <a:close/>
                </a:path>
                <a:path w="1315720" h="144144">
                  <a:moveTo>
                    <a:pt x="685520" y="136918"/>
                  </a:moveTo>
                  <a:lnTo>
                    <a:pt x="678751" y="136918"/>
                  </a:lnTo>
                  <a:lnTo>
                    <a:pt x="678751" y="143687"/>
                  </a:lnTo>
                  <a:lnTo>
                    <a:pt x="685520" y="143687"/>
                  </a:lnTo>
                  <a:lnTo>
                    <a:pt x="685520" y="136918"/>
                  </a:lnTo>
                  <a:close/>
                </a:path>
                <a:path w="1315720" h="144144">
                  <a:moveTo>
                    <a:pt x="685520" y="91300"/>
                  </a:moveTo>
                  <a:lnTo>
                    <a:pt x="678751" y="91300"/>
                  </a:lnTo>
                  <a:lnTo>
                    <a:pt x="678751" y="98056"/>
                  </a:lnTo>
                  <a:lnTo>
                    <a:pt x="685520" y="98056"/>
                  </a:lnTo>
                  <a:lnTo>
                    <a:pt x="685520" y="91300"/>
                  </a:lnTo>
                  <a:close/>
                </a:path>
                <a:path w="1315720" h="144144">
                  <a:moveTo>
                    <a:pt x="685520" y="45618"/>
                  </a:moveTo>
                  <a:lnTo>
                    <a:pt x="678751" y="45618"/>
                  </a:lnTo>
                  <a:lnTo>
                    <a:pt x="678751" y="52387"/>
                  </a:lnTo>
                  <a:lnTo>
                    <a:pt x="685520" y="52387"/>
                  </a:lnTo>
                  <a:lnTo>
                    <a:pt x="685520" y="45618"/>
                  </a:lnTo>
                  <a:close/>
                </a:path>
                <a:path w="1315720" h="144144">
                  <a:moveTo>
                    <a:pt x="733971" y="136918"/>
                  </a:moveTo>
                  <a:lnTo>
                    <a:pt x="727202" y="136918"/>
                  </a:lnTo>
                  <a:lnTo>
                    <a:pt x="727202" y="143687"/>
                  </a:lnTo>
                  <a:lnTo>
                    <a:pt x="733971" y="143687"/>
                  </a:lnTo>
                  <a:lnTo>
                    <a:pt x="733971" y="136918"/>
                  </a:lnTo>
                  <a:close/>
                </a:path>
                <a:path w="1315720" h="144144">
                  <a:moveTo>
                    <a:pt x="733971" y="91300"/>
                  </a:moveTo>
                  <a:lnTo>
                    <a:pt x="727202" y="91300"/>
                  </a:lnTo>
                  <a:lnTo>
                    <a:pt x="727202" y="98056"/>
                  </a:lnTo>
                  <a:lnTo>
                    <a:pt x="733971" y="98056"/>
                  </a:lnTo>
                  <a:lnTo>
                    <a:pt x="733971" y="91300"/>
                  </a:lnTo>
                  <a:close/>
                </a:path>
                <a:path w="1315720" h="144144">
                  <a:moveTo>
                    <a:pt x="733971" y="45618"/>
                  </a:moveTo>
                  <a:lnTo>
                    <a:pt x="727202" y="45618"/>
                  </a:lnTo>
                  <a:lnTo>
                    <a:pt x="727202" y="52387"/>
                  </a:lnTo>
                  <a:lnTo>
                    <a:pt x="733971" y="52387"/>
                  </a:lnTo>
                  <a:lnTo>
                    <a:pt x="733971" y="45618"/>
                  </a:lnTo>
                  <a:close/>
                </a:path>
                <a:path w="1315720" h="144144">
                  <a:moveTo>
                    <a:pt x="782447" y="136918"/>
                  </a:moveTo>
                  <a:lnTo>
                    <a:pt x="775690" y="136918"/>
                  </a:lnTo>
                  <a:lnTo>
                    <a:pt x="775690" y="143687"/>
                  </a:lnTo>
                  <a:lnTo>
                    <a:pt x="782447" y="143687"/>
                  </a:lnTo>
                  <a:lnTo>
                    <a:pt x="782447" y="136918"/>
                  </a:lnTo>
                  <a:close/>
                </a:path>
                <a:path w="1315720" h="144144">
                  <a:moveTo>
                    <a:pt x="782447" y="91300"/>
                  </a:moveTo>
                  <a:lnTo>
                    <a:pt x="775690" y="91300"/>
                  </a:lnTo>
                  <a:lnTo>
                    <a:pt x="775690" y="98056"/>
                  </a:lnTo>
                  <a:lnTo>
                    <a:pt x="782447" y="98056"/>
                  </a:lnTo>
                  <a:lnTo>
                    <a:pt x="782447" y="91300"/>
                  </a:lnTo>
                  <a:close/>
                </a:path>
                <a:path w="1315720" h="144144">
                  <a:moveTo>
                    <a:pt x="782447" y="45618"/>
                  </a:moveTo>
                  <a:lnTo>
                    <a:pt x="775690" y="45618"/>
                  </a:lnTo>
                  <a:lnTo>
                    <a:pt x="775690" y="52387"/>
                  </a:lnTo>
                  <a:lnTo>
                    <a:pt x="782447" y="52387"/>
                  </a:lnTo>
                  <a:lnTo>
                    <a:pt x="782447" y="45618"/>
                  </a:lnTo>
                  <a:close/>
                </a:path>
                <a:path w="1315720" h="144144">
                  <a:moveTo>
                    <a:pt x="830948" y="136918"/>
                  </a:moveTo>
                  <a:lnTo>
                    <a:pt x="824179" y="136918"/>
                  </a:lnTo>
                  <a:lnTo>
                    <a:pt x="824179" y="143687"/>
                  </a:lnTo>
                  <a:lnTo>
                    <a:pt x="830948" y="143687"/>
                  </a:lnTo>
                  <a:lnTo>
                    <a:pt x="830948" y="136918"/>
                  </a:lnTo>
                  <a:close/>
                </a:path>
                <a:path w="1315720" h="144144">
                  <a:moveTo>
                    <a:pt x="830948" y="91300"/>
                  </a:moveTo>
                  <a:lnTo>
                    <a:pt x="824179" y="91300"/>
                  </a:lnTo>
                  <a:lnTo>
                    <a:pt x="824179" y="98056"/>
                  </a:lnTo>
                  <a:lnTo>
                    <a:pt x="830948" y="98056"/>
                  </a:lnTo>
                  <a:lnTo>
                    <a:pt x="830948" y="91300"/>
                  </a:lnTo>
                  <a:close/>
                </a:path>
                <a:path w="1315720" h="144144">
                  <a:moveTo>
                    <a:pt x="830948" y="45618"/>
                  </a:moveTo>
                  <a:lnTo>
                    <a:pt x="824179" y="45618"/>
                  </a:lnTo>
                  <a:lnTo>
                    <a:pt x="824179" y="52387"/>
                  </a:lnTo>
                  <a:lnTo>
                    <a:pt x="830948" y="52387"/>
                  </a:lnTo>
                  <a:lnTo>
                    <a:pt x="830948" y="45618"/>
                  </a:lnTo>
                  <a:close/>
                </a:path>
                <a:path w="1315720" h="144144">
                  <a:moveTo>
                    <a:pt x="879398" y="136918"/>
                  </a:moveTo>
                  <a:lnTo>
                    <a:pt x="872629" y="136918"/>
                  </a:lnTo>
                  <a:lnTo>
                    <a:pt x="872629" y="143687"/>
                  </a:lnTo>
                  <a:lnTo>
                    <a:pt x="879398" y="143687"/>
                  </a:lnTo>
                  <a:lnTo>
                    <a:pt x="879398" y="136918"/>
                  </a:lnTo>
                  <a:close/>
                </a:path>
                <a:path w="1315720" h="144144">
                  <a:moveTo>
                    <a:pt x="879398" y="91300"/>
                  </a:moveTo>
                  <a:lnTo>
                    <a:pt x="872629" y="91300"/>
                  </a:lnTo>
                  <a:lnTo>
                    <a:pt x="872629" y="98056"/>
                  </a:lnTo>
                  <a:lnTo>
                    <a:pt x="879398" y="98056"/>
                  </a:lnTo>
                  <a:lnTo>
                    <a:pt x="879398" y="91300"/>
                  </a:lnTo>
                  <a:close/>
                </a:path>
                <a:path w="1315720" h="144144">
                  <a:moveTo>
                    <a:pt x="879398" y="45618"/>
                  </a:moveTo>
                  <a:lnTo>
                    <a:pt x="872629" y="45618"/>
                  </a:lnTo>
                  <a:lnTo>
                    <a:pt x="872629" y="52387"/>
                  </a:lnTo>
                  <a:lnTo>
                    <a:pt x="879398" y="52387"/>
                  </a:lnTo>
                  <a:lnTo>
                    <a:pt x="879398" y="45618"/>
                  </a:lnTo>
                  <a:close/>
                </a:path>
                <a:path w="1315720" h="144144">
                  <a:moveTo>
                    <a:pt x="927887" y="136918"/>
                  </a:moveTo>
                  <a:lnTo>
                    <a:pt x="921118" y="136918"/>
                  </a:lnTo>
                  <a:lnTo>
                    <a:pt x="921118" y="143687"/>
                  </a:lnTo>
                  <a:lnTo>
                    <a:pt x="927887" y="143687"/>
                  </a:lnTo>
                  <a:lnTo>
                    <a:pt x="927887" y="136918"/>
                  </a:lnTo>
                  <a:close/>
                </a:path>
                <a:path w="1315720" h="144144">
                  <a:moveTo>
                    <a:pt x="927887" y="91300"/>
                  </a:moveTo>
                  <a:lnTo>
                    <a:pt x="921118" y="91300"/>
                  </a:lnTo>
                  <a:lnTo>
                    <a:pt x="921118" y="98056"/>
                  </a:lnTo>
                  <a:lnTo>
                    <a:pt x="927887" y="98056"/>
                  </a:lnTo>
                  <a:lnTo>
                    <a:pt x="927887" y="91300"/>
                  </a:lnTo>
                  <a:close/>
                </a:path>
                <a:path w="1315720" h="144144">
                  <a:moveTo>
                    <a:pt x="927887" y="45618"/>
                  </a:moveTo>
                  <a:lnTo>
                    <a:pt x="921118" y="45618"/>
                  </a:lnTo>
                  <a:lnTo>
                    <a:pt x="921118" y="52387"/>
                  </a:lnTo>
                  <a:lnTo>
                    <a:pt x="927887" y="52387"/>
                  </a:lnTo>
                  <a:lnTo>
                    <a:pt x="927887" y="45618"/>
                  </a:lnTo>
                  <a:close/>
                </a:path>
                <a:path w="1315720" h="144144">
                  <a:moveTo>
                    <a:pt x="976376" y="136918"/>
                  </a:moveTo>
                  <a:lnTo>
                    <a:pt x="969606" y="136918"/>
                  </a:lnTo>
                  <a:lnTo>
                    <a:pt x="969606" y="143687"/>
                  </a:lnTo>
                  <a:lnTo>
                    <a:pt x="976376" y="143687"/>
                  </a:lnTo>
                  <a:lnTo>
                    <a:pt x="976376" y="136918"/>
                  </a:lnTo>
                  <a:close/>
                </a:path>
                <a:path w="1315720" h="144144">
                  <a:moveTo>
                    <a:pt x="976376" y="91300"/>
                  </a:moveTo>
                  <a:lnTo>
                    <a:pt x="969606" y="91300"/>
                  </a:lnTo>
                  <a:lnTo>
                    <a:pt x="969606" y="98056"/>
                  </a:lnTo>
                  <a:lnTo>
                    <a:pt x="976376" y="98056"/>
                  </a:lnTo>
                  <a:lnTo>
                    <a:pt x="976376" y="91300"/>
                  </a:lnTo>
                  <a:close/>
                </a:path>
                <a:path w="1315720" h="144144">
                  <a:moveTo>
                    <a:pt x="976376" y="45618"/>
                  </a:moveTo>
                  <a:lnTo>
                    <a:pt x="969606" y="45618"/>
                  </a:lnTo>
                  <a:lnTo>
                    <a:pt x="969606" y="52387"/>
                  </a:lnTo>
                  <a:lnTo>
                    <a:pt x="976376" y="52387"/>
                  </a:lnTo>
                  <a:lnTo>
                    <a:pt x="976376" y="45618"/>
                  </a:lnTo>
                  <a:close/>
                </a:path>
                <a:path w="1315720" h="144144">
                  <a:moveTo>
                    <a:pt x="1024864" y="136918"/>
                  </a:moveTo>
                  <a:lnTo>
                    <a:pt x="1018095" y="136918"/>
                  </a:lnTo>
                  <a:lnTo>
                    <a:pt x="1018095" y="143687"/>
                  </a:lnTo>
                  <a:lnTo>
                    <a:pt x="1024864" y="143687"/>
                  </a:lnTo>
                  <a:lnTo>
                    <a:pt x="1024864" y="136918"/>
                  </a:lnTo>
                  <a:close/>
                </a:path>
                <a:path w="1315720" h="144144">
                  <a:moveTo>
                    <a:pt x="1024864" y="91300"/>
                  </a:moveTo>
                  <a:lnTo>
                    <a:pt x="1018095" y="91300"/>
                  </a:lnTo>
                  <a:lnTo>
                    <a:pt x="1018095" y="98056"/>
                  </a:lnTo>
                  <a:lnTo>
                    <a:pt x="1024864" y="98056"/>
                  </a:lnTo>
                  <a:lnTo>
                    <a:pt x="1024864" y="91300"/>
                  </a:lnTo>
                  <a:close/>
                </a:path>
                <a:path w="1315720" h="144144">
                  <a:moveTo>
                    <a:pt x="1024864" y="45618"/>
                  </a:moveTo>
                  <a:lnTo>
                    <a:pt x="1018095" y="45618"/>
                  </a:lnTo>
                  <a:lnTo>
                    <a:pt x="1018095" y="52387"/>
                  </a:lnTo>
                  <a:lnTo>
                    <a:pt x="1024864" y="52387"/>
                  </a:lnTo>
                  <a:lnTo>
                    <a:pt x="1024864" y="45618"/>
                  </a:lnTo>
                  <a:close/>
                </a:path>
                <a:path w="1315720" h="144144">
                  <a:moveTo>
                    <a:pt x="1073315" y="136918"/>
                  </a:moveTo>
                  <a:lnTo>
                    <a:pt x="1066546" y="136918"/>
                  </a:lnTo>
                  <a:lnTo>
                    <a:pt x="1066546" y="143687"/>
                  </a:lnTo>
                  <a:lnTo>
                    <a:pt x="1073315" y="143687"/>
                  </a:lnTo>
                  <a:lnTo>
                    <a:pt x="1073315" y="136918"/>
                  </a:lnTo>
                  <a:close/>
                </a:path>
                <a:path w="1315720" h="144144">
                  <a:moveTo>
                    <a:pt x="1073315" y="91300"/>
                  </a:moveTo>
                  <a:lnTo>
                    <a:pt x="1066546" y="91300"/>
                  </a:lnTo>
                  <a:lnTo>
                    <a:pt x="1066546" y="98056"/>
                  </a:lnTo>
                  <a:lnTo>
                    <a:pt x="1073315" y="98056"/>
                  </a:lnTo>
                  <a:lnTo>
                    <a:pt x="1073315" y="91300"/>
                  </a:lnTo>
                  <a:close/>
                </a:path>
                <a:path w="1315720" h="144144">
                  <a:moveTo>
                    <a:pt x="1073315" y="45618"/>
                  </a:moveTo>
                  <a:lnTo>
                    <a:pt x="1066546" y="45618"/>
                  </a:lnTo>
                  <a:lnTo>
                    <a:pt x="1066546" y="52387"/>
                  </a:lnTo>
                  <a:lnTo>
                    <a:pt x="1073315" y="52387"/>
                  </a:lnTo>
                  <a:lnTo>
                    <a:pt x="1073315" y="45618"/>
                  </a:lnTo>
                  <a:close/>
                </a:path>
                <a:path w="1315720" h="144144">
                  <a:moveTo>
                    <a:pt x="1121803" y="136918"/>
                  </a:moveTo>
                  <a:lnTo>
                    <a:pt x="1115047" y="136918"/>
                  </a:lnTo>
                  <a:lnTo>
                    <a:pt x="1115047" y="143687"/>
                  </a:lnTo>
                  <a:lnTo>
                    <a:pt x="1121803" y="143687"/>
                  </a:lnTo>
                  <a:lnTo>
                    <a:pt x="1121803" y="136918"/>
                  </a:lnTo>
                  <a:close/>
                </a:path>
                <a:path w="1315720" h="144144">
                  <a:moveTo>
                    <a:pt x="1121803" y="91300"/>
                  </a:moveTo>
                  <a:lnTo>
                    <a:pt x="1115047" y="91300"/>
                  </a:lnTo>
                  <a:lnTo>
                    <a:pt x="1115047" y="98056"/>
                  </a:lnTo>
                  <a:lnTo>
                    <a:pt x="1121803" y="98056"/>
                  </a:lnTo>
                  <a:lnTo>
                    <a:pt x="1121803" y="91300"/>
                  </a:lnTo>
                  <a:close/>
                </a:path>
                <a:path w="1315720" h="144144">
                  <a:moveTo>
                    <a:pt x="1121803" y="45618"/>
                  </a:moveTo>
                  <a:lnTo>
                    <a:pt x="1115047" y="45618"/>
                  </a:lnTo>
                  <a:lnTo>
                    <a:pt x="1115047" y="52387"/>
                  </a:lnTo>
                  <a:lnTo>
                    <a:pt x="1121803" y="52387"/>
                  </a:lnTo>
                  <a:lnTo>
                    <a:pt x="1121803" y="45618"/>
                  </a:lnTo>
                  <a:close/>
                </a:path>
                <a:path w="1315720" h="144144">
                  <a:moveTo>
                    <a:pt x="1170305" y="136918"/>
                  </a:moveTo>
                  <a:lnTo>
                    <a:pt x="1163535" y="136918"/>
                  </a:lnTo>
                  <a:lnTo>
                    <a:pt x="1163535" y="143687"/>
                  </a:lnTo>
                  <a:lnTo>
                    <a:pt x="1170305" y="143687"/>
                  </a:lnTo>
                  <a:lnTo>
                    <a:pt x="1170305" y="136918"/>
                  </a:lnTo>
                  <a:close/>
                </a:path>
                <a:path w="1315720" h="144144">
                  <a:moveTo>
                    <a:pt x="1170305" y="91300"/>
                  </a:moveTo>
                  <a:lnTo>
                    <a:pt x="1163535" y="91300"/>
                  </a:lnTo>
                  <a:lnTo>
                    <a:pt x="1163535" y="98056"/>
                  </a:lnTo>
                  <a:lnTo>
                    <a:pt x="1170305" y="98056"/>
                  </a:lnTo>
                  <a:lnTo>
                    <a:pt x="1170305" y="91300"/>
                  </a:lnTo>
                  <a:close/>
                </a:path>
                <a:path w="1315720" h="144144">
                  <a:moveTo>
                    <a:pt x="1170305" y="45618"/>
                  </a:moveTo>
                  <a:lnTo>
                    <a:pt x="1163535" y="45618"/>
                  </a:lnTo>
                  <a:lnTo>
                    <a:pt x="1163535" y="52387"/>
                  </a:lnTo>
                  <a:lnTo>
                    <a:pt x="1170305" y="52387"/>
                  </a:lnTo>
                  <a:lnTo>
                    <a:pt x="1170305" y="45618"/>
                  </a:lnTo>
                  <a:close/>
                </a:path>
                <a:path w="1315720" h="144144">
                  <a:moveTo>
                    <a:pt x="1218793" y="136918"/>
                  </a:moveTo>
                  <a:lnTo>
                    <a:pt x="1212024" y="136918"/>
                  </a:lnTo>
                  <a:lnTo>
                    <a:pt x="1212024" y="143687"/>
                  </a:lnTo>
                  <a:lnTo>
                    <a:pt x="1218793" y="143687"/>
                  </a:lnTo>
                  <a:lnTo>
                    <a:pt x="1218793" y="136918"/>
                  </a:lnTo>
                  <a:close/>
                </a:path>
                <a:path w="1315720" h="144144">
                  <a:moveTo>
                    <a:pt x="1218793" y="91300"/>
                  </a:moveTo>
                  <a:lnTo>
                    <a:pt x="1212024" y="91300"/>
                  </a:lnTo>
                  <a:lnTo>
                    <a:pt x="1212024" y="98056"/>
                  </a:lnTo>
                  <a:lnTo>
                    <a:pt x="1218793" y="98056"/>
                  </a:lnTo>
                  <a:lnTo>
                    <a:pt x="1218793" y="91300"/>
                  </a:lnTo>
                  <a:close/>
                </a:path>
                <a:path w="1315720" h="144144">
                  <a:moveTo>
                    <a:pt x="1218793" y="45618"/>
                  </a:moveTo>
                  <a:lnTo>
                    <a:pt x="1212024" y="45618"/>
                  </a:lnTo>
                  <a:lnTo>
                    <a:pt x="1212024" y="52387"/>
                  </a:lnTo>
                  <a:lnTo>
                    <a:pt x="1218793" y="52387"/>
                  </a:lnTo>
                  <a:lnTo>
                    <a:pt x="1218793" y="45618"/>
                  </a:lnTo>
                  <a:close/>
                </a:path>
                <a:path w="1315720" h="144144">
                  <a:moveTo>
                    <a:pt x="1267244" y="136918"/>
                  </a:moveTo>
                  <a:lnTo>
                    <a:pt x="1260475" y="136918"/>
                  </a:lnTo>
                  <a:lnTo>
                    <a:pt x="1260475" y="143687"/>
                  </a:lnTo>
                  <a:lnTo>
                    <a:pt x="1267244" y="143687"/>
                  </a:lnTo>
                  <a:lnTo>
                    <a:pt x="1267244" y="136918"/>
                  </a:lnTo>
                  <a:close/>
                </a:path>
                <a:path w="1315720" h="144144">
                  <a:moveTo>
                    <a:pt x="1267244" y="91300"/>
                  </a:moveTo>
                  <a:lnTo>
                    <a:pt x="1260475" y="91300"/>
                  </a:lnTo>
                  <a:lnTo>
                    <a:pt x="1260475" y="98056"/>
                  </a:lnTo>
                  <a:lnTo>
                    <a:pt x="1267244" y="98056"/>
                  </a:lnTo>
                  <a:lnTo>
                    <a:pt x="1267244" y="91300"/>
                  </a:lnTo>
                  <a:close/>
                </a:path>
                <a:path w="1315720" h="144144">
                  <a:moveTo>
                    <a:pt x="1267244" y="45618"/>
                  </a:moveTo>
                  <a:lnTo>
                    <a:pt x="1260475" y="45618"/>
                  </a:lnTo>
                  <a:lnTo>
                    <a:pt x="1260475" y="52387"/>
                  </a:lnTo>
                  <a:lnTo>
                    <a:pt x="1267244" y="52387"/>
                  </a:lnTo>
                  <a:lnTo>
                    <a:pt x="1267244" y="45618"/>
                  </a:lnTo>
                  <a:close/>
                </a:path>
                <a:path w="1315720" h="144144">
                  <a:moveTo>
                    <a:pt x="1315720" y="136918"/>
                  </a:moveTo>
                  <a:lnTo>
                    <a:pt x="1308963" y="136918"/>
                  </a:lnTo>
                  <a:lnTo>
                    <a:pt x="1308963" y="143687"/>
                  </a:lnTo>
                  <a:lnTo>
                    <a:pt x="1315720" y="143687"/>
                  </a:lnTo>
                  <a:lnTo>
                    <a:pt x="1315720" y="136918"/>
                  </a:lnTo>
                  <a:close/>
                </a:path>
                <a:path w="1315720" h="144144">
                  <a:moveTo>
                    <a:pt x="1315720" y="91300"/>
                  </a:moveTo>
                  <a:lnTo>
                    <a:pt x="1308963" y="91300"/>
                  </a:lnTo>
                  <a:lnTo>
                    <a:pt x="1308963" y="98056"/>
                  </a:lnTo>
                  <a:lnTo>
                    <a:pt x="1315720" y="98056"/>
                  </a:lnTo>
                  <a:lnTo>
                    <a:pt x="1315720" y="91300"/>
                  </a:lnTo>
                  <a:close/>
                </a:path>
                <a:path w="1315720" h="144144">
                  <a:moveTo>
                    <a:pt x="1315720" y="45618"/>
                  </a:moveTo>
                  <a:lnTo>
                    <a:pt x="1308963" y="45618"/>
                  </a:lnTo>
                  <a:lnTo>
                    <a:pt x="1308963" y="52387"/>
                  </a:lnTo>
                  <a:lnTo>
                    <a:pt x="1315720" y="52387"/>
                  </a:lnTo>
                  <a:lnTo>
                    <a:pt x="1315720" y="45618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2283637" y="1299311"/>
              <a:ext cx="1315720" cy="98425"/>
            </a:xfrm>
            <a:custGeom>
              <a:avLst/>
              <a:gdLst/>
              <a:ahLst/>
              <a:cxnLst/>
              <a:rect l="l" t="t" r="r" b="b"/>
              <a:pathLst>
                <a:path w="1315720" h="98425">
                  <a:moveTo>
                    <a:pt x="6769" y="45656"/>
                  </a:moveTo>
                  <a:lnTo>
                    <a:pt x="0" y="45656"/>
                  </a:lnTo>
                  <a:lnTo>
                    <a:pt x="0" y="52425"/>
                  </a:lnTo>
                  <a:lnTo>
                    <a:pt x="6769" y="52425"/>
                  </a:lnTo>
                  <a:lnTo>
                    <a:pt x="6769" y="45656"/>
                  </a:lnTo>
                  <a:close/>
                </a:path>
                <a:path w="1315720" h="98425">
                  <a:moveTo>
                    <a:pt x="6769" y="0"/>
                  </a:moveTo>
                  <a:lnTo>
                    <a:pt x="0" y="0"/>
                  </a:lnTo>
                  <a:lnTo>
                    <a:pt x="0" y="6756"/>
                  </a:lnTo>
                  <a:lnTo>
                    <a:pt x="6769" y="6756"/>
                  </a:lnTo>
                  <a:lnTo>
                    <a:pt x="6769" y="0"/>
                  </a:lnTo>
                  <a:close/>
                </a:path>
                <a:path w="1315720" h="98425">
                  <a:moveTo>
                    <a:pt x="55257" y="91274"/>
                  </a:moveTo>
                  <a:lnTo>
                    <a:pt x="48488" y="91274"/>
                  </a:lnTo>
                  <a:lnTo>
                    <a:pt x="48488" y="98044"/>
                  </a:lnTo>
                  <a:lnTo>
                    <a:pt x="55257" y="98044"/>
                  </a:lnTo>
                  <a:lnTo>
                    <a:pt x="55257" y="91274"/>
                  </a:lnTo>
                  <a:close/>
                </a:path>
                <a:path w="1315720" h="98425">
                  <a:moveTo>
                    <a:pt x="55257" y="45656"/>
                  </a:moveTo>
                  <a:lnTo>
                    <a:pt x="48488" y="45656"/>
                  </a:lnTo>
                  <a:lnTo>
                    <a:pt x="48488" y="52425"/>
                  </a:lnTo>
                  <a:lnTo>
                    <a:pt x="55257" y="52425"/>
                  </a:lnTo>
                  <a:lnTo>
                    <a:pt x="55257" y="45656"/>
                  </a:lnTo>
                  <a:close/>
                </a:path>
                <a:path w="1315720" h="98425">
                  <a:moveTo>
                    <a:pt x="55257" y="0"/>
                  </a:moveTo>
                  <a:lnTo>
                    <a:pt x="48488" y="0"/>
                  </a:lnTo>
                  <a:lnTo>
                    <a:pt x="48488" y="6756"/>
                  </a:lnTo>
                  <a:lnTo>
                    <a:pt x="55257" y="6756"/>
                  </a:lnTo>
                  <a:lnTo>
                    <a:pt x="55257" y="0"/>
                  </a:lnTo>
                  <a:close/>
                </a:path>
                <a:path w="1315720" h="98425">
                  <a:moveTo>
                    <a:pt x="103733" y="91274"/>
                  </a:moveTo>
                  <a:lnTo>
                    <a:pt x="96964" y="91274"/>
                  </a:lnTo>
                  <a:lnTo>
                    <a:pt x="96964" y="98044"/>
                  </a:lnTo>
                  <a:lnTo>
                    <a:pt x="103733" y="98044"/>
                  </a:lnTo>
                  <a:lnTo>
                    <a:pt x="103733" y="91274"/>
                  </a:lnTo>
                  <a:close/>
                </a:path>
                <a:path w="1315720" h="98425">
                  <a:moveTo>
                    <a:pt x="103733" y="45656"/>
                  </a:moveTo>
                  <a:lnTo>
                    <a:pt x="96964" y="45656"/>
                  </a:lnTo>
                  <a:lnTo>
                    <a:pt x="96964" y="52425"/>
                  </a:lnTo>
                  <a:lnTo>
                    <a:pt x="103733" y="52425"/>
                  </a:lnTo>
                  <a:lnTo>
                    <a:pt x="103733" y="45656"/>
                  </a:lnTo>
                  <a:close/>
                </a:path>
                <a:path w="1315720" h="98425">
                  <a:moveTo>
                    <a:pt x="103733" y="0"/>
                  </a:moveTo>
                  <a:lnTo>
                    <a:pt x="96964" y="0"/>
                  </a:lnTo>
                  <a:lnTo>
                    <a:pt x="96964" y="6756"/>
                  </a:lnTo>
                  <a:lnTo>
                    <a:pt x="103733" y="6756"/>
                  </a:lnTo>
                  <a:lnTo>
                    <a:pt x="103733" y="0"/>
                  </a:lnTo>
                  <a:close/>
                </a:path>
                <a:path w="1315720" h="98425">
                  <a:moveTo>
                    <a:pt x="152196" y="91274"/>
                  </a:moveTo>
                  <a:lnTo>
                    <a:pt x="145440" y="91274"/>
                  </a:lnTo>
                  <a:lnTo>
                    <a:pt x="145440" y="98044"/>
                  </a:lnTo>
                  <a:lnTo>
                    <a:pt x="152196" y="98044"/>
                  </a:lnTo>
                  <a:lnTo>
                    <a:pt x="152196" y="91274"/>
                  </a:lnTo>
                  <a:close/>
                </a:path>
                <a:path w="1315720" h="98425">
                  <a:moveTo>
                    <a:pt x="152196" y="45656"/>
                  </a:moveTo>
                  <a:lnTo>
                    <a:pt x="145440" y="45656"/>
                  </a:lnTo>
                  <a:lnTo>
                    <a:pt x="145440" y="52425"/>
                  </a:lnTo>
                  <a:lnTo>
                    <a:pt x="152196" y="52425"/>
                  </a:lnTo>
                  <a:lnTo>
                    <a:pt x="152196" y="45656"/>
                  </a:lnTo>
                  <a:close/>
                </a:path>
                <a:path w="1315720" h="98425">
                  <a:moveTo>
                    <a:pt x="152196" y="0"/>
                  </a:moveTo>
                  <a:lnTo>
                    <a:pt x="145440" y="0"/>
                  </a:lnTo>
                  <a:lnTo>
                    <a:pt x="145440" y="6756"/>
                  </a:lnTo>
                  <a:lnTo>
                    <a:pt x="152196" y="6756"/>
                  </a:lnTo>
                  <a:lnTo>
                    <a:pt x="152196" y="0"/>
                  </a:lnTo>
                  <a:close/>
                </a:path>
                <a:path w="1315720" h="98425">
                  <a:moveTo>
                    <a:pt x="200685" y="91274"/>
                  </a:moveTo>
                  <a:lnTo>
                    <a:pt x="193916" y="91274"/>
                  </a:lnTo>
                  <a:lnTo>
                    <a:pt x="193916" y="98044"/>
                  </a:lnTo>
                  <a:lnTo>
                    <a:pt x="200685" y="98044"/>
                  </a:lnTo>
                  <a:lnTo>
                    <a:pt x="200685" y="91274"/>
                  </a:lnTo>
                  <a:close/>
                </a:path>
                <a:path w="1315720" h="98425">
                  <a:moveTo>
                    <a:pt x="200685" y="45656"/>
                  </a:moveTo>
                  <a:lnTo>
                    <a:pt x="193916" y="45656"/>
                  </a:lnTo>
                  <a:lnTo>
                    <a:pt x="193916" y="52425"/>
                  </a:lnTo>
                  <a:lnTo>
                    <a:pt x="200685" y="52425"/>
                  </a:lnTo>
                  <a:lnTo>
                    <a:pt x="200685" y="45656"/>
                  </a:lnTo>
                  <a:close/>
                </a:path>
                <a:path w="1315720" h="98425">
                  <a:moveTo>
                    <a:pt x="200685" y="0"/>
                  </a:moveTo>
                  <a:lnTo>
                    <a:pt x="193916" y="0"/>
                  </a:lnTo>
                  <a:lnTo>
                    <a:pt x="193916" y="6756"/>
                  </a:lnTo>
                  <a:lnTo>
                    <a:pt x="200685" y="6756"/>
                  </a:lnTo>
                  <a:lnTo>
                    <a:pt x="200685" y="0"/>
                  </a:lnTo>
                  <a:close/>
                </a:path>
                <a:path w="1315720" h="98425">
                  <a:moveTo>
                    <a:pt x="249174" y="91274"/>
                  </a:moveTo>
                  <a:lnTo>
                    <a:pt x="242404" y="91274"/>
                  </a:lnTo>
                  <a:lnTo>
                    <a:pt x="242404" y="98044"/>
                  </a:lnTo>
                  <a:lnTo>
                    <a:pt x="249174" y="98044"/>
                  </a:lnTo>
                  <a:lnTo>
                    <a:pt x="249174" y="91274"/>
                  </a:lnTo>
                  <a:close/>
                </a:path>
                <a:path w="1315720" h="98425">
                  <a:moveTo>
                    <a:pt x="249174" y="45656"/>
                  </a:moveTo>
                  <a:lnTo>
                    <a:pt x="242404" y="45656"/>
                  </a:lnTo>
                  <a:lnTo>
                    <a:pt x="242404" y="52425"/>
                  </a:lnTo>
                  <a:lnTo>
                    <a:pt x="249174" y="52425"/>
                  </a:lnTo>
                  <a:lnTo>
                    <a:pt x="249174" y="45656"/>
                  </a:lnTo>
                  <a:close/>
                </a:path>
                <a:path w="1315720" h="98425">
                  <a:moveTo>
                    <a:pt x="249174" y="0"/>
                  </a:moveTo>
                  <a:lnTo>
                    <a:pt x="242404" y="0"/>
                  </a:lnTo>
                  <a:lnTo>
                    <a:pt x="242404" y="6756"/>
                  </a:lnTo>
                  <a:lnTo>
                    <a:pt x="249174" y="6756"/>
                  </a:lnTo>
                  <a:lnTo>
                    <a:pt x="249174" y="0"/>
                  </a:lnTo>
                  <a:close/>
                </a:path>
                <a:path w="1315720" h="98425">
                  <a:moveTo>
                    <a:pt x="297662" y="91274"/>
                  </a:moveTo>
                  <a:lnTo>
                    <a:pt x="290906" y="91274"/>
                  </a:lnTo>
                  <a:lnTo>
                    <a:pt x="290906" y="98044"/>
                  </a:lnTo>
                  <a:lnTo>
                    <a:pt x="297662" y="98044"/>
                  </a:lnTo>
                  <a:lnTo>
                    <a:pt x="297662" y="91274"/>
                  </a:lnTo>
                  <a:close/>
                </a:path>
                <a:path w="1315720" h="98425">
                  <a:moveTo>
                    <a:pt x="297662" y="45656"/>
                  </a:moveTo>
                  <a:lnTo>
                    <a:pt x="290906" y="45656"/>
                  </a:lnTo>
                  <a:lnTo>
                    <a:pt x="290906" y="52425"/>
                  </a:lnTo>
                  <a:lnTo>
                    <a:pt x="297662" y="52425"/>
                  </a:lnTo>
                  <a:lnTo>
                    <a:pt x="297662" y="45656"/>
                  </a:lnTo>
                  <a:close/>
                </a:path>
                <a:path w="1315720" h="98425">
                  <a:moveTo>
                    <a:pt x="297662" y="0"/>
                  </a:moveTo>
                  <a:lnTo>
                    <a:pt x="290906" y="0"/>
                  </a:lnTo>
                  <a:lnTo>
                    <a:pt x="290906" y="6756"/>
                  </a:lnTo>
                  <a:lnTo>
                    <a:pt x="297662" y="6756"/>
                  </a:lnTo>
                  <a:lnTo>
                    <a:pt x="297662" y="0"/>
                  </a:lnTo>
                  <a:close/>
                </a:path>
                <a:path w="1315720" h="98425">
                  <a:moveTo>
                    <a:pt x="346125" y="91274"/>
                  </a:moveTo>
                  <a:lnTo>
                    <a:pt x="339356" y="91274"/>
                  </a:lnTo>
                  <a:lnTo>
                    <a:pt x="339356" y="98044"/>
                  </a:lnTo>
                  <a:lnTo>
                    <a:pt x="346125" y="98044"/>
                  </a:lnTo>
                  <a:lnTo>
                    <a:pt x="346125" y="91274"/>
                  </a:lnTo>
                  <a:close/>
                </a:path>
                <a:path w="1315720" h="98425">
                  <a:moveTo>
                    <a:pt x="346125" y="45656"/>
                  </a:moveTo>
                  <a:lnTo>
                    <a:pt x="339356" y="45656"/>
                  </a:lnTo>
                  <a:lnTo>
                    <a:pt x="339356" y="52425"/>
                  </a:lnTo>
                  <a:lnTo>
                    <a:pt x="346125" y="52425"/>
                  </a:lnTo>
                  <a:lnTo>
                    <a:pt x="346125" y="45656"/>
                  </a:lnTo>
                  <a:close/>
                </a:path>
                <a:path w="1315720" h="98425">
                  <a:moveTo>
                    <a:pt x="346125" y="0"/>
                  </a:moveTo>
                  <a:lnTo>
                    <a:pt x="339356" y="0"/>
                  </a:lnTo>
                  <a:lnTo>
                    <a:pt x="339356" y="6756"/>
                  </a:lnTo>
                  <a:lnTo>
                    <a:pt x="346125" y="6756"/>
                  </a:lnTo>
                  <a:lnTo>
                    <a:pt x="346125" y="0"/>
                  </a:lnTo>
                  <a:close/>
                </a:path>
                <a:path w="1315720" h="98425">
                  <a:moveTo>
                    <a:pt x="394614" y="91274"/>
                  </a:moveTo>
                  <a:lnTo>
                    <a:pt x="387845" y="91274"/>
                  </a:lnTo>
                  <a:lnTo>
                    <a:pt x="387845" y="98044"/>
                  </a:lnTo>
                  <a:lnTo>
                    <a:pt x="394614" y="98044"/>
                  </a:lnTo>
                  <a:lnTo>
                    <a:pt x="394614" y="91274"/>
                  </a:lnTo>
                  <a:close/>
                </a:path>
                <a:path w="1315720" h="98425">
                  <a:moveTo>
                    <a:pt x="394614" y="45656"/>
                  </a:moveTo>
                  <a:lnTo>
                    <a:pt x="387845" y="45656"/>
                  </a:lnTo>
                  <a:lnTo>
                    <a:pt x="387845" y="52425"/>
                  </a:lnTo>
                  <a:lnTo>
                    <a:pt x="394614" y="52425"/>
                  </a:lnTo>
                  <a:lnTo>
                    <a:pt x="394614" y="45656"/>
                  </a:lnTo>
                  <a:close/>
                </a:path>
                <a:path w="1315720" h="98425">
                  <a:moveTo>
                    <a:pt x="394614" y="0"/>
                  </a:moveTo>
                  <a:lnTo>
                    <a:pt x="387845" y="0"/>
                  </a:lnTo>
                  <a:lnTo>
                    <a:pt x="387845" y="6756"/>
                  </a:lnTo>
                  <a:lnTo>
                    <a:pt x="394614" y="6756"/>
                  </a:lnTo>
                  <a:lnTo>
                    <a:pt x="394614" y="0"/>
                  </a:lnTo>
                  <a:close/>
                </a:path>
                <a:path w="1315720" h="98425">
                  <a:moveTo>
                    <a:pt x="443103" y="91274"/>
                  </a:moveTo>
                  <a:lnTo>
                    <a:pt x="436321" y="91274"/>
                  </a:lnTo>
                  <a:lnTo>
                    <a:pt x="436321" y="98044"/>
                  </a:lnTo>
                  <a:lnTo>
                    <a:pt x="443103" y="98044"/>
                  </a:lnTo>
                  <a:lnTo>
                    <a:pt x="443103" y="91274"/>
                  </a:lnTo>
                  <a:close/>
                </a:path>
                <a:path w="1315720" h="98425">
                  <a:moveTo>
                    <a:pt x="443103" y="45656"/>
                  </a:moveTo>
                  <a:lnTo>
                    <a:pt x="436321" y="45656"/>
                  </a:lnTo>
                  <a:lnTo>
                    <a:pt x="436321" y="52425"/>
                  </a:lnTo>
                  <a:lnTo>
                    <a:pt x="443103" y="52425"/>
                  </a:lnTo>
                  <a:lnTo>
                    <a:pt x="443103" y="45656"/>
                  </a:lnTo>
                  <a:close/>
                </a:path>
                <a:path w="1315720" h="98425">
                  <a:moveTo>
                    <a:pt x="443103" y="0"/>
                  </a:moveTo>
                  <a:lnTo>
                    <a:pt x="436321" y="0"/>
                  </a:lnTo>
                  <a:lnTo>
                    <a:pt x="436321" y="6756"/>
                  </a:lnTo>
                  <a:lnTo>
                    <a:pt x="443103" y="6756"/>
                  </a:lnTo>
                  <a:lnTo>
                    <a:pt x="443103" y="0"/>
                  </a:lnTo>
                  <a:close/>
                </a:path>
                <a:path w="1315720" h="98425">
                  <a:moveTo>
                    <a:pt x="491591" y="91274"/>
                  </a:moveTo>
                  <a:lnTo>
                    <a:pt x="484822" y="91274"/>
                  </a:lnTo>
                  <a:lnTo>
                    <a:pt x="484822" y="98044"/>
                  </a:lnTo>
                  <a:lnTo>
                    <a:pt x="491591" y="98044"/>
                  </a:lnTo>
                  <a:lnTo>
                    <a:pt x="491591" y="91274"/>
                  </a:lnTo>
                  <a:close/>
                </a:path>
                <a:path w="1315720" h="98425">
                  <a:moveTo>
                    <a:pt x="491591" y="45656"/>
                  </a:moveTo>
                  <a:lnTo>
                    <a:pt x="484822" y="45656"/>
                  </a:lnTo>
                  <a:lnTo>
                    <a:pt x="484822" y="52425"/>
                  </a:lnTo>
                  <a:lnTo>
                    <a:pt x="491591" y="52425"/>
                  </a:lnTo>
                  <a:lnTo>
                    <a:pt x="491591" y="45656"/>
                  </a:lnTo>
                  <a:close/>
                </a:path>
                <a:path w="1315720" h="98425">
                  <a:moveTo>
                    <a:pt x="491591" y="0"/>
                  </a:moveTo>
                  <a:lnTo>
                    <a:pt x="484822" y="0"/>
                  </a:lnTo>
                  <a:lnTo>
                    <a:pt x="484822" y="6756"/>
                  </a:lnTo>
                  <a:lnTo>
                    <a:pt x="491591" y="6756"/>
                  </a:lnTo>
                  <a:lnTo>
                    <a:pt x="491591" y="0"/>
                  </a:lnTo>
                  <a:close/>
                </a:path>
                <a:path w="1315720" h="98425">
                  <a:moveTo>
                    <a:pt x="540042" y="91274"/>
                  </a:moveTo>
                  <a:lnTo>
                    <a:pt x="533273" y="91274"/>
                  </a:lnTo>
                  <a:lnTo>
                    <a:pt x="533273" y="98044"/>
                  </a:lnTo>
                  <a:lnTo>
                    <a:pt x="540042" y="98044"/>
                  </a:lnTo>
                  <a:lnTo>
                    <a:pt x="540042" y="91274"/>
                  </a:lnTo>
                  <a:close/>
                </a:path>
                <a:path w="1315720" h="98425">
                  <a:moveTo>
                    <a:pt x="540042" y="45656"/>
                  </a:moveTo>
                  <a:lnTo>
                    <a:pt x="533273" y="45656"/>
                  </a:lnTo>
                  <a:lnTo>
                    <a:pt x="533273" y="52425"/>
                  </a:lnTo>
                  <a:lnTo>
                    <a:pt x="540042" y="52425"/>
                  </a:lnTo>
                  <a:lnTo>
                    <a:pt x="540042" y="45656"/>
                  </a:lnTo>
                  <a:close/>
                </a:path>
                <a:path w="1315720" h="98425">
                  <a:moveTo>
                    <a:pt x="540042" y="0"/>
                  </a:moveTo>
                  <a:lnTo>
                    <a:pt x="533273" y="0"/>
                  </a:lnTo>
                  <a:lnTo>
                    <a:pt x="533273" y="6756"/>
                  </a:lnTo>
                  <a:lnTo>
                    <a:pt x="540042" y="6756"/>
                  </a:lnTo>
                  <a:lnTo>
                    <a:pt x="540042" y="0"/>
                  </a:lnTo>
                  <a:close/>
                </a:path>
                <a:path w="1315720" h="98425">
                  <a:moveTo>
                    <a:pt x="588530" y="91274"/>
                  </a:moveTo>
                  <a:lnTo>
                    <a:pt x="581761" y="91274"/>
                  </a:lnTo>
                  <a:lnTo>
                    <a:pt x="581761" y="98044"/>
                  </a:lnTo>
                  <a:lnTo>
                    <a:pt x="588530" y="98044"/>
                  </a:lnTo>
                  <a:lnTo>
                    <a:pt x="588530" y="91274"/>
                  </a:lnTo>
                  <a:close/>
                </a:path>
                <a:path w="1315720" h="98425">
                  <a:moveTo>
                    <a:pt x="588530" y="45656"/>
                  </a:moveTo>
                  <a:lnTo>
                    <a:pt x="581761" y="45656"/>
                  </a:lnTo>
                  <a:lnTo>
                    <a:pt x="581761" y="52425"/>
                  </a:lnTo>
                  <a:lnTo>
                    <a:pt x="588530" y="52425"/>
                  </a:lnTo>
                  <a:lnTo>
                    <a:pt x="588530" y="45656"/>
                  </a:lnTo>
                  <a:close/>
                </a:path>
                <a:path w="1315720" h="98425">
                  <a:moveTo>
                    <a:pt x="588530" y="0"/>
                  </a:moveTo>
                  <a:lnTo>
                    <a:pt x="581761" y="0"/>
                  </a:lnTo>
                  <a:lnTo>
                    <a:pt x="581761" y="6756"/>
                  </a:lnTo>
                  <a:lnTo>
                    <a:pt x="588530" y="6756"/>
                  </a:lnTo>
                  <a:lnTo>
                    <a:pt x="588530" y="0"/>
                  </a:lnTo>
                  <a:close/>
                </a:path>
                <a:path w="1315720" h="98425">
                  <a:moveTo>
                    <a:pt x="637019" y="91274"/>
                  </a:moveTo>
                  <a:lnTo>
                    <a:pt x="630262" y="91274"/>
                  </a:lnTo>
                  <a:lnTo>
                    <a:pt x="630262" y="98044"/>
                  </a:lnTo>
                  <a:lnTo>
                    <a:pt x="637019" y="98044"/>
                  </a:lnTo>
                  <a:lnTo>
                    <a:pt x="637019" y="91274"/>
                  </a:lnTo>
                  <a:close/>
                </a:path>
                <a:path w="1315720" h="98425">
                  <a:moveTo>
                    <a:pt x="637019" y="45656"/>
                  </a:moveTo>
                  <a:lnTo>
                    <a:pt x="630262" y="45656"/>
                  </a:lnTo>
                  <a:lnTo>
                    <a:pt x="630262" y="52425"/>
                  </a:lnTo>
                  <a:lnTo>
                    <a:pt x="637019" y="52425"/>
                  </a:lnTo>
                  <a:lnTo>
                    <a:pt x="637019" y="45656"/>
                  </a:lnTo>
                  <a:close/>
                </a:path>
                <a:path w="1315720" h="98425">
                  <a:moveTo>
                    <a:pt x="637019" y="0"/>
                  </a:moveTo>
                  <a:lnTo>
                    <a:pt x="630262" y="0"/>
                  </a:lnTo>
                  <a:lnTo>
                    <a:pt x="630262" y="6756"/>
                  </a:lnTo>
                  <a:lnTo>
                    <a:pt x="637019" y="6756"/>
                  </a:lnTo>
                  <a:lnTo>
                    <a:pt x="637019" y="0"/>
                  </a:lnTo>
                  <a:close/>
                </a:path>
                <a:path w="1315720" h="98425">
                  <a:moveTo>
                    <a:pt x="685520" y="91274"/>
                  </a:moveTo>
                  <a:lnTo>
                    <a:pt x="678751" y="91274"/>
                  </a:lnTo>
                  <a:lnTo>
                    <a:pt x="678751" y="98044"/>
                  </a:lnTo>
                  <a:lnTo>
                    <a:pt x="685520" y="98044"/>
                  </a:lnTo>
                  <a:lnTo>
                    <a:pt x="685520" y="91274"/>
                  </a:lnTo>
                  <a:close/>
                </a:path>
                <a:path w="1315720" h="98425">
                  <a:moveTo>
                    <a:pt x="685520" y="45656"/>
                  </a:moveTo>
                  <a:lnTo>
                    <a:pt x="678751" y="45656"/>
                  </a:lnTo>
                  <a:lnTo>
                    <a:pt x="678751" y="52425"/>
                  </a:lnTo>
                  <a:lnTo>
                    <a:pt x="685520" y="52425"/>
                  </a:lnTo>
                  <a:lnTo>
                    <a:pt x="685520" y="45656"/>
                  </a:lnTo>
                  <a:close/>
                </a:path>
                <a:path w="1315720" h="98425">
                  <a:moveTo>
                    <a:pt x="685520" y="0"/>
                  </a:moveTo>
                  <a:lnTo>
                    <a:pt x="678751" y="0"/>
                  </a:lnTo>
                  <a:lnTo>
                    <a:pt x="678751" y="6756"/>
                  </a:lnTo>
                  <a:lnTo>
                    <a:pt x="685520" y="6756"/>
                  </a:lnTo>
                  <a:lnTo>
                    <a:pt x="685520" y="0"/>
                  </a:lnTo>
                  <a:close/>
                </a:path>
                <a:path w="1315720" h="98425">
                  <a:moveTo>
                    <a:pt x="733971" y="91274"/>
                  </a:moveTo>
                  <a:lnTo>
                    <a:pt x="727202" y="91274"/>
                  </a:lnTo>
                  <a:lnTo>
                    <a:pt x="727202" y="98044"/>
                  </a:lnTo>
                  <a:lnTo>
                    <a:pt x="733971" y="98044"/>
                  </a:lnTo>
                  <a:lnTo>
                    <a:pt x="733971" y="91274"/>
                  </a:lnTo>
                  <a:close/>
                </a:path>
                <a:path w="1315720" h="98425">
                  <a:moveTo>
                    <a:pt x="733971" y="45656"/>
                  </a:moveTo>
                  <a:lnTo>
                    <a:pt x="727202" y="45656"/>
                  </a:lnTo>
                  <a:lnTo>
                    <a:pt x="727202" y="52425"/>
                  </a:lnTo>
                  <a:lnTo>
                    <a:pt x="733971" y="52425"/>
                  </a:lnTo>
                  <a:lnTo>
                    <a:pt x="733971" y="45656"/>
                  </a:lnTo>
                  <a:close/>
                </a:path>
                <a:path w="1315720" h="98425">
                  <a:moveTo>
                    <a:pt x="733971" y="0"/>
                  </a:moveTo>
                  <a:lnTo>
                    <a:pt x="727202" y="0"/>
                  </a:lnTo>
                  <a:lnTo>
                    <a:pt x="727202" y="6756"/>
                  </a:lnTo>
                  <a:lnTo>
                    <a:pt x="733971" y="6756"/>
                  </a:lnTo>
                  <a:lnTo>
                    <a:pt x="733971" y="0"/>
                  </a:lnTo>
                  <a:close/>
                </a:path>
                <a:path w="1315720" h="98425">
                  <a:moveTo>
                    <a:pt x="782447" y="91274"/>
                  </a:moveTo>
                  <a:lnTo>
                    <a:pt x="775690" y="91274"/>
                  </a:lnTo>
                  <a:lnTo>
                    <a:pt x="775690" y="98044"/>
                  </a:lnTo>
                  <a:lnTo>
                    <a:pt x="782447" y="98044"/>
                  </a:lnTo>
                  <a:lnTo>
                    <a:pt x="782447" y="91274"/>
                  </a:lnTo>
                  <a:close/>
                </a:path>
                <a:path w="1315720" h="98425">
                  <a:moveTo>
                    <a:pt x="782447" y="45656"/>
                  </a:moveTo>
                  <a:lnTo>
                    <a:pt x="775690" y="45656"/>
                  </a:lnTo>
                  <a:lnTo>
                    <a:pt x="775690" y="52425"/>
                  </a:lnTo>
                  <a:lnTo>
                    <a:pt x="782447" y="52425"/>
                  </a:lnTo>
                  <a:lnTo>
                    <a:pt x="782447" y="45656"/>
                  </a:lnTo>
                  <a:close/>
                </a:path>
                <a:path w="1315720" h="98425">
                  <a:moveTo>
                    <a:pt x="830948" y="91274"/>
                  </a:moveTo>
                  <a:lnTo>
                    <a:pt x="824179" y="91274"/>
                  </a:lnTo>
                  <a:lnTo>
                    <a:pt x="824179" y="98044"/>
                  </a:lnTo>
                  <a:lnTo>
                    <a:pt x="830948" y="98044"/>
                  </a:lnTo>
                  <a:lnTo>
                    <a:pt x="830948" y="91274"/>
                  </a:lnTo>
                  <a:close/>
                </a:path>
                <a:path w="1315720" h="98425">
                  <a:moveTo>
                    <a:pt x="830948" y="45656"/>
                  </a:moveTo>
                  <a:lnTo>
                    <a:pt x="824179" y="45656"/>
                  </a:lnTo>
                  <a:lnTo>
                    <a:pt x="824179" y="52425"/>
                  </a:lnTo>
                  <a:lnTo>
                    <a:pt x="830948" y="52425"/>
                  </a:lnTo>
                  <a:lnTo>
                    <a:pt x="830948" y="45656"/>
                  </a:lnTo>
                  <a:close/>
                </a:path>
                <a:path w="1315720" h="98425">
                  <a:moveTo>
                    <a:pt x="879398" y="91274"/>
                  </a:moveTo>
                  <a:lnTo>
                    <a:pt x="872629" y="91274"/>
                  </a:lnTo>
                  <a:lnTo>
                    <a:pt x="872629" y="98044"/>
                  </a:lnTo>
                  <a:lnTo>
                    <a:pt x="879398" y="98044"/>
                  </a:lnTo>
                  <a:lnTo>
                    <a:pt x="879398" y="91274"/>
                  </a:lnTo>
                  <a:close/>
                </a:path>
                <a:path w="1315720" h="98425">
                  <a:moveTo>
                    <a:pt x="879398" y="45656"/>
                  </a:moveTo>
                  <a:lnTo>
                    <a:pt x="872629" y="45656"/>
                  </a:lnTo>
                  <a:lnTo>
                    <a:pt x="872629" y="52425"/>
                  </a:lnTo>
                  <a:lnTo>
                    <a:pt x="879398" y="52425"/>
                  </a:lnTo>
                  <a:lnTo>
                    <a:pt x="879398" y="45656"/>
                  </a:lnTo>
                  <a:close/>
                </a:path>
                <a:path w="1315720" h="98425">
                  <a:moveTo>
                    <a:pt x="927887" y="91274"/>
                  </a:moveTo>
                  <a:lnTo>
                    <a:pt x="921118" y="91274"/>
                  </a:lnTo>
                  <a:lnTo>
                    <a:pt x="921118" y="98044"/>
                  </a:lnTo>
                  <a:lnTo>
                    <a:pt x="927887" y="98044"/>
                  </a:lnTo>
                  <a:lnTo>
                    <a:pt x="927887" y="91274"/>
                  </a:lnTo>
                  <a:close/>
                </a:path>
                <a:path w="1315720" h="98425">
                  <a:moveTo>
                    <a:pt x="927887" y="45656"/>
                  </a:moveTo>
                  <a:lnTo>
                    <a:pt x="921118" y="45656"/>
                  </a:lnTo>
                  <a:lnTo>
                    <a:pt x="921118" y="52425"/>
                  </a:lnTo>
                  <a:lnTo>
                    <a:pt x="927887" y="52425"/>
                  </a:lnTo>
                  <a:lnTo>
                    <a:pt x="927887" y="45656"/>
                  </a:lnTo>
                  <a:close/>
                </a:path>
                <a:path w="1315720" h="98425">
                  <a:moveTo>
                    <a:pt x="976376" y="91274"/>
                  </a:moveTo>
                  <a:lnTo>
                    <a:pt x="969606" y="91274"/>
                  </a:lnTo>
                  <a:lnTo>
                    <a:pt x="969606" y="98044"/>
                  </a:lnTo>
                  <a:lnTo>
                    <a:pt x="976376" y="98044"/>
                  </a:lnTo>
                  <a:lnTo>
                    <a:pt x="976376" y="91274"/>
                  </a:lnTo>
                  <a:close/>
                </a:path>
                <a:path w="1315720" h="98425">
                  <a:moveTo>
                    <a:pt x="976376" y="45656"/>
                  </a:moveTo>
                  <a:lnTo>
                    <a:pt x="969606" y="45656"/>
                  </a:lnTo>
                  <a:lnTo>
                    <a:pt x="969606" y="52425"/>
                  </a:lnTo>
                  <a:lnTo>
                    <a:pt x="976376" y="52425"/>
                  </a:lnTo>
                  <a:lnTo>
                    <a:pt x="976376" y="45656"/>
                  </a:lnTo>
                  <a:close/>
                </a:path>
                <a:path w="1315720" h="98425">
                  <a:moveTo>
                    <a:pt x="1024864" y="91274"/>
                  </a:moveTo>
                  <a:lnTo>
                    <a:pt x="1018095" y="91274"/>
                  </a:lnTo>
                  <a:lnTo>
                    <a:pt x="1018095" y="98044"/>
                  </a:lnTo>
                  <a:lnTo>
                    <a:pt x="1024864" y="98044"/>
                  </a:lnTo>
                  <a:lnTo>
                    <a:pt x="1024864" y="91274"/>
                  </a:lnTo>
                  <a:close/>
                </a:path>
                <a:path w="1315720" h="98425">
                  <a:moveTo>
                    <a:pt x="1024864" y="45656"/>
                  </a:moveTo>
                  <a:lnTo>
                    <a:pt x="1018095" y="45656"/>
                  </a:lnTo>
                  <a:lnTo>
                    <a:pt x="1018095" y="52425"/>
                  </a:lnTo>
                  <a:lnTo>
                    <a:pt x="1024864" y="52425"/>
                  </a:lnTo>
                  <a:lnTo>
                    <a:pt x="1024864" y="45656"/>
                  </a:lnTo>
                  <a:close/>
                </a:path>
                <a:path w="1315720" h="98425">
                  <a:moveTo>
                    <a:pt x="1073315" y="91274"/>
                  </a:moveTo>
                  <a:lnTo>
                    <a:pt x="1066546" y="91274"/>
                  </a:lnTo>
                  <a:lnTo>
                    <a:pt x="1066546" y="98044"/>
                  </a:lnTo>
                  <a:lnTo>
                    <a:pt x="1073315" y="98044"/>
                  </a:lnTo>
                  <a:lnTo>
                    <a:pt x="1073315" y="91274"/>
                  </a:lnTo>
                  <a:close/>
                </a:path>
                <a:path w="1315720" h="98425">
                  <a:moveTo>
                    <a:pt x="1073315" y="45656"/>
                  </a:moveTo>
                  <a:lnTo>
                    <a:pt x="1066546" y="45656"/>
                  </a:lnTo>
                  <a:lnTo>
                    <a:pt x="1066546" y="52425"/>
                  </a:lnTo>
                  <a:lnTo>
                    <a:pt x="1073315" y="52425"/>
                  </a:lnTo>
                  <a:lnTo>
                    <a:pt x="1073315" y="45656"/>
                  </a:lnTo>
                  <a:close/>
                </a:path>
                <a:path w="1315720" h="98425">
                  <a:moveTo>
                    <a:pt x="1121803" y="91274"/>
                  </a:moveTo>
                  <a:lnTo>
                    <a:pt x="1115047" y="91274"/>
                  </a:lnTo>
                  <a:lnTo>
                    <a:pt x="1115047" y="98044"/>
                  </a:lnTo>
                  <a:lnTo>
                    <a:pt x="1121803" y="98044"/>
                  </a:lnTo>
                  <a:lnTo>
                    <a:pt x="1121803" y="91274"/>
                  </a:lnTo>
                  <a:close/>
                </a:path>
                <a:path w="1315720" h="98425">
                  <a:moveTo>
                    <a:pt x="1121803" y="45656"/>
                  </a:moveTo>
                  <a:lnTo>
                    <a:pt x="1115047" y="45656"/>
                  </a:lnTo>
                  <a:lnTo>
                    <a:pt x="1115047" y="52425"/>
                  </a:lnTo>
                  <a:lnTo>
                    <a:pt x="1121803" y="52425"/>
                  </a:lnTo>
                  <a:lnTo>
                    <a:pt x="1121803" y="45656"/>
                  </a:lnTo>
                  <a:close/>
                </a:path>
                <a:path w="1315720" h="98425">
                  <a:moveTo>
                    <a:pt x="1170305" y="91274"/>
                  </a:moveTo>
                  <a:lnTo>
                    <a:pt x="1163535" y="91274"/>
                  </a:lnTo>
                  <a:lnTo>
                    <a:pt x="1163535" y="98044"/>
                  </a:lnTo>
                  <a:lnTo>
                    <a:pt x="1170305" y="98044"/>
                  </a:lnTo>
                  <a:lnTo>
                    <a:pt x="1170305" y="91274"/>
                  </a:lnTo>
                  <a:close/>
                </a:path>
                <a:path w="1315720" h="98425">
                  <a:moveTo>
                    <a:pt x="1170305" y="45656"/>
                  </a:moveTo>
                  <a:lnTo>
                    <a:pt x="1163535" y="45656"/>
                  </a:lnTo>
                  <a:lnTo>
                    <a:pt x="1163535" y="52425"/>
                  </a:lnTo>
                  <a:lnTo>
                    <a:pt x="1170305" y="52425"/>
                  </a:lnTo>
                  <a:lnTo>
                    <a:pt x="1170305" y="45656"/>
                  </a:lnTo>
                  <a:close/>
                </a:path>
                <a:path w="1315720" h="98425">
                  <a:moveTo>
                    <a:pt x="1218793" y="91274"/>
                  </a:moveTo>
                  <a:lnTo>
                    <a:pt x="1212024" y="91274"/>
                  </a:lnTo>
                  <a:lnTo>
                    <a:pt x="1212024" y="98044"/>
                  </a:lnTo>
                  <a:lnTo>
                    <a:pt x="1218793" y="98044"/>
                  </a:lnTo>
                  <a:lnTo>
                    <a:pt x="1218793" y="91274"/>
                  </a:lnTo>
                  <a:close/>
                </a:path>
                <a:path w="1315720" h="98425">
                  <a:moveTo>
                    <a:pt x="1218793" y="45656"/>
                  </a:moveTo>
                  <a:lnTo>
                    <a:pt x="1212024" y="45656"/>
                  </a:lnTo>
                  <a:lnTo>
                    <a:pt x="1212024" y="52425"/>
                  </a:lnTo>
                  <a:lnTo>
                    <a:pt x="1218793" y="52425"/>
                  </a:lnTo>
                  <a:lnTo>
                    <a:pt x="1218793" y="45656"/>
                  </a:lnTo>
                  <a:close/>
                </a:path>
                <a:path w="1315720" h="98425">
                  <a:moveTo>
                    <a:pt x="1267244" y="91274"/>
                  </a:moveTo>
                  <a:lnTo>
                    <a:pt x="1260475" y="91274"/>
                  </a:lnTo>
                  <a:lnTo>
                    <a:pt x="1260475" y="98044"/>
                  </a:lnTo>
                  <a:lnTo>
                    <a:pt x="1267244" y="98044"/>
                  </a:lnTo>
                  <a:lnTo>
                    <a:pt x="1267244" y="91274"/>
                  </a:lnTo>
                  <a:close/>
                </a:path>
                <a:path w="1315720" h="98425">
                  <a:moveTo>
                    <a:pt x="1267244" y="45656"/>
                  </a:moveTo>
                  <a:lnTo>
                    <a:pt x="1260475" y="45656"/>
                  </a:lnTo>
                  <a:lnTo>
                    <a:pt x="1260475" y="52425"/>
                  </a:lnTo>
                  <a:lnTo>
                    <a:pt x="1267244" y="52425"/>
                  </a:lnTo>
                  <a:lnTo>
                    <a:pt x="1267244" y="45656"/>
                  </a:lnTo>
                  <a:close/>
                </a:path>
                <a:path w="1315720" h="98425">
                  <a:moveTo>
                    <a:pt x="1315720" y="91274"/>
                  </a:moveTo>
                  <a:lnTo>
                    <a:pt x="1308963" y="91274"/>
                  </a:lnTo>
                  <a:lnTo>
                    <a:pt x="1308963" y="98044"/>
                  </a:lnTo>
                  <a:lnTo>
                    <a:pt x="1315720" y="98044"/>
                  </a:lnTo>
                  <a:lnTo>
                    <a:pt x="1315720" y="91274"/>
                  </a:lnTo>
                  <a:close/>
                </a:path>
                <a:path w="1315720" h="98425">
                  <a:moveTo>
                    <a:pt x="1315720" y="45656"/>
                  </a:moveTo>
                  <a:lnTo>
                    <a:pt x="1308963" y="45656"/>
                  </a:lnTo>
                  <a:lnTo>
                    <a:pt x="1308963" y="52425"/>
                  </a:lnTo>
                  <a:lnTo>
                    <a:pt x="1315720" y="52425"/>
                  </a:lnTo>
                  <a:lnTo>
                    <a:pt x="1315720" y="45656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2283637" y="1162392"/>
              <a:ext cx="1315720" cy="144145"/>
            </a:xfrm>
            <a:custGeom>
              <a:avLst/>
              <a:gdLst/>
              <a:ahLst/>
              <a:cxnLst/>
              <a:rect l="l" t="t" r="r" b="b"/>
              <a:pathLst>
                <a:path w="1315720" h="144144">
                  <a:moveTo>
                    <a:pt x="6769" y="91274"/>
                  </a:moveTo>
                  <a:lnTo>
                    <a:pt x="0" y="91274"/>
                  </a:lnTo>
                  <a:lnTo>
                    <a:pt x="0" y="98044"/>
                  </a:lnTo>
                  <a:lnTo>
                    <a:pt x="6769" y="98044"/>
                  </a:lnTo>
                  <a:lnTo>
                    <a:pt x="6769" y="91274"/>
                  </a:lnTo>
                  <a:close/>
                </a:path>
                <a:path w="1315720" h="144144">
                  <a:moveTo>
                    <a:pt x="6769" y="45656"/>
                  </a:moveTo>
                  <a:lnTo>
                    <a:pt x="0" y="45656"/>
                  </a:lnTo>
                  <a:lnTo>
                    <a:pt x="0" y="52425"/>
                  </a:lnTo>
                  <a:lnTo>
                    <a:pt x="6769" y="52425"/>
                  </a:lnTo>
                  <a:lnTo>
                    <a:pt x="6769" y="45656"/>
                  </a:lnTo>
                  <a:close/>
                </a:path>
                <a:path w="1315720" h="144144">
                  <a:moveTo>
                    <a:pt x="6769" y="0"/>
                  </a:moveTo>
                  <a:lnTo>
                    <a:pt x="0" y="0"/>
                  </a:lnTo>
                  <a:lnTo>
                    <a:pt x="0" y="6769"/>
                  </a:lnTo>
                  <a:lnTo>
                    <a:pt x="6769" y="6769"/>
                  </a:lnTo>
                  <a:lnTo>
                    <a:pt x="6769" y="0"/>
                  </a:lnTo>
                  <a:close/>
                </a:path>
                <a:path w="1315720" h="144144">
                  <a:moveTo>
                    <a:pt x="55257" y="91274"/>
                  </a:moveTo>
                  <a:lnTo>
                    <a:pt x="48488" y="91274"/>
                  </a:lnTo>
                  <a:lnTo>
                    <a:pt x="48488" y="98044"/>
                  </a:lnTo>
                  <a:lnTo>
                    <a:pt x="55257" y="98044"/>
                  </a:lnTo>
                  <a:lnTo>
                    <a:pt x="55257" y="91274"/>
                  </a:lnTo>
                  <a:close/>
                </a:path>
                <a:path w="1315720" h="144144">
                  <a:moveTo>
                    <a:pt x="55257" y="45656"/>
                  </a:moveTo>
                  <a:lnTo>
                    <a:pt x="48488" y="45656"/>
                  </a:lnTo>
                  <a:lnTo>
                    <a:pt x="48488" y="52425"/>
                  </a:lnTo>
                  <a:lnTo>
                    <a:pt x="55257" y="52425"/>
                  </a:lnTo>
                  <a:lnTo>
                    <a:pt x="55257" y="45656"/>
                  </a:lnTo>
                  <a:close/>
                </a:path>
                <a:path w="1315720" h="144144">
                  <a:moveTo>
                    <a:pt x="55257" y="0"/>
                  </a:moveTo>
                  <a:lnTo>
                    <a:pt x="48488" y="0"/>
                  </a:lnTo>
                  <a:lnTo>
                    <a:pt x="48488" y="6769"/>
                  </a:lnTo>
                  <a:lnTo>
                    <a:pt x="55257" y="6769"/>
                  </a:lnTo>
                  <a:lnTo>
                    <a:pt x="55257" y="0"/>
                  </a:lnTo>
                  <a:close/>
                </a:path>
                <a:path w="1315720" h="144144">
                  <a:moveTo>
                    <a:pt x="103733" y="91274"/>
                  </a:moveTo>
                  <a:lnTo>
                    <a:pt x="96964" y="91274"/>
                  </a:lnTo>
                  <a:lnTo>
                    <a:pt x="96964" y="98044"/>
                  </a:lnTo>
                  <a:lnTo>
                    <a:pt x="103733" y="98044"/>
                  </a:lnTo>
                  <a:lnTo>
                    <a:pt x="103733" y="91274"/>
                  </a:lnTo>
                  <a:close/>
                </a:path>
                <a:path w="1315720" h="144144">
                  <a:moveTo>
                    <a:pt x="103733" y="45656"/>
                  </a:moveTo>
                  <a:lnTo>
                    <a:pt x="96964" y="45656"/>
                  </a:lnTo>
                  <a:lnTo>
                    <a:pt x="96964" y="52425"/>
                  </a:lnTo>
                  <a:lnTo>
                    <a:pt x="103733" y="52425"/>
                  </a:lnTo>
                  <a:lnTo>
                    <a:pt x="103733" y="45656"/>
                  </a:lnTo>
                  <a:close/>
                </a:path>
                <a:path w="1315720" h="144144">
                  <a:moveTo>
                    <a:pt x="103733" y="0"/>
                  </a:moveTo>
                  <a:lnTo>
                    <a:pt x="96964" y="0"/>
                  </a:lnTo>
                  <a:lnTo>
                    <a:pt x="96964" y="6769"/>
                  </a:lnTo>
                  <a:lnTo>
                    <a:pt x="103733" y="6769"/>
                  </a:lnTo>
                  <a:lnTo>
                    <a:pt x="103733" y="0"/>
                  </a:lnTo>
                  <a:close/>
                </a:path>
                <a:path w="1315720" h="144144">
                  <a:moveTo>
                    <a:pt x="152196" y="91274"/>
                  </a:moveTo>
                  <a:lnTo>
                    <a:pt x="145440" y="91274"/>
                  </a:lnTo>
                  <a:lnTo>
                    <a:pt x="145440" y="98044"/>
                  </a:lnTo>
                  <a:lnTo>
                    <a:pt x="152196" y="98044"/>
                  </a:lnTo>
                  <a:lnTo>
                    <a:pt x="152196" y="91274"/>
                  </a:lnTo>
                  <a:close/>
                </a:path>
                <a:path w="1315720" h="144144">
                  <a:moveTo>
                    <a:pt x="152196" y="45656"/>
                  </a:moveTo>
                  <a:lnTo>
                    <a:pt x="145440" y="45656"/>
                  </a:lnTo>
                  <a:lnTo>
                    <a:pt x="145440" y="52425"/>
                  </a:lnTo>
                  <a:lnTo>
                    <a:pt x="152196" y="52425"/>
                  </a:lnTo>
                  <a:lnTo>
                    <a:pt x="152196" y="45656"/>
                  </a:lnTo>
                  <a:close/>
                </a:path>
                <a:path w="1315720" h="144144">
                  <a:moveTo>
                    <a:pt x="152196" y="0"/>
                  </a:moveTo>
                  <a:lnTo>
                    <a:pt x="145440" y="0"/>
                  </a:lnTo>
                  <a:lnTo>
                    <a:pt x="145440" y="6769"/>
                  </a:lnTo>
                  <a:lnTo>
                    <a:pt x="152196" y="6769"/>
                  </a:lnTo>
                  <a:lnTo>
                    <a:pt x="152196" y="0"/>
                  </a:lnTo>
                  <a:close/>
                </a:path>
                <a:path w="1315720" h="144144">
                  <a:moveTo>
                    <a:pt x="200685" y="91274"/>
                  </a:moveTo>
                  <a:lnTo>
                    <a:pt x="193916" y="91274"/>
                  </a:lnTo>
                  <a:lnTo>
                    <a:pt x="193916" y="98044"/>
                  </a:lnTo>
                  <a:lnTo>
                    <a:pt x="200685" y="98044"/>
                  </a:lnTo>
                  <a:lnTo>
                    <a:pt x="200685" y="91274"/>
                  </a:lnTo>
                  <a:close/>
                </a:path>
                <a:path w="1315720" h="144144">
                  <a:moveTo>
                    <a:pt x="200685" y="45656"/>
                  </a:moveTo>
                  <a:lnTo>
                    <a:pt x="193916" y="45656"/>
                  </a:lnTo>
                  <a:lnTo>
                    <a:pt x="193916" y="52425"/>
                  </a:lnTo>
                  <a:lnTo>
                    <a:pt x="200685" y="52425"/>
                  </a:lnTo>
                  <a:lnTo>
                    <a:pt x="200685" y="45656"/>
                  </a:lnTo>
                  <a:close/>
                </a:path>
                <a:path w="1315720" h="144144">
                  <a:moveTo>
                    <a:pt x="200685" y="0"/>
                  </a:moveTo>
                  <a:lnTo>
                    <a:pt x="193916" y="0"/>
                  </a:lnTo>
                  <a:lnTo>
                    <a:pt x="193916" y="6769"/>
                  </a:lnTo>
                  <a:lnTo>
                    <a:pt x="200685" y="6769"/>
                  </a:lnTo>
                  <a:lnTo>
                    <a:pt x="200685" y="0"/>
                  </a:lnTo>
                  <a:close/>
                </a:path>
                <a:path w="1315720" h="144144">
                  <a:moveTo>
                    <a:pt x="249174" y="91274"/>
                  </a:moveTo>
                  <a:lnTo>
                    <a:pt x="242404" y="91274"/>
                  </a:lnTo>
                  <a:lnTo>
                    <a:pt x="242404" y="98044"/>
                  </a:lnTo>
                  <a:lnTo>
                    <a:pt x="249174" y="98044"/>
                  </a:lnTo>
                  <a:lnTo>
                    <a:pt x="249174" y="91274"/>
                  </a:lnTo>
                  <a:close/>
                </a:path>
                <a:path w="1315720" h="144144">
                  <a:moveTo>
                    <a:pt x="249174" y="45656"/>
                  </a:moveTo>
                  <a:lnTo>
                    <a:pt x="242404" y="45656"/>
                  </a:lnTo>
                  <a:lnTo>
                    <a:pt x="242404" y="52425"/>
                  </a:lnTo>
                  <a:lnTo>
                    <a:pt x="249174" y="52425"/>
                  </a:lnTo>
                  <a:lnTo>
                    <a:pt x="249174" y="45656"/>
                  </a:lnTo>
                  <a:close/>
                </a:path>
                <a:path w="1315720" h="144144">
                  <a:moveTo>
                    <a:pt x="249174" y="0"/>
                  </a:moveTo>
                  <a:lnTo>
                    <a:pt x="242404" y="0"/>
                  </a:lnTo>
                  <a:lnTo>
                    <a:pt x="242404" y="6769"/>
                  </a:lnTo>
                  <a:lnTo>
                    <a:pt x="249174" y="6769"/>
                  </a:lnTo>
                  <a:lnTo>
                    <a:pt x="249174" y="0"/>
                  </a:lnTo>
                  <a:close/>
                </a:path>
                <a:path w="1315720" h="144144">
                  <a:moveTo>
                    <a:pt x="297662" y="91274"/>
                  </a:moveTo>
                  <a:lnTo>
                    <a:pt x="290906" y="91274"/>
                  </a:lnTo>
                  <a:lnTo>
                    <a:pt x="290906" y="98044"/>
                  </a:lnTo>
                  <a:lnTo>
                    <a:pt x="297662" y="98044"/>
                  </a:lnTo>
                  <a:lnTo>
                    <a:pt x="297662" y="91274"/>
                  </a:lnTo>
                  <a:close/>
                </a:path>
                <a:path w="1315720" h="144144">
                  <a:moveTo>
                    <a:pt x="297662" y="45656"/>
                  </a:moveTo>
                  <a:lnTo>
                    <a:pt x="290906" y="45656"/>
                  </a:lnTo>
                  <a:lnTo>
                    <a:pt x="290906" y="52425"/>
                  </a:lnTo>
                  <a:lnTo>
                    <a:pt x="297662" y="52425"/>
                  </a:lnTo>
                  <a:lnTo>
                    <a:pt x="297662" y="45656"/>
                  </a:lnTo>
                  <a:close/>
                </a:path>
                <a:path w="1315720" h="144144">
                  <a:moveTo>
                    <a:pt x="346125" y="91274"/>
                  </a:moveTo>
                  <a:lnTo>
                    <a:pt x="339356" y="91274"/>
                  </a:lnTo>
                  <a:lnTo>
                    <a:pt x="339356" y="98044"/>
                  </a:lnTo>
                  <a:lnTo>
                    <a:pt x="346125" y="98044"/>
                  </a:lnTo>
                  <a:lnTo>
                    <a:pt x="346125" y="91274"/>
                  </a:lnTo>
                  <a:close/>
                </a:path>
                <a:path w="1315720" h="144144">
                  <a:moveTo>
                    <a:pt x="346125" y="45656"/>
                  </a:moveTo>
                  <a:lnTo>
                    <a:pt x="339356" y="45656"/>
                  </a:lnTo>
                  <a:lnTo>
                    <a:pt x="339356" y="52425"/>
                  </a:lnTo>
                  <a:lnTo>
                    <a:pt x="346125" y="52425"/>
                  </a:lnTo>
                  <a:lnTo>
                    <a:pt x="346125" y="45656"/>
                  </a:lnTo>
                  <a:close/>
                </a:path>
                <a:path w="1315720" h="144144">
                  <a:moveTo>
                    <a:pt x="394614" y="91274"/>
                  </a:moveTo>
                  <a:lnTo>
                    <a:pt x="387845" y="91274"/>
                  </a:lnTo>
                  <a:lnTo>
                    <a:pt x="387845" y="98044"/>
                  </a:lnTo>
                  <a:lnTo>
                    <a:pt x="394614" y="98044"/>
                  </a:lnTo>
                  <a:lnTo>
                    <a:pt x="394614" y="91274"/>
                  </a:lnTo>
                  <a:close/>
                </a:path>
                <a:path w="1315720" h="144144">
                  <a:moveTo>
                    <a:pt x="443103" y="91274"/>
                  </a:moveTo>
                  <a:lnTo>
                    <a:pt x="436321" y="91274"/>
                  </a:lnTo>
                  <a:lnTo>
                    <a:pt x="436321" y="98044"/>
                  </a:lnTo>
                  <a:lnTo>
                    <a:pt x="443103" y="98044"/>
                  </a:lnTo>
                  <a:lnTo>
                    <a:pt x="443103" y="91274"/>
                  </a:lnTo>
                  <a:close/>
                </a:path>
                <a:path w="1315720" h="144144">
                  <a:moveTo>
                    <a:pt x="491591" y="91274"/>
                  </a:moveTo>
                  <a:lnTo>
                    <a:pt x="484822" y="91274"/>
                  </a:lnTo>
                  <a:lnTo>
                    <a:pt x="484822" y="98044"/>
                  </a:lnTo>
                  <a:lnTo>
                    <a:pt x="491591" y="98044"/>
                  </a:lnTo>
                  <a:lnTo>
                    <a:pt x="491591" y="91274"/>
                  </a:lnTo>
                  <a:close/>
                </a:path>
                <a:path w="1315720" h="144144">
                  <a:moveTo>
                    <a:pt x="540042" y="91274"/>
                  </a:moveTo>
                  <a:lnTo>
                    <a:pt x="533273" y="91274"/>
                  </a:lnTo>
                  <a:lnTo>
                    <a:pt x="533273" y="98044"/>
                  </a:lnTo>
                  <a:lnTo>
                    <a:pt x="540042" y="98044"/>
                  </a:lnTo>
                  <a:lnTo>
                    <a:pt x="540042" y="91274"/>
                  </a:lnTo>
                  <a:close/>
                </a:path>
                <a:path w="1315720" h="144144">
                  <a:moveTo>
                    <a:pt x="588530" y="91274"/>
                  </a:moveTo>
                  <a:lnTo>
                    <a:pt x="581761" y="91274"/>
                  </a:lnTo>
                  <a:lnTo>
                    <a:pt x="581761" y="98044"/>
                  </a:lnTo>
                  <a:lnTo>
                    <a:pt x="588530" y="98044"/>
                  </a:lnTo>
                  <a:lnTo>
                    <a:pt x="588530" y="91274"/>
                  </a:lnTo>
                  <a:close/>
                </a:path>
                <a:path w="1315720" h="144144">
                  <a:moveTo>
                    <a:pt x="588530" y="45656"/>
                  </a:moveTo>
                  <a:lnTo>
                    <a:pt x="581761" y="45656"/>
                  </a:lnTo>
                  <a:lnTo>
                    <a:pt x="581761" y="52425"/>
                  </a:lnTo>
                  <a:lnTo>
                    <a:pt x="588530" y="52425"/>
                  </a:lnTo>
                  <a:lnTo>
                    <a:pt x="588530" y="45656"/>
                  </a:lnTo>
                  <a:close/>
                </a:path>
                <a:path w="1315720" h="144144">
                  <a:moveTo>
                    <a:pt x="637019" y="91274"/>
                  </a:moveTo>
                  <a:lnTo>
                    <a:pt x="630262" y="91274"/>
                  </a:lnTo>
                  <a:lnTo>
                    <a:pt x="630262" y="98044"/>
                  </a:lnTo>
                  <a:lnTo>
                    <a:pt x="637019" y="98044"/>
                  </a:lnTo>
                  <a:lnTo>
                    <a:pt x="637019" y="91274"/>
                  </a:lnTo>
                  <a:close/>
                </a:path>
                <a:path w="1315720" h="144144">
                  <a:moveTo>
                    <a:pt x="637019" y="45656"/>
                  </a:moveTo>
                  <a:lnTo>
                    <a:pt x="630262" y="45656"/>
                  </a:lnTo>
                  <a:lnTo>
                    <a:pt x="630262" y="52425"/>
                  </a:lnTo>
                  <a:lnTo>
                    <a:pt x="637019" y="52425"/>
                  </a:lnTo>
                  <a:lnTo>
                    <a:pt x="637019" y="45656"/>
                  </a:lnTo>
                  <a:close/>
                </a:path>
                <a:path w="1315720" h="144144">
                  <a:moveTo>
                    <a:pt x="685520" y="91274"/>
                  </a:moveTo>
                  <a:lnTo>
                    <a:pt x="678751" y="91274"/>
                  </a:lnTo>
                  <a:lnTo>
                    <a:pt x="678751" y="98044"/>
                  </a:lnTo>
                  <a:lnTo>
                    <a:pt x="685520" y="98044"/>
                  </a:lnTo>
                  <a:lnTo>
                    <a:pt x="685520" y="91274"/>
                  </a:lnTo>
                  <a:close/>
                </a:path>
                <a:path w="1315720" h="144144">
                  <a:moveTo>
                    <a:pt x="685520" y="45656"/>
                  </a:moveTo>
                  <a:lnTo>
                    <a:pt x="678751" y="45656"/>
                  </a:lnTo>
                  <a:lnTo>
                    <a:pt x="678751" y="52425"/>
                  </a:lnTo>
                  <a:lnTo>
                    <a:pt x="685520" y="52425"/>
                  </a:lnTo>
                  <a:lnTo>
                    <a:pt x="685520" y="45656"/>
                  </a:lnTo>
                  <a:close/>
                </a:path>
                <a:path w="1315720" h="144144">
                  <a:moveTo>
                    <a:pt x="733971" y="136918"/>
                  </a:moveTo>
                  <a:lnTo>
                    <a:pt x="727202" y="136918"/>
                  </a:lnTo>
                  <a:lnTo>
                    <a:pt x="727202" y="143675"/>
                  </a:lnTo>
                  <a:lnTo>
                    <a:pt x="733971" y="143675"/>
                  </a:lnTo>
                  <a:lnTo>
                    <a:pt x="733971" y="136918"/>
                  </a:lnTo>
                  <a:close/>
                </a:path>
                <a:path w="1315720" h="144144">
                  <a:moveTo>
                    <a:pt x="733971" y="91274"/>
                  </a:moveTo>
                  <a:lnTo>
                    <a:pt x="727202" y="91274"/>
                  </a:lnTo>
                  <a:lnTo>
                    <a:pt x="727202" y="98044"/>
                  </a:lnTo>
                  <a:lnTo>
                    <a:pt x="733971" y="98044"/>
                  </a:lnTo>
                  <a:lnTo>
                    <a:pt x="733971" y="91274"/>
                  </a:lnTo>
                  <a:close/>
                </a:path>
                <a:path w="1315720" h="144144">
                  <a:moveTo>
                    <a:pt x="733971" y="45656"/>
                  </a:moveTo>
                  <a:lnTo>
                    <a:pt x="727202" y="45656"/>
                  </a:lnTo>
                  <a:lnTo>
                    <a:pt x="727202" y="52425"/>
                  </a:lnTo>
                  <a:lnTo>
                    <a:pt x="733971" y="52425"/>
                  </a:lnTo>
                  <a:lnTo>
                    <a:pt x="733971" y="45656"/>
                  </a:lnTo>
                  <a:close/>
                </a:path>
                <a:path w="1315720" h="144144">
                  <a:moveTo>
                    <a:pt x="782447" y="136918"/>
                  </a:moveTo>
                  <a:lnTo>
                    <a:pt x="775690" y="136918"/>
                  </a:lnTo>
                  <a:lnTo>
                    <a:pt x="775690" y="143675"/>
                  </a:lnTo>
                  <a:lnTo>
                    <a:pt x="782447" y="143675"/>
                  </a:lnTo>
                  <a:lnTo>
                    <a:pt x="782447" y="136918"/>
                  </a:lnTo>
                  <a:close/>
                </a:path>
                <a:path w="1315720" h="144144">
                  <a:moveTo>
                    <a:pt x="782447" y="91274"/>
                  </a:moveTo>
                  <a:lnTo>
                    <a:pt x="775690" y="91274"/>
                  </a:lnTo>
                  <a:lnTo>
                    <a:pt x="775690" y="98044"/>
                  </a:lnTo>
                  <a:lnTo>
                    <a:pt x="782447" y="98044"/>
                  </a:lnTo>
                  <a:lnTo>
                    <a:pt x="782447" y="91274"/>
                  </a:lnTo>
                  <a:close/>
                </a:path>
                <a:path w="1315720" h="144144">
                  <a:moveTo>
                    <a:pt x="782447" y="45656"/>
                  </a:moveTo>
                  <a:lnTo>
                    <a:pt x="775690" y="45656"/>
                  </a:lnTo>
                  <a:lnTo>
                    <a:pt x="775690" y="52425"/>
                  </a:lnTo>
                  <a:lnTo>
                    <a:pt x="782447" y="52425"/>
                  </a:lnTo>
                  <a:lnTo>
                    <a:pt x="782447" y="45656"/>
                  </a:lnTo>
                  <a:close/>
                </a:path>
                <a:path w="1315720" h="144144">
                  <a:moveTo>
                    <a:pt x="830948" y="136918"/>
                  </a:moveTo>
                  <a:lnTo>
                    <a:pt x="824179" y="136918"/>
                  </a:lnTo>
                  <a:lnTo>
                    <a:pt x="824179" y="143675"/>
                  </a:lnTo>
                  <a:lnTo>
                    <a:pt x="830948" y="143675"/>
                  </a:lnTo>
                  <a:lnTo>
                    <a:pt x="830948" y="136918"/>
                  </a:lnTo>
                  <a:close/>
                </a:path>
                <a:path w="1315720" h="144144">
                  <a:moveTo>
                    <a:pt x="830948" y="91274"/>
                  </a:moveTo>
                  <a:lnTo>
                    <a:pt x="824179" y="91274"/>
                  </a:lnTo>
                  <a:lnTo>
                    <a:pt x="824179" y="98044"/>
                  </a:lnTo>
                  <a:lnTo>
                    <a:pt x="830948" y="98044"/>
                  </a:lnTo>
                  <a:lnTo>
                    <a:pt x="830948" y="91274"/>
                  </a:lnTo>
                  <a:close/>
                </a:path>
                <a:path w="1315720" h="144144">
                  <a:moveTo>
                    <a:pt x="830948" y="45656"/>
                  </a:moveTo>
                  <a:lnTo>
                    <a:pt x="824179" y="45656"/>
                  </a:lnTo>
                  <a:lnTo>
                    <a:pt x="824179" y="52425"/>
                  </a:lnTo>
                  <a:lnTo>
                    <a:pt x="830948" y="52425"/>
                  </a:lnTo>
                  <a:lnTo>
                    <a:pt x="830948" y="45656"/>
                  </a:lnTo>
                  <a:close/>
                </a:path>
                <a:path w="1315720" h="144144">
                  <a:moveTo>
                    <a:pt x="879398" y="136918"/>
                  </a:moveTo>
                  <a:lnTo>
                    <a:pt x="872629" y="136918"/>
                  </a:lnTo>
                  <a:lnTo>
                    <a:pt x="872629" y="143675"/>
                  </a:lnTo>
                  <a:lnTo>
                    <a:pt x="879398" y="143675"/>
                  </a:lnTo>
                  <a:lnTo>
                    <a:pt x="879398" y="136918"/>
                  </a:lnTo>
                  <a:close/>
                </a:path>
                <a:path w="1315720" h="144144">
                  <a:moveTo>
                    <a:pt x="879398" y="91274"/>
                  </a:moveTo>
                  <a:lnTo>
                    <a:pt x="872629" y="91274"/>
                  </a:lnTo>
                  <a:lnTo>
                    <a:pt x="872629" y="98044"/>
                  </a:lnTo>
                  <a:lnTo>
                    <a:pt x="879398" y="98044"/>
                  </a:lnTo>
                  <a:lnTo>
                    <a:pt x="879398" y="91274"/>
                  </a:lnTo>
                  <a:close/>
                </a:path>
                <a:path w="1315720" h="144144">
                  <a:moveTo>
                    <a:pt x="879398" y="45656"/>
                  </a:moveTo>
                  <a:lnTo>
                    <a:pt x="872629" y="45656"/>
                  </a:lnTo>
                  <a:lnTo>
                    <a:pt x="872629" y="52425"/>
                  </a:lnTo>
                  <a:lnTo>
                    <a:pt x="879398" y="52425"/>
                  </a:lnTo>
                  <a:lnTo>
                    <a:pt x="879398" y="45656"/>
                  </a:lnTo>
                  <a:close/>
                </a:path>
                <a:path w="1315720" h="144144">
                  <a:moveTo>
                    <a:pt x="927887" y="136918"/>
                  </a:moveTo>
                  <a:lnTo>
                    <a:pt x="921118" y="136918"/>
                  </a:lnTo>
                  <a:lnTo>
                    <a:pt x="921118" y="143675"/>
                  </a:lnTo>
                  <a:lnTo>
                    <a:pt x="927887" y="143675"/>
                  </a:lnTo>
                  <a:lnTo>
                    <a:pt x="927887" y="136918"/>
                  </a:lnTo>
                  <a:close/>
                </a:path>
                <a:path w="1315720" h="144144">
                  <a:moveTo>
                    <a:pt x="927887" y="91274"/>
                  </a:moveTo>
                  <a:lnTo>
                    <a:pt x="921118" y="91274"/>
                  </a:lnTo>
                  <a:lnTo>
                    <a:pt x="921118" y="98044"/>
                  </a:lnTo>
                  <a:lnTo>
                    <a:pt x="927887" y="98044"/>
                  </a:lnTo>
                  <a:lnTo>
                    <a:pt x="927887" y="91274"/>
                  </a:lnTo>
                  <a:close/>
                </a:path>
                <a:path w="1315720" h="144144">
                  <a:moveTo>
                    <a:pt x="927887" y="45656"/>
                  </a:moveTo>
                  <a:lnTo>
                    <a:pt x="921118" y="45656"/>
                  </a:lnTo>
                  <a:lnTo>
                    <a:pt x="921118" y="52425"/>
                  </a:lnTo>
                  <a:lnTo>
                    <a:pt x="927887" y="52425"/>
                  </a:lnTo>
                  <a:lnTo>
                    <a:pt x="927887" y="45656"/>
                  </a:lnTo>
                  <a:close/>
                </a:path>
                <a:path w="1315720" h="144144">
                  <a:moveTo>
                    <a:pt x="976376" y="136918"/>
                  </a:moveTo>
                  <a:lnTo>
                    <a:pt x="969606" y="136918"/>
                  </a:lnTo>
                  <a:lnTo>
                    <a:pt x="969606" y="143675"/>
                  </a:lnTo>
                  <a:lnTo>
                    <a:pt x="976376" y="143675"/>
                  </a:lnTo>
                  <a:lnTo>
                    <a:pt x="976376" y="136918"/>
                  </a:lnTo>
                  <a:close/>
                </a:path>
                <a:path w="1315720" h="144144">
                  <a:moveTo>
                    <a:pt x="976376" y="91274"/>
                  </a:moveTo>
                  <a:lnTo>
                    <a:pt x="969606" y="91274"/>
                  </a:lnTo>
                  <a:lnTo>
                    <a:pt x="969606" y="98044"/>
                  </a:lnTo>
                  <a:lnTo>
                    <a:pt x="976376" y="98044"/>
                  </a:lnTo>
                  <a:lnTo>
                    <a:pt x="976376" y="91274"/>
                  </a:lnTo>
                  <a:close/>
                </a:path>
                <a:path w="1315720" h="144144">
                  <a:moveTo>
                    <a:pt x="976376" y="45656"/>
                  </a:moveTo>
                  <a:lnTo>
                    <a:pt x="969606" y="45656"/>
                  </a:lnTo>
                  <a:lnTo>
                    <a:pt x="969606" y="52425"/>
                  </a:lnTo>
                  <a:lnTo>
                    <a:pt x="976376" y="52425"/>
                  </a:lnTo>
                  <a:lnTo>
                    <a:pt x="976376" y="45656"/>
                  </a:lnTo>
                  <a:close/>
                </a:path>
                <a:path w="1315720" h="144144">
                  <a:moveTo>
                    <a:pt x="1024864" y="136918"/>
                  </a:moveTo>
                  <a:lnTo>
                    <a:pt x="1018095" y="136918"/>
                  </a:lnTo>
                  <a:lnTo>
                    <a:pt x="1018095" y="143675"/>
                  </a:lnTo>
                  <a:lnTo>
                    <a:pt x="1024864" y="143675"/>
                  </a:lnTo>
                  <a:lnTo>
                    <a:pt x="1024864" y="136918"/>
                  </a:lnTo>
                  <a:close/>
                </a:path>
                <a:path w="1315720" h="144144">
                  <a:moveTo>
                    <a:pt x="1024864" y="91274"/>
                  </a:moveTo>
                  <a:lnTo>
                    <a:pt x="1018095" y="91274"/>
                  </a:lnTo>
                  <a:lnTo>
                    <a:pt x="1018095" y="98044"/>
                  </a:lnTo>
                  <a:lnTo>
                    <a:pt x="1024864" y="98044"/>
                  </a:lnTo>
                  <a:lnTo>
                    <a:pt x="1024864" y="91274"/>
                  </a:lnTo>
                  <a:close/>
                </a:path>
                <a:path w="1315720" h="144144">
                  <a:moveTo>
                    <a:pt x="1024864" y="45656"/>
                  </a:moveTo>
                  <a:lnTo>
                    <a:pt x="1018095" y="45656"/>
                  </a:lnTo>
                  <a:lnTo>
                    <a:pt x="1018095" y="52425"/>
                  </a:lnTo>
                  <a:lnTo>
                    <a:pt x="1024864" y="52425"/>
                  </a:lnTo>
                  <a:lnTo>
                    <a:pt x="1024864" y="45656"/>
                  </a:lnTo>
                  <a:close/>
                </a:path>
                <a:path w="1315720" h="144144">
                  <a:moveTo>
                    <a:pt x="1073315" y="136918"/>
                  </a:moveTo>
                  <a:lnTo>
                    <a:pt x="1066546" y="136918"/>
                  </a:lnTo>
                  <a:lnTo>
                    <a:pt x="1066546" y="143675"/>
                  </a:lnTo>
                  <a:lnTo>
                    <a:pt x="1073315" y="143675"/>
                  </a:lnTo>
                  <a:lnTo>
                    <a:pt x="1073315" y="136918"/>
                  </a:lnTo>
                  <a:close/>
                </a:path>
                <a:path w="1315720" h="144144">
                  <a:moveTo>
                    <a:pt x="1073315" y="91274"/>
                  </a:moveTo>
                  <a:lnTo>
                    <a:pt x="1066546" y="91274"/>
                  </a:lnTo>
                  <a:lnTo>
                    <a:pt x="1066546" y="98044"/>
                  </a:lnTo>
                  <a:lnTo>
                    <a:pt x="1073315" y="98044"/>
                  </a:lnTo>
                  <a:lnTo>
                    <a:pt x="1073315" y="91274"/>
                  </a:lnTo>
                  <a:close/>
                </a:path>
                <a:path w="1315720" h="144144">
                  <a:moveTo>
                    <a:pt x="1073315" y="45656"/>
                  </a:moveTo>
                  <a:lnTo>
                    <a:pt x="1066546" y="45656"/>
                  </a:lnTo>
                  <a:lnTo>
                    <a:pt x="1066546" y="52425"/>
                  </a:lnTo>
                  <a:lnTo>
                    <a:pt x="1073315" y="52425"/>
                  </a:lnTo>
                  <a:lnTo>
                    <a:pt x="1073315" y="45656"/>
                  </a:lnTo>
                  <a:close/>
                </a:path>
                <a:path w="1315720" h="144144">
                  <a:moveTo>
                    <a:pt x="1121803" y="136918"/>
                  </a:moveTo>
                  <a:lnTo>
                    <a:pt x="1115047" y="136918"/>
                  </a:lnTo>
                  <a:lnTo>
                    <a:pt x="1115047" y="143675"/>
                  </a:lnTo>
                  <a:lnTo>
                    <a:pt x="1121803" y="143675"/>
                  </a:lnTo>
                  <a:lnTo>
                    <a:pt x="1121803" y="136918"/>
                  </a:lnTo>
                  <a:close/>
                </a:path>
                <a:path w="1315720" h="144144">
                  <a:moveTo>
                    <a:pt x="1121803" y="91274"/>
                  </a:moveTo>
                  <a:lnTo>
                    <a:pt x="1115047" y="91274"/>
                  </a:lnTo>
                  <a:lnTo>
                    <a:pt x="1115047" y="98044"/>
                  </a:lnTo>
                  <a:lnTo>
                    <a:pt x="1121803" y="98044"/>
                  </a:lnTo>
                  <a:lnTo>
                    <a:pt x="1121803" y="91274"/>
                  </a:lnTo>
                  <a:close/>
                </a:path>
                <a:path w="1315720" h="144144">
                  <a:moveTo>
                    <a:pt x="1121803" y="45656"/>
                  </a:moveTo>
                  <a:lnTo>
                    <a:pt x="1115047" y="45656"/>
                  </a:lnTo>
                  <a:lnTo>
                    <a:pt x="1115047" y="52425"/>
                  </a:lnTo>
                  <a:lnTo>
                    <a:pt x="1121803" y="52425"/>
                  </a:lnTo>
                  <a:lnTo>
                    <a:pt x="1121803" y="45656"/>
                  </a:lnTo>
                  <a:close/>
                </a:path>
                <a:path w="1315720" h="144144">
                  <a:moveTo>
                    <a:pt x="1170305" y="136918"/>
                  </a:moveTo>
                  <a:lnTo>
                    <a:pt x="1163535" y="136918"/>
                  </a:lnTo>
                  <a:lnTo>
                    <a:pt x="1163535" y="143675"/>
                  </a:lnTo>
                  <a:lnTo>
                    <a:pt x="1170305" y="143675"/>
                  </a:lnTo>
                  <a:lnTo>
                    <a:pt x="1170305" y="136918"/>
                  </a:lnTo>
                  <a:close/>
                </a:path>
                <a:path w="1315720" h="144144">
                  <a:moveTo>
                    <a:pt x="1170305" y="91274"/>
                  </a:moveTo>
                  <a:lnTo>
                    <a:pt x="1163535" y="91274"/>
                  </a:lnTo>
                  <a:lnTo>
                    <a:pt x="1163535" y="98044"/>
                  </a:lnTo>
                  <a:lnTo>
                    <a:pt x="1170305" y="98044"/>
                  </a:lnTo>
                  <a:lnTo>
                    <a:pt x="1170305" y="91274"/>
                  </a:lnTo>
                  <a:close/>
                </a:path>
                <a:path w="1315720" h="144144">
                  <a:moveTo>
                    <a:pt x="1170305" y="45656"/>
                  </a:moveTo>
                  <a:lnTo>
                    <a:pt x="1163535" y="45656"/>
                  </a:lnTo>
                  <a:lnTo>
                    <a:pt x="1163535" y="52425"/>
                  </a:lnTo>
                  <a:lnTo>
                    <a:pt x="1170305" y="52425"/>
                  </a:lnTo>
                  <a:lnTo>
                    <a:pt x="1170305" y="45656"/>
                  </a:lnTo>
                  <a:close/>
                </a:path>
                <a:path w="1315720" h="144144">
                  <a:moveTo>
                    <a:pt x="1218793" y="136918"/>
                  </a:moveTo>
                  <a:lnTo>
                    <a:pt x="1212024" y="136918"/>
                  </a:lnTo>
                  <a:lnTo>
                    <a:pt x="1212024" y="143675"/>
                  </a:lnTo>
                  <a:lnTo>
                    <a:pt x="1218793" y="143675"/>
                  </a:lnTo>
                  <a:lnTo>
                    <a:pt x="1218793" y="136918"/>
                  </a:lnTo>
                  <a:close/>
                </a:path>
                <a:path w="1315720" h="144144">
                  <a:moveTo>
                    <a:pt x="1218793" y="91274"/>
                  </a:moveTo>
                  <a:lnTo>
                    <a:pt x="1212024" y="91274"/>
                  </a:lnTo>
                  <a:lnTo>
                    <a:pt x="1212024" y="98044"/>
                  </a:lnTo>
                  <a:lnTo>
                    <a:pt x="1218793" y="98044"/>
                  </a:lnTo>
                  <a:lnTo>
                    <a:pt x="1218793" y="91274"/>
                  </a:lnTo>
                  <a:close/>
                </a:path>
                <a:path w="1315720" h="144144">
                  <a:moveTo>
                    <a:pt x="1218793" y="45656"/>
                  </a:moveTo>
                  <a:lnTo>
                    <a:pt x="1212024" y="45656"/>
                  </a:lnTo>
                  <a:lnTo>
                    <a:pt x="1212024" y="52425"/>
                  </a:lnTo>
                  <a:lnTo>
                    <a:pt x="1218793" y="52425"/>
                  </a:lnTo>
                  <a:lnTo>
                    <a:pt x="1218793" y="45656"/>
                  </a:lnTo>
                  <a:close/>
                </a:path>
                <a:path w="1315720" h="144144">
                  <a:moveTo>
                    <a:pt x="1267244" y="136918"/>
                  </a:moveTo>
                  <a:lnTo>
                    <a:pt x="1260475" y="136918"/>
                  </a:lnTo>
                  <a:lnTo>
                    <a:pt x="1260475" y="143675"/>
                  </a:lnTo>
                  <a:lnTo>
                    <a:pt x="1267244" y="143675"/>
                  </a:lnTo>
                  <a:lnTo>
                    <a:pt x="1267244" y="136918"/>
                  </a:lnTo>
                  <a:close/>
                </a:path>
                <a:path w="1315720" h="144144">
                  <a:moveTo>
                    <a:pt x="1267244" y="91274"/>
                  </a:moveTo>
                  <a:lnTo>
                    <a:pt x="1260475" y="91274"/>
                  </a:lnTo>
                  <a:lnTo>
                    <a:pt x="1260475" y="98044"/>
                  </a:lnTo>
                  <a:lnTo>
                    <a:pt x="1267244" y="98044"/>
                  </a:lnTo>
                  <a:lnTo>
                    <a:pt x="1267244" y="91274"/>
                  </a:lnTo>
                  <a:close/>
                </a:path>
                <a:path w="1315720" h="144144">
                  <a:moveTo>
                    <a:pt x="1267244" y="45656"/>
                  </a:moveTo>
                  <a:lnTo>
                    <a:pt x="1260475" y="45656"/>
                  </a:lnTo>
                  <a:lnTo>
                    <a:pt x="1260475" y="52425"/>
                  </a:lnTo>
                  <a:lnTo>
                    <a:pt x="1267244" y="52425"/>
                  </a:lnTo>
                  <a:lnTo>
                    <a:pt x="1267244" y="45656"/>
                  </a:lnTo>
                  <a:close/>
                </a:path>
                <a:path w="1315720" h="144144">
                  <a:moveTo>
                    <a:pt x="1315720" y="136918"/>
                  </a:moveTo>
                  <a:lnTo>
                    <a:pt x="1308963" y="136918"/>
                  </a:lnTo>
                  <a:lnTo>
                    <a:pt x="1308963" y="143675"/>
                  </a:lnTo>
                  <a:lnTo>
                    <a:pt x="1315720" y="143675"/>
                  </a:lnTo>
                  <a:lnTo>
                    <a:pt x="1315720" y="136918"/>
                  </a:lnTo>
                  <a:close/>
                </a:path>
                <a:path w="1315720" h="144144">
                  <a:moveTo>
                    <a:pt x="1315720" y="91274"/>
                  </a:moveTo>
                  <a:lnTo>
                    <a:pt x="1308963" y="91274"/>
                  </a:lnTo>
                  <a:lnTo>
                    <a:pt x="1308963" y="98044"/>
                  </a:lnTo>
                  <a:lnTo>
                    <a:pt x="1315720" y="98044"/>
                  </a:lnTo>
                  <a:lnTo>
                    <a:pt x="1315720" y="91274"/>
                  </a:lnTo>
                  <a:close/>
                </a:path>
                <a:path w="1315720" h="144144">
                  <a:moveTo>
                    <a:pt x="1315720" y="45656"/>
                  </a:moveTo>
                  <a:lnTo>
                    <a:pt x="1308963" y="45656"/>
                  </a:lnTo>
                  <a:lnTo>
                    <a:pt x="1308963" y="52425"/>
                  </a:lnTo>
                  <a:lnTo>
                    <a:pt x="1315720" y="52425"/>
                  </a:lnTo>
                  <a:lnTo>
                    <a:pt x="1315720" y="45656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2332126" y="979855"/>
              <a:ext cx="1267460" cy="189865"/>
            </a:xfrm>
            <a:custGeom>
              <a:avLst/>
              <a:gdLst/>
              <a:ahLst/>
              <a:cxnLst/>
              <a:rect l="l" t="t" r="r" b="b"/>
              <a:pathLst>
                <a:path w="1267460" h="189865">
                  <a:moveTo>
                    <a:pt x="6769" y="136906"/>
                  </a:moveTo>
                  <a:lnTo>
                    <a:pt x="0" y="136906"/>
                  </a:lnTo>
                  <a:lnTo>
                    <a:pt x="0" y="143675"/>
                  </a:lnTo>
                  <a:lnTo>
                    <a:pt x="6769" y="143675"/>
                  </a:lnTo>
                  <a:lnTo>
                    <a:pt x="6769" y="136906"/>
                  </a:lnTo>
                  <a:close/>
                </a:path>
                <a:path w="1267460" h="189865">
                  <a:moveTo>
                    <a:pt x="103708" y="136906"/>
                  </a:moveTo>
                  <a:lnTo>
                    <a:pt x="96951" y="136906"/>
                  </a:lnTo>
                  <a:lnTo>
                    <a:pt x="96951" y="143675"/>
                  </a:lnTo>
                  <a:lnTo>
                    <a:pt x="103708" y="143675"/>
                  </a:lnTo>
                  <a:lnTo>
                    <a:pt x="103708" y="136906"/>
                  </a:lnTo>
                  <a:close/>
                </a:path>
                <a:path w="1267460" h="189865">
                  <a:moveTo>
                    <a:pt x="152196" y="136906"/>
                  </a:moveTo>
                  <a:lnTo>
                    <a:pt x="145427" y="136906"/>
                  </a:lnTo>
                  <a:lnTo>
                    <a:pt x="145427" y="143675"/>
                  </a:lnTo>
                  <a:lnTo>
                    <a:pt x="152196" y="143675"/>
                  </a:lnTo>
                  <a:lnTo>
                    <a:pt x="152196" y="136906"/>
                  </a:lnTo>
                  <a:close/>
                </a:path>
                <a:path w="1267460" h="189865">
                  <a:moveTo>
                    <a:pt x="200685" y="182537"/>
                  </a:moveTo>
                  <a:lnTo>
                    <a:pt x="193916" y="182537"/>
                  </a:lnTo>
                  <a:lnTo>
                    <a:pt x="193916" y="189306"/>
                  </a:lnTo>
                  <a:lnTo>
                    <a:pt x="200685" y="189306"/>
                  </a:lnTo>
                  <a:lnTo>
                    <a:pt x="200685" y="182537"/>
                  </a:lnTo>
                  <a:close/>
                </a:path>
                <a:path w="1267460" h="189865">
                  <a:moveTo>
                    <a:pt x="200685" y="136906"/>
                  </a:moveTo>
                  <a:lnTo>
                    <a:pt x="193916" y="136906"/>
                  </a:lnTo>
                  <a:lnTo>
                    <a:pt x="193916" y="143675"/>
                  </a:lnTo>
                  <a:lnTo>
                    <a:pt x="200685" y="143675"/>
                  </a:lnTo>
                  <a:lnTo>
                    <a:pt x="200685" y="136906"/>
                  </a:lnTo>
                  <a:close/>
                </a:path>
                <a:path w="1267460" h="189865">
                  <a:moveTo>
                    <a:pt x="200685" y="91262"/>
                  </a:moveTo>
                  <a:lnTo>
                    <a:pt x="193916" y="91262"/>
                  </a:lnTo>
                  <a:lnTo>
                    <a:pt x="193916" y="98018"/>
                  </a:lnTo>
                  <a:lnTo>
                    <a:pt x="200685" y="98018"/>
                  </a:lnTo>
                  <a:lnTo>
                    <a:pt x="200685" y="91262"/>
                  </a:lnTo>
                  <a:close/>
                </a:path>
                <a:path w="1267460" h="189865">
                  <a:moveTo>
                    <a:pt x="249174" y="182537"/>
                  </a:moveTo>
                  <a:lnTo>
                    <a:pt x="242417" y="182537"/>
                  </a:lnTo>
                  <a:lnTo>
                    <a:pt x="242417" y="189306"/>
                  </a:lnTo>
                  <a:lnTo>
                    <a:pt x="249174" y="189306"/>
                  </a:lnTo>
                  <a:lnTo>
                    <a:pt x="249174" y="182537"/>
                  </a:lnTo>
                  <a:close/>
                </a:path>
                <a:path w="1267460" h="189865">
                  <a:moveTo>
                    <a:pt x="588530" y="182537"/>
                  </a:moveTo>
                  <a:lnTo>
                    <a:pt x="581774" y="182537"/>
                  </a:lnTo>
                  <a:lnTo>
                    <a:pt x="581774" y="189306"/>
                  </a:lnTo>
                  <a:lnTo>
                    <a:pt x="588530" y="189306"/>
                  </a:lnTo>
                  <a:lnTo>
                    <a:pt x="588530" y="182537"/>
                  </a:lnTo>
                  <a:close/>
                </a:path>
                <a:path w="1267460" h="189865">
                  <a:moveTo>
                    <a:pt x="588530" y="136906"/>
                  </a:moveTo>
                  <a:lnTo>
                    <a:pt x="581774" y="136906"/>
                  </a:lnTo>
                  <a:lnTo>
                    <a:pt x="581774" y="143675"/>
                  </a:lnTo>
                  <a:lnTo>
                    <a:pt x="588530" y="143675"/>
                  </a:lnTo>
                  <a:lnTo>
                    <a:pt x="588530" y="136906"/>
                  </a:lnTo>
                  <a:close/>
                </a:path>
                <a:path w="1267460" h="189865">
                  <a:moveTo>
                    <a:pt x="637032" y="182537"/>
                  </a:moveTo>
                  <a:lnTo>
                    <a:pt x="630262" y="182537"/>
                  </a:lnTo>
                  <a:lnTo>
                    <a:pt x="630262" y="189306"/>
                  </a:lnTo>
                  <a:lnTo>
                    <a:pt x="637032" y="189306"/>
                  </a:lnTo>
                  <a:lnTo>
                    <a:pt x="637032" y="182537"/>
                  </a:lnTo>
                  <a:close/>
                </a:path>
                <a:path w="1267460" h="189865">
                  <a:moveTo>
                    <a:pt x="685482" y="182537"/>
                  </a:moveTo>
                  <a:lnTo>
                    <a:pt x="678713" y="182537"/>
                  </a:lnTo>
                  <a:lnTo>
                    <a:pt x="678713" y="189306"/>
                  </a:lnTo>
                  <a:lnTo>
                    <a:pt x="685482" y="189306"/>
                  </a:lnTo>
                  <a:lnTo>
                    <a:pt x="685482" y="182537"/>
                  </a:lnTo>
                  <a:close/>
                </a:path>
                <a:path w="1267460" h="189865">
                  <a:moveTo>
                    <a:pt x="685482" y="136906"/>
                  </a:moveTo>
                  <a:lnTo>
                    <a:pt x="678713" y="136906"/>
                  </a:lnTo>
                  <a:lnTo>
                    <a:pt x="678713" y="143675"/>
                  </a:lnTo>
                  <a:lnTo>
                    <a:pt x="685482" y="143675"/>
                  </a:lnTo>
                  <a:lnTo>
                    <a:pt x="685482" y="136906"/>
                  </a:lnTo>
                  <a:close/>
                </a:path>
                <a:path w="1267460" h="189865">
                  <a:moveTo>
                    <a:pt x="685482" y="91262"/>
                  </a:moveTo>
                  <a:lnTo>
                    <a:pt x="678713" y="91262"/>
                  </a:lnTo>
                  <a:lnTo>
                    <a:pt x="678713" y="98018"/>
                  </a:lnTo>
                  <a:lnTo>
                    <a:pt x="685482" y="98018"/>
                  </a:lnTo>
                  <a:lnTo>
                    <a:pt x="685482" y="91262"/>
                  </a:lnTo>
                  <a:close/>
                </a:path>
                <a:path w="1267460" h="189865">
                  <a:moveTo>
                    <a:pt x="733958" y="182537"/>
                  </a:moveTo>
                  <a:lnTo>
                    <a:pt x="727202" y="182537"/>
                  </a:lnTo>
                  <a:lnTo>
                    <a:pt x="727202" y="189306"/>
                  </a:lnTo>
                  <a:lnTo>
                    <a:pt x="733958" y="189306"/>
                  </a:lnTo>
                  <a:lnTo>
                    <a:pt x="733958" y="182537"/>
                  </a:lnTo>
                  <a:close/>
                </a:path>
                <a:path w="1267460" h="189865">
                  <a:moveTo>
                    <a:pt x="733958" y="136906"/>
                  </a:moveTo>
                  <a:lnTo>
                    <a:pt x="727202" y="136906"/>
                  </a:lnTo>
                  <a:lnTo>
                    <a:pt x="727202" y="143675"/>
                  </a:lnTo>
                  <a:lnTo>
                    <a:pt x="733958" y="143675"/>
                  </a:lnTo>
                  <a:lnTo>
                    <a:pt x="733958" y="136906"/>
                  </a:lnTo>
                  <a:close/>
                </a:path>
                <a:path w="1267460" h="189865">
                  <a:moveTo>
                    <a:pt x="733958" y="91262"/>
                  </a:moveTo>
                  <a:lnTo>
                    <a:pt x="727202" y="91262"/>
                  </a:lnTo>
                  <a:lnTo>
                    <a:pt x="727202" y="98018"/>
                  </a:lnTo>
                  <a:lnTo>
                    <a:pt x="733958" y="98018"/>
                  </a:lnTo>
                  <a:lnTo>
                    <a:pt x="733958" y="91262"/>
                  </a:lnTo>
                  <a:close/>
                </a:path>
                <a:path w="1267460" h="189865">
                  <a:moveTo>
                    <a:pt x="733958" y="45631"/>
                  </a:moveTo>
                  <a:lnTo>
                    <a:pt x="727202" y="45631"/>
                  </a:lnTo>
                  <a:lnTo>
                    <a:pt x="727202" y="52400"/>
                  </a:lnTo>
                  <a:lnTo>
                    <a:pt x="733958" y="52400"/>
                  </a:lnTo>
                  <a:lnTo>
                    <a:pt x="733958" y="45631"/>
                  </a:lnTo>
                  <a:close/>
                </a:path>
                <a:path w="1267460" h="189865">
                  <a:moveTo>
                    <a:pt x="782459" y="182537"/>
                  </a:moveTo>
                  <a:lnTo>
                    <a:pt x="775690" y="182537"/>
                  </a:lnTo>
                  <a:lnTo>
                    <a:pt x="775690" y="189306"/>
                  </a:lnTo>
                  <a:lnTo>
                    <a:pt x="782459" y="189306"/>
                  </a:lnTo>
                  <a:lnTo>
                    <a:pt x="782459" y="182537"/>
                  </a:lnTo>
                  <a:close/>
                </a:path>
                <a:path w="1267460" h="189865">
                  <a:moveTo>
                    <a:pt x="782459" y="136906"/>
                  </a:moveTo>
                  <a:lnTo>
                    <a:pt x="775690" y="136906"/>
                  </a:lnTo>
                  <a:lnTo>
                    <a:pt x="775690" y="143675"/>
                  </a:lnTo>
                  <a:lnTo>
                    <a:pt x="782459" y="143675"/>
                  </a:lnTo>
                  <a:lnTo>
                    <a:pt x="782459" y="136906"/>
                  </a:lnTo>
                  <a:close/>
                </a:path>
                <a:path w="1267460" h="189865">
                  <a:moveTo>
                    <a:pt x="782459" y="91262"/>
                  </a:moveTo>
                  <a:lnTo>
                    <a:pt x="775690" y="91262"/>
                  </a:lnTo>
                  <a:lnTo>
                    <a:pt x="775690" y="98018"/>
                  </a:lnTo>
                  <a:lnTo>
                    <a:pt x="782459" y="98018"/>
                  </a:lnTo>
                  <a:lnTo>
                    <a:pt x="782459" y="91262"/>
                  </a:lnTo>
                  <a:close/>
                </a:path>
                <a:path w="1267460" h="189865">
                  <a:moveTo>
                    <a:pt x="782459" y="45631"/>
                  </a:moveTo>
                  <a:lnTo>
                    <a:pt x="775690" y="45631"/>
                  </a:lnTo>
                  <a:lnTo>
                    <a:pt x="775690" y="52400"/>
                  </a:lnTo>
                  <a:lnTo>
                    <a:pt x="782459" y="52400"/>
                  </a:lnTo>
                  <a:lnTo>
                    <a:pt x="782459" y="45631"/>
                  </a:lnTo>
                  <a:close/>
                </a:path>
                <a:path w="1267460" h="189865">
                  <a:moveTo>
                    <a:pt x="782459" y="0"/>
                  </a:moveTo>
                  <a:lnTo>
                    <a:pt x="775690" y="0"/>
                  </a:lnTo>
                  <a:lnTo>
                    <a:pt x="775690" y="6769"/>
                  </a:lnTo>
                  <a:lnTo>
                    <a:pt x="782459" y="6769"/>
                  </a:lnTo>
                  <a:lnTo>
                    <a:pt x="782459" y="0"/>
                  </a:lnTo>
                  <a:close/>
                </a:path>
                <a:path w="1267460" h="189865">
                  <a:moveTo>
                    <a:pt x="830910" y="182537"/>
                  </a:moveTo>
                  <a:lnTo>
                    <a:pt x="824141" y="182537"/>
                  </a:lnTo>
                  <a:lnTo>
                    <a:pt x="824141" y="189306"/>
                  </a:lnTo>
                  <a:lnTo>
                    <a:pt x="830910" y="189306"/>
                  </a:lnTo>
                  <a:lnTo>
                    <a:pt x="830910" y="182537"/>
                  </a:lnTo>
                  <a:close/>
                </a:path>
                <a:path w="1267460" h="189865">
                  <a:moveTo>
                    <a:pt x="830910" y="136906"/>
                  </a:moveTo>
                  <a:lnTo>
                    <a:pt x="824141" y="136906"/>
                  </a:lnTo>
                  <a:lnTo>
                    <a:pt x="824141" y="143675"/>
                  </a:lnTo>
                  <a:lnTo>
                    <a:pt x="830910" y="143675"/>
                  </a:lnTo>
                  <a:lnTo>
                    <a:pt x="830910" y="136906"/>
                  </a:lnTo>
                  <a:close/>
                </a:path>
                <a:path w="1267460" h="189865">
                  <a:moveTo>
                    <a:pt x="830910" y="91262"/>
                  </a:moveTo>
                  <a:lnTo>
                    <a:pt x="824141" y="91262"/>
                  </a:lnTo>
                  <a:lnTo>
                    <a:pt x="824141" y="98018"/>
                  </a:lnTo>
                  <a:lnTo>
                    <a:pt x="830910" y="98018"/>
                  </a:lnTo>
                  <a:lnTo>
                    <a:pt x="830910" y="91262"/>
                  </a:lnTo>
                  <a:close/>
                </a:path>
                <a:path w="1267460" h="189865">
                  <a:moveTo>
                    <a:pt x="830910" y="45631"/>
                  </a:moveTo>
                  <a:lnTo>
                    <a:pt x="824141" y="45631"/>
                  </a:lnTo>
                  <a:lnTo>
                    <a:pt x="824141" y="52400"/>
                  </a:lnTo>
                  <a:lnTo>
                    <a:pt x="830910" y="52400"/>
                  </a:lnTo>
                  <a:lnTo>
                    <a:pt x="830910" y="45631"/>
                  </a:lnTo>
                  <a:close/>
                </a:path>
                <a:path w="1267460" h="189865">
                  <a:moveTo>
                    <a:pt x="830910" y="0"/>
                  </a:moveTo>
                  <a:lnTo>
                    <a:pt x="824141" y="0"/>
                  </a:lnTo>
                  <a:lnTo>
                    <a:pt x="824141" y="6769"/>
                  </a:lnTo>
                  <a:lnTo>
                    <a:pt x="830910" y="6769"/>
                  </a:lnTo>
                  <a:lnTo>
                    <a:pt x="830910" y="0"/>
                  </a:lnTo>
                  <a:close/>
                </a:path>
                <a:path w="1267460" h="189865">
                  <a:moveTo>
                    <a:pt x="879398" y="182537"/>
                  </a:moveTo>
                  <a:lnTo>
                    <a:pt x="872629" y="182537"/>
                  </a:lnTo>
                  <a:lnTo>
                    <a:pt x="872629" y="189306"/>
                  </a:lnTo>
                  <a:lnTo>
                    <a:pt x="879398" y="189306"/>
                  </a:lnTo>
                  <a:lnTo>
                    <a:pt x="879398" y="182537"/>
                  </a:lnTo>
                  <a:close/>
                </a:path>
                <a:path w="1267460" h="189865">
                  <a:moveTo>
                    <a:pt x="879398" y="136906"/>
                  </a:moveTo>
                  <a:lnTo>
                    <a:pt x="872629" y="136906"/>
                  </a:lnTo>
                  <a:lnTo>
                    <a:pt x="872629" y="143675"/>
                  </a:lnTo>
                  <a:lnTo>
                    <a:pt x="879398" y="143675"/>
                  </a:lnTo>
                  <a:lnTo>
                    <a:pt x="879398" y="136906"/>
                  </a:lnTo>
                  <a:close/>
                </a:path>
                <a:path w="1267460" h="189865">
                  <a:moveTo>
                    <a:pt x="879398" y="91262"/>
                  </a:moveTo>
                  <a:lnTo>
                    <a:pt x="872629" y="91262"/>
                  </a:lnTo>
                  <a:lnTo>
                    <a:pt x="872629" y="98018"/>
                  </a:lnTo>
                  <a:lnTo>
                    <a:pt x="879398" y="98018"/>
                  </a:lnTo>
                  <a:lnTo>
                    <a:pt x="879398" y="91262"/>
                  </a:lnTo>
                  <a:close/>
                </a:path>
                <a:path w="1267460" h="189865">
                  <a:moveTo>
                    <a:pt x="879398" y="45631"/>
                  </a:moveTo>
                  <a:lnTo>
                    <a:pt x="872629" y="45631"/>
                  </a:lnTo>
                  <a:lnTo>
                    <a:pt x="872629" y="52400"/>
                  </a:lnTo>
                  <a:lnTo>
                    <a:pt x="879398" y="52400"/>
                  </a:lnTo>
                  <a:lnTo>
                    <a:pt x="879398" y="45631"/>
                  </a:lnTo>
                  <a:close/>
                </a:path>
                <a:path w="1267460" h="189865">
                  <a:moveTo>
                    <a:pt x="879398" y="0"/>
                  </a:moveTo>
                  <a:lnTo>
                    <a:pt x="872629" y="0"/>
                  </a:lnTo>
                  <a:lnTo>
                    <a:pt x="872629" y="6769"/>
                  </a:lnTo>
                  <a:lnTo>
                    <a:pt x="879398" y="6769"/>
                  </a:lnTo>
                  <a:lnTo>
                    <a:pt x="879398" y="0"/>
                  </a:lnTo>
                  <a:close/>
                </a:path>
                <a:path w="1267460" h="189865">
                  <a:moveTo>
                    <a:pt x="927887" y="182537"/>
                  </a:moveTo>
                  <a:lnTo>
                    <a:pt x="921118" y="182537"/>
                  </a:lnTo>
                  <a:lnTo>
                    <a:pt x="921118" y="189306"/>
                  </a:lnTo>
                  <a:lnTo>
                    <a:pt x="927887" y="189306"/>
                  </a:lnTo>
                  <a:lnTo>
                    <a:pt x="927887" y="182537"/>
                  </a:lnTo>
                  <a:close/>
                </a:path>
                <a:path w="1267460" h="189865">
                  <a:moveTo>
                    <a:pt x="927887" y="136906"/>
                  </a:moveTo>
                  <a:lnTo>
                    <a:pt x="921118" y="136906"/>
                  </a:lnTo>
                  <a:lnTo>
                    <a:pt x="921118" y="143675"/>
                  </a:lnTo>
                  <a:lnTo>
                    <a:pt x="927887" y="143675"/>
                  </a:lnTo>
                  <a:lnTo>
                    <a:pt x="927887" y="136906"/>
                  </a:lnTo>
                  <a:close/>
                </a:path>
                <a:path w="1267460" h="189865">
                  <a:moveTo>
                    <a:pt x="927887" y="91262"/>
                  </a:moveTo>
                  <a:lnTo>
                    <a:pt x="921118" y="91262"/>
                  </a:lnTo>
                  <a:lnTo>
                    <a:pt x="921118" y="98018"/>
                  </a:lnTo>
                  <a:lnTo>
                    <a:pt x="927887" y="98018"/>
                  </a:lnTo>
                  <a:lnTo>
                    <a:pt x="927887" y="91262"/>
                  </a:lnTo>
                  <a:close/>
                </a:path>
                <a:path w="1267460" h="189865">
                  <a:moveTo>
                    <a:pt x="927887" y="45631"/>
                  </a:moveTo>
                  <a:lnTo>
                    <a:pt x="921118" y="45631"/>
                  </a:lnTo>
                  <a:lnTo>
                    <a:pt x="921118" y="52400"/>
                  </a:lnTo>
                  <a:lnTo>
                    <a:pt x="927887" y="52400"/>
                  </a:lnTo>
                  <a:lnTo>
                    <a:pt x="927887" y="45631"/>
                  </a:lnTo>
                  <a:close/>
                </a:path>
                <a:path w="1267460" h="189865">
                  <a:moveTo>
                    <a:pt x="927887" y="0"/>
                  </a:moveTo>
                  <a:lnTo>
                    <a:pt x="921118" y="0"/>
                  </a:lnTo>
                  <a:lnTo>
                    <a:pt x="921118" y="6769"/>
                  </a:lnTo>
                  <a:lnTo>
                    <a:pt x="927887" y="6769"/>
                  </a:lnTo>
                  <a:lnTo>
                    <a:pt x="927887" y="0"/>
                  </a:lnTo>
                  <a:close/>
                </a:path>
                <a:path w="1267460" h="189865">
                  <a:moveTo>
                    <a:pt x="976376" y="182537"/>
                  </a:moveTo>
                  <a:lnTo>
                    <a:pt x="969606" y="182537"/>
                  </a:lnTo>
                  <a:lnTo>
                    <a:pt x="969606" y="189306"/>
                  </a:lnTo>
                  <a:lnTo>
                    <a:pt x="976376" y="189306"/>
                  </a:lnTo>
                  <a:lnTo>
                    <a:pt x="976376" y="182537"/>
                  </a:lnTo>
                  <a:close/>
                </a:path>
                <a:path w="1267460" h="189865">
                  <a:moveTo>
                    <a:pt x="976376" y="136906"/>
                  </a:moveTo>
                  <a:lnTo>
                    <a:pt x="969606" y="136906"/>
                  </a:lnTo>
                  <a:lnTo>
                    <a:pt x="969606" y="143675"/>
                  </a:lnTo>
                  <a:lnTo>
                    <a:pt x="976376" y="143675"/>
                  </a:lnTo>
                  <a:lnTo>
                    <a:pt x="976376" y="136906"/>
                  </a:lnTo>
                  <a:close/>
                </a:path>
                <a:path w="1267460" h="189865">
                  <a:moveTo>
                    <a:pt x="976376" y="91262"/>
                  </a:moveTo>
                  <a:lnTo>
                    <a:pt x="969606" y="91262"/>
                  </a:lnTo>
                  <a:lnTo>
                    <a:pt x="969606" y="98018"/>
                  </a:lnTo>
                  <a:lnTo>
                    <a:pt x="976376" y="98018"/>
                  </a:lnTo>
                  <a:lnTo>
                    <a:pt x="976376" y="91262"/>
                  </a:lnTo>
                  <a:close/>
                </a:path>
                <a:path w="1267460" h="189865">
                  <a:moveTo>
                    <a:pt x="976376" y="45631"/>
                  </a:moveTo>
                  <a:lnTo>
                    <a:pt x="969606" y="45631"/>
                  </a:lnTo>
                  <a:lnTo>
                    <a:pt x="969606" y="52400"/>
                  </a:lnTo>
                  <a:lnTo>
                    <a:pt x="976376" y="52400"/>
                  </a:lnTo>
                  <a:lnTo>
                    <a:pt x="976376" y="45631"/>
                  </a:lnTo>
                  <a:close/>
                </a:path>
                <a:path w="1267460" h="189865">
                  <a:moveTo>
                    <a:pt x="976376" y="0"/>
                  </a:moveTo>
                  <a:lnTo>
                    <a:pt x="969606" y="0"/>
                  </a:lnTo>
                  <a:lnTo>
                    <a:pt x="969606" y="6769"/>
                  </a:lnTo>
                  <a:lnTo>
                    <a:pt x="976376" y="6769"/>
                  </a:lnTo>
                  <a:lnTo>
                    <a:pt x="976376" y="0"/>
                  </a:lnTo>
                  <a:close/>
                </a:path>
                <a:path w="1267460" h="189865">
                  <a:moveTo>
                    <a:pt x="1024826" y="182537"/>
                  </a:moveTo>
                  <a:lnTo>
                    <a:pt x="1018057" y="182537"/>
                  </a:lnTo>
                  <a:lnTo>
                    <a:pt x="1018057" y="189306"/>
                  </a:lnTo>
                  <a:lnTo>
                    <a:pt x="1024826" y="189306"/>
                  </a:lnTo>
                  <a:lnTo>
                    <a:pt x="1024826" y="182537"/>
                  </a:lnTo>
                  <a:close/>
                </a:path>
                <a:path w="1267460" h="189865">
                  <a:moveTo>
                    <a:pt x="1024826" y="136906"/>
                  </a:moveTo>
                  <a:lnTo>
                    <a:pt x="1018057" y="136906"/>
                  </a:lnTo>
                  <a:lnTo>
                    <a:pt x="1018057" y="143675"/>
                  </a:lnTo>
                  <a:lnTo>
                    <a:pt x="1024826" y="143675"/>
                  </a:lnTo>
                  <a:lnTo>
                    <a:pt x="1024826" y="136906"/>
                  </a:lnTo>
                  <a:close/>
                </a:path>
                <a:path w="1267460" h="189865">
                  <a:moveTo>
                    <a:pt x="1024826" y="91262"/>
                  </a:moveTo>
                  <a:lnTo>
                    <a:pt x="1018057" y="91262"/>
                  </a:lnTo>
                  <a:lnTo>
                    <a:pt x="1018057" y="98018"/>
                  </a:lnTo>
                  <a:lnTo>
                    <a:pt x="1024826" y="98018"/>
                  </a:lnTo>
                  <a:lnTo>
                    <a:pt x="1024826" y="91262"/>
                  </a:lnTo>
                  <a:close/>
                </a:path>
                <a:path w="1267460" h="189865">
                  <a:moveTo>
                    <a:pt x="1024826" y="45631"/>
                  </a:moveTo>
                  <a:lnTo>
                    <a:pt x="1018057" y="45631"/>
                  </a:lnTo>
                  <a:lnTo>
                    <a:pt x="1018057" y="52400"/>
                  </a:lnTo>
                  <a:lnTo>
                    <a:pt x="1024826" y="52400"/>
                  </a:lnTo>
                  <a:lnTo>
                    <a:pt x="1024826" y="45631"/>
                  </a:lnTo>
                  <a:close/>
                </a:path>
                <a:path w="1267460" h="189865">
                  <a:moveTo>
                    <a:pt x="1024826" y="0"/>
                  </a:moveTo>
                  <a:lnTo>
                    <a:pt x="1018057" y="0"/>
                  </a:lnTo>
                  <a:lnTo>
                    <a:pt x="1018057" y="6769"/>
                  </a:lnTo>
                  <a:lnTo>
                    <a:pt x="1024826" y="6769"/>
                  </a:lnTo>
                  <a:lnTo>
                    <a:pt x="1024826" y="0"/>
                  </a:lnTo>
                  <a:close/>
                </a:path>
                <a:path w="1267460" h="189865">
                  <a:moveTo>
                    <a:pt x="1073315" y="182537"/>
                  </a:moveTo>
                  <a:lnTo>
                    <a:pt x="1066558" y="182537"/>
                  </a:lnTo>
                  <a:lnTo>
                    <a:pt x="1066558" y="189306"/>
                  </a:lnTo>
                  <a:lnTo>
                    <a:pt x="1073315" y="189306"/>
                  </a:lnTo>
                  <a:lnTo>
                    <a:pt x="1073315" y="182537"/>
                  </a:lnTo>
                  <a:close/>
                </a:path>
                <a:path w="1267460" h="189865">
                  <a:moveTo>
                    <a:pt x="1073315" y="136906"/>
                  </a:moveTo>
                  <a:lnTo>
                    <a:pt x="1066558" y="136906"/>
                  </a:lnTo>
                  <a:lnTo>
                    <a:pt x="1066558" y="143675"/>
                  </a:lnTo>
                  <a:lnTo>
                    <a:pt x="1073315" y="143675"/>
                  </a:lnTo>
                  <a:lnTo>
                    <a:pt x="1073315" y="136906"/>
                  </a:lnTo>
                  <a:close/>
                </a:path>
                <a:path w="1267460" h="189865">
                  <a:moveTo>
                    <a:pt x="1073315" y="91262"/>
                  </a:moveTo>
                  <a:lnTo>
                    <a:pt x="1066558" y="91262"/>
                  </a:lnTo>
                  <a:lnTo>
                    <a:pt x="1066558" y="98018"/>
                  </a:lnTo>
                  <a:lnTo>
                    <a:pt x="1073315" y="98018"/>
                  </a:lnTo>
                  <a:lnTo>
                    <a:pt x="1073315" y="91262"/>
                  </a:lnTo>
                  <a:close/>
                </a:path>
                <a:path w="1267460" h="189865">
                  <a:moveTo>
                    <a:pt x="1073315" y="45631"/>
                  </a:moveTo>
                  <a:lnTo>
                    <a:pt x="1066558" y="45631"/>
                  </a:lnTo>
                  <a:lnTo>
                    <a:pt x="1066558" y="52400"/>
                  </a:lnTo>
                  <a:lnTo>
                    <a:pt x="1073315" y="52400"/>
                  </a:lnTo>
                  <a:lnTo>
                    <a:pt x="1073315" y="45631"/>
                  </a:lnTo>
                  <a:close/>
                </a:path>
                <a:path w="1267460" h="189865">
                  <a:moveTo>
                    <a:pt x="1073315" y="0"/>
                  </a:moveTo>
                  <a:lnTo>
                    <a:pt x="1066558" y="0"/>
                  </a:lnTo>
                  <a:lnTo>
                    <a:pt x="1066558" y="6769"/>
                  </a:lnTo>
                  <a:lnTo>
                    <a:pt x="1073315" y="6769"/>
                  </a:lnTo>
                  <a:lnTo>
                    <a:pt x="1073315" y="0"/>
                  </a:lnTo>
                  <a:close/>
                </a:path>
                <a:path w="1267460" h="189865">
                  <a:moveTo>
                    <a:pt x="1121816" y="182537"/>
                  </a:moveTo>
                  <a:lnTo>
                    <a:pt x="1115047" y="182537"/>
                  </a:lnTo>
                  <a:lnTo>
                    <a:pt x="1115047" y="189306"/>
                  </a:lnTo>
                  <a:lnTo>
                    <a:pt x="1121816" y="189306"/>
                  </a:lnTo>
                  <a:lnTo>
                    <a:pt x="1121816" y="182537"/>
                  </a:lnTo>
                  <a:close/>
                </a:path>
                <a:path w="1267460" h="189865">
                  <a:moveTo>
                    <a:pt x="1121816" y="136906"/>
                  </a:moveTo>
                  <a:lnTo>
                    <a:pt x="1115047" y="136906"/>
                  </a:lnTo>
                  <a:lnTo>
                    <a:pt x="1115047" y="143675"/>
                  </a:lnTo>
                  <a:lnTo>
                    <a:pt x="1121816" y="143675"/>
                  </a:lnTo>
                  <a:lnTo>
                    <a:pt x="1121816" y="136906"/>
                  </a:lnTo>
                  <a:close/>
                </a:path>
                <a:path w="1267460" h="189865">
                  <a:moveTo>
                    <a:pt x="1121816" y="91262"/>
                  </a:moveTo>
                  <a:lnTo>
                    <a:pt x="1115047" y="91262"/>
                  </a:lnTo>
                  <a:lnTo>
                    <a:pt x="1115047" y="98018"/>
                  </a:lnTo>
                  <a:lnTo>
                    <a:pt x="1121816" y="98018"/>
                  </a:lnTo>
                  <a:lnTo>
                    <a:pt x="1121816" y="91262"/>
                  </a:lnTo>
                  <a:close/>
                </a:path>
                <a:path w="1267460" h="189865">
                  <a:moveTo>
                    <a:pt x="1121816" y="45631"/>
                  </a:moveTo>
                  <a:lnTo>
                    <a:pt x="1115047" y="45631"/>
                  </a:lnTo>
                  <a:lnTo>
                    <a:pt x="1115047" y="52400"/>
                  </a:lnTo>
                  <a:lnTo>
                    <a:pt x="1121816" y="52400"/>
                  </a:lnTo>
                  <a:lnTo>
                    <a:pt x="1121816" y="45631"/>
                  </a:lnTo>
                  <a:close/>
                </a:path>
                <a:path w="1267460" h="189865">
                  <a:moveTo>
                    <a:pt x="1121816" y="0"/>
                  </a:moveTo>
                  <a:lnTo>
                    <a:pt x="1115047" y="0"/>
                  </a:lnTo>
                  <a:lnTo>
                    <a:pt x="1115047" y="6769"/>
                  </a:lnTo>
                  <a:lnTo>
                    <a:pt x="1121816" y="6769"/>
                  </a:lnTo>
                  <a:lnTo>
                    <a:pt x="1121816" y="0"/>
                  </a:lnTo>
                  <a:close/>
                </a:path>
                <a:path w="1267460" h="189865">
                  <a:moveTo>
                    <a:pt x="1170305" y="182537"/>
                  </a:moveTo>
                  <a:lnTo>
                    <a:pt x="1163535" y="182537"/>
                  </a:lnTo>
                  <a:lnTo>
                    <a:pt x="1163535" y="189306"/>
                  </a:lnTo>
                  <a:lnTo>
                    <a:pt x="1170305" y="189306"/>
                  </a:lnTo>
                  <a:lnTo>
                    <a:pt x="1170305" y="182537"/>
                  </a:lnTo>
                  <a:close/>
                </a:path>
                <a:path w="1267460" h="189865">
                  <a:moveTo>
                    <a:pt x="1170305" y="136906"/>
                  </a:moveTo>
                  <a:lnTo>
                    <a:pt x="1163535" y="136906"/>
                  </a:lnTo>
                  <a:lnTo>
                    <a:pt x="1163535" y="143675"/>
                  </a:lnTo>
                  <a:lnTo>
                    <a:pt x="1170305" y="143675"/>
                  </a:lnTo>
                  <a:lnTo>
                    <a:pt x="1170305" y="136906"/>
                  </a:lnTo>
                  <a:close/>
                </a:path>
                <a:path w="1267460" h="189865">
                  <a:moveTo>
                    <a:pt x="1170305" y="91262"/>
                  </a:moveTo>
                  <a:lnTo>
                    <a:pt x="1163535" y="91262"/>
                  </a:lnTo>
                  <a:lnTo>
                    <a:pt x="1163535" y="98018"/>
                  </a:lnTo>
                  <a:lnTo>
                    <a:pt x="1170305" y="98018"/>
                  </a:lnTo>
                  <a:lnTo>
                    <a:pt x="1170305" y="91262"/>
                  </a:lnTo>
                  <a:close/>
                </a:path>
                <a:path w="1267460" h="189865">
                  <a:moveTo>
                    <a:pt x="1170305" y="45631"/>
                  </a:moveTo>
                  <a:lnTo>
                    <a:pt x="1163535" y="45631"/>
                  </a:lnTo>
                  <a:lnTo>
                    <a:pt x="1163535" y="52400"/>
                  </a:lnTo>
                  <a:lnTo>
                    <a:pt x="1170305" y="52400"/>
                  </a:lnTo>
                  <a:lnTo>
                    <a:pt x="1170305" y="45631"/>
                  </a:lnTo>
                  <a:close/>
                </a:path>
                <a:path w="1267460" h="189865">
                  <a:moveTo>
                    <a:pt x="1170305" y="0"/>
                  </a:moveTo>
                  <a:lnTo>
                    <a:pt x="1163535" y="0"/>
                  </a:lnTo>
                  <a:lnTo>
                    <a:pt x="1163535" y="6769"/>
                  </a:lnTo>
                  <a:lnTo>
                    <a:pt x="1170305" y="6769"/>
                  </a:lnTo>
                  <a:lnTo>
                    <a:pt x="1170305" y="0"/>
                  </a:lnTo>
                  <a:close/>
                </a:path>
                <a:path w="1267460" h="189865">
                  <a:moveTo>
                    <a:pt x="1218755" y="182537"/>
                  </a:moveTo>
                  <a:lnTo>
                    <a:pt x="1211986" y="182537"/>
                  </a:lnTo>
                  <a:lnTo>
                    <a:pt x="1211986" y="189306"/>
                  </a:lnTo>
                  <a:lnTo>
                    <a:pt x="1218755" y="189306"/>
                  </a:lnTo>
                  <a:lnTo>
                    <a:pt x="1218755" y="182537"/>
                  </a:lnTo>
                  <a:close/>
                </a:path>
                <a:path w="1267460" h="189865">
                  <a:moveTo>
                    <a:pt x="1218755" y="136906"/>
                  </a:moveTo>
                  <a:lnTo>
                    <a:pt x="1211986" y="136906"/>
                  </a:lnTo>
                  <a:lnTo>
                    <a:pt x="1211986" y="143675"/>
                  </a:lnTo>
                  <a:lnTo>
                    <a:pt x="1218755" y="143675"/>
                  </a:lnTo>
                  <a:lnTo>
                    <a:pt x="1218755" y="136906"/>
                  </a:lnTo>
                  <a:close/>
                </a:path>
                <a:path w="1267460" h="189865">
                  <a:moveTo>
                    <a:pt x="1218755" y="91262"/>
                  </a:moveTo>
                  <a:lnTo>
                    <a:pt x="1211986" y="91262"/>
                  </a:lnTo>
                  <a:lnTo>
                    <a:pt x="1211986" y="98018"/>
                  </a:lnTo>
                  <a:lnTo>
                    <a:pt x="1218755" y="98018"/>
                  </a:lnTo>
                  <a:lnTo>
                    <a:pt x="1218755" y="91262"/>
                  </a:lnTo>
                  <a:close/>
                </a:path>
                <a:path w="1267460" h="189865">
                  <a:moveTo>
                    <a:pt x="1218755" y="45631"/>
                  </a:moveTo>
                  <a:lnTo>
                    <a:pt x="1211986" y="45631"/>
                  </a:lnTo>
                  <a:lnTo>
                    <a:pt x="1211986" y="52400"/>
                  </a:lnTo>
                  <a:lnTo>
                    <a:pt x="1218755" y="52400"/>
                  </a:lnTo>
                  <a:lnTo>
                    <a:pt x="1218755" y="45631"/>
                  </a:lnTo>
                  <a:close/>
                </a:path>
                <a:path w="1267460" h="189865">
                  <a:moveTo>
                    <a:pt x="1218755" y="0"/>
                  </a:moveTo>
                  <a:lnTo>
                    <a:pt x="1211986" y="0"/>
                  </a:lnTo>
                  <a:lnTo>
                    <a:pt x="1211986" y="6769"/>
                  </a:lnTo>
                  <a:lnTo>
                    <a:pt x="1218755" y="6769"/>
                  </a:lnTo>
                  <a:lnTo>
                    <a:pt x="1218755" y="0"/>
                  </a:lnTo>
                  <a:close/>
                </a:path>
                <a:path w="1267460" h="189865">
                  <a:moveTo>
                    <a:pt x="1267231" y="182537"/>
                  </a:moveTo>
                  <a:lnTo>
                    <a:pt x="1260475" y="182537"/>
                  </a:lnTo>
                  <a:lnTo>
                    <a:pt x="1260475" y="189306"/>
                  </a:lnTo>
                  <a:lnTo>
                    <a:pt x="1267231" y="189306"/>
                  </a:lnTo>
                  <a:lnTo>
                    <a:pt x="1267231" y="182537"/>
                  </a:lnTo>
                  <a:close/>
                </a:path>
                <a:path w="1267460" h="189865">
                  <a:moveTo>
                    <a:pt x="1267231" y="136906"/>
                  </a:moveTo>
                  <a:lnTo>
                    <a:pt x="1260475" y="136906"/>
                  </a:lnTo>
                  <a:lnTo>
                    <a:pt x="1260475" y="143675"/>
                  </a:lnTo>
                  <a:lnTo>
                    <a:pt x="1267231" y="143675"/>
                  </a:lnTo>
                  <a:lnTo>
                    <a:pt x="1267231" y="136906"/>
                  </a:lnTo>
                  <a:close/>
                </a:path>
                <a:path w="1267460" h="189865">
                  <a:moveTo>
                    <a:pt x="1267231" y="91262"/>
                  </a:moveTo>
                  <a:lnTo>
                    <a:pt x="1260475" y="91262"/>
                  </a:lnTo>
                  <a:lnTo>
                    <a:pt x="1260475" y="98018"/>
                  </a:lnTo>
                  <a:lnTo>
                    <a:pt x="1267231" y="98018"/>
                  </a:lnTo>
                  <a:lnTo>
                    <a:pt x="1267231" y="91262"/>
                  </a:lnTo>
                  <a:close/>
                </a:path>
                <a:path w="1267460" h="189865">
                  <a:moveTo>
                    <a:pt x="1267231" y="45631"/>
                  </a:moveTo>
                  <a:lnTo>
                    <a:pt x="1260475" y="45631"/>
                  </a:lnTo>
                  <a:lnTo>
                    <a:pt x="1260475" y="52400"/>
                  </a:lnTo>
                  <a:lnTo>
                    <a:pt x="1267231" y="52400"/>
                  </a:lnTo>
                  <a:lnTo>
                    <a:pt x="1267231" y="45631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3156267" y="614756"/>
              <a:ext cx="443230" cy="372110"/>
            </a:xfrm>
            <a:custGeom>
              <a:avLst/>
              <a:gdLst/>
              <a:ahLst/>
              <a:cxnLst/>
              <a:rect l="l" t="t" r="r" b="b"/>
              <a:pathLst>
                <a:path w="443229" h="372109">
                  <a:moveTo>
                    <a:pt x="6769" y="319443"/>
                  </a:moveTo>
                  <a:lnTo>
                    <a:pt x="0" y="319443"/>
                  </a:lnTo>
                  <a:lnTo>
                    <a:pt x="0" y="326212"/>
                  </a:lnTo>
                  <a:lnTo>
                    <a:pt x="6769" y="326212"/>
                  </a:lnTo>
                  <a:lnTo>
                    <a:pt x="6769" y="319443"/>
                  </a:lnTo>
                  <a:close/>
                </a:path>
                <a:path w="443229" h="372109">
                  <a:moveTo>
                    <a:pt x="6769" y="273824"/>
                  </a:moveTo>
                  <a:lnTo>
                    <a:pt x="0" y="273824"/>
                  </a:lnTo>
                  <a:lnTo>
                    <a:pt x="0" y="280593"/>
                  </a:lnTo>
                  <a:lnTo>
                    <a:pt x="6769" y="280593"/>
                  </a:lnTo>
                  <a:lnTo>
                    <a:pt x="6769" y="273824"/>
                  </a:lnTo>
                  <a:close/>
                </a:path>
                <a:path w="443229" h="372109">
                  <a:moveTo>
                    <a:pt x="55257" y="319443"/>
                  </a:moveTo>
                  <a:lnTo>
                    <a:pt x="48488" y="319443"/>
                  </a:lnTo>
                  <a:lnTo>
                    <a:pt x="48488" y="326212"/>
                  </a:lnTo>
                  <a:lnTo>
                    <a:pt x="55257" y="326212"/>
                  </a:lnTo>
                  <a:lnTo>
                    <a:pt x="55257" y="319443"/>
                  </a:lnTo>
                  <a:close/>
                </a:path>
                <a:path w="443229" h="372109">
                  <a:moveTo>
                    <a:pt x="55257" y="273824"/>
                  </a:moveTo>
                  <a:lnTo>
                    <a:pt x="48488" y="273824"/>
                  </a:lnTo>
                  <a:lnTo>
                    <a:pt x="48488" y="280593"/>
                  </a:lnTo>
                  <a:lnTo>
                    <a:pt x="55257" y="280593"/>
                  </a:lnTo>
                  <a:lnTo>
                    <a:pt x="55257" y="273824"/>
                  </a:lnTo>
                  <a:close/>
                </a:path>
                <a:path w="443229" h="372109">
                  <a:moveTo>
                    <a:pt x="55257" y="228193"/>
                  </a:moveTo>
                  <a:lnTo>
                    <a:pt x="48488" y="228193"/>
                  </a:lnTo>
                  <a:lnTo>
                    <a:pt x="48488" y="234962"/>
                  </a:lnTo>
                  <a:lnTo>
                    <a:pt x="55257" y="234962"/>
                  </a:lnTo>
                  <a:lnTo>
                    <a:pt x="55257" y="228193"/>
                  </a:lnTo>
                  <a:close/>
                </a:path>
                <a:path w="443229" h="372109">
                  <a:moveTo>
                    <a:pt x="55257" y="182537"/>
                  </a:moveTo>
                  <a:lnTo>
                    <a:pt x="48488" y="182537"/>
                  </a:lnTo>
                  <a:lnTo>
                    <a:pt x="48488" y="189306"/>
                  </a:lnTo>
                  <a:lnTo>
                    <a:pt x="55257" y="189306"/>
                  </a:lnTo>
                  <a:lnTo>
                    <a:pt x="55257" y="182537"/>
                  </a:lnTo>
                  <a:close/>
                </a:path>
                <a:path w="443229" h="372109">
                  <a:moveTo>
                    <a:pt x="103746" y="319443"/>
                  </a:moveTo>
                  <a:lnTo>
                    <a:pt x="96977" y="319443"/>
                  </a:lnTo>
                  <a:lnTo>
                    <a:pt x="96977" y="326212"/>
                  </a:lnTo>
                  <a:lnTo>
                    <a:pt x="103746" y="326212"/>
                  </a:lnTo>
                  <a:lnTo>
                    <a:pt x="103746" y="319443"/>
                  </a:lnTo>
                  <a:close/>
                </a:path>
                <a:path w="443229" h="372109">
                  <a:moveTo>
                    <a:pt x="103746" y="273824"/>
                  </a:moveTo>
                  <a:lnTo>
                    <a:pt x="96977" y="273824"/>
                  </a:lnTo>
                  <a:lnTo>
                    <a:pt x="96977" y="280593"/>
                  </a:lnTo>
                  <a:lnTo>
                    <a:pt x="103746" y="280593"/>
                  </a:lnTo>
                  <a:lnTo>
                    <a:pt x="103746" y="273824"/>
                  </a:lnTo>
                  <a:close/>
                </a:path>
                <a:path w="443229" h="372109">
                  <a:moveTo>
                    <a:pt x="103746" y="228193"/>
                  </a:moveTo>
                  <a:lnTo>
                    <a:pt x="96977" y="228193"/>
                  </a:lnTo>
                  <a:lnTo>
                    <a:pt x="96977" y="234962"/>
                  </a:lnTo>
                  <a:lnTo>
                    <a:pt x="103746" y="234962"/>
                  </a:lnTo>
                  <a:lnTo>
                    <a:pt x="103746" y="228193"/>
                  </a:lnTo>
                  <a:close/>
                </a:path>
                <a:path w="443229" h="372109">
                  <a:moveTo>
                    <a:pt x="103746" y="182537"/>
                  </a:moveTo>
                  <a:lnTo>
                    <a:pt x="96977" y="182537"/>
                  </a:lnTo>
                  <a:lnTo>
                    <a:pt x="96977" y="189306"/>
                  </a:lnTo>
                  <a:lnTo>
                    <a:pt x="103746" y="189306"/>
                  </a:lnTo>
                  <a:lnTo>
                    <a:pt x="103746" y="182537"/>
                  </a:lnTo>
                  <a:close/>
                </a:path>
                <a:path w="443229" h="372109">
                  <a:moveTo>
                    <a:pt x="103746" y="136918"/>
                  </a:moveTo>
                  <a:lnTo>
                    <a:pt x="96977" y="136918"/>
                  </a:lnTo>
                  <a:lnTo>
                    <a:pt x="96977" y="143675"/>
                  </a:lnTo>
                  <a:lnTo>
                    <a:pt x="103746" y="143675"/>
                  </a:lnTo>
                  <a:lnTo>
                    <a:pt x="103746" y="136918"/>
                  </a:lnTo>
                  <a:close/>
                </a:path>
                <a:path w="443229" h="372109">
                  <a:moveTo>
                    <a:pt x="103746" y="91236"/>
                  </a:moveTo>
                  <a:lnTo>
                    <a:pt x="96977" y="91236"/>
                  </a:lnTo>
                  <a:lnTo>
                    <a:pt x="96977" y="98018"/>
                  </a:lnTo>
                  <a:lnTo>
                    <a:pt x="103746" y="98018"/>
                  </a:lnTo>
                  <a:lnTo>
                    <a:pt x="103746" y="91236"/>
                  </a:lnTo>
                  <a:close/>
                </a:path>
                <a:path w="443229" h="372109">
                  <a:moveTo>
                    <a:pt x="103746" y="45618"/>
                  </a:moveTo>
                  <a:lnTo>
                    <a:pt x="96977" y="45618"/>
                  </a:lnTo>
                  <a:lnTo>
                    <a:pt x="96977" y="52387"/>
                  </a:lnTo>
                  <a:lnTo>
                    <a:pt x="103746" y="52387"/>
                  </a:lnTo>
                  <a:lnTo>
                    <a:pt x="103746" y="45618"/>
                  </a:lnTo>
                  <a:close/>
                </a:path>
                <a:path w="443229" h="372109">
                  <a:moveTo>
                    <a:pt x="152234" y="319443"/>
                  </a:moveTo>
                  <a:lnTo>
                    <a:pt x="145465" y="319443"/>
                  </a:lnTo>
                  <a:lnTo>
                    <a:pt x="145465" y="326212"/>
                  </a:lnTo>
                  <a:lnTo>
                    <a:pt x="152234" y="326212"/>
                  </a:lnTo>
                  <a:lnTo>
                    <a:pt x="152234" y="319443"/>
                  </a:lnTo>
                  <a:close/>
                </a:path>
                <a:path w="443229" h="372109">
                  <a:moveTo>
                    <a:pt x="152234" y="273824"/>
                  </a:moveTo>
                  <a:lnTo>
                    <a:pt x="145465" y="273824"/>
                  </a:lnTo>
                  <a:lnTo>
                    <a:pt x="145465" y="280593"/>
                  </a:lnTo>
                  <a:lnTo>
                    <a:pt x="152234" y="280593"/>
                  </a:lnTo>
                  <a:lnTo>
                    <a:pt x="152234" y="273824"/>
                  </a:lnTo>
                  <a:close/>
                </a:path>
                <a:path w="443229" h="372109">
                  <a:moveTo>
                    <a:pt x="152234" y="228193"/>
                  </a:moveTo>
                  <a:lnTo>
                    <a:pt x="145465" y="228193"/>
                  </a:lnTo>
                  <a:lnTo>
                    <a:pt x="145465" y="234962"/>
                  </a:lnTo>
                  <a:lnTo>
                    <a:pt x="152234" y="234962"/>
                  </a:lnTo>
                  <a:lnTo>
                    <a:pt x="152234" y="228193"/>
                  </a:lnTo>
                  <a:close/>
                </a:path>
                <a:path w="443229" h="372109">
                  <a:moveTo>
                    <a:pt x="152234" y="182537"/>
                  </a:moveTo>
                  <a:lnTo>
                    <a:pt x="145465" y="182537"/>
                  </a:lnTo>
                  <a:lnTo>
                    <a:pt x="145465" y="189306"/>
                  </a:lnTo>
                  <a:lnTo>
                    <a:pt x="152234" y="189306"/>
                  </a:lnTo>
                  <a:lnTo>
                    <a:pt x="152234" y="182537"/>
                  </a:lnTo>
                  <a:close/>
                </a:path>
                <a:path w="443229" h="372109">
                  <a:moveTo>
                    <a:pt x="152234" y="136918"/>
                  </a:moveTo>
                  <a:lnTo>
                    <a:pt x="145465" y="136918"/>
                  </a:lnTo>
                  <a:lnTo>
                    <a:pt x="145465" y="143675"/>
                  </a:lnTo>
                  <a:lnTo>
                    <a:pt x="152234" y="143675"/>
                  </a:lnTo>
                  <a:lnTo>
                    <a:pt x="152234" y="136918"/>
                  </a:lnTo>
                  <a:close/>
                </a:path>
                <a:path w="443229" h="372109">
                  <a:moveTo>
                    <a:pt x="152234" y="91236"/>
                  </a:moveTo>
                  <a:lnTo>
                    <a:pt x="145465" y="91236"/>
                  </a:lnTo>
                  <a:lnTo>
                    <a:pt x="145465" y="98018"/>
                  </a:lnTo>
                  <a:lnTo>
                    <a:pt x="152234" y="98018"/>
                  </a:lnTo>
                  <a:lnTo>
                    <a:pt x="152234" y="91236"/>
                  </a:lnTo>
                  <a:close/>
                </a:path>
                <a:path w="443229" h="372109">
                  <a:moveTo>
                    <a:pt x="152234" y="45618"/>
                  </a:moveTo>
                  <a:lnTo>
                    <a:pt x="145465" y="45618"/>
                  </a:lnTo>
                  <a:lnTo>
                    <a:pt x="145465" y="52387"/>
                  </a:lnTo>
                  <a:lnTo>
                    <a:pt x="152234" y="52387"/>
                  </a:lnTo>
                  <a:lnTo>
                    <a:pt x="152234" y="45618"/>
                  </a:lnTo>
                  <a:close/>
                </a:path>
                <a:path w="443229" h="372109">
                  <a:moveTo>
                    <a:pt x="152234" y="0"/>
                  </a:moveTo>
                  <a:lnTo>
                    <a:pt x="145465" y="0"/>
                  </a:lnTo>
                  <a:lnTo>
                    <a:pt x="145465" y="6769"/>
                  </a:lnTo>
                  <a:lnTo>
                    <a:pt x="152234" y="6769"/>
                  </a:lnTo>
                  <a:lnTo>
                    <a:pt x="152234" y="0"/>
                  </a:lnTo>
                  <a:close/>
                </a:path>
                <a:path w="443229" h="372109">
                  <a:moveTo>
                    <a:pt x="200685" y="319443"/>
                  </a:moveTo>
                  <a:lnTo>
                    <a:pt x="193916" y="319443"/>
                  </a:lnTo>
                  <a:lnTo>
                    <a:pt x="193916" y="326212"/>
                  </a:lnTo>
                  <a:lnTo>
                    <a:pt x="200685" y="326212"/>
                  </a:lnTo>
                  <a:lnTo>
                    <a:pt x="200685" y="319443"/>
                  </a:lnTo>
                  <a:close/>
                </a:path>
                <a:path w="443229" h="372109">
                  <a:moveTo>
                    <a:pt x="200685" y="273824"/>
                  </a:moveTo>
                  <a:lnTo>
                    <a:pt x="193916" y="273824"/>
                  </a:lnTo>
                  <a:lnTo>
                    <a:pt x="193916" y="280593"/>
                  </a:lnTo>
                  <a:lnTo>
                    <a:pt x="200685" y="280593"/>
                  </a:lnTo>
                  <a:lnTo>
                    <a:pt x="200685" y="273824"/>
                  </a:lnTo>
                  <a:close/>
                </a:path>
                <a:path w="443229" h="372109">
                  <a:moveTo>
                    <a:pt x="200685" y="228193"/>
                  </a:moveTo>
                  <a:lnTo>
                    <a:pt x="193916" y="228193"/>
                  </a:lnTo>
                  <a:lnTo>
                    <a:pt x="193916" y="234962"/>
                  </a:lnTo>
                  <a:lnTo>
                    <a:pt x="200685" y="234962"/>
                  </a:lnTo>
                  <a:lnTo>
                    <a:pt x="200685" y="228193"/>
                  </a:lnTo>
                  <a:close/>
                </a:path>
                <a:path w="443229" h="372109">
                  <a:moveTo>
                    <a:pt x="200685" y="182537"/>
                  </a:moveTo>
                  <a:lnTo>
                    <a:pt x="193916" y="182537"/>
                  </a:lnTo>
                  <a:lnTo>
                    <a:pt x="193916" y="189306"/>
                  </a:lnTo>
                  <a:lnTo>
                    <a:pt x="200685" y="189306"/>
                  </a:lnTo>
                  <a:lnTo>
                    <a:pt x="200685" y="182537"/>
                  </a:lnTo>
                  <a:close/>
                </a:path>
                <a:path w="443229" h="372109">
                  <a:moveTo>
                    <a:pt x="200685" y="136918"/>
                  </a:moveTo>
                  <a:lnTo>
                    <a:pt x="193916" y="136918"/>
                  </a:lnTo>
                  <a:lnTo>
                    <a:pt x="193916" y="143675"/>
                  </a:lnTo>
                  <a:lnTo>
                    <a:pt x="200685" y="143675"/>
                  </a:lnTo>
                  <a:lnTo>
                    <a:pt x="200685" y="136918"/>
                  </a:lnTo>
                  <a:close/>
                </a:path>
                <a:path w="443229" h="372109">
                  <a:moveTo>
                    <a:pt x="200685" y="91236"/>
                  </a:moveTo>
                  <a:lnTo>
                    <a:pt x="193916" y="91236"/>
                  </a:lnTo>
                  <a:lnTo>
                    <a:pt x="193916" y="98018"/>
                  </a:lnTo>
                  <a:lnTo>
                    <a:pt x="200685" y="98018"/>
                  </a:lnTo>
                  <a:lnTo>
                    <a:pt x="200685" y="91236"/>
                  </a:lnTo>
                  <a:close/>
                </a:path>
                <a:path w="443229" h="372109">
                  <a:moveTo>
                    <a:pt x="200685" y="45618"/>
                  </a:moveTo>
                  <a:lnTo>
                    <a:pt x="193916" y="45618"/>
                  </a:lnTo>
                  <a:lnTo>
                    <a:pt x="193916" y="52387"/>
                  </a:lnTo>
                  <a:lnTo>
                    <a:pt x="200685" y="52387"/>
                  </a:lnTo>
                  <a:lnTo>
                    <a:pt x="200685" y="45618"/>
                  </a:lnTo>
                  <a:close/>
                </a:path>
                <a:path w="443229" h="372109">
                  <a:moveTo>
                    <a:pt x="200685" y="0"/>
                  </a:moveTo>
                  <a:lnTo>
                    <a:pt x="193916" y="0"/>
                  </a:lnTo>
                  <a:lnTo>
                    <a:pt x="193916" y="6769"/>
                  </a:lnTo>
                  <a:lnTo>
                    <a:pt x="200685" y="6769"/>
                  </a:lnTo>
                  <a:lnTo>
                    <a:pt x="200685" y="0"/>
                  </a:lnTo>
                  <a:close/>
                </a:path>
                <a:path w="443229" h="372109">
                  <a:moveTo>
                    <a:pt x="249174" y="319443"/>
                  </a:moveTo>
                  <a:lnTo>
                    <a:pt x="242417" y="319443"/>
                  </a:lnTo>
                  <a:lnTo>
                    <a:pt x="242417" y="326212"/>
                  </a:lnTo>
                  <a:lnTo>
                    <a:pt x="249174" y="326212"/>
                  </a:lnTo>
                  <a:lnTo>
                    <a:pt x="249174" y="319443"/>
                  </a:lnTo>
                  <a:close/>
                </a:path>
                <a:path w="443229" h="372109">
                  <a:moveTo>
                    <a:pt x="249174" y="273824"/>
                  </a:moveTo>
                  <a:lnTo>
                    <a:pt x="242417" y="273824"/>
                  </a:lnTo>
                  <a:lnTo>
                    <a:pt x="242417" y="280593"/>
                  </a:lnTo>
                  <a:lnTo>
                    <a:pt x="249174" y="280593"/>
                  </a:lnTo>
                  <a:lnTo>
                    <a:pt x="249174" y="273824"/>
                  </a:lnTo>
                  <a:close/>
                </a:path>
                <a:path w="443229" h="372109">
                  <a:moveTo>
                    <a:pt x="249174" y="228193"/>
                  </a:moveTo>
                  <a:lnTo>
                    <a:pt x="242417" y="228193"/>
                  </a:lnTo>
                  <a:lnTo>
                    <a:pt x="242417" y="234962"/>
                  </a:lnTo>
                  <a:lnTo>
                    <a:pt x="249174" y="234962"/>
                  </a:lnTo>
                  <a:lnTo>
                    <a:pt x="249174" y="228193"/>
                  </a:lnTo>
                  <a:close/>
                </a:path>
                <a:path w="443229" h="372109">
                  <a:moveTo>
                    <a:pt x="249174" y="182537"/>
                  </a:moveTo>
                  <a:lnTo>
                    <a:pt x="242417" y="182537"/>
                  </a:lnTo>
                  <a:lnTo>
                    <a:pt x="242417" y="189306"/>
                  </a:lnTo>
                  <a:lnTo>
                    <a:pt x="249174" y="189306"/>
                  </a:lnTo>
                  <a:lnTo>
                    <a:pt x="249174" y="182537"/>
                  </a:lnTo>
                  <a:close/>
                </a:path>
                <a:path w="443229" h="372109">
                  <a:moveTo>
                    <a:pt x="249174" y="136918"/>
                  </a:moveTo>
                  <a:lnTo>
                    <a:pt x="242417" y="136918"/>
                  </a:lnTo>
                  <a:lnTo>
                    <a:pt x="242417" y="143675"/>
                  </a:lnTo>
                  <a:lnTo>
                    <a:pt x="249174" y="143675"/>
                  </a:lnTo>
                  <a:lnTo>
                    <a:pt x="249174" y="136918"/>
                  </a:lnTo>
                  <a:close/>
                </a:path>
                <a:path w="443229" h="372109">
                  <a:moveTo>
                    <a:pt x="249174" y="91236"/>
                  </a:moveTo>
                  <a:lnTo>
                    <a:pt x="242417" y="91236"/>
                  </a:lnTo>
                  <a:lnTo>
                    <a:pt x="242417" y="98018"/>
                  </a:lnTo>
                  <a:lnTo>
                    <a:pt x="249174" y="98018"/>
                  </a:lnTo>
                  <a:lnTo>
                    <a:pt x="249174" y="91236"/>
                  </a:lnTo>
                  <a:close/>
                </a:path>
                <a:path w="443229" h="372109">
                  <a:moveTo>
                    <a:pt x="249174" y="45618"/>
                  </a:moveTo>
                  <a:lnTo>
                    <a:pt x="242417" y="45618"/>
                  </a:lnTo>
                  <a:lnTo>
                    <a:pt x="242417" y="52387"/>
                  </a:lnTo>
                  <a:lnTo>
                    <a:pt x="249174" y="52387"/>
                  </a:lnTo>
                  <a:lnTo>
                    <a:pt x="249174" y="45618"/>
                  </a:lnTo>
                  <a:close/>
                </a:path>
                <a:path w="443229" h="372109">
                  <a:moveTo>
                    <a:pt x="249174" y="0"/>
                  </a:moveTo>
                  <a:lnTo>
                    <a:pt x="242417" y="0"/>
                  </a:lnTo>
                  <a:lnTo>
                    <a:pt x="242417" y="6769"/>
                  </a:lnTo>
                  <a:lnTo>
                    <a:pt x="249174" y="6769"/>
                  </a:lnTo>
                  <a:lnTo>
                    <a:pt x="249174" y="0"/>
                  </a:lnTo>
                  <a:close/>
                </a:path>
                <a:path w="443229" h="372109">
                  <a:moveTo>
                    <a:pt x="297675" y="319443"/>
                  </a:moveTo>
                  <a:lnTo>
                    <a:pt x="290906" y="319443"/>
                  </a:lnTo>
                  <a:lnTo>
                    <a:pt x="290906" y="326212"/>
                  </a:lnTo>
                  <a:lnTo>
                    <a:pt x="297675" y="326212"/>
                  </a:lnTo>
                  <a:lnTo>
                    <a:pt x="297675" y="319443"/>
                  </a:lnTo>
                  <a:close/>
                </a:path>
                <a:path w="443229" h="372109">
                  <a:moveTo>
                    <a:pt x="297675" y="273824"/>
                  </a:moveTo>
                  <a:lnTo>
                    <a:pt x="290906" y="273824"/>
                  </a:lnTo>
                  <a:lnTo>
                    <a:pt x="290906" y="280593"/>
                  </a:lnTo>
                  <a:lnTo>
                    <a:pt x="297675" y="280593"/>
                  </a:lnTo>
                  <a:lnTo>
                    <a:pt x="297675" y="273824"/>
                  </a:lnTo>
                  <a:close/>
                </a:path>
                <a:path w="443229" h="372109">
                  <a:moveTo>
                    <a:pt x="297675" y="228193"/>
                  </a:moveTo>
                  <a:lnTo>
                    <a:pt x="290906" y="228193"/>
                  </a:lnTo>
                  <a:lnTo>
                    <a:pt x="290906" y="234962"/>
                  </a:lnTo>
                  <a:lnTo>
                    <a:pt x="297675" y="234962"/>
                  </a:lnTo>
                  <a:lnTo>
                    <a:pt x="297675" y="228193"/>
                  </a:lnTo>
                  <a:close/>
                </a:path>
                <a:path w="443229" h="372109">
                  <a:moveTo>
                    <a:pt x="297675" y="182537"/>
                  </a:moveTo>
                  <a:lnTo>
                    <a:pt x="290906" y="182537"/>
                  </a:lnTo>
                  <a:lnTo>
                    <a:pt x="290906" y="189306"/>
                  </a:lnTo>
                  <a:lnTo>
                    <a:pt x="297675" y="189306"/>
                  </a:lnTo>
                  <a:lnTo>
                    <a:pt x="297675" y="182537"/>
                  </a:lnTo>
                  <a:close/>
                </a:path>
                <a:path w="443229" h="372109">
                  <a:moveTo>
                    <a:pt x="297675" y="136918"/>
                  </a:moveTo>
                  <a:lnTo>
                    <a:pt x="290906" y="136918"/>
                  </a:lnTo>
                  <a:lnTo>
                    <a:pt x="290906" y="143675"/>
                  </a:lnTo>
                  <a:lnTo>
                    <a:pt x="297675" y="143675"/>
                  </a:lnTo>
                  <a:lnTo>
                    <a:pt x="297675" y="136918"/>
                  </a:lnTo>
                  <a:close/>
                </a:path>
                <a:path w="443229" h="372109">
                  <a:moveTo>
                    <a:pt x="297675" y="91236"/>
                  </a:moveTo>
                  <a:lnTo>
                    <a:pt x="290906" y="91236"/>
                  </a:lnTo>
                  <a:lnTo>
                    <a:pt x="290906" y="98018"/>
                  </a:lnTo>
                  <a:lnTo>
                    <a:pt x="297675" y="98018"/>
                  </a:lnTo>
                  <a:lnTo>
                    <a:pt x="297675" y="91236"/>
                  </a:lnTo>
                  <a:close/>
                </a:path>
                <a:path w="443229" h="372109">
                  <a:moveTo>
                    <a:pt x="297675" y="45618"/>
                  </a:moveTo>
                  <a:lnTo>
                    <a:pt x="290906" y="45618"/>
                  </a:lnTo>
                  <a:lnTo>
                    <a:pt x="290906" y="52387"/>
                  </a:lnTo>
                  <a:lnTo>
                    <a:pt x="297675" y="52387"/>
                  </a:lnTo>
                  <a:lnTo>
                    <a:pt x="297675" y="45618"/>
                  </a:lnTo>
                  <a:close/>
                </a:path>
                <a:path w="443229" h="372109">
                  <a:moveTo>
                    <a:pt x="297675" y="0"/>
                  </a:moveTo>
                  <a:lnTo>
                    <a:pt x="290906" y="0"/>
                  </a:lnTo>
                  <a:lnTo>
                    <a:pt x="290906" y="6769"/>
                  </a:lnTo>
                  <a:lnTo>
                    <a:pt x="297675" y="6769"/>
                  </a:lnTo>
                  <a:lnTo>
                    <a:pt x="297675" y="0"/>
                  </a:lnTo>
                  <a:close/>
                </a:path>
                <a:path w="443229" h="372109">
                  <a:moveTo>
                    <a:pt x="346163" y="319443"/>
                  </a:moveTo>
                  <a:lnTo>
                    <a:pt x="339394" y="319443"/>
                  </a:lnTo>
                  <a:lnTo>
                    <a:pt x="339394" y="326212"/>
                  </a:lnTo>
                  <a:lnTo>
                    <a:pt x="346163" y="326212"/>
                  </a:lnTo>
                  <a:lnTo>
                    <a:pt x="346163" y="319443"/>
                  </a:lnTo>
                  <a:close/>
                </a:path>
                <a:path w="443229" h="372109">
                  <a:moveTo>
                    <a:pt x="346163" y="273824"/>
                  </a:moveTo>
                  <a:lnTo>
                    <a:pt x="339394" y="273824"/>
                  </a:lnTo>
                  <a:lnTo>
                    <a:pt x="339394" y="280593"/>
                  </a:lnTo>
                  <a:lnTo>
                    <a:pt x="346163" y="280593"/>
                  </a:lnTo>
                  <a:lnTo>
                    <a:pt x="346163" y="273824"/>
                  </a:lnTo>
                  <a:close/>
                </a:path>
                <a:path w="443229" h="372109">
                  <a:moveTo>
                    <a:pt x="346163" y="228193"/>
                  </a:moveTo>
                  <a:lnTo>
                    <a:pt x="339394" y="228193"/>
                  </a:lnTo>
                  <a:lnTo>
                    <a:pt x="339394" y="234962"/>
                  </a:lnTo>
                  <a:lnTo>
                    <a:pt x="346163" y="234962"/>
                  </a:lnTo>
                  <a:lnTo>
                    <a:pt x="346163" y="228193"/>
                  </a:lnTo>
                  <a:close/>
                </a:path>
                <a:path w="443229" h="372109">
                  <a:moveTo>
                    <a:pt x="346163" y="182537"/>
                  </a:moveTo>
                  <a:lnTo>
                    <a:pt x="339394" y="182537"/>
                  </a:lnTo>
                  <a:lnTo>
                    <a:pt x="339394" y="189306"/>
                  </a:lnTo>
                  <a:lnTo>
                    <a:pt x="346163" y="189306"/>
                  </a:lnTo>
                  <a:lnTo>
                    <a:pt x="346163" y="182537"/>
                  </a:lnTo>
                  <a:close/>
                </a:path>
                <a:path w="443229" h="372109">
                  <a:moveTo>
                    <a:pt x="346163" y="136918"/>
                  </a:moveTo>
                  <a:lnTo>
                    <a:pt x="339394" y="136918"/>
                  </a:lnTo>
                  <a:lnTo>
                    <a:pt x="339394" y="143675"/>
                  </a:lnTo>
                  <a:lnTo>
                    <a:pt x="346163" y="143675"/>
                  </a:lnTo>
                  <a:lnTo>
                    <a:pt x="346163" y="136918"/>
                  </a:lnTo>
                  <a:close/>
                </a:path>
                <a:path w="443229" h="372109">
                  <a:moveTo>
                    <a:pt x="346163" y="91236"/>
                  </a:moveTo>
                  <a:lnTo>
                    <a:pt x="339394" y="91236"/>
                  </a:lnTo>
                  <a:lnTo>
                    <a:pt x="339394" y="98018"/>
                  </a:lnTo>
                  <a:lnTo>
                    <a:pt x="346163" y="98018"/>
                  </a:lnTo>
                  <a:lnTo>
                    <a:pt x="346163" y="91236"/>
                  </a:lnTo>
                  <a:close/>
                </a:path>
                <a:path w="443229" h="372109">
                  <a:moveTo>
                    <a:pt x="346163" y="45618"/>
                  </a:moveTo>
                  <a:lnTo>
                    <a:pt x="339394" y="45618"/>
                  </a:lnTo>
                  <a:lnTo>
                    <a:pt x="339394" y="52387"/>
                  </a:lnTo>
                  <a:lnTo>
                    <a:pt x="346163" y="52387"/>
                  </a:lnTo>
                  <a:lnTo>
                    <a:pt x="346163" y="45618"/>
                  </a:lnTo>
                  <a:close/>
                </a:path>
                <a:path w="443229" h="372109">
                  <a:moveTo>
                    <a:pt x="346163" y="0"/>
                  </a:moveTo>
                  <a:lnTo>
                    <a:pt x="339394" y="0"/>
                  </a:lnTo>
                  <a:lnTo>
                    <a:pt x="339394" y="6769"/>
                  </a:lnTo>
                  <a:lnTo>
                    <a:pt x="346163" y="6769"/>
                  </a:lnTo>
                  <a:lnTo>
                    <a:pt x="346163" y="0"/>
                  </a:lnTo>
                  <a:close/>
                </a:path>
                <a:path w="443229" h="372109">
                  <a:moveTo>
                    <a:pt x="394614" y="365099"/>
                  </a:moveTo>
                  <a:lnTo>
                    <a:pt x="387845" y="365099"/>
                  </a:lnTo>
                  <a:lnTo>
                    <a:pt x="387845" y="371868"/>
                  </a:lnTo>
                  <a:lnTo>
                    <a:pt x="394614" y="371868"/>
                  </a:lnTo>
                  <a:lnTo>
                    <a:pt x="394614" y="365099"/>
                  </a:lnTo>
                  <a:close/>
                </a:path>
                <a:path w="443229" h="372109">
                  <a:moveTo>
                    <a:pt x="394614" y="319443"/>
                  </a:moveTo>
                  <a:lnTo>
                    <a:pt x="387845" y="319443"/>
                  </a:lnTo>
                  <a:lnTo>
                    <a:pt x="387845" y="326212"/>
                  </a:lnTo>
                  <a:lnTo>
                    <a:pt x="394614" y="326212"/>
                  </a:lnTo>
                  <a:lnTo>
                    <a:pt x="394614" y="319443"/>
                  </a:lnTo>
                  <a:close/>
                </a:path>
                <a:path w="443229" h="372109">
                  <a:moveTo>
                    <a:pt x="394614" y="273824"/>
                  </a:moveTo>
                  <a:lnTo>
                    <a:pt x="387845" y="273824"/>
                  </a:lnTo>
                  <a:lnTo>
                    <a:pt x="387845" y="280593"/>
                  </a:lnTo>
                  <a:lnTo>
                    <a:pt x="394614" y="280593"/>
                  </a:lnTo>
                  <a:lnTo>
                    <a:pt x="394614" y="273824"/>
                  </a:lnTo>
                  <a:close/>
                </a:path>
                <a:path w="443229" h="372109">
                  <a:moveTo>
                    <a:pt x="394614" y="228193"/>
                  </a:moveTo>
                  <a:lnTo>
                    <a:pt x="387845" y="228193"/>
                  </a:lnTo>
                  <a:lnTo>
                    <a:pt x="387845" y="234962"/>
                  </a:lnTo>
                  <a:lnTo>
                    <a:pt x="394614" y="234962"/>
                  </a:lnTo>
                  <a:lnTo>
                    <a:pt x="394614" y="228193"/>
                  </a:lnTo>
                  <a:close/>
                </a:path>
                <a:path w="443229" h="372109">
                  <a:moveTo>
                    <a:pt x="394614" y="182537"/>
                  </a:moveTo>
                  <a:lnTo>
                    <a:pt x="387845" y="182537"/>
                  </a:lnTo>
                  <a:lnTo>
                    <a:pt x="387845" y="189306"/>
                  </a:lnTo>
                  <a:lnTo>
                    <a:pt x="394614" y="189306"/>
                  </a:lnTo>
                  <a:lnTo>
                    <a:pt x="394614" y="182537"/>
                  </a:lnTo>
                  <a:close/>
                </a:path>
                <a:path w="443229" h="372109">
                  <a:moveTo>
                    <a:pt x="394614" y="136918"/>
                  </a:moveTo>
                  <a:lnTo>
                    <a:pt x="387845" y="136918"/>
                  </a:lnTo>
                  <a:lnTo>
                    <a:pt x="387845" y="143675"/>
                  </a:lnTo>
                  <a:lnTo>
                    <a:pt x="394614" y="143675"/>
                  </a:lnTo>
                  <a:lnTo>
                    <a:pt x="394614" y="136918"/>
                  </a:lnTo>
                  <a:close/>
                </a:path>
                <a:path w="443229" h="372109">
                  <a:moveTo>
                    <a:pt x="394614" y="91236"/>
                  </a:moveTo>
                  <a:lnTo>
                    <a:pt x="387845" y="91236"/>
                  </a:lnTo>
                  <a:lnTo>
                    <a:pt x="387845" y="98018"/>
                  </a:lnTo>
                  <a:lnTo>
                    <a:pt x="394614" y="98018"/>
                  </a:lnTo>
                  <a:lnTo>
                    <a:pt x="394614" y="91236"/>
                  </a:lnTo>
                  <a:close/>
                </a:path>
                <a:path w="443229" h="372109">
                  <a:moveTo>
                    <a:pt x="394614" y="45618"/>
                  </a:moveTo>
                  <a:lnTo>
                    <a:pt x="387845" y="45618"/>
                  </a:lnTo>
                  <a:lnTo>
                    <a:pt x="387845" y="52387"/>
                  </a:lnTo>
                  <a:lnTo>
                    <a:pt x="394614" y="52387"/>
                  </a:lnTo>
                  <a:lnTo>
                    <a:pt x="394614" y="45618"/>
                  </a:lnTo>
                  <a:close/>
                </a:path>
                <a:path w="443229" h="372109">
                  <a:moveTo>
                    <a:pt x="394614" y="0"/>
                  </a:moveTo>
                  <a:lnTo>
                    <a:pt x="387845" y="0"/>
                  </a:lnTo>
                  <a:lnTo>
                    <a:pt x="387845" y="6769"/>
                  </a:lnTo>
                  <a:lnTo>
                    <a:pt x="394614" y="6769"/>
                  </a:lnTo>
                  <a:lnTo>
                    <a:pt x="394614" y="0"/>
                  </a:lnTo>
                  <a:close/>
                </a:path>
                <a:path w="443229" h="372109">
                  <a:moveTo>
                    <a:pt x="443090" y="365099"/>
                  </a:moveTo>
                  <a:lnTo>
                    <a:pt x="436333" y="365099"/>
                  </a:lnTo>
                  <a:lnTo>
                    <a:pt x="436333" y="371868"/>
                  </a:lnTo>
                  <a:lnTo>
                    <a:pt x="443090" y="371868"/>
                  </a:lnTo>
                  <a:lnTo>
                    <a:pt x="443090" y="365099"/>
                  </a:lnTo>
                  <a:close/>
                </a:path>
                <a:path w="443229" h="372109">
                  <a:moveTo>
                    <a:pt x="443090" y="319443"/>
                  </a:moveTo>
                  <a:lnTo>
                    <a:pt x="436333" y="319443"/>
                  </a:lnTo>
                  <a:lnTo>
                    <a:pt x="436333" y="326212"/>
                  </a:lnTo>
                  <a:lnTo>
                    <a:pt x="443090" y="326212"/>
                  </a:lnTo>
                  <a:lnTo>
                    <a:pt x="443090" y="319443"/>
                  </a:lnTo>
                  <a:close/>
                </a:path>
                <a:path w="443229" h="372109">
                  <a:moveTo>
                    <a:pt x="443090" y="273824"/>
                  </a:moveTo>
                  <a:lnTo>
                    <a:pt x="436333" y="273824"/>
                  </a:lnTo>
                  <a:lnTo>
                    <a:pt x="436333" y="280593"/>
                  </a:lnTo>
                  <a:lnTo>
                    <a:pt x="443090" y="280593"/>
                  </a:lnTo>
                  <a:lnTo>
                    <a:pt x="443090" y="273824"/>
                  </a:lnTo>
                  <a:close/>
                </a:path>
                <a:path w="443229" h="372109">
                  <a:moveTo>
                    <a:pt x="443090" y="228193"/>
                  </a:moveTo>
                  <a:lnTo>
                    <a:pt x="436333" y="228193"/>
                  </a:lnTo>
                  <a:lnTo>
                    <a:pt x="436333" y="234962"/>
                  </a:lnTo>
                  <a:lnTo>
                    <a:pt x="443090" y="234962"/>
                  </a:lnTo>
                  <a:lnTo>
                    <a:pt x="443090" y="228193"/>
                  </a:lnTo>
                  <a:close/>
                </a:path>
                <a:path w="443229" h="372109">
                  <a:moveTo>
                    <a:pt x="443090" y="182537"/>
                  </a:moveTo>
                  <a:lnTo>
                    <a:pt x="436333" y="182537"/>
                  </a:lnTo>
                  <a:lnTo>
                    <a:pt x="436333" y="189306"/>
                  </a:lnTo>
                  <a:lnTo>
                    <a:pt x="443090" y="189306"/>
                  </a:lnTo>
                  <a:lnTo>
                    <a:pt x="443090" y="182537"/>
                  </a:lnTo>
                  <a:close/>
                </a:path>
                <a:path w="443229" h="372109">
                  <a:moveTo>
                    <a:pt x="443090" y="136918"/>
                  </a:moveTo>
                  <a:lnTo>
                    <a:pt x="436333" y="136918"/>
                  </a:lnTo>
                  <a:lnTo>
                    <a:pt x="436333" y="143675"/>
                  </a:lnTo>
                  <a:lnTo>
                    <a:pt x="443090" y="143675"/>
                  </a:lnTo>
                  <a:lnTo>
                    <a:pt x="443090" y="136918"/>
                  </a:lnTo>
                  <a:close/>
                </a:path>
                <a:path w="443229" h="372109">
                  <a:moveTo>
                    <a:pt x="443090" y="91236"/>
                  </a:moveTo>
                  <a:lnTo>
                    <a:pt x="436333" y="91236"/>
                  </a:lnTo>
                  <a:lnTo>
                    <a:pt x="436333" y="98018"/>
                  </a:lnTo>
                  <a:lnTo>
                    <a:pt x="443090" y="98018"/>
                  </a:lnTo>
                  <a:lnTo>
                    <a:pt x="443090" y="91236"/>
                  </a:lnTo>
                  <a:close/>
                </a:path>
                <a:path w="443229" h="372109">
                  <a:moveTo>
                    <a:pt x="443090" y="45618"/>
                  </a:moveTo>
                  <a:lnTo>
                    <a:pt x="436333" y="45618"/>
                  </a:lnTo>
                  <a:lnTo>
                    <a:pt x="436333" y="52387"/>
                  </a:lnTo>
                  <a:lnTo>
                    <a:pt x="443090" y="52387"/>
                  </a:lnTo>
                  <a:lnTo>
                    <a:pt x="443090" y="45618"/>
                  </a:lnTo>
                  <a:close/>
                </a:path>
                <a:path w="443229" h="372109">
                  <a:moveTo>
                    <a:pt x="443090" y="0"/>
                  </a:moveTo>
                  <a:lnTo>
                    <a:pt x="436333" y="0"/>
                  </a:lnTo>
                  <a:lnTo>
                    <a:pt x="436333" y="6769"/>
                  </a:lnTo>
                  <a:lnTo>
                    <a:pt x="443090" y="6769"/>
                  </a:lnTo>
                  <a:lnTo>
                    <a:pt x="443090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3301733" y="569099"/>
              <a:ext cx="297815" cy="52705"/>
            </a:xfrm>
            <a:custGeom>
              <a:avLst/>
              <a:gdLst/>
              <a:ahLst/>
              <a:cxnLst/>
              <a:rect l="l" t="t" r="r" b="b"/>
              <a:pathLst>
                <a:path w="297814" h="52704">
                  <a:moveTo>
                    <a:pt x="6769" y="0"/>
                  </a:moveTo>
                  <a:lnTo>
                    <a:pt x="0" y="0"/>
                  </a:lnTo>
                  <a:lnTo>
                    <a:pt x="0" y="6756"/>
                  </a:lnTo>
                  <a:lnTo>
                    <a:pt x="6769" y="6756"/>
                  </a:lnTo>
                  <a:lnTo>
                    <a:pt x="6769" y="0"/>
                  </a:lnTo>
                  <a:close/>
                </a:path>
                <a:path w="297814" h="52704">
                  <a:moveTo>
                    <a:pt x="55219" y="0"/>
                  </a:moveTo>
                  <a:lnTo>
                    <a:pt x="48450" y="0"/>
                  </a:lnTo>
                  <a:lnTo>
                    <a:pt x="48450" y="6756"/>
                  </a:lnTo>
                  <a:lnTo>
                    <a:pt x="55219" y="6756"/>
                  </a:lnTo>
                  <a:lnTo>
                    <a:pt x="55219" y="0"/>
                  </a:lnTo>
                  <a:close/>
                </a:path>
                <a:path w="297814" h="52704">
                  <a:moveTo>
                    <a:pt x="103708" y="0"/>
                  </a:moveTo>
                  <a:lnTo>
                    <a:pt x="96951" y="0"/>
                  </a:lnTo>
                  <a:lnTo>
                    <a:pt x="96951" y="6756"/>
                  </a:lnTo>
                  <a:lnTo>
                    <a:pt x="103708" y="6756"/>
                  </a:lnTo>
                  <a:lnTo>
                    <a:pt x="103708" y="0"/>
                  </a:lnTo>
                  <a:close/>
                </a:path>
                <a:path w="297814" h="52704">
                  <a:moveTo>
                    <a:pt x="152209" y="0"/>
                  </a:moveTo>
                  <a:lnTo>
                    <a:pt x="145440" y="0"/>
                  </a:lnTo>
                  <a:lnTo>
                    <a:pt x="145440" y="6756"/>
                  </a:lnTo>
                  <a:lnTo>
                    <a:pt x="152209" y="6756"/>
                  </a:lnTo>
                  <a:lnTo>
                    <a:pt x="152209" y="0"/>
                  </a:lnTo>
                  <a:close/>
                </a:path>
                <a:path w="297814" h="52704">
                  <a:moveTo>
                    <a:pt x="200698" y="0"/>
                  </a:moveTo>
                  <a:lnTo>
                    <a:pt x="193929" y="0"/>
                  </a:lnTo>
                  <a:lnTo>
                    <a:pt x="193929" y="6756"/>
                  </a:lnTo>
                  <a:lnTo>
                    <a:pt x="200698" y="6756"/>
                  </a:lnTo>
                  <a:lnTo>
                    <a:pt x="200698" y="0"/>
                  </a:lnTo>
                  <a:close/>
                </a:path>
                <a:path w="297814" h="52704">
                  <a:moveTo>
                    <a:pt x="249148" y="0"/>
                  </a:moveTo>
                  <a:lnTo>
                    <a:pt x="242379" y="0"/>
                  </a:lnTo>
                  <a:lnTo>
                    <a:pt x="242379" y="6756"/>
                  </a:lnTo>
                  <a:lnTo>
                    <a:pt x="249148" y="6756"/>
                  </a:lnTo>
                  <a:lnTo>
                    <a:pt x="249148" y="0"/>
                  </a:lnTo>
                  <a:close/>
                </a:path>
                <a:path w="297814" h="52704">
                  <a:moveTo>
                    <a:pt x="297624" y="45656"/>
                  </a:moveTo>
                  <a:lnTo>
                    <a:pt x="290868" y="45656"/>
                  </a:lnTo>
                  <a:lnTo>
                    <a:pt x="290868" y="52425"/>
                  </a:lnTo>
                  <a:lnTo>
                    <a:pt x="297624" y="52425"/>
                  </a:lnTo>
                  <a:lnTo>
                    <a:pt x="297624" y="45656"/>
                  </a:lnTo>
                  <a:close/>
                </a:path>
                <a:path w="297814" h="52704">
                  <a:moveTo>
                    <a:pt x="297624" y="0"/>
                  </a:moveTo>
                  <a:lnTo>
                    <a:pt x="290868" y="0"/>
                  </a:lnTo>
                  <a:lnTo>
                    <a:pt x="290868" y="6756"/>
                  </a:lnTo>
                  <a:lnTo>
                    <a:pt x="297624" y="6756"/>
                  </a:lnTo>
                  <a:lnTo>
                    <a:pt x="297624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217079" y="2075180"/>
              <a:ext cx="1267460" cy="326390"/>
            </a:xfrm>
            <a:custGeom>
              <a:avLst/>
              <a:gdLst/>
              <a:ahLst/>
              <a:cxnLst/>
              <a:rect l="l" t="t" r="r" b="b"/>
              <a:pathLst>
                <a:path w="1267460" h="326389">
                  <a:moveTo>
                    <a:pt x="6769" y="91236"/>
                  </a:moveTo>
                  <a:lnTo>
                    <a:pt x="0" y="91236"/>
                  </a:lnTo>
                  <a:lnTo>
                    <a:pt x="0" y="98005"/>
                  </a:lnTo>
                  <a:lnTo>
                    <a:pt x="6769" y="98005"/>
                  </a:lnTo>
                  <a:lnTo>
                    <a:pt x="6769" y="91236"/>
                  </a:lnTo>
                  <a:close/>
                </a:path>
                <a:path w="1267460" h="326389">
                  <a:moveTo>
                    <a:pt x="6769" y="45618"/>
                  </a:moveTo>
                  <a:lnTo>
                    <a:pt x="0" y="45618"/>
                  </a:lnTo>
                  <a:lnTo>
                    <a:pt x="0" y="52387"/>
                  </a:lnTo>
                  <a:lnTo>
                    <a:pt x="6769" y="52387"/>
                  </a:lnTo>
                  <a:lnTo>
                    <a:pt x="6769" y="45618"/>
                  </a:lnTo>
                  <a:close/>
                </a:path>
                <a:path w="1267460" h="326389">
                  <a:moveTo>
                    <a:pt x="6769" y="0"/>
                  </a:moveTo>
                  <a:lnTo>
                    <a:pt x="0" y="0"/>
                  </a:lnTo>
                  <a:lnTo>
                    <a:pt x="0" y="6769"/>
                  </a:lnTo>
                  <a:lnTo>
                    <a:pt x="6769" y="6769"/>
                  </a:lnTo>
                  <a:lnTo>
                    <a:pt x="6769" y="0"/>
                  </a:lnTo>
                  <a:close/>
                </a:path>
                <a:path w="1267460" h="326389">
                  <a:moveTo>
                    <a:pt x="55257" y="91236"/>
                  </a:moveTo>
                  <a:lnTo>
                    <a:pt x="48475" y="91236"/>
                  </a:lnTo>
                  <a:lnTo>
                    <a:pt x="48475" y="98005"/>
                  </a:lnTo>
                  <a:lnTo>
                    <a:pt x="55257" y="98005"/>
                  </a:lnTo>
                  <a:lnTo>
                    <a:pt x="55257" y="91236"/>
                  </a:lnTo>
                  <a:close/>
                </a:path>
                <a:path w="1267460" h="326389">
                  <a:moveTo>
                    <a:pt x="55257" y="45618"/>
                  </a:moveTo>
                  <a:lnTo>
                    <a:pt x="48475" y="45618"/>
                  </a:lnTo>
                  <a:lnTo>
                    <a:pt x="48475" y="52387"/>
                  </a:lnTo>
                  <a:lnTo>
                    <a:pt x="55257" y="52387"/>
                  </a:lnTo>
                  <a:lnTo>
                    <a:pt x="55257" y="45618"/>
                  </a:lnTo>
                  <a:close/>
                </a:path>
                <a:path w="1267460" h="326389">
                  <a:moveTo>
                    <a:pt x="55257" y="0"/>
                  </a:moveTo>
                  <a:lnTo>
                    <a:pt x="48475" y="0"/>
                  </a:lnTo>
                  <a:lnTo>
                    <a:pt x="48475" y="6769"/>
                  </a:lnTo>
                  <a:lnTo>
                    <a:pt x="55257" y="6769"/>
                  </a:lnTo>
                  <a:lnTo>
                    <a:pt x="55257" y="0"/>
                  </a:lnTo>
                  <a:close/>
                </a:path>
                <a:path w="1267460" h="326389">
                  <a:moveTo>
                    <a:pt x="103708" y="91236"/>
                  </a:moveTo>
                  <a:lnTo>
                    <a:pt x="96951" y="91236"/>
                  </a:lnTo>
                  <a:lnTo>
                    <a:pt x="96951" y="98005"/>
                  </a:lnTo>
                  <a:lnTo>
                    <a:pt x="103708" y="98005"/>
                  </a:lnTo>
                  <a:lnTo>
                    <a:pt x="103708" y="91236"/>
                  </a:lnTo>
                  <a:close/>
                </a:path>
                <a:path w="1267460" h="326389">
                  <a:moveTo>
                    <a:pt x="103708" y="45618"/>
                  </a:moveTo>
                  <a:lnTo>
                    <a:pt x="96951" y="45618"/>
                  </a:lnTo>
                  <a:lnTo>
                    <a:pt x="96951" y="52387"/>
                  </a:lnTo>
                  <a:lnTo>
                    <a:pt x="103708" y="52387"/>
                  </a:lnTo>
                  <a:lnTo>
                    <a:pt x="103708" y="45618"/>
                  </a:lnTo>
                  <a:close/>
                </a:path>
                <a:path w="1267460" h="326389">
                  <a:moveTo>
                    <a:pt x="152196" y="45618"/>
                  </a:moveTo>
                  <a:lnTo>
                    <a:pt x="145427" y="45618"/>
                  </a:lnTo>
                  <a:lnTo>
                    <a:pt x="145427" y="52387"/>
                  </a:lnTo>
                  <a:lnTo>
                    <a:pt x="152196" y="52387"/>
                  </a:lnTo>
                  <a:lnTo>
                    <a:pt x="152196" y="45618"/>
                  </a:lnTo>
                  <a:close/>
                </a:path>
                <a:path w="1267460" h="326389">
                  <a:moveTo>
                    <a:pt x="200685" y="45618"/>
                  </a:moveTo>
                  <a:lnTo>
                    <a:pt x="193916" y="45618"/>
                  </a:lnTo>
                  <a:lnTo>
                    <a:pt x="193916" y="52387"/>
                  </a:lnTo>
                  <a:lnTo>
                    <a:pt x="200685" y="52387"/>
                  </a:lnTo>
                  <a:lnTo>
                    <a:pt x="200685" y="45618"/>
                  </a:lnTo>
                  <a:close/>
                </a:path>
                <a:path w="1267460" h="326389">
                  <a:moveTo>
                    <a:pt x="249174" y="45618"/>
                  </a:moveTo>
                  <a:lnTo>
                    <a:pt x="242417" y="45618"/>
                  </a:lnTo>
                  <a:lnTo>
                    <a:pt x="242417" y="52387"/>
                  </a:lnTo>
                  <a:lnTo>
                    <a:pt x="249174" y="52387"/>
                  </a:lnTo>
                  <a:lnTo>
                    <a:pt x="249174" y="45618"/>
                  </a:lnTo>
                  <a:close/>
                </a:path>
                <a:path w="1267460" h="326389">
                  <a:moveTo>
                    <a:pt x="297637" y="45618"/>
                  </a:moveTo>
                  <a:lnTo>
                    <a:pt x="290868" y="45618"/>
                  </a:lnTo>
                  <a:lnTo>
                    <a:pt x="290868" y="52387"/>
                  </a:lnTo>
                  <a:lnTo>
                    <a:pt x="297637" y="52387"/>
                  </a:lnTo>
                  <a:lnTo>
                    <a:pt x="297637" y="45618"/>
                  </a:lnTo>
                  <a:close/>
                </a:path>
                <a:path w="1267460" h="326389">
                  <a:moveTo>
                    <a:pt x="346125" y="45618"/>
                  </a:moveTo>
                  <a:lnTo>
                    <a:pt x="339356" y="45618"/>
                  </a:lnTo>
                  <a:lnTo>
                    <a:pt x="339356" y="52387"/>
                  </a:lnTo>
                  <a:lnTo>
                    <a:pt x="346125" y="52387"/>
                  </a:lnTo>
                  <a:lnTo>
                    <a:pt x="346125" y="45618"/>
                  </a:lnTo>
                  <a:close/>
                </a:path>
                <a:path w="1267460" h="326389">
                  <a:moveTo>
                    <a:pt x="491553" y="45618"/>
                  </a:moveTo>
                  <a:lnTo>
                    <a:pt x="484784" y="45618"/>
                  </a:lnTo>
                  <a:lnTo>
                    <a:pt x="484784" y="52387"/>
                  </a:lnTo>
                  <a:lnTo>
                    <a:pt x="491553" y="52387"/>
                  </a:lnTo>
                  <a:lnTo>
                    <a:pt x="491553" y="45618"/>
                  </a:lnTo>
                  <a:close/>
                </a:path>
                <a:path w="1267460" h="326389">
                  <a:moveTo>
                    <a:pt x="685482" y="45618"/>
                  </a:moveTo>
                  <a:lnTo>
                    <a:pt x="678713" y="45618"/>
                  </a:lnTo>
                  <a:lnTo>
                    <a:pt x="678713" y="52387"/>
                  </a:lnTo>
                  <a:lnTo>
                    <a:pt x="685482" y="52387"/>
                  </a:lnTo>
                  <a:lnTo>
                    <a:pt x="685482" y="45618"/>
                  </a:lnTo>
                  <a:close/>
                </a:path>
                <a:path w="1267460" h="326389">
                  <a:moveTo>
                    <a:pt x="733958" y="91236"/>
                  </a:moveTo>
                  <a:lnTo>
                    <a:pt x="727202" y="91236"/>
                  </a:lnTo>
                  <a:lnTo>
                    <a:pt x="727202" y="98005"/>
                  </a:lnTo>
                  <a:lnTo>
                    <a:pt x="733958" y="98005"/>
                  </a:lnTo>
                  <a:lnTo>
                    <a:pt x="733958" y="91236"/>
                  </a:lnTo>
                  <a:close/>
                </a:path>
                <a:path w="1267460" h="326389">
                  <a:moveTo>
                    <a:pt x="733958" y="45618"/>
                  </a:moveTo>
                  <a:lnTo>
                    <a:pt x="727202" y="45618"/>
                  </a:lnTo>
                  <a:lnTo>
                    <a:pt x="727202" y="52387"/>
                  </a:lnTo>
                  <a:lnTo>
                    <a:pt x="733958" y="52387"/>
                  </a:lnTo>
                  <a:lnTo>
                    <a:pt x="733958" y="45618"/>
                  </a:lnTo>
                  <a:close/>
                </a:path>
                <a:path w="1267460" h="326389">
                  <a:moveTo>
                    <a:pt x="782459" y="136893"/>
                  </a:moveTo>
                  <a:lnTo>
                    <a:pt x="775690" y="136893"/>
                  </a:lnTo>
                  <a:lnTo>
                    <a:pt x="775690" y="143662"/>
                  </a:lnTo>
                  <a:lnTo>
                    <a:pt x="782459" y="143662"/>
                  </a:lnTo>
                  <a:lnTo>
                    <a:pt x="782459" y="136893"/>
                  </a:lnTo>
                  <a:close/>
                </a:path>
                <a:path w="1267460" h="326389">
                  <a:moveTo>
                    <a:pt x="782459" y="91236"/>
                  </a:moveTo>
                  <a:lnTo>
                    <a:pt x="775690" y="91236"/>
                  </a:lnTo>
                  <a:lnTo>
                    <a:pt x="775690" y="98005"/>
                  </a:lnTo>
                  <a:lnTo>
                    <a:pt x="782459" y="98005"/>
                  </a:lnTo>
                  <a:lnTo>
                    <a:pt x="782459" y="91236"/>
                  </a:lnTo>
                  <a:close/>
                </a:path>
                <a:path w="1267460" h="326389">
                  <a:moveTo>
                    <a:pt x="782459" y="45618"/>
                  </a:moveTo>
                  <a:lnTo>
                    <a:pt x="775690" y="45618"/>
                  </a:lnTo>
                  <a:lnTo>
                    <a:pt x="775690" y="52387"/>
                  </a:lnTo>
                  <a:lnTo>
                    <a:pt x="782459" y="52387"/>
                  </a:lnTo>
                  <a:lnTo>
                    <a:pt x="782459" y="45618"/>
                  </a:lnTo>
                  <a:close/>
                </a:path>
                <a:path w="1267460" h="326389">
                  <a:moveTo>
                    <a:pt x="830910" y="228180"/>
                  </a:moveTo>
                  <a:lnTo>
                    <a:pt x="824141" y="228180"/>
                  </a:lnTo>
                  <a:lnTo>
                    <a:pt x="824141" y="234962"/>
                  </a:lnTo>
                  <a:lnTo>
                    <a:pt x="830910" y="234962"/>
                  </a:lnTo>
                  <a:lnTo>
                    <a:pt x="830910" y="228180"/>
                  </a:lnTo>
                  <a:close/>
                </a:path>
                <a:path w="1267460" h="326389">
                  <a:moveTo>
                    <a:pt x="830910" y="182537"/>
                  </a:moveTo>
                  <a:lnTo>
                    <a:pt x="824141" y="182537"/>
                  </a:lnTo>
                  <a:lnTo>
                    <a:pt x="824141" y="189306"/>
                  </a:lnTo>
                  <a:lnTo>
                    <a:pt x="830910" y="189306"/>
                  </a:lnTo>
                  <a:lnTo>
                    <a:pt x="830910" y="182537"/>
                  </a:lnTo>
                  <a:close/>
                </a:path>
                <a:path w="1267460" h="326389">
                  <a:moveTo>
                    <a:pt x="830910" y="136893"/>
                  </a:moveTo>
                  <a:lnTo>
                    <a:pt x="824141" y="136893"/>
                  </a:lnTo>
                  <a:lnTo>
                    <a:pt x="824141" y="143662"/>
                  </a:lnTo>
                  <a:lnTo>
                    <a:pt x="830910" y="143662"/>
                  </a:lnTo>
                  <a:lnTo>
                    <a:pt x="830910" y="136893"/>
                  </a:lnTo>
                  <a:close/>
                </a:path>
                <a:path w="1267460" h="326389">
                  <a:moveTo>
                    <a:pt x="830910" y="91236"/>
                  </a:moveTo>
                  <a:lnTo>
                    <a:pt x="824141" y="91236"/>
                  </a:lnTo>
                  <a:lnTo>
                    <a:pt x="824141" y="98005"/>
                  </a:lnTo>
                  <a:lnTo>
                    <a:pt x="830910" y="98005"/>
                  </a:lnTo>
                  <a:lnTo>
                    <a:pt x="830910" y="91236"/>
                  </a:lnTo>
                  <a:close/>
                </a:path>
                <a:path w="1267460" h="326389">
                  <a:moveTo>
                    <a:pt x="830910" y="45618"/>
                  </a:moveTo>
                  <a:lnTo>
                    <a:pt x="824141" y="45618"/>
                  </a:lnTo>
                  <a:lnTo>
                    <a:pt x="824141" y="52387"/>
                  </a:lnTo>
                  <a:lnTo>
                    <a:pt x="830910" y="52387"/>
                  </a:lnTo>
                  <a:lnTo>
                    <a:pt x="830910" y="45618"/>
                  </a:lnTo>
                  <a:close/>
                </a:path>
                <a:path w="1267460" h="326389">
                  <a:moveTo>
                    <a:pt x="879411" y="273812"/>
                  </a:moveTo>
                  <a:lnTo>
                    <a:pt x="872642" y="273812"/>
                  </a:lnTo>
                  <a:lnTo>
                    <a:pt x="872642" y="280581"/>
                  </a:lnTo>
                  <a:lnTo>
                    <a:pt x="879411" y="280581"/>
                  </a:lnTo>
                  <a:lnTo>
                    <a:pt x="879411" y="273812"/>
                  </a:lnTo>
                  <a:close/>
                </a:path>
                <a:path w="1267460" h="326389">
                  <a:moveTo>
                    <a:pt x="879411" y="228180"/>
                  </a:moveTo>
                  <a:lnTo>
                    <a:pt x="872642" y="228180"/>
                  </a:lnTo>
                  <a:lnTo>
                    <a:pt x="872642" y="234962"/>
                  </a:lnTo>
                  <a:lnTo>
                    <a:pt x="879411" y="234962"/>
                  </a:lnTo>
                  <a:lnTo>
                    <a:pt x="879411" y="228180"/>
                  </a:lnTo>
                  <a:close/>
                </a:path>
                <a:path w="1267460" h="326389">
                  <a:moveTo>
                    <a:pt x="879411" y="182537"/>
                  </a:moveTo>
                  <a:lnTo>
                    <a:pt x="872642" y="182537"/>
                  </a:lnTo>
                  <a:lnTo>
                    <a:pt x="872642" y="189306"/>
                  </a:lnTo>
                  <a:lnTo>
                    <a:pt x="879411" y="189306"/>
                  </a:lnTo>
                  <a:lnTo>
                    <a:pt x="879411" y="182537"/>
                  </a:lnTo>
                  <a:close/>
                </a:path>
                <a:path w="1267460" h="326389">
                  <a:moveTo>
                    <a:pt x="879411" y="136893"/>
                  </a:moveTo>
                  <a:lnTo>
                    <a:pt x="872642" y="136893"/>
                  </a:lnTo>
                  <a:lnTo>
                    <a:pt x="872642" y="143662"/>
                  </a:lnTo>
                  <a:lnTo>
                    <a:pt x="879411" y="143662"/>
                  </a:lnTo>
                  <a:lnTo>
                    <a:pt x="879411" y="136893"/>
                  </a:lnTo>
                  <a:close/>
                </a:path>
                <a:path w="1267460" h="326389">
                  <a:moveTo>
                    <a:pt x="879411" y="91236"/>
                  </a:moveTo>
                  <a:lnTo>
                    <a:pt x="872642" y="91236"/>
                  </a:lnTo>
                  <a:lnTo>
                    <a:pt x="872642" y="98005"/>
                  </a:lnTo>
                  <a:lnTo>
                    <a:pt x="879411" y="98005"/>
                  </a:lnTo>
                  <a:lnTo>
                    <a:pt x="879411" y="91236"/>
                  </a:lnTo>
                  <a:close/>
                </a:path>
                <a:path w="1267460" h="326389">
                  <a:moveTo>
                    <a:pt x="879411" y="45618"/>
                  </a:moveTo>
                  <a:lnTo>
                    <a:pt x="872642" y="45618"/>
                  </a:lnTo>
                  <a:lnTo>
                    <a:pt x="872642" y="52387"/>
                  </a:lnTo>
                  <a:lnTo>
                    <a:pt x="879411" y="52387"/>
                  </a:lnTo>
                  <a:lnTo>
                    <a:pt x="879411" y="45618"/>
                  </a:lnTo>
                  <a:close/>
                </a:path>
                <a:path w="1267460" h="326389">
                  <a:moveTo>
                    <a:pt x="927887" y="273812"/>
                  </a:moveTo>
                  <a:lnTo>
                    <a:pt x="921118" y="273812"/>
                  </a:lnTo>
                  <a:lnTo>
                    <a:pt x="921118" y="280581"/>
                  </a:lnTo>
                  <a:lnTo>
                    <a:pt x="927887" y="280581"/>
                  </a:lnTo>
                  <a:lnTo>
                    <a:pt x="927887" y="273812"/>
                  </a:lnTo>
                  <a:close/>
                </a:path>
                <a:path w="1267460" h="326389">
                  <a:moveTo>
                    <a:pt x="927887" y="228180"/>
                  </a:moveTo>
                  <a:lnTo>
                    <a:pt x="921118" y="228180"/>
                  </a:lnTo>
                  <a:lnTo>
                    <a:pt x="921118" y="234962"/>
                  </a:lnTo>
                  <a:lnTo>
                    <a:pt x="927887" y="234962"/>
                  </a:lnTo>
                  <a:lnTo>
                    <a:pt x="927887" y="228180"/>
                  </a:lnTo>
                  <a:close/>
                </a:path>
                <a:path w="1267460" h="326389">
                  <a:moveTo>
                    <a:pt x="927887" y="182537"/>
                  </a:moveTo>
                  <a:lnTo>
                    <a:pt x="921118" y="182537"/>
                  </a:lnTo>
                  <a:lnTo>
                    <a:pt x="921118" y="189306"/>
                  </a:lnTo>
                  <a:lnTo>
                    <a:pt x="927887" y="189306"/>
                  </a:lnTo>
                  <a:lnTo>
                    <a:pt x="927887" y="182537"/>
                  </a:lnTo>
                  <a:close/>
                </a:path>
                <a:path w="1267460" h="326389">
                  <a:moveTo>
                    <a:pt x="927887" y="136893"/>
                  </a:moveTo>
                  <a:lnTo>
                    <a:pt x="921118" y="136893"/>
                  </a:lnTo>
                  <a:lnTo>
                    <a:pt x="921118" y="143662"/>
                  </a:lnTo>
                  <a:lnTo>
                    <a:pt x="927887" y="143662"/>
                  </a:lnTo>
                  <a:lnTo>
                    <a:pt x="927887" y="136893"/>
                  </a:lnTo>
                  <a:close/>
                </a:path>
                <a:path w="1267460" h="326389">
                  <a:moveTo>
                    <a:pt x="927887" y="91236"/>
                  </a:moveTo>
                  <a:lnTo>
                    <a:pt x="921118" y="91236"/>
                  </a:lnTo>
                  <a:lnTo>
                    <a:pt x="921118" y="98005"/>
                  </a:lnTo>
                  <a:lnTo>
                    <a:pt x="927887" y="98005"/>
                  </a:lnTo>
                  <a:lnTo>
                    <a:pt x="927887" y="91236"/>
                  </a:lnTo>
                  <a:close/>
                </a:path>
                <a:path w="1267460" h="326389">
                  <a:moveTo>
                    <a:pt x="927887" y="45618"/>
                  </a:moveTo>
                  <a:lnTo>
                    <a:pt x="921118" y="45618"/>
                  </a:lnTo>
                  <a:lnTo>
                    <a:pt x="921118" y="52387"/>
                  </a:lnTo>
                  <a:lnTo>
                    <a:pt x="927887" y="52387"/>
                  </a:lnTo>
                  <a:lnTo>
                    <a:pt x="927887" y="45618"/>
                  </a:lnTo>
                  <a:close/>
                </a:path>
                <a:path w="1267460" h="326389">
                  <a:moveTo>
                    <a:pt x="976376" y="273812"/>
                  </a:moveTo>
                  <a:lnTo>
                    <a:pt x="969606" y="273812"/>
                  </a:lnTo>
                  <a:lnTo>
                    <a:pt x="969606" y="280581"/>
                  </a:lnTo>
                  <a:lnTo>
                    <a:pt x="976376" y="280581"/>
                  </a:lnTo>
                  <a:lnTo>
                    <a:pt x="976376" y="273812"/>
                  </a:lnTo>
                  <a:close/>
                </a:path>
                <a:path w="1267460" h="326389">
                  <a:moveTo>
                    <a:pt x="976376" y="228180"/>
                  </a:moveTo>
                  <a:lnTo>
                    <a:pt x="969606" y="228180"/>
                  </a:lnTo>
                  <a:lnTo>
                    <a:pt x="969606" y="234962"/>
                  </a:lnTo>
                  <a:lnTo>
                    <a:pt x="976376" y="234962"/>
                  </a:lnTo>
                  <a:lnTo>
                    <a:pt x="976376" y="228180"/>
                  </a:lnTo>
                  <a:close/>
                </a:path>
                <a:path w="1267460" h="326389">
                  <a:moveTo>
                    <a:pt x="976376" y="182537"/>
                  </a:moveTo>
                  <a:lnTo>
                    <a:pt x="969606" y="182537"/>
                  </a:lnTo>
                  <a:lnTo>
                    <a:pt x="969606" y="189306"/>
                  </a:lnTo>
                  <a:lnTo>
                    <a:pt x="976376" y="189306"/>
                  </a:lnTo>
                  <a:lnTo>
                    <a:pt x="976376" y="182537"/>
                  </a:lnTo>
                  <a:close/>
                </a:path>
                <a:path w="1267460" h="326389">
                  <a:moveTo>
                    <a:pt x="976376" y="136893"/>
                  </a:moveTo>
                  <a:lnTo>
                    <a:pt x="969606" y="136893"/>
                  </a:lnTo>
                  <a:lnTo>
                    <a:pt x="969606" y="143662"/>
                  </a:lnTo>
                  <a:lnTo>
                    <a:pt x="976376" y="143662"/>
                  </a:lnTo>
                  <a:lnTo>
                    <a:pt x="976376" y="136893"/>
                  </a:lnTo>
                  <a:close/>
                </a:path>
                <a:path w="1267460" h="326389">
                  <a:moveTo>
                    <a:pt x="976376" y="91236"/>
                  </a:moveTo>
                  <a:lnTo>
                    <a:pt x="969606" y="91236"/>
                  </a:lnTo>
                  <a:lnTo>
                    <a:pt x="969606" y="98005"/>
                  </a:lnTo>
                  <a:lnTo>
                    <a:pt x="976376" y="98005"/>
                  </a:lnTo>
                  <a:lnTo>
                    <a:pt x="976376" y="91236"/>
                  </a:lnTo>
                  <a:close/>
                </a:path>
                <a:path w="1267460" h="326389">
                  <a:moveTo>
                    <a:pt x="976376" y="45618"/>
                  </a:moveTo>
                  <a:lnTo>
                    <a:pt x="969606" y="45618"/>
                  </a:lnTo>
                  <a:lnTo>
                    <a:pt x="969606" y="52387"/>
                  </a:lnTo>
                  <a:lnTo>
                    <a:pt x="976376" y="52387"/>
                  </a:lnTo>
                  <a:lnTo>
                    <a:pt x="976376" y="45618"/>
                  </a:lnTo>
                  <a:close/>
                </a:path>
                <a:path w="1267460" h="326389">
                  <a:moveTo>
                    <a:pt x="1024826" y="319430"/>
                  </a:moveTo>
                  <a:lnTo>
                    <a:pt x="1018057" y="319430"/>
                  </a:lnTo>
                  <a:lnTo>
                    <a:pt x="1018057" y="326199"/>
                  </a:lnTo>
                  <a:lnTo>
                    <a:pt x="1024826" y="326199"/>
                  </a:lnTo>
                  <a:lnTo>
                    <a:pt x="1024826" y="319430"/>
                  </a:lnTo>
                  <a:close/>
                </a:path>
                <a:path w="1267460" h="326389">
                  <a:moveTo>
                    <a:pt x="1024826" y="273812"/>
                  </a:moveTo>
                  <a:lnTo>
                    <a:pt x="1018057" y="273812"/>
                  </a:lnTo>
                  <a:lnTo>
                    <a:pt x="1018057" y="280581"/>
                  </a:lnTo>
                  <a:lnTo>
                    <a:pt x="1024826" y="280581"/>
                  </a:lnTo>
                  <a:lnTo>
                    <a:pt x="1024826" y="273812"/>
                  </a:lnTo>
                  <a:close/>
                </a:path>
                <a:path w="1267460" h="326389">
                  <a:moveTo>
                    <a:pt x="1024826" y="228180"/>
                  </a:moveTo>
                  <a:lnTo>
                    <a:pt x="1018057" y="228180"/>
                  </a:lnTo>
                  <a:lnTo>
                    <a:pt x="1018057" y="234962"/>
                  </a:lnTo>
                  <a:lnTo>
                    <a:pt x="1024826" y="234962"/>
                  </a:lnTo>
                  <a:lnTo>
                    <a:pt x="1024826" y="228180"/>
                  </a:lnTo>
                  <a:close/>
                </a:path>
                <a:path w="1267460" h="326389">
                  <a:moveTo>
                    <a:pt x="1024826" y="182537"/>
                  </a:moveTo>
                  <a:lnTo>
                    <a:pt x="1018057" y="182537"/>
                  </a:lnTo>
                  <a:lnTo>
                    <a:pt x="1018057" y="189306"/>
                  </a:lnTo>
                  <a:lnTo>
                    <a:pt x="1024826" y="189306"/>
                  </a:lnTo>
                  <a:lnTo>
                    <a:pt x="1024826" y="182537"/>
                  </a:lnTo>
                  <a:close/>
                </a:path>
                <a:path w="1267460" h="326389">
                  <a:moveTo>
                    <a:pt x="1024826" y="136893"/>
                  </a:moveTo>
                  <a:lnTo>
                    <a:pt x="1018057" y="136893"/>
                  </a:lnTo>
                  <a:lnTo>
                    <a:pt x="1018057" y="143662"/>
                  </a:lnTo>
                  <a:lnTo>
                    <a:pt x="1024826" y="143662"/>
                  </a:lnTo>
                  <a:lnTo>
                    <a:pt x="1024826" y="136893"/>
                  </a:lnTo>
                  <a:close/>
                </a:path>
                <a:path w="1267460" h="326389">
                  <a:moveTo>
                    <a:pt x="1024826" y="91236"/>
                  </a:moveTo>
                  <a:lnTo>
                    <a:pt x="1018057" y="91236"/>
                  </a:lnTo>
                  <a:lnTo>
                    <a:pt x="1018057" y="98005"/>
                  </a:lnTo>
                  <a:lnTo>
                    <a:pt x="1024826" y="98005"/>
                  </a:lnTo>
                  <a:lnTo>
                    <a:pt x="1024826" y="91236"/>
                  </a:lnTo>
                  <a:close/>
                </a:path>
                <a:path w="1267460" h="326389">
                  <a:moveTo>
                    <a:pt x="1024826" y="45618"/>
                  </a:moveTo>
                  <a:lnTo>
                    <a:pt x="1018057" y="45618"/>
                  </a:lnTo>
                  <a:lnTo>
                    <a:pt x="1018057" y="52387"/>
                  </a:lnTo>
                  <a:lnTo>
                    <a:pt x="1024826" y="52387"/>
                  </a:lnTo>
                  <a:lnTo>
                    <a:pt x="1024826" y="45618"/>
                  </a:lnTo>
                  <a:close/>
                </a:path>
                <a:path w="1267460" h="326389">
                  <a:moveTo>
                    <a:pt x="1073327" y="319430"/>
                  </a:moveTo>
                  <a:lnTo>
                    <a:pt x="1066558" y="319430"/>
                  </a:lnTo>
                  <a:lnTo>
                    <a:pt x="1066558" y="326199"/>
                  </a:lnTo>
                  <a:lnTo>
                    <a:pt x="1073327" y="326199"/>
                  </a:lnTo>
                  <a:lnTo>
                    <a:pt x="1073327" y="319430"/>
                  </a:lnTo>
                  <a:close/>
                </a:path>
                <a:path w="1267460" h="326389">
                  <a:moveTo>
                    <a:pt x="1073327" y="273812"/>
                  </a:moveTo>
                  <a:lnTo>
                    <a:pt x="1066558" y="273812"/>
                  </a:lnTo>
                  <a:lnTo>
                    <a:pt x="1066558" y="280581"/>
                  </a:lnTo>
                  <a:lnTo>
                    <a:pt x="1073327" y="280581"/>
                  </a:lnTo>
                  <a:lnTo>
                    <a:pt x="1073327" y="273812"/>
                  </a:lnTo>
                  <a:close/>
                </a:path>
                <a:path w="1267460" h="326389">
                  <a:moveTo>
                    <a:pt x="1073327" y="182537"/>
                  </a:moveTo>
                  <a:lnTo>
                    <a:pt x="1066558" y="182537"/>
                  </a:lnTo>
                  <a:lnTo>
                    <a:pt x="1066558" y="189306"/>
                  </a:lnTo>
                  <a:lnTo>
                    <a:pt x="1073327" y="189306"/>
                  </a:lnTo>
                  <a:lnTo>
                    <a:pt x="1073327" y="182537"/>
                  </a:lnTo>
                  <a:close/>
                </a:path>
                <a:path w="1267460" h="326389">
                  <a:moveTo>
                    <a:pt x="1073327" y="136893"/>
                  </a:moveTo>
                  <a:lnTo>
                    <a:pt x="1066558" y="136893"/>
                  </a:lnTo>
                  <a:lnTo>
                    <a:pt x="1066558" y="143662"/>
                  </a:lnTo>
                  <a:lnTo>
                    <a:pt x="1073327" y="143662"/>
                  </a:lnTo>
                  <a:lnTo>
                    <a:pt x="1073327" y="136893"/>
                  </a:lnTo>
                  <a:close/>
                </a:path>
                <a:path w="1267460" h="326389">
                  <a:moveTo>
                    <a:pt x="1073327" y="91236"/>
                  </a:moveTo>
                  <a:lnTo>
                    <a:pt x="1066558" y="91236"/>
                  </a:lnTo>
                  <a:lnTo>
                    <a:pt x="1066558" y="98005"/>
                  </a:lnTo>
                  <a:lnTo>
                    <a:pt x="1073327" y="98005"/>
                  </a:lnTo>
                  <a:lnTo>
                    <a:pt x="1073327" y="91236"/>
                  </a:lnTo>
                  <a:close/>
                </a:path>
                <a:path w="1267460" h="326389">
                  <a:moveTo>
                    <a:pt x="1073327" y="45618"/>
                  </a:moveTo>
                  <a:lnTo>
                    <a:pt x="1066558" y="45618"/>
                  </a:lnTo>
                  <a:lnTo>
                    <a:pt x="1066558" y="52387"/>
                  </a:lnTo>
                  <a:lnTo>
                    <a:pt x="1073327" y="52387"/>
                  </a:lnTo>
                  <a:lnTo>
                    <a:pt x="1073327" y="45618"/>
                  </a:lnTo>
                  <a:close/>
                </a:path>
                <a:path w="1267460" h="326389">
                  <a:moveTo>
                    <a:pt x="1121816" y="273812"/>
                  </a:moveTo>
                  <a:lnTo>
                    <a:pt x="1115047" y="273812"/>
                  </a:lnTo>
                  <a:lnTo>
                    <a:pt x="1115047" y="280581"/>
                  </a:lnTo>
                  <a:lnTo>
                    <a:pt x="1121816" y="280581"/>
                  </a:lnTo>
                  <a:lnTo>
                    <a:pt x="1121816" y="273812"/>
                  </a:lnTo>
                  <a:close/>
                </a:path>
                <a:path w="1267460" h="326389">
                  <a:moveTo>
                    <a:pt x="1121816" y="228180"/>
                  </a:moveTo>
                  <a:lnTo>
                    <a:pt x="1115047" y="228180"/>
                  </a:lnTo>
                  <a:lnTo>
                    <a:pt x="1115047" y="234962"/>
                  </a:lnTo>
                  <a:lnTo>
                    <a:pt x="1121816" y="234962"/>
                  </a:lnTo>
                  <a:lnTo>
                    <a:pt x="1121816" y="228180"/>
                  </a:lnTo>
                  <a:close/>
                </a:path>
                <a:path w="1267460" h="326389">
                  <a:moveTo>
                    <a:pt x="1121816" y="182537"/>
                  </a:moveTo>
                  <a:lnTo>
                    <a:pt x="1115047" y="182537"/>
                  </a:lnTo>
                  <a:lnTo>
                    <a:pt x="1115047" y="189306"/>
                  </a:lnTo>
                  <a:lnTo>
                    <a:pt x="1121816" y="189306"/>
                  </a:lnTo>
                  <a:lnTo>
                    <a:pt x="1121816" y="182537"/>
                  </a:lnTo>
                  <a:close/>
                </a:path>
                <a:path w="1267460" h="326389">
                  <a:moveTo>
                    <a:pt x="1121816" y="136893"/>
                  </a:moveTo>
                  <a:lnTo>
                    <a:pt x="1115047" y="136893"/>
                  </a:lnTo>
                  <a:lnTo>
                    <a:pt x="1115047" y="143662"/>
                  </a:lnTo>
                  <a:lnTo>
                    <a:pt x="1121816" y="143662"/>
                  </a:lnTo>
                  <a:lnTo>
                    <a:pt x="1121816" y="136893"/>
                  </a:lnTo>
                  <a:close/>
                </a:path>
                <a:path w="1267460" h="326389">
                  <a:moveTo>
                    <a:pt x="1121816" y="91236"/>
                  </a:moveTo>
                  <a:lnTo>
                    <a:pt x="1115047" y="91236"/>
                  </a:lnTo>
                  <a:lnTo>
                    <a:pt x="1115047" y="98005"/>
                  </a:lnTo>
                  <a:lnTo>
                    <a:pt x="1121816" y="98005"/>
                  </a:lnTo>
                  <a:lnTo>
                    <a:pt x="1121816" y="91236"/>
                  </a:lnTo>
                  <a:close/>
                </a:path>
                <a:path w="1267460" h="326389">
                  <a:moveTo>
                    <a:pt x="1121816" y="45618"/>
                  </a:moveTo>
                  <a:lnTo>
                    <a:pt x="1115047" y="45618"/>
                  </a:lnTo>
                  <a:lnTo>
                    <a:pt x="1115047" y="52387"/>
                  </a:lnTo>
                  <a:lnTo>
                    <a:pt x="1121816" y="52387"/>
                  </a:lnTo>
                  <a:lnTo>
                    <a:pt x="1121816" y="45618"/>
                  </a:lnTo>
                  <a:close/>
                </a:path>
                <a:path w="1267460" h="326389">
                  <a:moveTo>
                    <a:pt x="1170292" y="182537"/>
                  </a:moveTo>
                  <a:lnTo>
                    <a:pt x="1163523" y="182537"/>
                  </a:lnTo>
                  <a:lnTo>
                    <a:pt x="1163523" y="189306"/>
                  </a:lnTo>
                  <a:lnTo>
                    <a:pt x="1170292" y="189306"/>
                  </a:lnTo>
                  <a:lnTo>
                    <a:pt x="1170292" y="182537"/>
                  </a:lnTo>
                  <a:close/>
                </a:path>
                <a:path w="1267460" h="326389">
                  <a:moveTo>
                    <a:pt x="1170292" y="136893"/>
                  </a:moveTo>
                  <a:lnTo>
                    <a:pt x="1163523" y="136893"/>
                  </a:lnTo>
                  <a:lnTo>
                    <a:pt x="1163523" y="143662"/>
                  </a:lnTo>
                  <a:lnTo>
                    <a:pt x="1170292" y="143662"/>
                  </a:lnTo>
                  <a:lnTo>
                    <a:pt x="1170292" y="136893"/>
                  </a:lnTo>
                  <a:close/>
                </a:path>
                <a:path w="1267460" h="326389">
                  <a:moveTo>
                    <a:pt x="1170292" y="91236"/>
                  </a:moveTo>
                  <a:lnTo>
                    <a:pt x="1163523" y="91236"/>
                  </a:lnTo>
                  <a:lnTo>
                    <a:pt x="1163523" y="98005"/>
                  </a:lnTo>
                  <a:lnTo>
                    <a:pt x="1170292" y="98005"/>
                  </a:lnTo>
                  <a:lnTo>
                    <a:pt x="1170292" y="91236"/>
                  </a:lnTo>
                  <a:close/>
                </a:path>
                <a:path w="1267460" h="326389">
                  <a:moveTo>
                    <a:pt x="1170292" y="45618"/>
                  </a:moveTo>
                  <a:lnTo>
                    <a:pt x="1163523" y="45618"/>
                  </a:lnTo>
                  <a:lnTo>
                    <a:pt x="1163523" y="52387"/>
                  </a:lnTo>
                  <a:lnTo>
                    <a:pt x="1170292" y="52387"/>
                  </a:lnTo>
                  <a:lnTo>
                    <a:pt x="1170292" y="45618"/>
                  </a:lnTo>
                  <a:close/>
                </a:path>
                <a:path w="1267460" h="326389">
                  <a:moveTo>
                    <a:pt x="1218755" y="182537"/>
                  </a:moveTo>
                  <a:lnTo>
                    <a:pt x="1211999" y="182537"/>
                  </a:lnTo>
                  <a:lnTo>
                    <a:pt x="1211999" y="189306"/>
                  </a:lnTo>
                  <a:lnTo>
                    <a:pt x="1218755" y="189306"/>
                  </a:lnTo>
                  <a:lnTo>
                    <a:pt x="1218755" y="182537"/>
                  </a:lnTo>
                  <a:close/>
                </a:path>
                <a:path w="1267460" h="326389">
                  <a:moveTo>
                    <a:pt x="1218755" y="136893"/>
                  </a:moveTo>
                  <a:lnTo>
                    <a:pt x="1211999" y="136893"/>
                  </a:lnTo>
                  <a:lnTo>
                    <a:pt x="1211999" y="143662"/>
                  </a:lnTo>
                  <a:lnTo>
                    <a:pt x="1218755" y="143662"/>
                  </a:lnTo>
                  <a:lnTo>
                    <a:pt x="1218755" y="136893"/>
                  </a:lnTo>
                  <a:close/>
                </a:path>
                <a:path w="1267460" h="326389">
                  <a:moveTo>
                    <a:pt x="1218755" y="91236"/>
                  </a:moveTo>
                  <a:lnTo>
                    <a:pt x="1211999" y="91236"/>
                  </a:lnTo>
                  <a:lnTo>
                    <a:pt x="1211999" y="98005"/>
                  </a:lnTo>
                  <a:lnTo>
                    <a:pt x="1218755" y="98005"/>
                  </a:lnTo>
                  <a:lnTo>
                    <a:pt x="1218755" y="91236"/>
                  </a:lnTo>
                  <a:close/>
                </a:path>
                <a:path w="1267460" h="326389">
                  <a:moveTo>
                    <a:pt x="1218755" y="45618"/>
                  </a:moveTo>
                  <a:lnTo>
                    <a:pt x="1211999" y="45618"/>
                  </a:lnTo>
                  <a:lnTo>
                    <a:pt x="1211999" y="52387"/>
                  </a:lnTo>
                  <a:lnTo>
                    <a:pt x="1218755" y="52387"/>
                  </a:lnTo>
                  <a:lnTo>
                    <a:pt x="1218755" y="45618"/>
                  </a:lnTo>
                  <a:close/>
                </a:path>
                <a:path w="1267460" h="326389">
                  <a:moveTo>
                    <a:pt x="1267244" y="136893"/>
                  </a:moveTo>
                  <a:lnTo>
                    <a:pt x="1260475" y="136893"/>
                  </a:lnTo>
                  <a:lnTo>
                    <a:pt x="1260475" y="143662"/>
                  </a:lnTo>
                  <a:lnTo>
                    <a:pt x="1267244" y="143662"/>
                  </a:lnTo>
                  <a:lnTo>
                    <a:pt x="1267244" y="136893"/>
                  </a:lnTo>
                  <a:close/>
                </a:path>
              </a:pathLst>
            </a:custGeom>
            <a:solidFill>
              <a:srgbClr val="F4A82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217079" y="1983879"/>
              <a:ext cx="1316355" cy="98425"/>
            </a:xfrm>
            <a:custGeom>
              <a:avLst/>
              <a:gdLst/>
              <a:ahLst/>
              <a:cxnLst/>
              <a:rect l="l" t="t" r="r" b="b"/>
              <a:pathLst>
                <a:path w="1316355" h="98425">
                  <a:moveTo>
                    <a:pt x="6769" y="45631"/>
                  </a:moveTo>
                  <a:lnTo>
                    <a:pt x="0" y="45631"/>
                  </a:lnTo>
                  <a:lnTo>
                    <a:pt x="0" y="52400"/>
                  </a:lnTo>
                  <a:lnTo>
                    <a:pt x="6769" y="52400"/>
                  </a:lnTo>
                  <a:lnTo>
                    <a:pt x="6769" y="45631"/>
                  </a:lnTo>
                  <a:close/>
                </a:path>
                <a:path w="1316355" h="98425">
                  <a:moveTo>
                    <a:pt x="6769" y="0"/>
                  </a:moveTo>
                  <a:lnTo>
                    <a:pt x="0" y="0"/>
                  </a:lnTo>
                  <a:lnTo>
                    <a:pt x="0" y="6769"/>
                  </a:lnTo>
                  <a:lnTo>
                    <a:pt x="6769" y="6769"/>
                  </a:lnTo>
                  <a:lnTo>
                    <a:pt x="6769" y="0"/>
                  </a:lnTo>
                  <a:close/>
                </a:path>
                <a:path w="1316355" h="98425">
                  <a:moveTo>
                    <a:pt x="55257" y="91300"/>
                  </a:moveTo>
                  <a:lnTo>
                    <a:pt x="48475" y="91300"/>
                  </a:lnTo>
                  <a:lnTo>
                    <a:pt x="48475" y="98069"/>
                  </a:lnTo>
                  <a:lnTo>
                    <a:pt x="55257" y="98069"/>
                  </a:lnTo>
                  <a:lnTo>
                    <a:pt x="55257" y="91300"/>
                  </a:lnTo>
                  <a:close/>
                </a:path>
                <a:path w="1316355" h="98425">
                  <a:moveTo>
                    <a:pt x="55257" y="45631"/>
                  </a:moveTo>
                  <a:lnTo>
                    <a:pt x="48475" y="45631"/>
                  </a:lnTo>
                  <a:lnTo>
                    <a:pt x="48475" y="52400"/>
                  </a:lnTo>
                  <a:lnTo>
                    <a:pt x="55257" y="52400"/>
                  </a:lnTo>
                  <a:lnTo>
                    <a:pt x="55257" y="45631"/>
                  </a:lnTo>
                  <a:close/>
                </a:path>
                <a:path w="1316355" h="98425">
                  <a:moveTo>
                    <a:pt x="55257" y="0"/>
                  </a:moveTo>
                  <a:lnTo>
                    <a:pt x="48475" y="0"/>
                  </a:lnTo>
                  <a:lnTo>
                    <a:pt x="48475" y="6769"/>
                  </a:lnTo>
                  <a:lnTo>
                    <a:pt x="55257" y="6769"/>
                  </a:lnTo>
                  <a:lnTo>
                    <a:pt x="55257" y="0"/>
                  </a:lnTo>
                  <a:close/>
                </a:path>
                <a:path w="1316355" h="98425">
                  <a:moveTo>
                    <a:pt x="103708" y="91300"/>
                  </a:moveTo>
                  <a:lnTo>
                    <a:pt x="96951" y="91300"/>
                  </a:lnTo>
                  <a:lnTo>
                    <a:pt x="96951" y="98069"/>
                  </a:lnTo>
                  <a:lnTo>
                    <a:pt x="103708" y="98069"/>
                  </a:lnTo>
                  <a:lnTo>
                    <a:pt x="103708" y="91300"/>
                  </a:lnTo>
                  <a:close/>
                </a:path>
                <a:path w="1316355" h="98425">
                  <a:moveTo>
                    <a:pt x="103708" y="45631"/>
                  </a:moveTo>
                  <a:lnTo>
                    <a:pt x="96951" y="45631"/>
                  </a:lnTo>
                  <a:lnTo>
                    <a:pt x="96951" y="52400"/>
                  </a:lnTo>
                  <a:lnTo>
                    <a:pt x="103708" y="52400"/>
                  </a:lnTo>
                  <a:lnTo>
                    <a:pt x="103708" y="45631"/>
                  </a:lnTo>
                  <a:close/>
                </a:path>
                <a:path w="1316355" h="98425">
                  <a:moveTo>
                    <a:pt x="103708" y="0"/>
                  </a:moveTo>
                  <a:lnTo>
                    <a:pt x="96951" y="0"/>
                  </a:lnTo>
                  <a:lnTo>
                    <a:pt x="96951" y="6769"/>
                  </a:lnTo>
                  <a:lnTo>
                    <a:pt x="103708" y="6769"/>
                  </a:lnTo>
                  <a:lnTo>
                    <a:pt x="103708" y="0"/>
                  </a:lnTo>
                  <a:close/>
                </a:path>
                <a:path w="1316355" h="98425">
                  <a:moveTo>
                    <a:pt x="152196" y="91300"/>
                  </a:moveTo>
                  <a:lnTo>
                    <a:pt x="145427" y="91300"/>
                  </a:lnTo>
                  <a:lnTo>
                    <a:pt x="145427" y="98069"/>
                  </a:lnTo>
                  <a:lnTo>
                    <a:pt x="152196" y="98069"/>
                  </a:lnTo>
                  <a:lnTo>
                    <a:pt x="152196" y="91300"/>
                  </a:lnTo>
                  <a:close/>
                </a:path>
                <a:path w="1316355" h="98425">
                  <a:moveTo>
                    <a:pt x="152196" y="45631"/>
                  </a:moveTo>
                  <a:lnTo>
                    <a:pt x="145427" y="45631"/>
                  </a:lnTo>
                  <a:lnTo>
                    <a:pt x="145427" y="52400"/>
                  </a:lnTo>
                  <a:lnTo>
                    <a:pt x="152196" y="52400"/>
                  </a:lnTo>
                  <a:lnTo>
                    <a:pt x="152196" y="45631"/>
                  </a:lnTo>
                  <a:close/>
                </a:path>
                <a:path w="1316355" h="98425">
                  <a:moveTo>
                    <a:pt x="152196" y="0"/>
                  </a:moveTo>
                  <a:lnTo>
                    <a:pt x="145427" y="0"/>
                  </a:lnTo>
                  <a:lnTo>
                    <a:pt x="145427" y="6769"/>
                  </a:lnTo>
                  <a:lnTo>
                    <a:pt x="152196" y="6769"/>
                  </a:lnTo>
                  <a:lnTo>
                    <a:pt x="152196" y="0"/>
                  </a:lnTo>
                  <a:close/>
                </a:path>
                <a:path w="1316355" h="98425">
                  <a:moveTo>
                    <a:pt x="200685" y="91300"/>
                  </a:moveTo>
                  <a:lnTo>
                    <a:pt x="193916" y="91300"/>
                  </a:lnTo>
                  <a:lnTo>
                    <a:pt x="193916" y="98069"/>
                  </a:lnTo>
                  <a:lnTo>
                    <a:pt x="200685" y="98069"/>
                  </a:lnTo>
                  <a:lnTo>
                    <a:pt x="200685" y="91300"/>
                  </a:lnTo>
                  <a:close/>
                </a:path>
                <a:path w="1316355" h="98425">
                  <a:moveTo>
                    <a:pt x="200685" y="45631"/>
                  </a:moveTo>
                  <a:lnTo>
                    <a:pt x="193916" y="45631"/>
                  </a:lnTo>
                  <a:lnTo>
                    <a:pt x="193916" y="52400"/>
                  </a:lnTo>
                  <a:lnTo>
                    <a:pt x="200685" y="52400"/>
                  </a:lnTo>
                  <a:lnTo>
                    <a:pt x="200685" y="45631"/>
                  </a:lnTo>
                  <a:close/>
                </a:path>
                <a:path w="1316355" h="98425">
                  <a:moveTo>
                    <a:pt x="200685" y="0"/>
                  </a:moveTo>
                  <a:lnTo>
                    <a:pt x="193916" y="0"/>
                  </a:lnTo>
                  <a:lnTo>
                    <a:pt x="193916" y="6769"/>
                  </a:lnTo>
                  <a:lnTo>
                    <a:pt x="200685" y="6769"/>
                  </a:lnTo>
                  <a:lnTo>
                    <a:pt x="200685" y="0"/>
                  </a:lnTo>
                  <a:close/>
                </a:path>
                <a:path w="1316355" h="98425">
                  <a:moveTo>
                    <a:pt x="249174" y="91300"/>
                  </a:moveTo>
                  <a:lnTo>
                    <a:pt x="242417" y="91300"/>
                  </a:lnTo>
                  <a:lnTo>
                    <a:pt x="242417" y="98069"/>
                  </a:lnTo>
                  <a:lnTo>
                    <a:pt x="249174" y="98069"/>
                  </a:lnTo>
                  <a:lnTo>
                    <a:pt x="249174" y="91300"/>
                  </a:lnTo>
                  <a:close/>
                </a:path>
                <a:path w="1316355" h="98425">
                  <a:moveTo>
                    <a:pt x="249174" y="45631"/>
                  </a:moveTo>
                  <a:lnTo>
                    <a:pt x="242417" y="45631"/>
                  </a:lnTo>
                  <a:lnTo>
                    <a:pt x="242417" y="52400"/>
                  </a:lnTo>
                  <a:lnTo>
                    <a:pt x="249174" y="52400"/>
                  </a:lnTo>
                  <a:lnTo>
                    <a:pt x="249174" y="45631"/>
                  </a:lnTo>
                  <a:close/>
                </a:path>
                <a:path w="1316355" h="98425">
                  <a:moveTo>
                    <a:pt x="249174" y="0"/>
                  </a:moveTo>
                  <a:lnTo>
                    <a:pt x="242417" y="0"/>
                  </a:lnTo>
                  <a:lnTo>
                    <a:pt x="242417" y="6769"/>
                  </a:lnTo>
                  <a:lnTo>
                    <a:pt x="249174" y="6769"/>
                  </a:lnTo>
                  <a:lnTo>
                    <a:pt x="249174" y="0"/>
                  </a:lnTo>
                  <a:close/>
                </a:path>
                <a:path w="1316355" h="98425">
                  <a:moveTo>
                    <a:pt x="297637" y="91300"/>
                  </a:moveTo>
                  <a:lnTo>
                    <a:pt x="290868" y="91300"/>
                  </a:lnTo>
                  <a:lnTo>
                    <a:pt x="290868" y="98069"/>
                  </a:lnTo>
                  <a:lnTo>
                    <a:pt x="297637" y="98069"/>
                  </a:lnTo>
                  <a:lnTo>
                    <a:pt x="297637" y="91300"/>
                  </a:lnTo>
                  <a:close/>
                </a:path>
                <a:path w="1316355" h="98425">
                  <a:moveTo>
                    <a:pt x="297637" y="45631"/>
                  </a:moveTo>
                  <a:lnTo>
                    <a:pt x="290868" y="45631"/>
                  </a:lnTo>
                  <a:lnTo>
                    <a:pt x="290868" y="52400"/>
                  </a:lnTo>
                  <a:lnTo>
                    <a:pt x="297637" y="52400"/>
                  </a:lnTo>
                  <a:lnTo>
                    <a:pt x="297637" y="45631"/>
                  </a:lnTo>
                  <a:close/>
                </a:path>
                <a:path w="1316355" h="98425">
                  <a:moveTo>
                    <a:pt x="297637" y="0"/>
                  </a:moveTo>
                  <a:lnTo>
                    <a:pt x="290868" y="0"/>
                  </a:lnTo>
                  <a:lnTo>
                    <a:pt x="290868" y="6769"/>
                  </a:lnTo>
                  <a:lnTo>
                    <a:pt x="297637" y="6769"/>
                  </a:lnTo>
                  <a:lnTo>
                    <a:pt x="297637" y="0"/>
                  </a:lnTo>
                  <a:close/>
                </a:path>
                <a:path w="1316355" h="98425">
                  <a:moveTo>
                    <a:pt x="346125" y="91300"/>
                  </a:moveTo>
                  <a:lnTo>
                    <a:pt x="339356" y="91300"/>
                  </a:lnTo>
                  <a:lnTo>
                    <a:pt x="339356" y="98069"/>
                  </a:lnTo>
                  <a:lnTo>
                    <a:pt x="346125" y="98069"/>
                  </a:lnTo>
                  <a:lnTo>
                    <a:pt x="346125" y="91300"/>
                  </a:lnTo>
                  <a:close/>
                </a:path>
                <a:path w="1316355" h="98425">
                  <a:moveTo>
                    <a:pt x="346125" y="45631"/>
                  </a:moveTo>
                  <a:lnTo>
                    <a:pt x="339356" y="45631"/>
                  </a:lnTo>
                  <a:lnTo>
                    <a:pt x="339356" y="52400"/>
                  </a:lnTo>
                  <a:lnTo>
                    <a:pt x="346125" y="52400"/>
                  </a:lnTo>
                  <a:lnTo>
                    <a:pt x="346125" y="45631"/>
                  </a:lnTo>
                  <a:close/>
                </a:path>
                <a:path w="1316355" h="98425">
                  <a:moveTo>
                    <a:pt x="346125" y="0"/>
                  </a:moveTo>
                  <a:lnTo>
                    <a:pt x="339356" y="0"/>
                  </a:lnTo>
                  <a:lnTo>
                    <a:pt x="339356" y="6769"/>
                  </a:lnTo>
                  <a:lnTo>
                    <a:pt x="346125" y="6769"/>
                  </a:lnTo>
                  <a:lnTo>
                    <a:pt x="346125" y="0"/>
                  </a:lnTo>
                  <a:close/>
                </a:path>
                <a:path w="1316355" h="98425">
                  <a:moveTo>
                    <a:pt x="394614" y="91300"/>
                  </a:moveTo>
                  <a:lnTo>
                    <a:pt x="387845" y="91300"/>
                  </a:lnTo>
                  <a:lnTo>
                    <a:pt x="387845" y="98069"/>
                  </a:lnTo>
                  <a:lnTo>
                    <a:pt x="394614" y="98069"/>
                  </a:lnTo>
                  <a:lnTo>
                    <a:pt x="394614" y="91300"/>
                  </a:lnTo>
                  <a:close/>
                </a:path>
                <a:path w="1316355" h="98425">
                  <a:moveTo>
                    <a:pt x="394614" y="45631"/>
                  </a:moveTo>
                  <a:lnTo>
                    <a:pt x="387845" y="45631"/>
                  </a:lnTo>
                  <a:lnTo>
                    <a:pt x="387845" y="52400"/>
                  </a:lnTo>
                  <a:lnTo>
                    <a:pt x="394614" y="52400"/>
                  </a:lnTo>
                  <a:lnTo>
                    <a:pt x="394614" y="45631"/>
                  </a:lnTo>
                  <a:close/>
                </a:path>
                <a:path w="1316355" h="98425">
                  <a:moveTo>
                    <a:pt x="394614" y="0"/>
                  </a:moveTo>
                  <a:lnTo>
                    <a:pt x="387845" y="0"/>
                  </a:lnTo>
                  <a:lnTo>
                    <a:pt x="387845" y="6769"/>
                  </a:lnTo>
                  <a:lnTo>
                    <a:pt x="394614" y="6769"/>
                  </a:lnTo>
                  <a:lnTo>
                    <a:pt x="394614" y="0"/>
                  </a:lnTo>
                  <a:close/>
                </a:path>
                <a:path w="1316355" h="98425">
                  <a:moveTo>
                    <a:pt x="443103" y="91300"/>
                  </a:moveTo>
                  <a:lnTo>
                    <a:pt x="436333" y="91300"/>
                  </a:lnTo>
                  <a:lnTo>
                    <a:pt x="436333" y="98069"/>
                  </a:lnTo>
                  <a:lnTo>
                    <a:pt x="443103" y="98069"/>
                  </a:lnTo>
                  <a:lnTo>
                    <a:pt x="443103" y="91300"/>
                  </a:lnTo>
                  <a:close/>
                </a:path>
                <a:path w="1316355" h="98425">
                  <a:moveTo>
                    <a:pt x="443103" y="45631"/>
                  </a:moveTo>
                  <a:lnTo>
                    <a:pt x="436333" y="45631"/>
                  </a:lnTo>
                  <a:lnTo>
                    <a:pt x="436333" y="52400"/>
                  </a:lnTo>
                  <a:lnTo>
                    <a:pt x="443103" y="52400"/>
                  </a:lnTo>
                  <a:lnTo>
                    <a:pt x="443103" y="45631"/>
                  </a:lnTo>
                  <a:close/>
                </a:path>
                <a:path w="1316355" h="98425">
                  <a:moveTo>
                    <a:pt x="443103" y="0"/>
                  </a:moveTo>
                  <a:lnTo>
                    <a:pt x="436333" y="0"/>
                  </a:lnTo>
                  <a:lnTo>
                    <a:pt x="436333" y="6769"/>
                  </a:lnTo>
                  <a:lnTo>
                    <a:pt x="443103" y="6769"/>
                  </a:lnTo>
                  <a:lnTo>
                    <a:pt x="443103" y="0"/>
                  </a:lnTo>
                  <a:close/>
                </a:path>
                <a:path w="1316355" h="98425">
                  <a:moveTo>
                    <a:pt x="491553" y="91300"/>
                  </a:moveTo>
                  <a:lnTo>
                    <a:pt x="484784" y="91300"/>
                  </a:lnTo>
                  <a:lnTo>
                    <a:pt x="484784" y="98069"/>
                  </a:lnTo>
                  <a:lnTo>
                    <a:pt x="491553" y="98069"/>
                  </a:lnTo>
                  <a:lnTo>
                    <a:pt x="491553" y="91300"/>
                  </a:lnTo>
                  <a:close/>
                </a:path>
                <a:path w="1316355" h="98425">
                  <a:moveTo>
                    <a:pt x="491553" y="45631"/>
                  </a:moveTo>
                  <a:lnTo>
                    <a:pt x="484784" y="45631"/>
                  </a:lnTo>
                  <a:lnTo>
                    <a:pt x="484784" y="52400"/>
                  </a:lnTo>
                  <a:lnTo>
                    <a:pt x="491553" y="52400"/>
                  </a:lnTo>
                  <a:lnTo>
                    <a:pt x="491553" y="45631"/>
                  </a:lnTo>
                  <a:close/>
                </a:path>
                <a:path w="1316355" h="98425">
                  <a:moveTo>
                    <a:pt x="491553" y="0"/>
                  </a:moveTo>
                  <a:lnTo>
                    <a:pt x="484784" y="0"/>
                  </a:lnTo>
                  <a:lnTo>
                    <a:pt x="484784" y="6769"/>
                  </a:lnTo>
                  <a:lnTo>
                    <a:pt x="491553" y="6769"/>
                  </a:lnTo>
                  <a:lnTo>
                    <a:pt x="491553" y="0"/>
                  </a:lnTo>
                  <a:close/>
                </a:path>
                <a:path w="1316355" h="98425">
                  <a:moveTo>
                    <a:pt x="540054" y="91300"/>
                  </a:moveTo>
                  <a:lnTo>
                    <a:pt x="533273" y="91300"/>
                  </a:lnTo>
                  <a:lnTo>
                    <a:pt x="533273" y="98069"/>
                  </a:lnTo>
                  <a:lnTo>
                    <a:pt x="540054" y="98069"/>
                  </a:lnTo>
                  <a:lnTo>
                    <a:pt x="540054" y="91300"/>
                  </a:lnTo>
                  <a:close/>
                </a:path>
                <a:path w="1316355" h="98425">
                  <a:moveTo>
                    <a:pt x="540054" y="45631"/>
                  </a:moveTo>
                  <a:lnTo>
                    <a:pt x="533273" y="45631"/>
                  </a:lnTo>
                  <a:lnTo>
                    <a:pt x="533273" y="52400"/>
                  </a:lnTo>
                  <a:lnTo>
                    <a:pt x="540054" y="52400"/>
                  </a:lnTo>
                  <a:lnTo>
                    <a:pt x="540054" y="45631"/>
                  </a:lnTo>
                  <a:close/>
                </a:path>
                <a:path w="1316355" h="98425">
                  <a:moveTo>
                    <a:pt x="540054" y="0"/>
                  </a:moveTo>
                  <a:lnTo>
                    <a:pt x="533273" y="0"/>
                  </a:lnTo>
                  <a:lnTo>
                    <a:pt x="533273" y="6769"/>
                  </a:lnTo>
                  <a:lnTo>
                    <a:pt x="540054" y="6769"/>
                  </a:lnTo>
                  <a:lnTo>
                    <a:pt x="540054" y="0"/>
                  </a:lnTo>
                  <a:close/>
                </a:path>
                <a:path w="1316355" h="98425">
                  <a:moveTo>
                    <a:pt x="588543" y="91300"/>
                  </a:moveTo>
                  <a:lnTo>
                    <a:pt x="581774" y="91300"/>
                  </a:lnTo>
                  <a:lnTo>
                    <a:pt x="581774" y="98069"/>
                  </a:lnTo>
                  <a:lnTo>
                    <a:pt x="588543" y="98069"/>
                  </a:lnTo>
                  <a:lnTo>
                    <a:pt x="588543" y="91300"/>
                  </a:lnTo>
                  <a:close/>
                </a:path>
                <a:path w="1316355" h="98425">
                  <a:moveTo>
                    <a:pt x="588543" y="45631"/>
                  </a:moveTo>
                  <a:lnTo>
                    <a:pt x="581774" y="45631"/>
                  </a:lnTo>
                  <a:lnTo>
                    <a:pt x="581774" y="52400"/>
                  </a:lnTo>
                  <a:lnTo>
                    <a:pt x="588543" y="52400"/>
                  </a:lnTo>
                  <a:lnTo>
                    <a:pt x="588543" y="45631"/>
                  </a:lnTo>
                  <a:close/>
                </a:path>
                <a:path w="1316355" h="98425">
                  <a:moveTo>
                    <a:pt x="588543" y="0"/>
                  </a:moveTo>
                  <a:lnTo>
                    <a:pt x="581774" y="0"/>
                  </a:lnTo>
                  <a:lnTo>
                    <a:pt x="581774" y="6769"/>
                  </a:lnTo>
                  <a:lnTo>
                    <a:pt x="588543" y="6769"/>
                  </a:lnTo>
                  <a:lnTo>
                    <a:pt x="588543" y="0"/>
                  </a:lnTo>
                  <a:close/>
                </a:path>
                <a:path w="1316355" h="98425">
                  <a:moveTo>
                    <a:pt x="636993" y="91300"/>
                  </a:moveTo>
                  <a:lnTo>
                    <a:pt x="630224" y="91300"/>
                  </a:lnTo>
                  <a:lnTo>
                    <a:pt x="630224" y="98069"/>
                  </a:lnTo>
                  <a:lnTo>
                    <a:pt x="636993" y="98069"/>
                  </a:lnTo>
                  <a:lnTo>
                    <a:pt x="636993" y="91300"/>
                  </a:lnTo>
                  <a:close/>
                </a:path>
                <a:path w="1316355" h="98425">
                  <a:moveTo>
                    <a:pt x="636993" y="45631"/>
                  </a:moveTo>
                  <a:lnTo>
                    <a:pt x="630224" y="45631"/>
                  </a:lnTo>
                  <a:lnTo>
                    <a:pt x="630224" y="52400"/>
                  </a:lnTo>
                  <a:lnTo>
                    <a:pt x="636993" y="52400"/>
                  </a:lnTo>
                  <a:lnTo>
                    <a:pt x="636993" y="45631"/>
                  </a:lnTo>
                  <a:close/>
                </a:path>
                <a:path w="1316355" h="98425">
                  <a:moveTo>
                    <a:pt x="636993" y="0"/>
                  </a:moveTo>
                  <a:lnTo>
                    <a:pt x="630224" y="0"/>
                  </a:lnTo>
                  <a:lnTo>
                    <a:pt x="630224" y="6769"/>
                  </a:lnTo>
                  <a:lnTo>
                    <a:pt x="636993" y="6769"/>
                  </a:lnTo>
                  <a:lnTo>
                    <a:pt x="636993" y="0"/>
                  </a:lnTo>
                  <a:close/>
                </a:path>
                <a:path w="1316355" h="98425">
                  <a:moveTo>
                    <a:pt x="685482" y="91300"/>
                  </a:moveTo>
                  <a:lnTo>
                    <a:pt x="678713" y="91300"/>
                  </a:lnTo>
                  <a:lnTo>
                    <a:pt x="678713" y="98069"/>
                  </a:lnTo>
                  <a:lnTo>
                    <a:pt x="685482" y="98069"/>
                  </a:lnTo>
                  <a:lnTo>
                    <a:pt x="685482" y="91300"/>
                  </a:lnTo>
                  <a:close/>
                </a:path>
                <a:path w="1316355" h="98425">
                  <a:moveTo>
                    <a:pt x="685482" y="45631"/>
                  </a:moveTo>
                  <a:lnTo>
                    <a:pt x="678713" y="45631"/>
                  </a:lnTo>
                  <a:lnTo>
                    <a:pt x="678713" y="52400"/>
                  </a:lnTo>
                  <a:lnTo>
                    <a:pt x="685482" y="52400"/>
                  </a:lnTo>
                  <a:lnTo>
                    <a:pt x="685482" y="45631"/>
                  </a:lnTo>
                  <a:close/>
                </a:path>
                <a:path w="1316355" h="98425">
                  <a:moveTo>
                    <a:pt x="685482" y="0"/>
                  </a:moveTo>
                  <a:lnTo>
                    <a:pt x="678713" y="0"/>
                  </a:lnTo>
                  <a:lnTo>
                    <a:pt x="678713" y="6769"/>
                  </a:lnTo>
                  <a:lnTo>
                    <a:pt x="685482" y="6769"/>
                  </a:lnTo>
                  <a:lnTo>
                    <a:pt x="685482" y="0"/>
                  </a:lnTo>
                  <a:close/>
                </a:path>
                <a:path w="1316355" h="98425">
                  <a:moveTo>
                    <a:pt x="733958" y="91300"/>
                  </a:moveTo>
                  <a:lnTo>
                    <a:pt x="727202" y="91300"/>
                  </a:lnTo>
                  <a:lnTo>
                    <a:pt x="727202" y="98069"/>
                  </a:lnTo>
                  <a:lnTo>
                    <a:pt x="733958" y="98069"/>
                  </a:lnTo>
                  <a:lnTo>
                    <a:pt x="733958" y="91300"/>
                  </a:lnTo>
                  <a:close/>
                </a:path>
                <a:path w="1316355" h="98425">
                  <a:moveTo>
                    <a:pt x="733958" y="45631"/>
                  </a:moveTo>
                  <a:lnTo>
                    <a:pt x="727202" y="45631"/>
                  </a:lnTo>
                  <a:lnTo>
                    <a:pt x="727202" y="52400"/>
                  </a:lnTo>
                  <a:lnTo>
                    <a:pt x="733958" y="52400"/>
                  </a:lnTo>
                  <a:lnTo>
                    <a:pt x="733958" y="45631"/>
                  </a:lnTo>
                  <a:close/>
                </a:path>
                <a:path w="1316355" h="98425">
                  <a:moveTo>
                    <a:pt x="733958" y="0"/>
                  </a:moveTo>
                  <a:lnTo>
                    <a:pt x="727202" y="0"/>
                  </a:lnTo>
                  <a:lnTo>
                    <a:pt x="727202" y="6769"/>
                  </a:lnTo>
                  <a:lnTo>
                    <a:pt x="733958" y="6769"/>
                  </a:lnTo>
                  <a:lnTo>
                    <a:pt x="733958" y="0"/>
                  </a:lnTo>
                  <a:close/>
                </a:path>
                <a:path w="1316355" h="98425">
                  <a:moveTo>
                    <a:pt x="782459" y="91300"/>
                  </a:moveTo>
                  <a:lnTo>
                    <a:pt x="775690" y="91300"/>
                  </a:lnTo>
                  <a:lnTo>
                    <a:pt x="775690" y="98069"/>
                  </a:lnTo>
                  <a:lnTo>
                    <a:pt x="782459" y="98069"/>
                  </a:lnTo>
                  <a:lnTo>
                    <a:pt x="782459" y="91300"/>
                  </a:lnTo>
                  <a:close/>
                </a:path>
                <a:path w="1316355" h="98425">
                  <a:moveTo>
                    <a:pt x="782459" y="45631"/>
                  </a:moveTo>
                  <a:lnTo>
                    <a:pt x="775690" y="45631"/>
                  </a:lnTo>
                  <a:lnTo>
                    <a:pt x="775690" y="52400"/>
                  </a:lnTo>
                  <a:lnTo>
                    <a:pt x="782459" y="52400"/>
                  </a:lnTo>
                  <a:lnTo>
                    <a:pt x="782459" y="45631"/>
                  </a:lnTo>
                  <a:close/>
                </a:path>
                <a:path w="1316355" h="98425">
                  <a:moveTo>
                    <a:pt x="782459" y="0"/>
                  </a:moveTo>
                  <a:lnTo>
                    <a:pt x="775690" y="0"/>
                  </a:lnTo>
                  <a:lnTo>
                    <a:pt x="775690" y="6769"/>
                  </a:lnTo>
                  <a:lnTo>
                    <a:pt x="782459" y="6769"/>
                  </a:lnTo>
                  <a:lnTo>
                    <a:pt x="782459" y="0"/>
                  </a:lnTo>
                  <a:close/>
                </a:path>
                <a:path w="1316355" h="98425">
                  <a:moveTo>
                    <a:pt x="830910" y="91300"/>
                  </a:moveTo>
                  <a:lnTo>
                    <a:pt x="824141" y="91300"/>
                  </a:lnTo>
                  <a:lnTo>
                    <a:pt x="824141" y="98069"/>
                  </a:lnTo>
                  <a:lnTo>
                    <a:pt x="830910" y="98069"/>
                  </a:lnTo>
                  <a:lnTo>
                    <a:pt x="830910" y="91300"/>
                  </a:lnTo>
                  <a:close/>
                </a:path>
                <a:path w="1316355" h="98425">
                  <a:moveTo>
                    <a:pt x="830910" y="45631"/>
                  </a:moveTo>
                  <a:lnTo>
                    <a:pt x="824141" y="45631"/>
                  </a:lnTo>
                  <a:lnTo>
                    <a:pt x="824141" y="52400"/>
                  </a:lnTo>
                  <a:lnTo>
                    <a:pt x="830910" y="52400"/>
                  </a:lnTo>
                  <a:lnTo>
                    <a:pt x="830910" y="45631"/>
                  </a:lnTo>
                  <a:close/>
                </a:path>
                <a:path w="1316355" h="98425">
                  <a:moveTo>
                    <a:pt x="879411" y="91300"/>
                  </a:moveTo>
                  <a:lnTo>
                    <a:pt x="872642" y="91300"/>
                  </a:lnTo>
                  <a:lnTo>
                    <a:pt x="872642" y="98069"/>
                  </a:lnTo>
                  <a:lnTo>
                    <a:pt x="879411" y="98069"/>
                  </a:lnTo>
                  <a:lnTo>
                    <a:pt x="879411" y="91300"/>
                  </a:lnTo>
                  <a:close/>
                </a:path>
                <a:path w="1316355" h="98425">
                  <a:moveTo>
                    <a:pt x="879411" y="45631"/>
                  </a:moveTo>
                  <a:lnTo>
                    <a:pt x="872642" y="45631"/>
                  </a:lnTo>
                  <a:lnTo>
                    <a:pt x="872642" y="52400"/>
                  </a:lnTo>
                  <a:lnTo>
                    <a:pt x="879411" y="52400"/>
                  </a:lnTo>
                  <a:lnTo>
                    <a:pt x="879411" y="45631"/>
                  </a:lnTo>
                  <a:close/>
                </a:path>
                <a:path w="1316355" h="98425">
                  <a:moveTo>
                    <a:pt x="927887" y="91300"/>
                  </a:moveTo>
                  <a:lnTo>
                    <a:pt x="921118" y="91300"/>
                  </a:lnTo>
                  <a:lnTo>
                    <a:pt x="921118" y="98069"/>
                  </a:lnTo>
                  <a:lnTo>
                    <a:pt x="927887" y="98069"/>
                  </a:lnTo>
                  <a:lnTo>
                    <a:pt x="927887" y="91300"/>
                  </a:lnTo>
                  <a:close/>
                </a:path>
                <a:path w="1316355" h="98425">
                  <a:moveTo>
                    <a:pt x="927887" y="45631"/>
                  </a:moveTo>
                  <a:lnTo>
                    <a:pt x="921118" y="45631"/>
                  </a:lnTo>
                  <a:lnTo>
                    <a:pt x="921118" y="52400"/>
                  </a:lnTo>
                  <a:lnTo>
                    <a:pt x="927887" y="52400"/>
                  </a:lnTo>
                  <a:lnTo>
                    <a:pt x="927887" y="45631"/>
                  </a:lnTo>
                  <a:close/>
                </a:path>
                <a:path w="1316355" h="98425">
                  <a:moveTo>
                    <a:pt x="976376" y="91300"/>
                  </a:moveTo>
                  <a:lnTo>
                    <a:pt x="969606" y="91300"/>
                  </a:lnTo>
                  <a:lnTo>
                    <a:pt x="969606" y="98069"/>
                  </a:lnTo>
                  <a:lnTo>
                    <a:pt x="976376" y="98069"/>
                  </a:lnTo>
                  <a:lnTo>
                    <a:pt x="976376" y="91300"/>
                  </a:lnTo>
                  <a:close/>
                </a:path>
                <a:path w="1316355" h="98425">
                  <a:moveTo>
                    <a:pt x="976376" y="45631"/>
                  </a:moveTo>
                  <a:lnTo>
                    <a:pt x="969606" y="45631"/>
                  </a:lnTo>
                  <a:lnTo>
                    <a:pt x="969606" y="52400"/>
                  </a:lnTo>
                  <a:lnTo>
                    <a:pt x="976376" y="52400"/>
                  </a:lnTo>
                  <a:lnTo>
                    <a:pt x="976376" y="45631"/>
                  </a:lnTo>
                  <a:close/>
                </a:path>
                <a:path w="1316355" h="98425">
                  <a:moveTo>
                    <a:pt x="1024826" y="91300"/>
                  </a:moveTo>
                  <a:lnTo>
                    <a:pt x="1018057" y="91300"/>
                  </a:lnTo>
                  <a:lnTo>
                    <a:pt x="1018057" y="98069"/>
                  </a:lnTo>
                  <a:lnTo>
                    <a:pt x="1024826" y="98069"/>
                  </a:lnTo>
                  <a:lnTo>
                    <a:pt x="1024826" y="91300"/>
                  </a:lnTo>
                  <a:close/>
                </a:path>
                <a:path w="1316355" h="98425">
                  <a:moveTo>
                    <a:pt x="1024826" y="45631"/>
                  </a:moveTo>
                  <a:lnTo>
                    <a:pt x="1018057" y="45631"/>
                  </a:lnTo>
                  <a:lnTo>
                    <a:pt x="1018057" y="52400"/>
                  </a:lnTo>
                  <a:lnTo>
                    <a:pt x="1024826" y="52400"/>
                  </a:lnTo>
                  <a:lnTo>
                    <a:pt x="1024826" y="45631"/>
                  </a:lnTo>
                  <a:close/>
                </a:path>
                <a:path w="1316355" h="98425">
                  <a:moveTo>
                    <a:pt x="1073327" y="91300"/>
                  </a:moveTo>
                  <a:lnTo>
                    <a:pt x="1066558" y="91300"/>
                  </a:lnTo>
                  <a:lnTo>
                    <a:pt x="1066558" y="98069"/>
                  </a:lnTo>
                  <a:lnTo>
                    <a:pt x="1073327" y="98069"/>
                  </a:lnTo>
                  <a:lnTo>
                    <a:pt x="1073327" y="91300"/>
                  </a:lnTo>
                  <a:close/>
                </a:path>
                <a:path w="1316355" h="98425">
                  <a:moveTo>
                    <a:pt x="1073327" y="45631"/>
                  </a:moveTo>
                  <a:lnTo>
                    <a:pt x="1066558" y="45631"/>
                  </a:lnTo>
                  <a:lnTo>
                    <a:pt x="1066558" y="52400"/>
                  </a:lnTo>
                  <a:lnTo>
                    <a:pt x="1073327" y="52400"/>
                  </a:lnTo>
                  <a:lnTo>
                    <a:pt x="1073327" y="45631"/>
                  </a:lnTo>
                  <a:close/>
                </a:path>
                <a:path w="1316355" h="98425">
                  <a:moveTo>
                    <a:pt x="1121816" y="91300"/>
                  </a:moveTo>
                  <a:lnTo>
                    <a:pt x="1115047" y="91300"/>
                  </a:lnTo>
                  <a:lnTo>
                    <a:pt x="1115047" y="98069"/>
                  </a:lnTo>
                  <a:lnTo>
                    <a:pt x="1121816" y="98069"/>
                  </a:lnTo>
                  <a:lnTo>
                    <a:pt x="1121816" y="91300"/>
                  </a:lnTo>
                  <a:close/>
                </a:path>
                <a:path w="1316355" h="98425">
                  <a:moveTo>
                    <a:pt x="1121816" y="45631"/>
                  </a:moveTo>
                  <a:lnTo>
                    <a:pt x="1115047" y="45631"/>
                  </a:lnTo>
                  <a:lnTo>
                    <a:pt x="1115047" y="52400"/>
                  </a:lnTo>
                  <a:lnTo>
                    <a:pt x="1121816" y="52400"/>
                  </a:lnTo>
                  <a:lnTo>
                    <a:pt x="1121816" y="45631"/>
                  </a:lnTo>
                  <a:close/>
                </a:path>
                <a:path w="1316355" h="98425">
                  <a:moveTo>
                    <a:pt x="1170292" y="91300"/>
                  </a:moveTo>
                  <a:lnTo>
                    <a:pt x="1163523" y="91300"/>
                  </a:lnTo>
                  <a:lnTo>
                    <a:pt x="1163523" y="98069"/>
                  </a:lnTo>
                  <a:lnTo>
                    <a:pt x="1170292" y="98069"/>
                  </a:lnTo>
                  <a:lnTo>
                    <a:pt x="1170292" y="91300"/>
                  </a:lnTo>
                  <a:close/>
                </a:path>
                <a:path w="1316355" h="98425">
                  <a:moveTo>
                    <a:pt x="1170292" y="45631"/>
                  </a:moveTo>
                  <a:lnTo>
                    <a:pt x="1163523" y="45631"/>
                  </a:lnTo>
                  <a:lnTo>
                    <a:pt x="1163523" y="52400"/>
                  </a:lnTo>
                  <a:lnTo>
                    <a:pt x="1170292" y="52400"/>
                  </a:lnTo>
                  <a:lnTo>
                    <a:pt x="1170292" y="45631"/>
                  </a:lnTo>
                  <a:close/>
                </a:path>
                <a:path w="1316355" h="98425">
                  <a:moveTo>
                    <a:pt x="1218755" y="91300"/>
                  </a:moveTo>
                  <a:lnTo>
                    <a:pt x="1211999" y="91300"/>
                  </a:lnTo>
                  <a:lnTo>
                    <a:pt x="1211999" y="98069"/>
                  </a:lnTo>
                  <a:lnTo>
                    <a:pt x="1218755" y="98069"/>
                  </a:lnTo>
                  <a:lnTo>
                    <a:pt x="1218755" y="91300"/>
                  </a:lnTo>
                  <a:close/>
                </a:path>
                <a:path w="1316355" h="98425">
                  <a:moveTo>
                    <a:pt x="1218755" y="45631"/>
                  </a:moveTo>
                  <a:lnTo>
                    <a:pt x="1211999" y="45631"/>
                  </a:lnTo>
                  <a:lnTo>
                    <a:pt x="1211999" y="52400"/>
                  </a:lnTo>
                  <a:lnTo>
                    <a:pt x="1218755" y="52400"/>
                  </a:lnTo>
                  <a:lnTo>
                    <a:pt x="1218755" y="45631"/>
                  </a:lnTo>
                  <a:close/>
                </a:path>
                <a:path w="1316355" h="98425">
                  <a:moveTo>
                    <a:pt x="1267244" y="91300"/>
                  </a:moveTo>
                  <a:lnTo>
                    <a:pt x="1260475" y="91300"/>
                  </a:lnTo>
                  <a:lnTo>
                    <a:pt x="1260475" y="98069"/>
                  </a:lnTo>
                  <a:lnTo>
                    <a:pt x="1267244" y="98069"/>
                  </a:lnTo>
                  <a:lnTo>
                    <a:pt x="1267244" y="91300"/>
                  </a:lnTo>
                  <a:close/>
                </a:path>
                <a:path w="1316355" h="98425">
                  <a:moveTo>
                    <a:pt x="1267244" y="45631"/>
                  </a:moveTo>
                  <a:lnTo>
                    <a:pt x="1260475" y="45631"/>
                  </a:lnTo>
                  <a:lnTo>
                    <a:pt x="1260475" y="52400"/>
                  </a:lnTo>
                  <a:lnTo>
                    <a:pt x="1267244" y="52400"/>
                  </a:lnTo>
                  <a:lnTo>
                    <a:pt x="1267244" y="45631"/>
                  </a:lnTo>
                  <a:close/>
                </a:path>
                <a:path w="1316355" h="98425">
                  <a:moveTo>
                    <a:pt x="1315732" y="45631"/>
                  </a:moveTo>
                  <a:lnTo>
                    <a:pt x="1308963" y="45631"/>
                  </a:lnTo>
                  <a:lnTo>
                    <a:pt x="1308963" y="52400"/>
                  </a:lnTo>
                  <a:lnTo>
                    <a:pt x="1315732" y="52400"/>
                  </a:lnTo>
                  <a:lnTo>
                    <a:pt x="1315732" y="45631"/>
                  </a:lnTo>
                  <a:close/>
                </a:path>
              </a:pathLst>
            </a:custGeom>
            <a:solidFill>
              <a:srgbClr val="F4A82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217079" y="1846973"/>
              <a:ext cx="1364615" cy="144145"/>
            </a:xfrm>
            <a:custGeom>
              <a:avLst/>
              <a:gdLst/>
              <a:ahLst/>
              <a:cxnLst/>
              <a:rect l="l" t="t" r="r" b="b"/>
              <a:pathLst>
                <a:path w="1364614" h="144144">
                  <a:moveTo>
                    <a:pt x="6769" y="91287"/>
                  </a:moveTo>
                  <a:lnTo>
                    <a:pt x="0" y="91287"/>
                  </a:lnTo>
                  <a:lnTo>
                    <a:pt x="0" y="98056"/>
                  </a:lnTo>
                  <a:lnTo>
                    <a:pt x="6769" y="98056"/>
                  </a:lnTo>
                  <a:lnTo>
                    <a:pt x="6769" y="91287"/>
                  </a:lnTo>
                  <a:close/>
                </a:path>
                <a:path w="1364614" h="144144">
                  <a:moveTo>
                    <a:pt x="6769" y="45631"/>
                  </a:moveTo>
                  <a:lnTo>
                    <a:pt x="0" y="45631"/>
                  </a:lnTo>
                  <a:lnTo>
                    <a:pt x="0" y="52400"/>
                  </a:lnTo>
                  <a:lnTo>
                    <a:pt x="6769" y="52400"/>
                  </a:lnTo>
                  <a:lnTo>
                    <a:pt x="6769" y="45631"/>
                  </a:lnTo>
                  <a:close/>
                </a:path>
                <a:path w="1364614" h="144144">
                  <a:moveTo>
                    <a:pt x="6769" y="0"/>
                  </a:moveTo>
                  <a:lnTo>
                    <a:pt x="0" y="0"/>
                  </a:lnTo>
                  <a:lnTo>
                    <a:pt x="0" y="6769"/>
                  </a:lnTo>
                  <a:lnTo>
                    <a:pt x="6769" y="6769"/>
                  </a:lnTo>
                  <a:lnTo>
                    <a:pt x="6769" y="0"/>
                  </a:lnTo>
                  <a:close/>
                </a:path>
                <a:path w="1364614" h="144144">
                  <a:moveTo>
                    <a:pt x="55257" y="91287"/>
                  </a:moveTo>
                  <a:lnTo>
                    <a:pt x="48475" y="91287"/>
                  </a:lnTo>
                  <a:lnTo>
                    <a:pt x="48475" y="98056"/>
                  </a:lnTo>
                  <a:lnTo>
                    <a:pt x="55257" y="98056"/>
                  </a:lnTo>
                  <a:lnTo>
                    <a:pt x="55257" y="91287"/>
                  </a:lnTo>
                  <a:close/>
                </a:path>
                <a:path w="1364614" h="144144">
                  <a:moveTo>
                    <a:pt x="55257" y="45631"/>
                  </a:moveTo>
                  <a:lnTo>
                    <a:pt x="48475" y="45631"/>
                  </a:lnTo>
                  <a:lnTo>
                    <a:pt x="48475" y="52400"/>
                  </a:lnTo>
                  <a:lnTo>
                    <a:pt x="55257" y="52400"/>
                  </a:lnTo>
                  <a:lnTo>
                    <a:pt x="55257" y="45631"/>
                  </a:lnTo>
                  <a:close/>
                </a:path>
                <a:path w="1364614" h="144144">
                  <a:moveTo>
                    <a:pt x="55257" y="0"/>
                  </a:moveTo>
                  <a:lnTo>
                    <a:pt x="48475" y="0"/>
                  </a:lnTo>
                  <a:lnTo>
                    <a:pt x="48475" y="6769"/>
                  </a:lnTo>
                  <a:lnTo>
                    <a:pt x="55257" y="6769"/>
                  </a:lnTo>
                  <a:lnTo>
                    <a:pt x="55257" y="0"/>
                  </a:lnTo>
                  <a:close/>
                </a:path>
                <a:path w="1364614" h="144144">
                  <a:moveTo>
                    <a:pt x="103708" y="91287"/>
                  </a:moveTo>
                  <a:lnTo>
                    <a:pt x="96951" y="91287"/>
                  </a:lnTo>
                  <a:lnTo>
                    <a:pt x="96951" y="98056"/>
                  </a:lnTo>
                  <a:lnTo>
                    <a:pt x="103708" y="98056"/>
                  </a:lnTo>
                  <a:lnTo>
                    <a:pt x="103708" y="91287"/>
                  </a:lnTo>
                  <a:close/>
                </a:path>
                <a:path w="1364614" h="144144">
                  <a:moveTo>
                    <a:pt x="103708" y="45631"/>
                  </a:moveTo>
                  <a:lnTo>
                    <a:pt x="96951" y="45631"/>
                  </a:lnTo>
                  <a:lnTo>
                    <a:pt x="96951" y="52400"/>
                  </a:lnTo>
                  <a:lnTo>
                    <a:pt x="103708" y="52400"/>
                  </a:lnTo>
                  <a:lnTo>
                    <a:pt x="103708" y="45631"/>
                  </a:lnTo>
                  <a:close/>
                </a:path>
                <a:path w="1364614" h="144144">
                  <a:moveTo>
                    <a:pt x="103708" y="0"/>
                  </a:moveTo>
                  <a:lnTo>
                    <a:pt x="96951" y="0"/>
                  </a:lnTo>
                  <a:lnTo>
                    <a:pt x="96951" y="6769"/>
                  </a:lnTo>
                  <a:lnTo>
                    <a:pt x="103708" y="6769"/>
                  </a:lnTo>
                  <a:lnTo>
                    <a:pt x="103708" y="0"/>
                  </a:lnTo>
                  <a:close/>
                </a:path>
                <a:path w="1364614" h="144144">
                  <a:moveTo>
                    <a:pt x="152196" y="91287"/>
                  </a:moveTo>
                  <a:lnTo>
                    <a:pt x="145427" y="91287"/>
                  </a:lnTo>
                  <a:lnTo>
                    <a:pt x="145427" y="98056"/>
                  </a:lnTo>
                  <a:lnTo>
                    <a:pt x="152196" y="98056"/>
                  </a:lnTo>
                  <a:lnTo>
                    <a:pt x="152196" y="91287"/>
                  </a:lnTo>
                  <a:close/>
                </a:path>
                <a:path w="1364614" h="144144">
                  <a:moveTo>
                    <a:pt x="152196" y="45631"/>
                  </a:moveTo>
                  <a:lnTo>
                    <a:pt x="145427" y="45631"/>
                  </a:lnTo>
                  <a:lnTo>
                    <a:pt x="145427" y="52400"/>
                  </a:lnTo>
                  <a:lnTo>
                    <a:pt x="152196" y="52400"/>
                  </a:lnTo>
                  <a:lnTo>
                    <a:pt x="152196" y="45631"/>
                  </a:lnTo>
                  <a:close/>
                </a:path>
                <a:path w="1364614" h="144144">
                  <a:moveTo>
                    <a:pt x="152196" y="0"/>
                  </a:moveTo>
                  <a:lnTo>
                    <a:pt x="145427" y="0"/>
                  </a:lnTo>
                  <a:lnTo>
                    <a:pt x="145427" y="6769"/>
                  </a:lnTo>
                  <a:lnTo>
                    <a:pt x="152196" y="6769"/>
                  </a:lnTo>
                  <a:lnTo>
                    <a:pt x="152196" y="0"/>
                  </a:lnTo>
                  <a:close/>
                </a:path>
                <a:path w="1364614" h="144144">
                  <a:moveTo>
                    <a:pt x="200685" y="91287"/>
                  </a:moveTo>
                  <a:lnTo>
                    <a:pt x="193916" y="91287"/>
                  </a:lnTo>
                  <a:lnTo>
                    <a:pt x="193916" y="98056"/>
                  </a:lnTo>
                  <a:lnTo>
                    <a:pt x="200685" y="98056"/>
                  </a:lnTo>
                  <a:lnTo>
                    <a:pt x="200685" y="91287"/>
                  </a:lnTo>
                  <a:close/>
                </a:path>
                <a:path w="1364614" h="144144">
                  <a:moveTo>
                    <a:pt x="200685" y="45631"/>
                  </a:moveTo>
                  <a:lnTo>
                    <a:pt x="193916" y="45631"/>
                  </a:lnTo>
                  <a:lnTo>
                    <a:pt x="193916" y="52400"/>
                  </a:lnTo>
                  <a:lnTo>
                    <a:pt x="200685" y="52400"/>
                  </a:lnTo>
                  <a:lnTo>
                    <a:pt x="200685" y="45631"/>
                  </a:lnTo>
                  <a:close/>
                </a:path>
                <a:path w="1364614" h="144144">
                  <a:moveTo>
                    <a:pt x="200685" y="0"/>
                  </a:moveTo>
                  <a:lnTo>
                    <a:pt x="193916" y="0"/>
                  </a:lnTo>
                  <a:lnTo>
                    <a:pt x="193916" y="6769"/>
                  </a:lnTo>
                  <a:lnTo>
                    <a:pt x="200685" y="6769"/>
                  </a:lnTo>
                  <a:lnTo>
                    <a:pt x="200685" y="0"/>
                  </a:lnTo>
                  <a:close/>
                </a:path>
                <a:path w="1364614" h="144144">
                  <a:moveTo>
                    <a:pt x="249174" y="91287"/>
                  </a:moveTo>
                  <a:lnTo>
                    <a:pt x="242417" y="91287"/>
                  </a:lnTo>
                  <a:lnTo>
                    <a:pt x="242417" y="98056"/>
                  </a:lnTo>
                  <a:lnTo>
                    <a:pt x="249174" y="98056"/>
                  </a:lnTo>
                  <a:lnTo>
                    <a:pt x="249174" y="91287"/>
                  </a:lnTo>
                  <a:close/>
                </a:path>
                <a:path w="1364614" h="144144">
                  <a:moveTo>
                    <a:pt x="249174" y="45631"/>
                  </a:moveTo>
                  <a:lnTo>
                    <a:pt x="242417" y="45631"/>
                  </a:lnTo>
                  <a:lnTo>
                    <a:pt x="242417" y="52400"/>
                  </a:lnTo>
                  <a:lnTo>
                    <a:pt x="249174" y="52400"/>
                  </a:lnTo>
                  <a:lnTo>
                    <a:pt x="249174" y="45631"/>
                  </a:lnTo>
                  <a:close/>
                </a:path>
                <a:path w="1364614" h="144144">
                  <a:moveTo>
                    <a:pt x="249174" y="0"/>
                  </a:moveTo>
                  <a:lnTo>
                    <a:pt x="242417" y="0"/>
                  </a:lnTo>
                  <a:lnTo>
                    <a:pt x="242417" y="6769"/>
                  </a:lnTo>
                  <a:lnTo>
                    <a:pt x="249174" y="6769"/>
                  </a:lnTo>
                  <a:lnTo>
                    <a:pt x="249174" y="0"/>
                  </a:lnTo>
                  <a:close/>
                </a:path>
                <a:path w="1364614" h="144144">
                  <a:moveTo>
                    <a:pt x="297637" y="91287"/>
                  </a:moveTo>
                  <a:lnTo>
                    <a:pt x="290868" y="91287"/>
                  </a:lnTo>
                  <a:lnTo>
                    <a:pt x="290868" y="98056"/>
                  </a:lnTo>
                  <a:lnTo>
                    <a:pt x="297637" y="98056"/>
                  </a:lnTo>
                  <a:lnTo>
                    <a:pt x="297637" y="91287"/>
                  </a:lnTo>
                  <a:close/>
                </a:path>
                <a:path w="1364614" h="144144">
                  <a:moveTo>
                    <a:pt x="297637" y="45631"/>
                  </a:moveTo>
                  <a:lnTo>
                    <a:pt x="290868" y="45631"/>
                  </a:lnTo>
                  <a:lnTo>
                    <a:pt x="290868" y="52400"/>
                  </a:lnTo>
                  <a:lnTo>
                    <a:pt x="297637" y="52400"/>
                  </a:lnTo>
                  <a:lnTo>
                    <a:pt x="297637" y="45631"/>
                  </a:lnTo>
                  <a:close/>
                </a:path>
                <a:path w="1364614" h="144144">
                  <a:moveTo>
                    <a:pt x="297637" y="0"/>
                  </a:moveTo>
                  <a:lnTo>
                    <a:pt x="290868" y="0"/>
                  </a:lnTo>
                  <a:lnTo>
                    <a:pt x="290868" y="6769"/>
                  </a:lnTo>
                  <a:lnTo>
                    <a:pt x="297637" y="6769"/>
                  </a:lnTo>
                  <a:lnTo>
                    <a:pt x="297637" y="0"/>
                  </a:lnTo>
                  <a:close/>
                </a:path>
                <a:path w="1364614" h="144144">
                  <a:moveTo>
                    <a:pt x="346125" y="91287"/>
                  </a:moveTo>
                  <a:lnTo>
                    <a:pt x="339356" y="91287"/>
                  </a:lnTo>
                  <a:lnTo>
                    <a:pt x="339356" y="98056"/>
                  </a:lnTo>
                  <a:lnTo>
                    <a:pt x="346125" y="98056"/>
                  </a:lnTo>
                  <a:lnTo>
                    <a:pt x="346125" y="91287"/>
                  </a:lnTo>
                  <a:close/>
                </a:path>
                <a:path w="1364614" h="144144">
                  <a:moveTo>
                    <a:pt x="346125" y="45631"/>
                  </a:moveTo>
                  <a:lnTo>
                    <a:pt x="339356" y="45631"/>
                  </a:lnTo>
                  <a:lnTo>
                    <a:pt x="339356" y="52400"/>
                  </a:lnTo>
                  <a:lnTo>
                    <a:pt x="346125" y="52400"/>
                  </a:lnTo>
                  <a:lnTo>
                    <a:pt x="346125" y="45631"/>
                  </a:lnTo>
                  <a:close/>
                </a:path>
                <a:path w="1364614" h="144144">
                  <a:moveTo>
                    <a:pt x="346125" y="0"/>
                  </a:moveTo>
                  <a:lnTo>
                    <a:pt x="339356" y="0"/>
                  </a:lnTo>
                  <a:lnTo>
                    <a:pt x="339356" y="6769"/>
                  </a:lnTo>
                  <a:lnTo>
                    <a:pt x="346125" y="6769"/>
                  </a:lnTo>
                  <a:lnTo>
                    <a:pt x="346125" y="0"/>
                  </a:lnTo>
                  <a:close/>
                </a:path>
                <a:path w="1364614" h="144144">
                  <a:moveTo>
                    <a:pt x="394614" y="91287"/>
                  </a:moveTo>
                  <a:lnTo>
                    <a:pt x="387845" y="91287"/>
                  </a:lnTo>
                  <a:lnTo>
                    <a:pt x="387845" y="98056"/>
                  </a:lnTo>
                  <a:lnTo>
                    <a:pt x="394614" y="98056"/>
                  </a:lnTo>
                  <a:lnTo>
                    <a:pt x="394614" y="91287"/>
                  </a:lnTo>
                  <a:close/>
                </a:path>
                <a:path w="1364614" h="144144">
                  <a:moveTo>
                    <a:pt x="394614" y="45631"/>
                  </a:moveTo>
                  <a:lnTo>
                    <a:pt x="387845" y="45631"/>
                  </a:lnTo>
                  <a:lnTo>
                    <a:pt x="387845" y="52400"/>
                  </a:lnTo>
                  <a:lnTo>
                    <a:pt x="394614" y="52400"/>
                  </a:lnTo>
                  <a:lnTo>
                    <a:pt x="394614" y="45631"/>
                  </a:lnTo>
                  <a:close/>
                </a:path>
                <a:path w="1364614" h="144144">
                  <a:moveTo>
                    <a:pt x="394614" y="0"/>
                  </a:moveTo>
                  <a:lnTo>
                    <a:pt x="387845" y="0"/>
                  </a:lnTo>
                  <a:lnTo>
                    <a:pt x="387845" y="6769"/>
                  </a:lnTo>
                  <a:lnTo>
                    <a:pt x="394614" y="6769"/>
                  </a:lnTo>
                  <a:lnTo>
                    <a:pt x="394614" y="0"/>
                  </a:lnTo>
                  <a:close/>
                </a:path>
                <a:path w="1364614" h="144144">
                  <a:moveTo>
                    <a:pt x="443103" y="91287"/>
                  </a:moveTo>
                  <a:lnTo>
                    <a:pt x="436333" y="91287"/>
                  </a:lnTo>
                  <a:lnTo>
                    <a:pt x="436333" y="98056"/>
                  </a:lnTo>
                  <a:lnTo>
                    <a:pt x="443103" y="98056"/>
                  </a:lnTo>
                  <a:lnTo>
                    <a:pt x="443103" y="91287"/>
                  </a:lnTo>
                  <a:close/>
                </a:path>
                <a:path w="1364614" h="144144">
                  <a:moveTo>
                    <a:pt x="443103" y="45631"/>
                  </a:moveTo>
                  <a:lnTo>
                    <a:pt x="436333" y="45631"/>
                  </a:lnTo>
                  <a:lnTo>
                    <a:pt x="436333" y="52400"/>
                  </a:lnTo>
                  <a:lnTo>
                    <a:pt x="443103" y="52400"/>
                  </a:lnTo>
                  <a:lnTo>
                    <a:pt x="443103" y="45631"/>
                  </a:lnTo>
                  <a:close/>
                </a:path>
                <a:path w="1364614" h="144144">
                  <a:moveTo>
                    <a:pt x="443103" y="0"/>
                  </a:moveTo>
                  <a:lnTo>
                    <a:pt x="436333" y="0"/>
                  </a:lnTo>
                  <a:lnTo>
                    <a:pt x="436333" y="6769"/>
                  </a:lnTo>
                  <a:lnTo>
                    <a:pt x="443103" y="6769"/>
                  </a:lnTo>
                  <a:lnTo>
                    <a:pt x="443103" y="0"/>
                  </a:lnTo>
                  <a:close/>
                </a:path>
                <a:path w="1364614" h="144144">
                  <a:moveTo>
                    <a:pt x="491553" y="91287"/>
                  </a:moveTo>
                  <a:lnTo>
                    <a:pt x="484784" y="91287"/>
                  </a:lnTo>
                  <a:lnTo>
                    <a:pt x="484784" y="98056"/>
                  </a:lnTo>
                  <a:lnTo>
                    <a:pt x="491553" y="98056"/>
                  </a:lnTo>
                  <a:lnTo>
                    <a:pt x="491553" y="91287"/>
                  </a:lnTo>
                  <a:close/>
                </a:path>
                <a:path w="1364614" h="144144">
                  <a:moveTo>
                    <a:pt x="491553" y="45631"/>
                  </a:moveTo>
                  <a:lnTo>
                    <a:pt x="484784" y="45631"/>
                  </a:lnTo>
                  <a:lnTo>
                    <a:pt x="484784" y="52400"/>
                  </a:lnTo>
                  <a:lnTo>
                    <a:pt x="491553" y="52400"/>
                  </a:lnTo>
                  <a:lnTo>
                    <a:pt x="491553" y="45631"/>
                  </a:lnTo>
                  <a:close/>
                </a:path>
                <a:path w="1364614" h="144144">
                  <a:moveTo>
                    <a:pt x="540054" y="91287"/>
                  </a:moveTo>
                  <a:lnTo>
                    <a:pt x="533273" y="91287"/>
                  </a:lnTo>
                  <a:lnTo>
                    <a:pt x="533273" y="98056"/>
                  </a:lnTo>
                  <a:lnTo>
                    <a:pt x="540054" y="98056"/>
                  </a:lnTo>
                  <a:lnTo>
                    <a:pt x="540054" y="91287"/>
                  </a:lnTo>
                  <a:close/>
                </a:path>
                <a:path w="1364614" h="144144">
                  <a:moveTo>
                    <a:pt x="540054" y="45631"/>
                  </a:moveTo>
                  <a:lnTo>
                    <a:pt x="533273" y="45631"/>
                  </a:lnTo>
                  <a:lnTo>
                    <a:pt x="533273" y="52400"/>
                  </a:lnTo>
                  <a:lnTo>
                    <a:pt x="540054" y="52400"/>
                  </a:lnTo>
                  <a:lnTo>
                    <a:pt x="540054" y="45631"/>
                  </a:lnTo>
                  <a:close/>
                </a:path>
                <a:path w="1364614" h="144144">
                  <a:moveTo>
                    <a:pt x="588543" y="91287"/>
                  </a:moveTo>
                  <a:lnTo>
                    <a:pt x="581774" y="91287"/>
                  </a:lnTo>
                  <a:lnTo>
                    <a:pt x="581774" y="98056"/>
                  </a:lnTo>
                  <a:lnTo>
                    <a:pt x="588543" y="98056"/>
                  </a:lnTo>
                  <a:lnTo>
                    <a:pt x="588543" y="91287"/>
                  </a:lnTo>
                  <a:close/>
                </a:path>
                <a:path w="1364614" h="144144">
                  <a:moveTo>
                    <a:pt x="588543" y="45631"/>
                  </a:moveTo>
                  <a:lnTo>
                    <a:pt x="581774" y="45631"/>
                  </a:lnTo>
                  <a:lnTo>
                    <a:pt x="581774" y="52400"/>
                  </a:lnTo>
                  <a:lnTo>
                    <a:pt x="588543" y="52400"/>
                  </a:lnTo>
                  <a:lnTo>
                    <a:pt x="588543" y="45631"/>
                  </a:lnTo>
                  <a:close/>
                </a:path>
                <a:path w="1364614" h="144144">
                  <a:moveTo>
                    <a:pt x="636993" y="91287"/>
                  </a:moveTo>
                  <a:lnTo>
                    <a:pt x="630224" y="91287"/>
                  </a:lnTo>
                  <a:lnTo>
                    <a:pt x="630224" y="98056"/>
                  </a:lnTo>
                  <a:lnTo>
                    <a:pt x="636993" y="98056"/>
                  </a:lnTo>
                  <a:lnTo>
                    <a:pt x="636993" y="91287"/>
                  </a:lnTo>
                  <a:close/>
                </a:path>
                <a:path w="1364614" h="144144">
                  <a:moveTo>
                    <a:pt x="636993" y="45631"/>
                  </a:moveTo>
                  <a:lnTo>
                    <a:pt x="630224" y="45631"/>
                  </a:lnTo>
                  <a:lnTo>
                    <a:pt x="630224" y="52400"/>
                  </a:lnTo>
                  <a:lnTo>
                    <a:pt x="636993" y="52400"/>
                  </a:lnTo>
                  <a:lnTo>
                    <a:pt x="636993" y="45631"/>
                  </a:lnTo>
                  <a:close/>
                </a:path>
                <a:path w="1364614" h="144144">
                  <a:moveTo>
                    <a:pt x="685482" y="91287"/>
                  </a:moveTo>
                  <a:lnTo>
                    <a:pt x="678713" y="91287"/>
                  </a:lnTo>
                  <a:lnTo>
                    <a:pt x="678713" y="98056"/>
                  </a:lnTo>
                  <a:lnTo>
                    <a:pt x="685482" y="98056"/>
                  </a:lnTo>
                  <a:lnTo>
                    <a:pt x="685482" y="91287"/>
                  </a:lnTo>
                  <a:close/>
                </a:path>
                <a:path w="1364614" h="144144">
                  <a:moveTo>
                    <a:pt x="685482" y="45631"/>
                  </a:moveTo>
                  <a:lnTo>
                    <a:pt x="678713" y="45631"/>
                  </a:lnTo>
                  <a:lnTo>
                    <a:pt x="678713" y="52400"/>
                  </a:lnTo>
                  <a:lnTo>
                    <a:pt x="685482" y="52400"/>
                  </a:lnTo>
                  <a:lnTo>
                    <a:pt x="685482" y="45631"/>
                  </a:lnTo>
                  <a:close/>
                </a:path>
                <a:path w="1364614" h="144144">
                  <a:moveTo>
                    <a:pt x="733958" y="91287"/>
                  </a:moveTo>
                  <a:lnTo>
                    <a:pt x="727202" y="91287"/>
                  </a:lnTo>
                  <a:lnTo>
                    <a:pt x="727202" y="98056"/>
                  </a:lnTo>
                  <a:lnTo>
                    <a:pt x="733958" y="98056"/>
                  </a:lnTo>
                  <a:lnTo>
                    <a:pt x="733958" y="91287"/>
                  </a:lnTo>
                  <a:close/>
                </a:path>
                <a:path w="1364614" h="144144">
                  <a:moveTo>
                    <a:pt x="733958" y="45631"/>
                  </a:moveTo>
                  <a:lnTo>
                    <a:pt x="727202" y="45631"/>
                  </a:lnTo>
                  <a:lnTo>
                    <a:pt x="727202" y="52400"/>
                  </a:lnTo>
                  <a:lnTo>
                    <a:pt x="733958" y="52400"/>
                  </a:lnTo>
                  <a:lnTo>
                    <a:pt x="733958" y="45631"/>
                  </a:lnTo>
                  <a:close/>
                </a:path>
                <a:path w="1364614" h="144144">
                  <a:moveTo>
                    <a:pt x="782459" y="136906"/>
                  </a:moveTo>
                  <a:lnTo>
                    <a:pt x="775690" y="136906"/>
                  </a:lnTo>
                  <a:lnTo>
                    <a:pt x="775690" y="143675"/>
                  </a:lnTo>
                  <a:lnTo>
                    <a:pt x="782459" y="143675"/>
                  </a:lnTo>
                  <a:lnTo>
                    <a:pt x="782459" y="136906"/>
                  </a:lnTo>
                  <a:close/>
                </a:path>
                <a:path w="1364614" h="144144">
                  <a:moveTo>
                    <a:pt x="782459" y="91287"/>
                  </a:moveTo>
                  <a:lnTo>
                    <a:pt x="775690" y="91287"/>
                  </a:lnTo>
                  <a:lnTo>
                    <a:pt x="775690" y="98056"/>
                  </a:lnTo>
                  <a:lnTo>
                    <a:pt x="782459" y="98056"/>
                  </a:lnTo>
                  <a:lnTo>
                    <a:pt x="782459" y="91287"/>
                  </a:lnTo>
                  <a:close/>
                </a:path>
                <a:path w="1364614" h="144144">
                  <a:moveTo>
                    <a:pt x="782459" y="45631"/>
                  </a:moveTo>
                  <a:lnTo>
                    <a:pt x="775690" y="45631"/>
                  </a:lnTo>
                  <a:lnTo>
                    <a:pt x="775690" y="52400"/>
                  </a:lnTo>
                  <a:lnTo>
                    <a:pt x="782459" y="52400"/>
                  </a:lnTo>
                  <a:lnTo>
                    <a:pt x="782459" y="45631"/>
                  </a:lnTo>
                  <a:close/>
                </a:path>
                <a:path w="1364614" h="144144">
                  <a:moveTo>
                    <a:pt x="830910" y="136906"/>
                  </a:moveTo>
                  <a:lnTo>
                    <a:pt x="824141" y="136906"/>
                  </a:lnTo>
                  <a:lnTo>
                    <a:pt x="824141" y="143675"/>
                  </a:lnTo>
                  <a:lnTo>
                    <a:pt x="830910" y="143675"/>
                  </a:lnTo>
                  <a:lnTo>
                    <a:pt x="830910" y="136906"/>
                  </a:lnTo>
                  <a:close/>
                </a:path>
                <a:path w="1364614" h="144144">
                  <a:moveTo>
                    <a:pt x="830910" y="91287"/>
                  </a:moveTo>
                  <a:lnTo>
                    <a:pt x="824141" y="91287"/>
                  </a:lnTo>
                  <a:lnTo>
                    <a:pt x="824141" y="98056"/>
                  </a:lnTo>
                  <a:lnTo>
                    <a:pt x="830910" y="98056"/>
                  </a:lnTo>
                  <a:lnTo>
                    <a:pt x="830910" y="91287"/>
                  </a:lnTo>
                  <a:close/>
                </a:path>
                <a:path w="1364614" h="144144">
                  <a:moveTo>
                    <a:pt x="830910" y="45631"/>
                  </a:moveTo>
                  <a:lnTo>
                    <a:pt x="824141" y="45631"/>
                  </a:lnTo>
                  <a:lnTo>
                    <a:pt x="824141" y="52400"/>
                  </a:lnTo>
                  <a:lnTo>
                    <a:pt x="830910" y="52400"/>
                  </a:lnTo>
                  <a:lnTo>
                    <a:pt x="830910" y="45631"/>
                  </a:lnTo>
                  <a:close/>
                </a:path>
                <a:path w="1364614" h="144144">
                  <a:moveTo>
                    <a:pt x="879411" y="136906"/>
                  </a:moveTo>
                  <a:lnTo>
                    <a:pt x="872642" y="136906"/>
                  </a:lnTo>
                  <a:lnTo>
                    <a:pt x="872642" y="143675"/>
                  </a:lnTo>
                  <a:lnTo>
                    <a:pt x="879411" y="143675"/>
                  </a:lnTo>
                  <a:lnTo>
                    <a:pt x="879411" y="136906"/>
                  </a:lnTo>
                  <a:close/>
                </a:path>
                <a:path w="1364614" h="144144">
                  <a:moveTo>
                    <a:pt x="879411" y="91287"/>
                  </a:moveTo>
                  <a:lnTo>
                    <a:pt x="872642" y="91287"/>
                  </a:lnTo>
                  <a:lnTo>
                    <a:pt x="872642" y="98056"/>
                  </a:lnTo>
                  <a:lnTo>
                    <a:pt x="879411" y="98056"/>
                  </a:lnTo>
                  <a:lnTo>
                    <a:pt x="879411" y="91287"/>
                  </a:lnTo>
                  <a:close/>
                </a:path>
                <a:path w="1364614" h="144144">
                  <a:moveTo>
                    <a:pt x="879411" y="45631"/>
                  </a:moveTo>
                  <a:lnTo>
                    <a:pt x="872642" y="45631"/>
                  </a:lnTo>
                  <a:lnTo>
                    <a:pt x="872642" y="52400"/>
                  </a:lnTo>
                  <a:lnTo>
                    <a:pt x="879411" y="52400"/>
                  </a:lnTo>
                  <a:lnTo>
                    <a:pt x="879411" y="45631"/>
                  </a:lnTo>
                  <a:close/>
                </a:path>
                <a:path w="1364614" h="144144">
                  <a:moveTo>
                    <a:pt x="927887" y="136906"/>
                  </a:moveTo>
                  <a:lnTo>
                    <a:pt x="921118" y="136906"/>
                  </a:lnTo>
                  <a:lnTo>
                    <a:pt x="921118" y="143675"/>
                  </a:lnTo>
                  <a:lnTo>
                    <a:pt x="927887" y="143675"/>
                  </a:lnTo>
                  <a:lnTo>
                    <a:pt x="927887" y="136906"/>
                  </a:lnTo>
                  <a:close/>
                </a:path>
                <a:path w="1364614" h="144144">
                  <a:moveTo>
                    <a:pt x="927887" y="91287"/>
                  </a:moveTo>
                  <a:lnTo>
                    <a:pt x="921118" y="91287"/>
                  </a:lnTo>
                  <a:lnTo>
                    <a:pt x="921118" y="98056"/>
                  </a:lnTo>
                  <a:lnTo>
                    <a:pt x="927887" y="98056"/>
                  </a:lnTo>
                  <a:lnTo>
                    <a:pt x="927887" y="91287"/>
                  </a:lnTo>
                  <a:close/>
                </a:path>
                <a:path w="1364614" h="144144">
                  <a:moveTo>
                    <a:pt x="927887" y="45631"/>
                  </a:moveTo>
                  <a:lnTo>
                    <a:pt x="921118" y="45631"/>
                  </a:lnTo>
                  <a:lnTo>
                    <a:pt x="921118" y="52400"/>
                  </a:lnTo>
                  <a:lnTo>
                    <a:pt x="927887" y="52400"/>
                  </a:lnTo>
                  <a:lnTo>
                    <a:pt x="927887" y="45631"/>
                  </a:lnTo>
                  <a:close/>
                </a:path>
                <a:path w="1364614" h="144144">
                  <a:moveTo>
                    <a:pt x="976376" y="136906"/>
                  </a:moveTo>
                  <a:lnTo>
                    <a:pt x="969606" y="136906"/>
                  </a:lnTo>
                  <a:lnTo>
                    <a:pt x="969606" y="143675"/>
                  </a:lnTo>
                  <a:lnTo>
                    <a:pt x="976376" y="143675"/>
                  </a:lnTo>
                  <a:lnTo>
                    <a:pt x="976376" y="136906"/>
                  </a:lnTo>
                  <a:close/>
                </a:path>
                <a:path w="1364614" h="144144">
                  <a:moveTo>
                    <a:pt x="976376" y="91287"/>
                  </a:moveTo>
                  <a:lnTo>
                    <a:pt x="969606" y="91287"/>
                  </a:lnTo>
                  <a:lnTo>
                    <a:pt x="969606" y="98056"/>
                  </a:lnTo>
                  <a:lnTo>
                    <a:pt x="976376" y="98056"/>
                  </a:lnTo>
                  <a:lnTo>
                    <a:pt x="976376" y="91287"/>
                  </a:lnTo>
                  <a:close/>
                </a:path>
                <a:path w="1364614" h="144144">
                  <a:moveTo>
                    <a:pt x="976376" y="45631"/>
                  </a:moveTo>
                  <a:lnTo>
                    <a:pt x="969606" y="45631"/>
                  </a:lnTo>
                  <a:lnTo>
                    <a:pt x="969606" y="52400"/>
                  </a:lnTo>
                  <a:lnTo>
                    <a:pt x="976376" y="52400"/>
                  </a:lnTo>
                  <a:lnTo>
                    <a:pt x="976376" y="45631"/>
                  </a:lnTo>
                  <a:close/>
                </a:path>
                <a:path w="1364614" h="144144">
                  <a:moveTo>
                    <a:pt x="1024826" y="136906"/>
                  </a:moveTo>
                  <a:lnTo>
                    <a:pt x="1018057" y="136906"/>
                  </a:lnTo>
                  <a:lnTo>
                    <a:pt x="1018057" y="143675"/>
                  </a:lnTo>
                  <a:lnTo>
                    <a:pt x="1024826" y="143675"/>
                  </a:lnTo>
                  <a:lnTo>
                    <a:pt x="1024826" y="136906"/>
                  </a:lnTo>
                  <a:close/>
                </a:path>
                <a:path w="1364614" h="144144">
                  <a:moveTo>
                    <a:pt x="1024826" y="91287"/>
                  </a:moveTo>
                  <a:lnTo>
                    <a:pt x="1018057" y="91287"/>
                  </a:lnTo>
                  <a:lnTo>
                    <a:pt x="1018057" y="98056"/>
                  </a:lnTo>
                  <a:lnTo>
                    <a:pt x="1024826" y="98056"/>
                  </a:lnTo>
                  <a:lnTo>
                    <a:pt x="1024826" y="91287"/>
                  </a:lnTo>
                  <a:close/>
                </a:path>
                <a:path w="1364614" h="144144">
                  <a:moveTo>
                    <a:pt x="1024826" y="45631"/>
                  </a:moveTo>
                  <a:lnTo>
                    <a:pt x="1018057" y="45631"/>
                  </a:lnTo>
                  <a:lnTo>
                    <a:pt x="1018057" y="52400"/>
                  </a:lnTo>
                  <a:lnTo>
                    <a:pt x="1024826" y="52400"/>
                  </a:lnTo>
                  <a:lnTo>
                    <a:pt x="1024826" y="45631"/>
                  </a:lnTo>
                  <a:close/>
                </a:path>
                <a:path w="1364614" h="144144">
                  <a:moveTo>
                    <a:pt x="1073327" y="136906"/>
                  </a:moveTo>
                  <a:lnTo>
                    <a:pt x="1066558" y="136906"/>
                  </a:lnTo>
                  <a:lnTo>
                    <a:pt x="1066558" y="143675"/>
                  </a:lnTo>
                  <a:lnTo>
                    <a:pt x="1073327" y="143675"/>
                  </a:lnTo>
                  <a:lnTo>
                    <a:pt x="1073327" y="136906"/>
                  </a:lnTo>
                  <a:close/>
                </a:path>
                <a:path w="1364614" h="144144">
                  <a:moveTo>
                    <a:pt x="1073327" y="91287"/>
                  </a:moveTo>
                  <a:lnTo>
                    <a:pt x="1066558" y="91287"/>
                  </a:lnTo>
                  <a:lnTo>
                    <a:pt x="1066558" y="98056"/>
                  </a:lnTo>
                  <a:lnTo>
                    <a:pt x="1073327" y="98056"/>
                  </a:lnTo>
                  <a:lnTo>
                    <a:pt x="1073327" y="91287"/>
                  </a:lnTo>
                  <a:close/>
                </a:path>
                <a:path w="1364614" h="144144">
                  <a:moveTo>
                    <a:pt x="1073327" y="45631"/>
                  </a:moveTo>
                  <a:lnTo>
                    <a:pt x="1066558" y="45631"/>
                  </a:lnTo>
                  <a:lnTo>
                    <a:pt x="1066558" y="52400"/>
                  </a:lnTo>
                  <a:lnTo>
                    <a:pt x="1073327" y="52400"/>
                  </a:lnTo>
                  <a:lnTo>
                    <a:pt x="1073327" y="45631"/>
                  </a:lnTo>
                  <a:close/>
                </a:path>
                <a:path w="1364614" h="144144">
                  <a:moveTo>
                    <a:pt x="1121816" y="136906"/>
                  </a:moveTo>
                  <a:lnTo>
                    <a:pt x="1115047" y="136906"/>
                  </a:lnTo>
                  <a:lnTo>
                    <a:pt x="1115047" y="143675"/>
                  </a:lnTo>
                  <a:lnTo>
                    <a:pt x="1121816" y="143675"/>
                  </a:lnTo>
                  <a:lnTo>
                    <a:pt x="1121816" y="136906"/>
                  </a:lnTo>
                  <a:close/>
                </a:path>
                <a:path w="1364614" h="144144">
                  <a:moveTo>
                    <a:pt x="1121816" y="91287"/>
                  </a:moveTo>
                  <a:lnTo>
                    <a:pt x="1115047" y="91287"/>
                  </a:lnTo>
                  <a:lnTo>
                    <a:pt x="1115047" y="98056"/>
                  </a:lnTo>
                  <a:lnTo>
                    <a:pt x="1121816" y="98056"/>
                  </a:lnTo>
                  <a:lnTo>
                    <a:pt x="1121816" y="91287"/>
                  </a:lnTo>
                  <a:close/>
                </a:path>
                <a:path w="1364614" h="144144">
                  <a:moveTo>
                    <a:pt x="1121816" y="45631"/>
                  </a:moveTo>
                  <a:lnTo>
                    <a:pt x="1115047" y="45631"/>
                  </a:lnTo>
                  <a:lnTo>
                    <a:pt x="1115047" y="52400"/>
                  </a:lnTo>
                  <a:lnTo>
                    <a:pt x="1121816" y="52400"/>
                  </a:lnTo>
                  <a:lnTo>
                    <a:pt x="1121816" y="45631"/>
                  </a:lnTo>
                  <a:close/>
                </a:path>
                <a:path w="1364614" h="144144">
                  <a:moveTo>
                    <a:pt x="1170292" y="136906"/>
                  </a:moveTo>
                  <a:lnTo>
                    <a:pt x="1163523" y="136906"/>
                  </a:lnTo>
                  <a:lnTo>
                    <a:pt x="1163523" y="143675"/>
                  </a:lnTo>
                  <a:lnTo>
                    <a:pt x="1170292" y="143675"/>
                  </a:lnTo>
                  <a:lnTo>
                    <a:pt x="1170292" y="136906"/>
                  </a:lnTo>
                  <a:close/>
                </a:path>
                <a:path w="1364614" h="144144">
                  <a:moveTo>
                    <a:pt x="1170292" y="91287"/>
                  </a:moveTo>
                  <a:lnTo>
                    <a:pt x="1163523" y="91287"/>
                  </a:lnTo>
                  <a:lnTo>
                    <a:pt x="1163523" y="98056"/>
                  </a:lnTo>
                  <a:lnTo>
                    <a:pt x="1170292" y="98056"/>
                  </a:lnTo>
                  <a:lnTo>
                    <a:pt x="1170292" y="91287"/>
                  </a:lnTo>
                  <a:close/>
                </a:path>
                <a:path w="1364614" h="144144">
                  <a:moveTo>
                    <a:pt x="1170292" y="45631"/>
                  </a:moveTo>
                  <a:lnTo>
                    <a:pt x="1163523" y="45631"/>
                  </a:lnTo>
                  <a:lnTo>
                    <a:pt x="1163523" y="52400"/>
                  </a:lnTo>
                  <a:lnTo>
                    <a:pt x="1170292" y="52400"/>
                  </a:lnTo>
                  <a:lnTo>
                    <a:pt x="1170292" y="45631"/>
                  </a:lnTo>
                  <a:close/>
                </a:path>
                <a:path w="1364614" h="144144">
                  <a:moveTo>
                    <a:pt x="1315732" y="136906"/>
                  </a:moveTo>
                  <a:lnTo>
                    <a:pt x="1308963" y="136906"/>
                  </a:lnTo>
                  <a:lnTo>
                    <a:pt x="1308963" y="143675"/>
                  </a:lnTo>
                  <a:lnTo>
                    <a:pt x="1315732" y="143675"/>
                  </a:lnTo>
                  <a:lnTo>
                    <a:pt x="1315732" y="136906"/>
                  </a:lnTo>
                  <a:close/>
                </a:path>
                <a:path w="1364614" h="144144">
                  <a:moveTo>
                    <a:pt x="1364221" y="136906"/>
                  </a:moveTo>
                  <a:lnTo>
                    <a:pt x="1357464" y="136906"/>
                  </a:lnTo>
                  <a:lnTo>
                    <a:pt x="1357464" y="143675"/>
                  </a:lnTo>
                  <a:lnTo>
                    <a:pt x="1364221" y="143675"/>
                  </a:lnTo>
                  <a:lnTo>
                    <a:pt x="1364221" y="136906"/>
                  </a:lnTo>
                  <a:close/>
                </a:path>
              </a:pathLst>
            </a:custGeom>
            <a:solidFill>
              <a:srgbClr val="F4A82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217079" y="1710067"/>
              <a:ext cx="1122045" cy="144145"/>
            </a:xfrm>
            <a:custGeom>
              <a:avLst/>
              <a:gdLst/>
              <a:ahLst/>
              <a:cxnLst/>
              <a:rect l="l" t="t" r="r" b="b"/>
              <a:pathLst>
                <a:path w="1122045" h="144144">
                  <a:moveTo>
                    <a:pt x="6769" y="91262"/>
                  </a:moveTo>
                  <a:lnTo>
                    <a:pt x="0" y="91262"/>
                  </a:lnTo>
                  <a:lnTo>
                    <a:pt x="0" y="98018"/>
                  </a:lnTo>
                  <a:lnTo>
                    <a:pt x="6769" y="98018"/>
                  </a:lnTo>
                  <a:lnTo>
                    <a:pt x="6769" y="91262"/>
                  </a:lnTo>
                  <a:close/>
                </a:path>
                <a:path w="1122045" h="144144">
                  <a:moveTo>
                    <a:pt x="6769" y="45631"/>
                  </a:moveTo>
                  <a:lnTo>
                    <a:pt x="0" y="45631"/>
                  </a:lnTo>
                  <a:lnTo>
                    <a:pt x="0" y="52400"/>
                  </a:lnTo>
                  <a:lnTo>
                    <a:pt x="6769" y="52400"/>
                  </a:lnTo>
                  <a:lnTo>
                    <a:pt x="6769" y="45631"/>
                  </a:lnTo>
                  <a:close/>
                </a:path>
                <a:path w="1122045" h="144144">
                  <a:moveTo>
                    <a:pt x="6769" y="0"/>
                  </a:moveTo>
                  <a:lnTo>
                    <a:pt x="0" y="0"/>
                  </a:lnTo>
                  <a:lnTo>
                    <a:pt x="0" y="6769"/>
                  </a:lnTo>
                  <a:lnTo>
                    <a:pt x="6769" y="6769"/>
                  </a:lnTo>
                  <a:lnTo>
                    <a:pt x="6769" y="0"/>
                  </a:lnTo>
                  <a:close/>
                </a:path>
                <a:path w="1122045" h="144144">
                  <a:moveTo>
                    <a:pt x="55257" y="91262"/>
                  </a:moveTo>
                  <a:lnTo>
                    <a:pt x="48475" y="91262"/>
                  </a:lnTo>
                  <a:lnTo>
                    <a:pt x="48475" y="98018"/>
                  </a:lnTo>
                  <a:lnTo>
                    <a:pt x="55257" y="98018"/>
                  </a:lnTo>
                  <a:lnTo>
                    <a:pt x="55257" y="91262"/>
                  </a:lnTo>
                  <a:close/>
                </a:path>
                <a:path w="1122045" h="144144">
                  <a:moveTo>
                    <a:pt x="55257" y="45631"/>
                  </a:moveTo>
                  <a:lnTo>
                    <a:pt x="48475" y="45631"/>
                  </a:lnTo>
                  <a:lnTo>
                    <a:pt x="48475" y="52400"/>
                  </a:lnTo>
                  <a:lnTo>
                    <a:pt x="55257" y="52400"/>
                  </a:lnTo>
                  <a:lnTo>
                    <a:pt x="55257" y="45631"/>
                  </a:lnTo>
                  <a:close/>
                </a:path>
                <a:path w="1122045" h="144144">
                  <a:moveTo>
                    <a:pt x="55257" y="0"/>
                  </a:moveTo>
                  <a:lnTo>
                    <a:pt x="48475" y="0"/>
                  </a:lnTo>
                  <a:lnTo>
                    <a:pt x="48475" y="6769"/>
                  </a:lnTo>
                  <a:lnTo>
                    <a:pt x="55257" y="6769"/>
                  </a:lnTo>
                  <a:lnTo>
                    <a:pt x="55257" y="0"/>
                  </a:lnTo>
                  <a:close/>
                </a:path>
                <a:path w="1122045" h="144144">
                  <a:moveTo>
                    <a:pt x="103708" y="91262"/>
                  </a:moveTo>
                  <a:lnTo>
                    <a:pt x="96951" y="91262"/>
                  </a:lnTo>
                  <a:lnTo>
                    <a:pt x="96951" y="98018"/>
                  </a:lnTo>
                  <a:lnTo>
                    <a:pt x="103708" y="98018"/>
                  </a:lnTo>
                  <a:lnTo>
                    <a:pt x="103708" y="91262"/>
                  </a:lnTo>
                  <a:close/>
                </a:path>
                <a:path w="1122045" h="144144">
                  <a:moveTo>
                    <a:pt x="103708" y="45631"/>
                  </a:moveTo>
                  <a:lnTo>
                    <a:pt x="96951" y="45631"/>
                  </a:lnTo>
                  <a:lnTo>
                    <a:pt x="96951" y="52400"/>
                  </a:lnTo>
                  <a:lnTo>
                    <a:pt x="103708" y="52400"/>
                  </a:lnTo>
                  <a:lnTo>
                    <a:pt x="103708" y="45631"/>
                  </a:lnTo>
                  <a:close/>
                </a:path>
                <a:path w="1122045" h="144144">
                  <a:moveTo>
                    <a:pt x="103708" y="0"/>
                  </a:moveTo>
                  <a:lnTo>
                    <a:pt x="96951" y="0"/>
                  </a:lnTo>
                  <a:lnTo>
                    <a:pt x="96951" y="6769"/>
                  </a:lnTo>
                  <a:lnTo>
                    <a:pt x="103708" y="6769"/>
                  </a:lnTo>
                  <a:lnTo>
                    <a:pt x="103708" y="0"/>
                  </a:lnTo>
                  <a:close/>
                </a:path>
                <a:path w="1122045" h="144144">
                  <a:moveTo>
                    <a:pt x="152196" y="91262"/>
                  </a:moveTo>
                  <a:lnTo>
                    <a:pt x="145427" y="91262"/>
                  </a:lnTo>
                  <a:lnTo>
                    <a:pt x="145427" y="98018"/>
                  </a:lnTo>
                  <a:lnTo>
                    <a:pt x="152196" y="98018"/>
                  </a:lnTo>
                  <a:lnTo>
                    <a:pt x="152196" y="91262"/>
                  </a:lnTo>
                  <a:close/>
                </a:path>
                <a:path w="1122045" h="144144">
                  <a:moveTo>
                    <a:pt x="152196" y="45631"/>
                  </a:moveTo>
                  <a:lnTo>
                    <a:pt x="145427" y="45631"/>
                  </a:lnTo>
                  <a:lnTo>
                    <a:pt x="145427" y="52400"/>
                  </a:lnTo>
                  <a:lnTo>
                    <a:pt x="152196" y="52400"/>
                  </a:lnTo>
                  <a:lnTo>
                    <a:pt x="152196" y="45631"/>
                  </a:lnTo>
                  <a:close/>
                </a:path>
                <a:path w="1122045" h="144144">
                  <a:moveTo>
                    <a:pt x="152196" y="0"/>
                  </a:moveTo>
                  <a:lnTo>
                    <a:pt x="145427" y="0"/>
                  </a:lnTo>
                  <a:lnTo>
                    <a:pt x="145427" y="6769"/>
                  </a:lnTo>
                  <a:lnTo>
                    <a:pt x="152196" y="6769"/>
                  </a:lnTo>
                  <a:lnTo>
                    <a:pt x="152196" y="0"/>
                  </a:lnTo>
                  <a:close/>
                </a:path>
                <a:path w="1122045" h="144144">
                  <a:moveTo>
                    <a:pt x="200685" y="91262"/>
                  </a:moveTo>
                  <a:lnTo>
                    <a:pt x="193916" y="91262"/>
                  </a:lnTo>
                  <a:lnTo>
                    <a:pt x="193916" y="98018"/>
                  </a:lnTo>
                  <a:lnTo>
                    <a:pt x="200685" y="98018"/>
                  </a:lnTo>
                  <a:lnTo>
                    <a:pt x="200685" y="91262"/>
                  </a:lnTo>
                  <a:close/>
                </a:path>
                <a:path w="1122045" h="144144">
                  <a:moveTo>
                    <a:pt x="200685" y="45631"/>
                  </a:moveTo>
                  <a:lnTo>
                    <a:pt x="193916" y="45631"/>
                  </a:lnTo>
                  <a:lnTo>
                    <a:pt x="193916" y="52400"/>
                  </a:lnTo>
                  <a:lnTo>
                    <a:pt x="200685" y="52400"/>
                  </a:lnTo>
                  <a:lnTo>
                    <a:pt x="200685" y="45631"/>
                  </a:lnTo>
                  <a:close/>
                </a:path>
                <a:path w="1122045" h="144144">
                  <a:moveTo>
                    <a:pt x="200685" y="0"/>
                  </a:moveTo>
                  <a:lnTo>
                    <a:pt x="193916" y="0"/>
                  </a:lnTo>
                  <a:lnTo>
                    <a:pt x="193916" y="6769"/>
                  </a:lnTo>
                  <a:lnTo>
                    <a:pt x="200685" y="6769"/>
                  </a:lnTo>
                  <a:lnTo>
                    <a:pt x="200685" y="0"/>
                  </a:lnTo>
                  <a:close/>
                </a:path>
                <a:path w="1122045" h="144144">
                  <a:moveTo>
                    <a:pt x="249174" y="91262"/>
                  </a:moveTo>
                  <a:lnTo>
                    <a:pt x="242417" y="91262"/>
                  </a:lnTo>
                  <a:lnTo>
                    <a:pt x="242417" y="98018"/>
                  </a:lnTo>
                  <a:lnTo>
                    <a:pt x="249174" y="98018"/>
                  </a:lnTo>
                  <a:lnTo>
                    <a:pt x="249174" y="91262"/>
                  </a:lnTo>
                  <a:close/>
                </a:path>
                <a:path w="1122045" h="144144">
                  <a:moveTo>
                    <a:pt x="249174" y="45631"/>
                  </a:moveTo>
                  <a:lnTo>
                    <a:pt x="242417" y="45631"/>
                  </a:lnTo>
                  <a:lnTo>
                    <a:pt x="242417" y="52400"/>
                  </a:lnTo>
                  <a:lnTo>
                    <a:pt x="249174" y="52400"/>
                  </a:lnTo>
                  <a:lnTo>
                    <a:pt x="249174" y="45631"/>
                  </a:lnTo>
                  <a:close/>
                </a:path>
                <a:path w="1122045" h="144144">
                  <a:moveTo>
                    <a:pt x="249174" y="0"/>
                  </a:moveTo>
                  <a:lnTo>
                    <a:pt x="242417" y="0"/>
                  </a:lnTo>
                  <a:lnTo>
                    <a:pt x="242417" y="6769"/>
                  </a:lnTo>
                  <a:lnTo>
                    <a:pt x="249174" y="6769"/>
                  </a:lnTo>
                  <a:lnTo>
                    <a:pt x="249174" y="0"/>
                  </a:lnTo>
                  <a:close/>
                </a:path>
                <a:path w="1122045" h="144144">
                  <a:moveTo>
                    <a:pt x="297637" y="91262"/>
                  </a:moveTo>
                  <a:lnTo>
                    <a:pt x="290868" y="91262"/>
                  </a:lnTo>
                  <a:lnTo>
                    <a:pt x="290868" y="98018"/>
                  </a:lnTo>
                  <a:lnTo>
                    <a:pt x="297637" y="98018"/>
                  </a:lnTo>
                  <a:lnTo>
                    <a:pt x="297637" y="91262"/>
                  </a:lnTo>
                  <a:close/>
                </a:path>
                <a:path w="1122045" h="144144">
                  <a:moveTo>
                    <a:pt x="297637" y="45631"/>
                  </a:moveTo>
                  <a:lnTo>
                    <a:pt x="290868" y="45631"/>
                  </a:lnTo>
                  <a:lnTo>
                    <a:pt x="290868" y="52400"/>
                  </a:lnTo>
                  <a:lnTo>
                    <a:pt x="297637" y="52400"/>
                  </a:lnTo>
                  <a:lnTo>
                    <a:pt x="297637" y="45631"/>
                  </a:lnTo>
                  <a:close/>
                </a:path>
                <a:path w="1122045" h="144144">
                  <a:moveTo>
                    <a:pt x="297637" y="0"/>
                  </a:moveTo>
                  <a:lnTo>
                    <a:pt x="290868" y="0"/>
                  </a:lnTo>
                  <a:lnTo>
                    <a:pt x="290868" y="6769"/>
                  </a:lnTo>
                  <a:lnTo>
                    <a:pt x="297637" y="6769"/>
                  </a:lnTo>
                  <a:lnTo>
                    <a:pt x="297637" y="0"/>
                  </a:lnTo>
                  <a:close/>
                </a:path>
                <a:path w="1122045" h="144144">
                  <a:moveTo>
                    <a:pt x="346125" y="91262"/>
                  </a:moveTo>
                  <a:lnTo>
                    <a:pt x="339356" y="91262"/>
                  </a:lnTo>
                  <a:lnTo>
                    <a:pt x="339356" y="98018"/>
                  </a:lnTo>
                  <a:lnTo>
                    <a:pt x="346125" y="98018"/>
                  </a:lnTo>
                  <a:lnTo>
                    <a:pt x="346125" y="91262"/>
                  </a:lnTo>
                  <a:close/>
                </a:path>
                <a:path w="1122045" h="144144">
                  <a:moveTo>
                    <a:pt x="346125" y="45631"/>
                  </a:moveTo>
                  <a:lnTo>
                    <a:pt x="339356" y="45631"/>
                  </a:lnTo>
                  <a:lnTo>
                    <a:pt x="339356" y="52400"/>
                  </a:lnTo>
                  <a:lnTo>
                    <a:pt x="346125" y="52400"/>
                  </a:lnTo>
                  <a:lnTo>
                    <a:pt x="346125" y="45631"/>
                  </a:lnTo>
                  <a:close/>
                </a:path>
                <a:path w="1122045" h="144144">
                  <a:moveTo>
                    <a:pt x="346125" y="0"/>
                  </a:moveTo>
                  <a:lnTo>
                    <a:pt x="339356" y="0"/>
                  </a:lnTo>
                  <a:lnTo>
                    <a:pt x="339356" y="6769"/>
                  </a:lnTo>
                  <a:lnTo>
                    <a:pt x="346125" y="6769"/>
                  </a:lnTo>
                  <a:lnTo>
                    <a:pt x="346125" y="0"/>
                  </a:lnTo>
                  <a:close/>
                </a:path>
                <a:path w="1122045" h="144144">
                  <a:moveTo>
                    <a:pt x="394614" y="91262"/>
                  </a:moveTo>
                  <a:lnTo>
                    <a:pt x="387845" y="91262"/>
                  </a:lnTo>
                  <a:lnTo>
                    <a:pt x="387845" y="98018"/>
                  </a:lnTo>
                  <a:lnTo>
                    <a:pt x="394614" y="98018"/>
                  </a:lnTo>
                  <a:lnTo>
                    <a:pt x="394614" y="91262"/>
                  </a:lnTo>
                  <a:close/>
                </a:path>
                <a:path w="1122045" h="144144">
                  <a:moveTo>
                    <a:pt x="394614" y="45631"/>
                  </a:moveTo>
                  <a:lnTo>
                    <a:pt x="387845" y="45631"/>
                  </a:lnTo>
                  <a:lnTo>
                    <a:pt x="387845" y="52400"/>
                  </a:lnTo>
                  <a:lnTo>
                    <a:pt x="394614" y="52400"/>
                  </a:lnTo>
                  <a:lnTo>
                    <a:pt x="394614" y="45631"/>
                  </a:lnTo>
                  <a:close/>
                </a:path>
                <a:path w="1122045" h="144144">
                  <a:moveTo>
                    <a:pt x="394614" y="0"/>
                  </a:moveTo>
                  <a:lnTo>
                    <a:pt x="387845" y="0"/>
                  </a:lnTo>
                  <a:lnTo>
                    <a:pt x="387845" y="6769"/>
                  </a:lnTo>
                  <a:lnTo>
                    <a:pt x="394614" y="6769"/>
                  </a:lnTo>
                  <a:lnTo>
                    <a:pt x="394614" y="0"/>
                  </a:lnTo>
                  <a:close/>
                </a:path>
                <a:path w="1122045" h="144144">
                  <a:moveTo>
                    <a:pt x="443103" y="136906"/>
                  </a:moveTo>
                  <a:lnTo>
                    <a:pt x="436333" y="136906"/>
                  </a:lnTo>
                  <a:lnTo>
                    <a:pt x="436333" y="143675"/>
                  </a:lnTo>
                  <a:lnTo>
                    <a:pt x="443103" y="143675"/>
                  </a:lnTo>
                  <a:lnTo>
                    <a:pt x="443103" y="136906"/>
                  </a:lnTo>
                  <a:close/>
                </a:path>
                <a:path w="1122045" h="144144">
                  <a:moveTo>
                    <a:pt x="443103" y="91262"/>
                  </a:moveTo>
                  <a:lnTo>
                    <a:pt x="436333" y="91262"/>
                  </a:lnTo>
                  <a:lnTo>
                    <a:pt x="436333" y="98018"/>
                  </a:lnTo>
                  <a:lnTo>
                    <a:pt x="443103" y="98018"/>
                  </a:lnTo>
                  <a:lnTo>
                    <a:pt x="443103" y="91262"/>
                  </a:lnTo>
                  <a:close/>
                </a:path>
                <a:path w="1122045" h="144144">
                  <a:moveTo>
                    <a:pt x="443103" y="45631"/>
                  </a:moveTo>
                  <a:lnTo>
                    <a:pt x="436333" y="45631"/>
                  </a:lnTo>
                  <a:lnTo>
                    <a:pt x="436333" y="52400"/>
                  </a:lnTo>
                  <a:lnTo>
                    <a:pt x="443103" y="52400"/>
                  </a:lnTo>
                  <a:lnTo>
                    <a:pt x="443103" y="45631"/>
                  </a:lnTo>
                  <a:close/>
                </a:path>
                <a:path w="1122045" h="144144">
                  <a:moveTo>
                    <a:pt x="443103" y="0"/>
                  </a:moveTo>
                  <a:lnTo>
                    <a:pt x="436333" y="0"/>
                  </a:lnTo>
                  <a:lnTo>
                    <a:pt x="436333" y="6769"/>
                  </a:lnTo>
                  <a:lnTo>
                    <a:pt x="443103" y="6769"/>
                  </a:lnTo>
                  <a:lnTo>
                    <a:pt x="443103" y="0"/>
                  </a:lnTo>
                  <a:close/>
                </a:path>
                <a:path w="1122045" h="144144">
                  <a:moveTo>
                    <a:pt x="491553" y="136906"/>
                  </a:moveTo>
                  <a:lnTo>
                    <a:pt x="484784" y="136906"/>
                  </a:lnTo>
                  <a:lnTo>
                    <a:pt x="484784" y="143675"/>
                  </a:lnTo>
                  <a:lnTo>
                    <a:pt x="491553" y="143675"/>
                  </a:lnTo>
                  <a:lnTo>
                    <a:pt x="491553" y="136906"/>
                  </a:lnTo>
                  <a:close/>
                </a:path>
                <a:path w="1122045" h="144144">
                  <a:moveTo>
                    <a:pt x="491553" y="91262"/>
                  </a:moveTo>
                  <a:lnTo>
                    <a:pt x="484784" y="91262"/>
                  </a:lnTo>
                  <a:lnTo>
                    <a:pt x="484784" y="98018"/>
                  </a:lnTo>
                  <a:lnTo>
                    <a:pt x="491553" y="98018"/>
                  </a:lnTo>
                  <a:lnTo>
                    <a:pt x="491553" y="91262"/>
                  </a:lnTo>
                  <a:close/>
                </a:path>
                <a:path w="1122045" h="144144">
                  <a:moveTo>
                    <a:pt x="491553" y="45631"/>
                  </a:moveTo>
                  <a:lnTo>
                    <a:pt x="484784" y="45631"/>
                  </a:lnTo>
                  <a:lnTo>
                    <a:pt x="484784" y="52400"/>
                  </a:lnTo>
                  <a:lnTo>
                    <a:pt x="491553" y="52400"/>
                  </a:lnTo>
                  <a:lnTo>
                    <a:pt x="491553" y="45631"/>
                  </a:lnTo>
                  <a:close/>
                </a:path>
                <a:path w="1122045" h="144144">
                  <a:moveTo>
                    <a:pt x="540054" y="136906"/>
                  </a:moveTo>
                  <a:lnTo>
                    <a:pt x="533273" y="136906"/>
                  </a:lnTo>
                  <a:lnTo>
                    <a:pt x="533273" y="143675"/>
                  </a:lnTo>
                  <a:lnTo>
                    <a:pt x="540054" y="143675"/>
                  </a:lnTo>
                  <a:lnTo>
                    <a:pt x="540054" y="136906"/>
                  </a:lnTo>
                  <a:close/>
                </a:path>
                <a:path w="1122045" h="144144">
                  <a:moveTo>
                    <a:pt x="540054" y="91262"/>
                  </a:moveTo>
                  <a:lnTo>
                    <a:pt x="533273" y="91262"/>
                  </a:lnTo>
                  <a:lnTo>
                    <a:pt x="533273" y="98018"/>
                  </a:lnTo>
                  <a:lnTo>
                    <a:pt x="540054" y="98018"/>
                  </a:lnTo>
                  <a:lnTo>
                    <a:pt x="540054" y="91262"/>
                  </a:lnTo>
                  <a:close/>
                </a:path>
                <a:path w="1122045" h="144144">
                  <a:moveTo>
                    <a:pt x="540054" y="45631"/>
                  </a:moveTo>
                  <a:lnTo>
                    <a:pt x="533273" y="45631"/>
                  </a:lnTo>
                  <a:lnTo>
                    <a:pt x="533273" y="52400"/>
                  </a:lnTo>
                  <a:lnTo>
                    <a:pt x="540054" y="52400"/>
                  </a:lnTo>
                  <a:lnTo>
                    <a:pt x="540054" y="45631"/>
                  </a:lnTo>
                  <a:close/>
                </a:path>
                <a:path w="1122045" h="144144">
                  <a:moveTo>
                    <a:pt x="588543" y="136906"/>
                  </a:moveTo>
                  <a:lnTo>
                    <a:pt x="581774" y="136906"/>
                  </a:lnTo>
                  <a:lnTo>
                    <a:pt x="581774" y="143675"/>
                  </a:lnTo>
                  <a:lnTo>
                    <a:pt x="588543" y="143675"/>
                  </a:lnTo>
                  <a:lnTo>
                    <a:pt x="588543" y="136906"/>
                  </a:lnTo>
                  <a:close/>
                </a:path>
                <a:path w="1122045" h="144144">
                  <a:moveTo>
                    <a:pt x="588543" y="91262"/>
                  </a:moveTo>
                  <a:lnTo>
                    <a:pt x="581774" y="91262"/>
                  </a:lnTo>
                  <a:lnTo>
                    <a:pt x="581774" y="98018"/>
                  </a:lnTo>
                  <a:lnTo>
                    <a:pt x="588543" y="98018"/>
                  </a:lnTo>
                  <a:lnTo>
                    <a:pt x="588543" y="91262"/>
                  </a:lnTo>
                  <a:close/>
                </a:path>
                <a:path w="1122045" h="144144">
                  <a:moveTo>
                    <a:pt x="588543" y="45631"/>
                  </a:moveTo>
                  <a:lnTo>
                    <a:pt x="581774" y="45631"/>
                  </a:lnTo>
                  <a:lnTo>
                    <a:pt x="581774" y="52400"/>
                  </a:lnTo>
                  <a:lnTo>
                    <a:pt x="588543" y="52400"/>
                  </a:lnTo>
                  <a:lnTo>
                    <a:pt x="588543" y="45631"/>
                  </a:lnTo>
                  <a:close/>
                </a:path>
                <a:path w="1122045" h="144144">
                  <a:moveTo>
                    <a:pt x="636993" y="136906"/>
                  </a:moveTo>
                  <a:lnTo>
                    <a:pt x="630224" y="136906"/>
                  </a:lnTo>
                  <a:lnTo>
                    <a:pt x="630224" y="143675"/>
                  </a:lnTo>
                  <a:lnTo>
                    <a:pt x="636993" y="143675"/>
                  </a:lnTo>
                  <a:lnTo>
                    <a:pt x="636993" y="136906"/>
                  </a:lnTo>
                  <a:close/>
                </a:path>
                <a:path w="1122045" h="144144">
                  <a:moveTo>
                    <a:pt x="636993" y="91262"/>
                  </a:moveTo>
                  <a:lnTo>
                    <a:pt x="630224" y="91262"/>
                  </a:lnTo>
                  <a:lnTo>
                    <a:pt x="630224" y="98018"/>
                  </a:lnTo>
                  <a:lnTo>
                    <a:pt x="636993" y="98018"/>
                  </a:lnTo>
                  <a:lnTo>
                    <a:pt x="636993" y="91262"/>
                  </a:lnTo>
                  <a:close/>
                </a:path>
                <a:path w="1122045" h="144144">
                  <a:moveTo>
                    <a:pt x="636993" y="45631"/>
                  </a:moveTo>
                  <a:lnTo>
                    <a:pt x="630224" y="45631"/>
                  </a:lnTo>
                  <a:lnTo>
                    <a:pt x="630224" y="52400"/>
                  </a:lnTo>
                  <a:lnTo>
                    <a:pt x="636993" y="52400"/>
                  </a:lnTo>
                  <a:lnTo>
                    <a:pt x="636993" y="45631"/>
                  </a:lnTo>
                  <a:close/>
                </a:path>
                <a:path w="1122045" h="144144">
                  <a:moveTo>
                    <a:pt x="685482" y="136906"/>
                  </a:moveTo>
                  <a:lnTo>
                    <a:pt x="678713" y="136906"/>
                  </a:lnTo>
                  <a:lnTo>
                    <a:pt x="678713" y="143675"/>
                  </a:lnTo>
                  <a:lnTo>
                    <a:pt x="685482" y="143675"/>
                  </a:lnTo>
                  <a:lnTo>
                    <a:pt x="685482" y="136906"/>
                  </a:lnTo>
                  <a:close/>
                </a:path>
                <a:path w="1122045" h="144144">
                  <a:moveTo>
                    <a:pt x="685482" y="91262"/>
                  </a:moveTo>
                  <a:lnTo>
                    <a:pt x="678713" y="91262"/>
                  </a:lnTo>
                  <a:lnTo>
                    <a:pt x="678713" y="98018"/>
                  </a:lnTo>
                  <a:lnTo>
                    <a:pt x="685482" y="98018"/>
                  </a:lnTo>
                  <a:lnTo>
                    <a:pt x="685482" y="91262"/>
                  </a:lnTo>
                  <a:close/>
                </a:path>
                <a:path w="1122045" h="144144">
                  <a:moveTo>
                    <a:pt x="685482" y="45631"/>
                  </a:moveTo>
                  <a:lnTo>
                    <a:pt x="678713" y="45631"/>
                  </a:lnTo>
                  <a:lnTo>
                    <a:pt x="678713" y="52400"/>
                  </a:lnTo>
                  <a:lnTo>
                    <a:pt x="685482" y="52400"/>
                  </a:lnTo>
                  <a:lnTo>
                    <a:pt x="685482" y="45631"/>
                  </a:lnTo>
                  <a:close/>
                </a:path>
                <a:path w="1122045" h="144144">
                  <a:moveTo>
                    <a:pt x="733958" y="136906"/>
                  </a:moveTo>
                  <a:lnTo>
                    <a:pt x="727202" y="136906"/>
                  </a:lnTo>
                  <a:lnTo>
                    <a:pt x="727202" y="143675"/>
                  </a:lnTo>
                  <a:lnTo>
                    <a:pt x="733958" y="143675"/>
                  </a:lnTo>
                  <a:lnTo>
                    <a:pt x="733958" y="136906"/>
                  </a:lnTo>
                  <a:close/>
                </a:path>
                <a:path w="1122045" h="144144">
                  <a:moveTo>
                    <a:pt x="733958" y="91262"/>
                  </a:moveTo>
                  <a:lnTo>
                    <a:pt x="727202" y="91262"/>
                  </a:lnTo>
                  <a:lnTo>
                    <a:pt x="727202" y="98018"/>
                  </a:lnTo>
                  <a:lnTo>
                    <a:pt x="733958" y="98018"/>
                  </a:lnTo>
                  <a:lnTo>
                    <a:pt x="733958" y="91262"/>
                  </a:lnTo>
                  <a:close/>
                </a:path>
                <a:path w="1122045" h="144144">
                  <a:moveTo>
                    <a:pt x="733958" y="45631"/>
                  </a:moveTo>
                  <a:lnTo>
                    <a:pt x="727202" y="45631"/>
                  </a:lnTo>
                  <a:lnTo>
                    <a:pt x="727202" y="52400"/>
                  </a:lnTo>
                  <a:lnTo>
                    <a:pt x="733958" y="52400"/>
                  </a:lnTo>
                  <a:lnTo>
                    <a:pt x="733958" y="45631"/>
                  </a:lnTo>
                  <a:close/>
                </a:path>
                <a:path w="1122045" h="144144">
                  <a:moveTo>
                    <a:pt x="782459" y="136906"/>
                  </a:moveTo>
                  <a:lnTo>
                    <a:pt x="775690" y="136906"/>
                  </a:lnTo>
                  <a:lnTo>
                    <a:pt x="775690" y="143675"/>
                  </a:lnTo>
                  <a:lnTo>
                    <a:pt x="782459" y="143675"/>
                  </a:lnTo>
                  <a:lnTo>
                    <a:pt x="782459" y="136906"/>
                  </a:lnTo>
                  <a:close/>
                </a:path>
                <a:path w="1122045" h="144144">
                  <a:moveTo>
                    <a:pt x="782459" y="91262"/>
                  </a:moveTo>
                  <a:lnTo>
                    <a:pt x="775690" y="91262"/>
                  </a:lnTo>
                  <a:lnTo>
                    <a:pt x="775690" y="98018"/>
                  </a:lnTo>
                  <a:lnTo>
                    <a:pt x="782459" y="98018"/>
                  </a:lnTo>
                  <a:lnTo>
                    <a:pt x="782459" y="91262"/>
                  </a:lnTo>
                  <a:close/>
                </a:path>
                <a:path w="1122045" h="144144">
                  <a:moveTo>
                    <a:pt x="782459" y="45631"/>
                  </a:moveTo>
                  <a:lnTo>
                    <a:pt x="775690" y="45631"/>
                  </a:lnTo>
                  <a:lnTo>
                    <a:pt x="775690" y="52400"/>
                  </a:lnTo>
                  <a:lnTo>
                    <a:pt x="782459" y="52400"/>
                  </a:lnTo>
                  <a:lnTo>
                    <a:pt x="782459" y="45631"/>
                  </a:lnTo>
                  <a:close/>
                </a:path>
                <a:path w="1122045" h="144144">
                  <a:moveTo>
                    <a:pt x="830910" y="136906"/>
                  </a:moveTo>
                  <a:lnTo>
                    <a:pt x="824141" y="136906"/>
                  </a:lnTo>
                  <a:lnTo>
                    <a:pt x="824141" y="143675"/>
                  </a:lnTo>
                  <a:lnTo>
                    <a:pt x="830910" y="143675"/>
                  </a:lnTo>
                  <a:lnTo>
                    <a:pt x="830910" y="136906"/>
                  </a:lnTo>
                  <a:close/>
                </a:path>
                <a:path w="1122045" h="144144">
                  <a:moveTo>
                    <a:pt x="830910" y="91262"/>
                  </a:moveTo>
                  <a:lnTo>
                    <a:pt x="824141" y="91262"/>
                  </a:lnTo>
                  <a:lnTo>
                    <a:pt x="824141" y="98018"/>
                  </a:lnTo>
                  <a:lnTo>
                    <a:pt x="830910" y="98018"/>
                  </a:lnTo>
                  <a:lnTo>
                    <a:pt x="830910" y="91262"/>
                  </a:lnTo>
                  <a:close/>
                </a:path>
                <a:path w="1122045" h="144144">
                  <a:moveTo>
                    <a:pt x="830910" y="45631"/>
                  </a:moveTo>
                  <a:lnTo>
                    <a:pt x="824141" y="45631"/>
                  </a:lnTo>
                  <a:lnTo>
                    <a:pt x="824141" y="52400"/>
                  </a:lnTo>
                  <a:lnTo>
                    <a:pt x="830910" y="52400"/>
                  </a:lnTo>
                  <a:lnTo>
                    <a:pt x="830910" y="45631"/>
                  </a:lnTo>
                  <a:close/>
                </a:path>
                <a:path w="1122045" h="144144">
                  <a:moveTo>
                    <a:pt x="879411" y="136906"/>
                  </a:moveTo>
                  <a:lnTo>
                    <a:pt x="872642" y="136906"/>
                  </a:lnTo>
                  <a:lnTo>
                    <a:pt x="872642" y="143675"/>
                  </a:lnTo>
                  <a:lnTo>
                    <a:pt x="879411" y="143675"/>
                  </a:lnTo>
                  <a:lnTo>
                    <a:pt x="879411" y="136906"/>
                  </a:lnTo>
                  <a:close/>
                </a:path>
                <a:path w="1122045" h="144144">
                  <a:moveTo>
                    <a:pt x="879411" y="91262"/>
                  </a:moveTo>
                  <a:lnTo>
                    <a:pt x="872642" y="91262"/>
                  </a:lnTo>
                  <a:lnTo>
                    <a:pt x="872642" y="98018"/>
                  </a:lnTo>
                  <a:lnTo>
                    <a:pt x="879411" y="98018"/>
                  </a:lnTo>
                  <a:lnTo>
                    <a:pt x="879411" y="91262"/>
                  </a:lnTo>
                  <a:close/>
                </a:path>
                <a:path w="1122045" h="144144">
                  <a:moveTo>
                    <a:pt x="879411" y="45631"/>
                  </a:moveTo>
                  <a:lnTo>
                    <a:pt x="872642" y="45631"/>
                  </a:lnTo>
                  <a:lnTo>
                    <a:pt x="872642" y="52400"/>
                  </a:lnTo>
                  <a:lnTo>
                    <a:pt x="879411" y="52400"/>
                  </a:lnTo>
                  <a:lnTo>
                    <a:pt x="879411" y="45631"/>
                  </a:lnTo>
                  <a:close/>
                </a:path>
                <a:path w="1122045" h="144144">
                  <a:moveTo>
                    <a:pt x="927887" y="136906"/>
                  </a:moveTo>
                  <a:lnTo>
                    <a:pt x="921118" y="136906"/>
                  </a:lnTo>
                  <a:lnTo>
                    <a:pt x="921118" y="143675"/>
                  </a:lnTo>
                  <a:lnTo>
                    <a:pt x="927887" y="143675"/>
                  </a:lnTo>
                  <a:lnTo>
                    <a:pt x="927887" y="136906"/>
                  </a:lnTo>
                  <a:close/>
                </a:path>
                <a:path w="1122045" h="144144">
                  <a:moveTo>
                    <a:pt x="927887" y="91262"/>
                  </a:moveTo>
                  <a:lnTo>
                    <a:pt x="921118" y="91262"/>
                  </a:lnTo>
                  <a:lnTo>
                    <a:pt x="921118" y="98018"/>
                  </a:lnTo>
                  <a:lnTo>
                    <a:pt x="927887" y="98018"/>
                  </a:lnTo>
                  <a:lnTo>
                    <a:pt x="927887" y="91262"/>
                  </a:lnTo>
                  <a:close/>
                </a:path>
                <a:path w="1122045" h="144144">
                  <a:moveTo>
                    <a:pt x="927887" y="45631"/>
                  </a:moveTo>
                  <a:lnTo>
                    <a:pt x="921118" y="45631"/>
                  </a:lnTo>
                  <a:lnTo>
                    <a:pt x="921118" y="52400"/>
                  </a:lnTo>
                  <a:lnTo>
                    <a:pt x="927887" y="52400"/>
                  </a:lnTo>
                  <a:lnTo>
                    <a:pt x="927887" y="45631"/>
                  </a:lnTo>
                  <a:close/>
                </a:path>
                <a:path w="1122045" h="144144">
                  <a:moveTo>
                    <a:pt x="976376" y="136906"/>
                  </a:moveTo>
                  <a:lnTo>
                    <a:pt x="969606" y="136906"/>
                  </a:lnTo>
                  <a:lnTo>
                    <a:pt x="969606" y="143675"/>
                  </a:lnTo>
                  <a:lnTo>
                    <a:pt x="976376" y="143675"/>
                  </a:lnTo>
                  <a:lnTo>
                    <a:pt x="976376" y="136906"/>
                  </a:lnTo>
                  <a:close/>
                </a:path>
                <a:path w="1122045" h="144144">
                  <a:moveTo>
                    <a:pt x="976376" y="91262"/>
                  </a:moveTo>
                  <a:lnTo>
                    <a:pt x="969606" y="91262"/>
                  </a:lnTo>
                  <a:lnTo>
                    <a:pt x="969606" y="98018"/>
                  </a:lnTo>
                  <a:lnTo>
                    <a:pt x="976376" y="98018"/>
                  </a:lnTo>
                  <a:lnTo>
                    <a:pt x="976376" y="91262"/>
                  </a:lnTo>
                  <a:close/>
                </a:path>
                <a:path w="1122045" h="144144">
                  <a:moveTo>
                    <a:pt x="976376" y="45631"/>
                  </a:moveTo>
                  <a:lnTo>
                    <a:pt x="969606" y="45631"/>
                  </a:lnTo>
                  <a:lnTo>
                    <a:pt x="969606" y="52400"/>
                  </a:lnTo>
                  <a:lnTo>
                    <a:pt x="976376" y="52400"/>
                  </a:lnTo>
                  <a:lnTo>
                    <a:pt x="976376" y="45631"/>
                  </a:lnTo>
                  <a:close/>
                </a:path>
                <a:path w="1122045" h="144144">
                  <a:moveTo>
                    <a:pt x="1024826" y="136906"/>
                  </a:moveTo>
                  <a:lnTo>
                    <a:pt x="1018057" y="136906"/>
                  </a:lnTo>
                  <a:lnTo>
                    <a:pt x="1018057" y="143675"/>
                  </a:lnTo>
                  <a:lnTo>
                    <a:pt x="1024826" y="143675"/>
                  </a:lnTo>
                  <a:lnTo>
                    <a:pt x="1024826" y="136906"/>
                  </a:lnTo>
                  <a:close/>
                </a:path>
                <a:path w="1122045" h="144144">
                  <a:moveTo>
                    <a:pt x="1024826" y="91262"/>
                  </a:moveTo>
                  <a:lnTo>
                    <a:pt x="1018057" y="91262"/>
                  </a:lnTo>
                  <a:lnTo>
                    <a:pt x="1018057" y="98018"/>
                  </a:lnTo>
                  <a:lnTo>
                    <a:pt x="1024826" y="98018"/>
                  </a:lnTo>
                  <a:lnTo>
                    <a:pt x="1024826" y="91262"/>
                  </a:lnTo>
                  <a:close/>
                </a:path>
                <a:path w="1122045" h="144144">
                  <a:moveTo>
                    <a:pt x="1024826" y="45631"/>
                  </a:moveTo>
                  <a:lnTo>
                    <a:pt x="1018057" y="45631"/>
                  </a:lnTo>
                  <a:lnTo>
                    <a:pt x="1018057" y="52400"/>
                  </a:lnTo>
                  <a:lnTo>
                    <a:pt x="1024826" y="52400"/>
                  </a:lnTo>
                  <a:lnTo>
                    <a:pt x="1024826" y="45631"/>
                  </a:lnTo>
                  <a:close/>
                </a:path>
                <a:path w="1122045" h="144144">
                  <a:moveTo>
                    <a:pt x="1073327" y="136906"/>
                  </a:moveTo>
                  <a:lnTo>
                    <a:pt x="1066558" y="136906"/>
                  </a:lnTo>
                  <a:lnTo>
                    <a:pt x="1066558" y="143675"/>
                  </a:lnTo>
                  <a:lnTo>
                    <a:pt x="1073327" y="143675"/>
                  </a:lnTo>
                  <a:lnTo>
                    <a:pt x="1073327" y="136906"/>
                  </a:lnTo>
                  <a:close/>
                </a:path>
                <a:path w="1122045" h="144144">
                  <a:moveTo>
                    <a:pt x="1073327" y="91262"/>
                  </a:moveTo>
                  <a:lnTo>
                    <a:pt x="1066558" y="91262"/>
                  </a:lnTo>
                  <a:lnTo>
                    <a:pt x="1066558" y="98018"/>
                  </a:lnTo>
                  <a:lnTo>
                    <a:pt x="1073327" y="98018"/>
                  </a:lnTo>
                  <a:lnTo>
                    <a:pt x="1073327" y="91262"/>
                  </a:lnTo>
                  <a:close/>
                </a:path>
                <a:path w="1122045" h="144144">
                  <a:moveTo>
                    <a:pt x="1073327" y="45631"/>
                  </a:moveTo>
                  <a:lnTo>
                    <a:pt x="1066558" y="45631"/>
                  </a:lnTo>
                  <a:lnTo>
                    <a:pt x="1066558" y="52400"/>
                  </a:lnTo>
                  <a:lnTo>
                    <a:pt x="1073327" y="52400"/>
                  </a:lnTo>
                  <a:lnTo>
                    <a:pt x="1073327" y="45631"/>
                  </a:lnTo>
                  <a:close/>
                </a:path>
                <a:path w="1122045" h="144144">
                  <a:moveTo>
                    <a:pt x="1121816" y="136906"/>
                  </a:moveTo>
                  <a:lnTo>
                    <a:pt x="1115047" y="136906"/>
                  </a:lnTo>
                  <a:lnTo>
                    <a:pt x="1115047" y="143675"/>
                  </a:lnTo>
                  <a:lnTo>
                    <a:pt x="1121816" y="143675"/>
                  </a:lnTo>
                  <a:lnTo>
                    <a:pt x="1121816" y="136906"/>
                  </a:lnTo>
                  <a:close/>
                </a:path>
              </a:pathLst>
            </a:custGeom>
            <a:solidFill>
              <a:srgbClr val="F4A82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217079" y="1573161"/>
              <a:ext cx="1073785" cy="144145"/>
            </a:xfrm>
            <a:custGeom>
              <a:avLst/>
              <a:gdLst/>
              <a:ahLst/>
              <a:cxnLst/>
              <a:rect l="l" t="t" r="r" b="b"/>
              <a:pathLst>
                <a:path w="1073785" h="144144">
                  <a:moveTo>
                    <a:pt x="6769" y="91249"/>
                  </a:moveTo>
                  <a:lnTo>
                    <a:pt x="0" y="91249"/>
                  </a:lnTo>
                  <a:lnTo>
                    <a:pt x="0" y="98018"/>
                  </a:lnTo>
                  <a:lnTo>
                    <a:pt x="6769" y="98018"/>
                  </a:lnTo>
                  <a:lnTo>
                    <a:pt x="6769" y="91249"/>
                  </a:lnTo>
                  <a:close/>
                </a:path>
                <a:path w="1073785" h="144144">
                  <a:moveTo>
                    <a:pt x="6769" y="45631"/>
                  </a:moveTo>
                  <a:lnTo>
                    <a:pt x="0" y="45631"/>
                  </a:lnTo>
                  <a:lnTo>
                    <a:pt x="0" y="52387"/>
                  </a:lnTo>
                  <a:lnTo>
                    <a:pt x="6769" y="52387"/>
                  </a:lnTo>
                  <a:lnTo>
                    <a:pt x="6769" y="45631"/>
                  </a:lnTo>
                  <a:close/>
                </a:path>
                <a:path w="1073785" h="144144">
                  <a:moveTo>
                    <a:pt x="6769" y="0"/>
                  </a:moveTo>
                  <a:lnTo>
                    <a:pt x="0" y="0"/>
                  </a:lnTo>
                  <a:lnTo>
                    <a:pt x="0" y="6769"/>
                  </a:lnTo>
                  <a:lnTo>
                    <a:pt x="6769" y="6769"/>
                  </a:lnTo>
                  <a:lnTo>
                    <a:pt x="6769" y="0"/>
                  </a:lnTo>
                  <a:close/>
                </a:path>
                <a:path w="1073785" h="144144">
                  <a:moveTo>
                    <a:pt x="55257" y="91249"/>
                  </a:moveTo>
                  <a:lnTo>
                    <a:pt x="48475" y="91249"/>
                  </a:lnTo>
                  <a:lnTo>
                    <a:pt x="48475" y="98018"/>
                  </a:lnTo>
                  <a:lnTo>
                    <a:pt x="55257" y="98018"/>
                  </a:lnTo>
                  <a:lnTo>
                    <a:pt x="55257" y="91249"/>
                  </a:lnTo>
                  <a:close/>
                </a:path>
                <a:path w="1073785" h="144144">
                  <a:moveTo>
                    <a:pt x="55257" y="45631"/>
                  </a:moveTo>
                  <a:lnTo>
                    <a:pt x="48475" y="45631"/>
                  </a:lnTo>
                  <a:lnTo>
                    <a:pt x="48475" y="52387"/>
                  </a:lnTo>
                  <a:lnTo>
                    <a:pt x="55257" y="52387"/>
                  </a:lnTo>
                  <a:lnTo>
                    <a:pt x="55257" y="45631"/>
                  </a:lnTo>
                  <a:close/>
                </a:path>
                <a:path w="1073785" h="144144">
                  <a:moveTo>
                    <a:pt x="55257" y="0"/>
                  </a:moveTo>
                  <a:lnTo>
                    <a:pt x="48475" y="0"/>
                  </a:lnTo>
                  <a:lnTo>
                    <a:pt x="48475" y="6769"/>
                  </a:lnTo>
                  <a:lnTo>
                    <a:pt x="55257" y="6769"/>
                  </a:lnTo>
                  <a:lnTo>
                    <a:pt x="55257" y="0"/>
                  </a:lnTo>
                  <a:close/>
                </a:path>
                <a:path w="1073785" h="144144">
                  <a:moveTo>
                    <a:pt x="103708" y="91249"/>
                  </a:moveTo>
                  <a:lnTo>
                    <a:pt x="96951" y="91249"/>
                  </a:lnTo>
                  <a:lnTo>
                    <a:pt x="96951" y="98018"/>
                  </a:lnTo>
                  <a:lnTo>
                    <a:pt x="103708" y="98018"/>
                  </a:lnTo>
                  <a:lnTo>
                    <a:pt x="103708" y="91249"/>
                  </a:lnTo>
                  <a:close/>
                </a:path>
                <a:path w="1073785" h="144144">
                  <a:moveTo>
                    <a:pt x="103708" y="45631"/>
                  </a:moveTo>
                  <a:lnTo>
                    <a:pt x="96951" y="45631"/>
                  </a:lnTo>
                  <a:lnTo>
                    <a:pt x="96951" y="52387"/>
                  </a:lnTo>
                  <a:lnTo>
                    <a:pt x="103708" y="52387"/>
                  </a:lnTo>
                  <a:lnTo>
                    <a:pt x="103708" y="45631"/>
                  </a:lnTo>
                  <a:close/>
                </a:path>
                <a:path w="1073785" h="144144">
                  <a:moveTo>
                    <a:pt x="103708" y="0"/>
                  </a:moveTo>
                  <a:lnTo>
                    <a:pt x="96951" y="0"/>
                  </a:lnTo>
                  <a:lnTo>
                    <a:pt x="96951" y="6769"/>
                  </a:lnTo>
                  <a:lnTo>
                    <a:pt x="103708" y="6769"/>
                  </a:lnTo>
                  <a:lnTo>
                    <a:pt x="103708" y="0"/>
                  </a:lnTo>
                  <a:close/>
                </a:path>
                <a:path w="1073785" h="144144">
                  <a:moveTo>
                    <a:pt x="152196" y="91249"/>
                  </a:moveTo>
                  <a:lnTo>
                    <a:pt x="145427" y="91249"/>
                  </a:lnTo>
                  <a:lnTo>
                    <a:pt x="145427" y="98018"/>
                  </a:lnTo>
                  <a:lnTo>
                    <a:pt x="152196" y="98018"/>
                  </a:lnTo>
                  <a:lnTo>
                    <a:pt x="152196" y="91249"/>
                  </a:lnTo>
                  <a:close/>
                </a:path>
                <a:path w="1073785" h="144144">
                  <a:moveTo>
                    <a:pt x="152196" y="45631"/>
                  </a:moveTo>
                  <a:lnTo>
                    <a:pt x="145427" y="45631"/>
                  </a:lnTo>
                  <a:lnTo>
                    <a:pt x="145427" y="52387"/>
                  </a:lnTo>
                  <a:lnTo>
                    <a:pt x="152196" y="52387"/>
                  </a:lnTo>
                  <a:lnTo>
                    <a:pt x="152196" y="45631"/>
                  </a:lnTo>
                  <a:close/>
                </a:path>
                <a:path w="1073785" h="144144">
                  <a:moveTo>
                    <a:pt x="152196" y="0"/>
                  </a:moveTo>
                  <a:lnTo>
                    <a:pt x="145427" y="0"/>
                  </a:lnTo>
                  <a:lnTo>
                    <a:pt x="145427" y="6769"/>
                  </a:lnTo>
                  <a:lnTo>
                    <a:pt x="152196" y="6769"/>
                  </a:lnTo>
                  <a:lnTo>
                    <a:pt x="152196" y="0"/>
                  </a:lnTo>
                  <a:close/>
                </a:path>
                <a:path w="1073785" h="144144">
                  <a:moveTo>
                    <a:pt x="200685" y="91249"/>
                  </a:moveTo>
                  <a:lnTo>
                    <a:pt x="193916" y="91249"/>
                  </a:lnTo>
                  <a:lnTo>
                    <a:pt x="193916" y="98018"/>
                  </a:lnTo>
                  <a:lnTo>
                    <a:pt x="200685" y="98018"/>
                  </a:lnTo>
                  <a:lnTo>
                    <a:pt x="200685" y="91249"/>
                  </a:lnTo>
                  <a:close/>
                </a:path>
                <a:path w="1073785" h="144144">
                  <a:moveTo>
                    <a:pt x="200685" y="45631"/>
                  </a:moveTo>
                  <a:lnTo>
                    <a:pt x="193916" y="45631"/>
                  </a:lnTo>
                  <a:lnTo>
                    <a:pt x="193916" y="52387"/>
                  </a:lnTo>
                  <a:lnTo>
                    <a:pt x="200685" y="52387"/>
                  </a:lnTo>
                  <a:lnTo>
                    <a:pt x="200685" y="45631"/>
                  </a:lnTo>
                  <a:close/>
                </a:path>
                <a:path w="1073785" h="144144">
                  <a:moveTo>
                    <a:pt x="200685" y="0"/>
                  </a:moveTo>
                  <a:lnTo>
                    <a:pt x="193916" y="0"/>
                  </a:lnTo>
                  <a:lnTo>
                    <a:pt x="193916" y="6769"/>
                  </a:lnTo>
                  <a:lnTo>
                    <a:pt x="200685" y="6769"/>
                  </a:lnTo>
                  <a:lnTo>
                    <a:pt x="200685" y="0"/>
                  </a:lnTo>
                  <a:close/>
                </a:path>
                <a:path w="1073785" h="144144">
                  <a:moveTo>
                    <a:pt x="249174" y="91249"/>
                  </a:moveTo>
                  <a:lnTo>
                    <a:pt x="242417" y="91249"/>
                  </a:lnTo>
                  <a:lnTo>
                    <a:pt x="242417" y="98018"/>
                  </a:lnTo>
                  <a:lnTo>
                    <a:pt x="249174" y="98018"/>
                  </a:lnTo>
                  <a:lnTo>
                    <a:pt x="249174" y="91249"/>
                  </a:lnTo>
                  <a:close/>
                </a:path>
                <a:path w="1073785" h="144144">
                  <a:moveTo>
                    <a:pt x="249174" y="45631"/>
                  </a:moveTo>
                  <a:lnTo>
                    <a:pt x="242417" y="45631"/>
                  </a:lnTo>
                  <a:lnTo>
                    <a:pt x="242417" y="52387"/>
                  </a:lnTo>
                  <a:lnTo>
                    <a:pt x="249174" y="52387"/>
                  </a:lnTo>
                  <a:lnTo>
                    <a:pt x="249174" y="45631"/>
                  </a:lnTo>
                  <a:close/>
                </a:path>
                <a:path w="1073785" h="144144">
                  <a:moveTo>
                    <a:pt x="249174" y="0"/>
                  </a:moveTo>
                  <a:lnTo>
                    <a:pt x="242417" y="0"/>
                  </a:lnTo>
                  <a:lnTo>
                    <a:pt x="242417" y="6769"/>
                  </a:lnTo>
                  <a:lnTo>
                    <a:pt x="249174" y="6769"/>
                  </a:lnTo>
                  <a:lnTo>
                    <a:pt x="249174" y="0"/>
                  </a:lnTo>
                  <a:close/>
                </a:path>
                <a:path w="1073785" h="144144">
                  <a:moveTo>
                    <a:pt x="297637" y="91249"/>
                  </a:moveTo>
                  <a:lnTo>
                    <a:pt x="290868" y="91249"/>
                  </a:lnTo>
                  <a:lnTo>
                    <a:pt x="290868" y="98018"/>
                  </a:lnTo>
                  <a:lnTo>
                    <a:pt x="297637" y="98018"/>
                  </a:lnTo>
                  <a:lnTo>
                    <a:pt x="297637" y="91249"/>
                  </a:lnTo>
                  <a:close/>
                </a:path>
                <a:path w="1073785" h="144144">
                  <a:moveTo>
                    <a:pt x="297637" y="45631"/>
                  </a:moveTo>
                  <a:lnTo>
                    <a:pt x="290868" y="45631"/>
                  </a:lnTo>
                  <a:lnTo>
                    <a:pt x="290868" y="52387"/>
                  </a:lnTo>
                  <a:lnTo>
                    <a:pt x="297637" y="52387"/>
                  </a:lnTo>
                  <a:lnTo>
                    <a:pt x="297637" y="45631"/>
                  </a:lnTo>
                  <a:close/>
                </a:path>
                <a:path w="1073785" h="144144">
                  <a:moveTo>
                    <a:pt x="297637" y="0"/>
                  </a:moveTo>
                  <a:lnTo>
                    <a:pt x="290868" y="0"/>
                  </a:lnTo>
                  <a:lnTo>
                    <a:pt x="290868" y="6769"/>
                  </a:lnTo>
                  <a:lnTo>
                    <a:pt x="297637" y="6769"/>
                  </a:lnTo>
                  <a:lnTo>
                    <a:pt x="297637" y="0"/>
                  </a:lnTo>
                  <a:close/>
                </a:path>
                <a:path w="1073785" h="144144">
                  <a:moveTo>
                    <a:pt x="346125" y="91249"/>
                  </a:moveTo>
                  <a:lnTo>
                    <a:pt x="339356" y="91249"/>
                  </a:lnTo>
                  <a:lnTo>
                    <a:pt x="339356" y="98018"/>
                  </a:lnTo>
                  <a:lnTo>
                    <a:pt x="346125" y="98018"/>
                  </a:lnTo>
                  <a:lnTo>
                    <a:pt x="346125" y="91249"/>
                  </a:lnTo>
                  <a:close/>
                </a:path>
                <a:path w="1073785" h="144144">
                  <a:moveTo>
                    <a:pt x="346125" y="45631"/>
                  </a:moveTo>
                  <a:lnTo>
                    <a:pt x="339356" y="45631"/>
                  </a:lnTo>
                  <a:lnTo>
                    <a:pt x="339356" y="52387"/>
                  </a:lnTo>
                  <a:lnTo>
                    <a:pt x="346125" y="52387"/>
                  </a:lnTo>
                  <a:lnTo>
                    <a:pt x="346125" y="45631"/>
                  </a:lnTo>
                  <a:close/>
                </a:path>
                <a:path w="1073785" h="144144">
                  <a:moveTo>
                    <a:pt x="346125" y="0"/>
                  </a:moveTo>
                  <a:lnTo>
                    <a:pt x="339356" y="0"/>
                  </a:lnTo>
                  <a:lnTo>
                    <a:pt x="339356" y="6769"/>
                  </a:lnTo>
                  <a:lnTo>
                    <a:pt x="346125" y="6769"/>
                  </a:lnTo>
                  <a:lnTo>
                    <a:pt x="346125" y="0"/>
                  </a:lnTo>
                  <a:close/>
                </a:path>
                <a:path w="1073785" h="144144">
                  <a:moveTo>
                    <a:pt x="394614" y="91249"/>
                  </a:moveTo>
                  <a:lnTo>
                    <a:pt x="387845" y="91249"/>
                  </a:lnTo>
                  <a:lnTo>
                    <a:pt x="387845" y="98018"/>
                  </a:lnTo>
                  <a:lnTo>
                    <a:pt x="394614" y="98018"/>
                  </a:lnTo>
                  <a:lnTo>
                    <a:pt x="394614" y="91249"/>
                  </a:lnTo>
                  <a:close/>
                </a:path>
                <a:path w="1073785" h="144144">
                  <a:moveTo>
                    <a:pt x="394614" y="45631"/>
                  </a:moveTo>
                  <a:lnTo>
                    <a:pt x="387845" y="45631"/>
                  </a:lnTo>
                  <a:lnTo>
                    <a:pt x="387845" y="52387"/>
                  </a:lnTo>
                  <a:lnTo>
                    <a:pt x="394614" y="52387"/>
                  </a:lnTo>
                  <a:lnTo>
                    <a:pt x="394614" y="45631"/>
                  </a:lnTo>
                  <a:close/>
                </a:path>
                <a:path w="1073785" h="144144">
                  <a:moveTo>
                    <a:pt x="394614" y="0"/>
                  </a:moveTo>
                  <a:lnTo>
                    <a:pt x="387845" y="0"/>
                  </a:lnTo>
                  <a:lnTo>
                    <a:pt x="387845" y="6769"/>
                  </a:lnTo>
                  <a:lnTo>
                    <a:pt x="394614" y="6769"/>
                  </a:lnTo>
                  <a:lnTo>
                    <a:pt x="394614" y="0"/>
                  </a:lnTo>
                  <a:close/>
                </a:path>
                <a:path w="1073785" h="144144">
                  <a:moveTo>
                    <a:pt x="443103" y="136906"/>
                  </a:moveTo>
                  <a:lnTo>
                    <a:pt x="436333" y="136906"/>
                  </a:lnTo>
                  <a:lnTo>
                    <a:pt x="436333" y="143675"/>
                  </a:lnTo>
                  <a:lnTo>
                    <a:pt x="443103" y="143675"/>
                  </a:lnTo>
                  <a:lnTo>
                    <a:pt x="443103" y="136906"/>
                  </a:lnTo>
                  <a:close/>
                </a:path>
                <a:path w="1073785" h="144144">
                  <a:moveTo>
                    <a:pt x="443103" y="91249"/>
                  </a:moveTo>
                  <a:lnTo>
                    <a:pt x="436333" y="91249"/>
                  </a:lnTo>
                  <a:lnTo>
                    <a:pt x="436333" y="98018"/>
                  </a:lnTo>
                  <a:lnTo>
                    <a:pt x="443103" y="98018"/>
                  </a:lnTo>
                  <a:lnTo>
                    <a:pt x="443103" y="91249"/>
                  </a:lnTo>
                  <a:close/>
                </a:path>
                <a:path w="1073785" h="144144">
                  <a:moveTo>
                    <a:pt x="443103" y="45631"/>
                  </a:moveTo>
                  <a:lnTo>
                    <a:pt x="436333" y="45631"/>
                  </a:lnTo>
                  <a:lnTo>
                    <a:pt x="436333" y="52387"/>
                  </a:lnTo>
                  <a:lnTo>
                    <a:pt x="443103" y="52387"/>
                  </a:lnTo>
                  <a:lnTo>
                    <a:pt x="443103" y="45631"/>
                  </a:lnTo>
                  <a:close/>
                </a:path>
                <a:path w="1073785" h="144144">
                  <a:moveTo>
                    <a:pt x="443103" y="0"/>
                  </a:moveTo>
                  <a:lnTo>
                    <a:pt x="436333" y="0"/>
                  </a:lnTo>
                  <a:lnTo>
                    <a:pt x="436333" y="6769"/>
                  </a:lnTo>
                  <a:lnTo>
                    <a:pt x="443103" y="6769"/>
                  </a:lnTo>
                  <a:lnTo>
                    <a:pt x="443103" y="0"/>
                  </a:lnTo>
                  <a:close/>
                </a:path>
                <a:path w="1073785" h="144144">
                  <a:moveTo>
                    <a:pt x="491553" y="136906"/>
                  </a:moveTo>
                  <a:lnTo>
                    <a:pt x="484784" y="136906"/>
                  </a:lnTo>
                  <a:lnTo>
                    <a:pt x="484784" y="143675"/>
                  </a:lnTo>
                  <a:lnTo>
                    <a:pt x="491553" y="143675"/>
                  </a:lnTo>
                  <a:lnTo>
                    <a:pt x="491553" y="136906"/>
                  </a:lnTo>
                  <a:close/>
                </a:path>
                <a:path w="1073785" h="144144">
                  <a:moveTo>
                    <a:pt x="491553" y="91249"/>
                  </a:moveTo>
                  <a:lnTo>
                    <a:pt x="484784" y="91249"/>
                  </a:lnTo>
                  <a:lnTo>
                    <a:pt x="484784" y="98018"/>
                  </a:lnTo>
                  <a:lnTo>
                    <a:pt x="491553" y="98018"/>
                  </a:lnTo>
                  <a:lnTo>
                    <a:pt x="491553" y="91249"/>
                  </a:lnTo>
                  <a:close/>
                </a:path>
                <a:path w="1073785" h="144144">
                  <a:moveTo>
                    <a:pt x="491553" y="45631"/>
                  </a:moveTo>
                  <a:lnTo>
                    <a:pt x="484784" y="45631"/>
                  </a:lnTo>
                  <a:lnTo>
                    <a:pt x="484784" y="52387"/>
                  </a:lnTo>
                  <a:lnTo>
                    <a:pt x="491553" y="52387"/>
                  </a:lnTo>
                  <a:lnTo>
                    <a:pt x="491553" y="45631"/>
                  </a:lnTo>
                  <a:close/>
                </a:path>
                <a:path w="1073785" h="144144">
                  <a:moveTo>
                    <a:pt x="491553" y="0"/>
                  </a:moveTo>
                  <a:lnTo>
                    <a:pt x="484784" y="0"/>
                  </a:lnTo>
                  <a:lnTo>
                    <a:pt x="484784" y="6769"/>
                  </a:lnTo>
                  <a:lnTo>
                    <a:pt x="491553" y="6769"/>
                  </a:lnTo>
                  <a:lnTo>
                    <a:pt x="491553" y="0"/>
                  </a:lnTo>
                  <a:close/>
                </a:path>
                <a:path w="1073785" h="144144">
                  <a:moveTo>
                    <a:pt x="540054" y="136906"/>
                  </a:moveTo>
                  <a:lnTo>
                    <a:pt x="533273" y="136906"/>
                  </a:lnTo>
                  <a:lnTo>
                    <a:pt x="533273" y="143675"/>
                  </a:lnTo>
                  <a:lnTo>
                    <a:pt x="540054" y="143675"/>
                  </a:lnTo>
                  <a:lnTo>
                    <a:pt x="540054" y="136906"/>
                  </a:lnTo>
                  <a:close/>
                </a:path>
                <a:path w="1073785" h="144144">
                  <a:moveTo>
                    <a:pt x="540054" y="91249"/>
                  </a:moveTo>
                  <a:lnTo>
                    <a:pt x="533273" y="91249"/>
                  </a:lnTo>
                  <a:lnTo>
                    <a:pt x="533273" y="98018"/>
                  </a:lnTo>
                  <a:lnTo>
                    <a:pt x="540054" y="98018"/>
                  </a:lnTo>
                  <a:lnTo>
                    <a:pt x="540054" y="91249"/>
                  </a:lnTo>
                  <a:close/>
                </a:path>
                <a:path w="1073785" h="144144">
                  <a:moveTo>
                    <a:pt x="540054" y="45631"/>
                  </a:moveTo>
                  <a:lnTo>
                    <a:pt x="533273" y="45631"/>
                  </a:lnTo>
                  <a:lnTo>
                    <a:pt x="533273" y="52387"/>
                  </a:lnTo>
                  <a:lnTo>
                    <a:pt x="540054" y="52387"/>
                  </a:lnTo>
                  <a:lnTo>
                    <a:pt x="540054" y="45631"/>
                  </a:lnTo>
                  <a:close/>
                </a:path>
                <a:path w="1073785" h="144144">
                  <a:moveTo>
                    <a:pt x="588543" y="136906"/>
                  </a:moveTo>
                  <a:lnTo>
                    <a:pt x="581774" y="136906"/>
                  </a:lnTo>
                  <a:lnTo>
                    <a:pt x="581774" y="143675"/>
                  </a:lnTo>
                  <a:lnTo>
                    <a:pt x="588543" y="143675"/>
                  </a:lnTo>
                  <a:lnTo>
                    <a:pt x="588543" y="136906"/>
                  </a:lnTo>
                  <a:close/>
                </a:path>
                <a:path w="1073785" h="144144">
                  <a:moveTo>
                    <a:pt x="588543" y="91249"/>
                  </a:moveTo>
                  <a:lnTo>
                    <a:pt x="581774" y="91249"/>
                  </a:lnTo>
                  <a:lnTo>
                    <a:pt x="581774" y="98018"/>
                  </a:lnTo>
                  <a:lnTo>
                    <a:pt x="588543" y="98018"/>
                  </a:lnTo>
                  <a:lnTo>
                    <a:pt x="588543" y="91249"/>
                  </a:lnTo>
                  <a:close/>
                </a:path>
                <a:path w="1073785" h="144144">
                  <a:moveTo>
                    <a:pt x="588543" y="45631"/>
                  </a:moveTo>
                  <a:lnTo>
                    <a:pt x="581774" y="45631"/>
                  </a:lnTo>
                  <a:lnTo>
                    <a:pt x="581774" y="52387"/>
                  </a:lnTo>
                  <a:lnTo>
                    <a:pt x="588543" y="52387"/>
                  </a:lnTo>
                  <a:lnTo>
                    <a:pt x="588543" y="45631"/>
                  </a:lnTo>
                  <a:close/>
                </a:path>
                <a:path w="1073785" h="144144">
                  <a:moveTo>
                    <a:pt x="636993" y="136906"/>
                  </a:moveTo>
                  <a:lnTo>
                    <a:pt x="630224" y="136906"/>
                  </a:lnTo>
                  <a:lnTo>
                    <a:pt x="630224" y="143675"/>
                  </a:lnTo>
                  <a:lnTo>
                    <a:pt x="636993" y="143675"/>
                  </a:lnTo>
                  <a:lnTo>
                    <a:pt x="636993" y="136906"/>
                  </a:lnTo>
                  <a:close/>
                </a:path>
                <a:path w="1073785" h="144144">
                  <a:moveTo>
                    <a:pt x="636993" y="91249"/>
                  </a:moveTo>
                  <a:lnTo>
                    <a:pt x="630224" y="91249"/>
                  </a:lnTo>
                  <a:lnTo>
                    <a:pt x="630224" y="98018"/>
                  </a:lnTo>
                  <a:lnTo>
                    <a:pt x="636993" y="98018"/>
                  </a:lnTo>
                  <a:lnTo>
                    <a:pt x="636993" y="91249"/>
                  </a:lnTo>
                  <a:close/>
                </a:path>
                <a:path w="1073785" h="144144">
                  <a:moveTo>
                    <a:pt x="636993" y="45631"/>
                  </a:moveTo>
                  <a:lnTo>
                    <a:pt x="630224" y="45631"/>
                  </a:lnTo>
                  <a:lnTo>
                    <a:pt x="630224" y="52387"/>
                  </a:lnTo>
                  <a:lnTo>
                    <a:pt x="636993" y="52387"/>
                  </a:lnTo>
                  <a:lnTo>
                    <a:pt x="636993" y="45631"/>
                  </a:lnTo>
                  <a:close/>
                </a:path>
                <a:path w="1073785" h="144144">
                  <a:moveTo>
                    <a:pt x="685482" y="136906"/>
                  </a:moveTo>
                  <a:lnTo>
                    <a:pt x="678713" y="136906"/>
                  </a:lnTo>
                  <a:lnTo>
                    <a:pt x="678713" y="143675"/>
                  </a:lnTo>
                  <a:lnTo>
                    <a:pt x="685482" y="143675"/>
                  </a:lnTo>
                  <a:lnTo>
                    <a:pt x="685482" y="136906"/>
                  </a:lnTo>
                  <a:close/>
                </a:path>
                <a:path w="1073785" h="144144">
                  <a:moveTo>
                    <a:pt x="685482" y="91249"/>
                  </a:moveTo>
                  <a:lnTo>
                    <a:pt x="678713" y="91249"/>
                  </a:lnTo>
                  <a:lnTo>
                    <a:pt x="678713" y="98018"/>
                  </a:lnTo>
                  <a:lnTo>
                    <a:pt x="685482" y="98018"/>
                  </a:lnTo>
                  <a:lnTo>
                    <a:pt x="685482" y="91249"/>
                  </a:lnTo>
                  <a:close/>
                </a:path>
                <a:path w="1073785" h="144144">
                  <a:moveTo>
                    <a:pt x="685482" y="45631"/>
                  </a:moveTo>
                  <a:lnTo>
                    <a:pt x="678713" y="45631"/>
                  </a:lnTo>
                  <a:lnTo>
                    <a:pt x="678713" y="52387"/>
                  </a:lnTo>
                  <a:lnTo>
                    <a:pt x="685482" y="52387"/>
                  </a:lnTo>
                  <a:lnTo>
                    <a:pt x="685482" y="45631"/>
                  </a:lnTo>
                  <a:close/>
                </a:path>
                <a:path w="1073785" h="144144">
                  <a:moveTo>
                    <a:pt x="733958" y="136906"/>
                  </a:moveTo>
                  <a:lnTo>
                    <a:pt x="727202" y="136906"/>
                  </a:lnTo>
                  <a:lnTo>
                    <a:pt x="727202" y="143675"/>
                  </a:lnTo>
                  <a:lnTo>
                    <a:pt x="733958" y="143675"/>
                  </a:lnTo>
                  <a:lnTo>
                    <a:pt x="733958" y="136906"/>
                  </a:lnTo>
                  <a:close/>
                </a:path>
                <a:path w="1073785" h="144144">
                  <a:moveTo>
                    <a:pt x="733958" y="91249"/>
                  </a:moveTo>
                  <a:lnTo>
                    <a:pt x="727202" y="91249"/>
                  </a:lnTo>
                  <a:lnTo>
                    <a:pt x="727202" y="98018"/>
                  </a:lnTo>
                  <a:lnTo>
                    <a:pt x="733958" y="98018"/>
                  </a:lnTo>
                  <a:lnTo>
                    <a:pt x="733958" y="91249"/>
                  </a:lnTo>
                  <a:close/>
                </a:path>
                <a:path w="1073785" h="144144">
                  <a:moveTo>
                    <a:pt x="733958" y="45631"/>
                  </a:moveTo>
                  <a:lnTo>
                    <a:pt x="727202" y="45631"/>
                  </a:lnTo>
                  <a:lnTo>
                    <a:pt x="727202" y="52387"/>
                  </a:lnTo>
                  <a:lnTo>
                    <a:pt x="733958" y="52387"/>
                  </a:lnTo>
                  <a:lnTo>
                    <a:pt x="733958" y="45631"/>
                  </a:lnTo>
                  <a:close/>
                </a:path>
                <a:path w="1073785" h="144144">
                  <a:moveTo>
                    <a:pt x="782459" y="136906"/>
                  </a:moveTo>
                  <a:lnTo>
                    <a:pt x="775690" y="136906"/>
                  </a:lnTo>
                  <a:lnTo>
                    <a:pt x="775690" y="143675"/>
                  </a:lnTo>
                  <a:lnTo>
                    <a:pt x="782459" y="143675"/>
                  </a:lnTo>
                  <a:lnTo>
                    <a:pt x="782459" y="136906"/>
                  </a:lnTo>
                  <a:close/>
                </a:path>
                <a:path w="1073785" h="144144">
                  <a:moveTo>
                    <a:pt x="782459" y="91249"/>
                  </a:moveTo>
                  <a:lnTo>
                    <a:pt x="775690" y="91249"/>
                  </a:lnTo>
                  <a:lnTo>
                    <a:pt x="775690" y="98018"/>
                  </a:lnTo>
                  <a:lnTo>
                    <a:pt x="782459" y="98018"/>
                  </a:lnTo>
                  <a:lnTo>
                    <a:pt x="782459" y="91249"/>
                  </a:lnTo>
                  <a:close/>
                </a:path>
                <a:path w="1073785" h="144144">
                  <a:moveTo>
                    <a:pt x="782459" y="45631"/>
                  </a:moveTo>
                  <a:lnTo>
                    <a:pt x="775690" y="45631"/>
                  </a:lnTo>
                  <a:lnTo>
                    <a:pt x="775690" y="52387"/>
                  </a:lnTo>
                  <a:lnTo>
                    <a:pt x="782459" y="52387"/>
                  </a:lnTo>
                  <a:lnTo>
                    <a:pt x="782459" y="45631"/>
                  </a:lnTo>
                  <a:close/>
                </a:path>
                <a:path w="1073785" h="144144">
                  <a:moveTo>
                    <a:pt x="830910" y="136906"/>
                  </a:moveTo>
                  <a:lnTo>
                    <a:pt x="824141" y="136906"/>
                  </a:lnTo>
                  <a:lnTo>
                    <a:pt x="824141" y="143675"/>
                  </a:lnTo>
                  <a:lnTo>
                    <a:pt x="830910" y="143675"/>
                  </a:lnTo>
                  <a:lnTo>
                    <a:pt x="830910" y="136906"/>
                  </a:lnTo>
                  <a:close/>
                </a:path>
                <a:path w="1073785" h="144144">
                  <a:moveTo>
                    <a:pt x="830910" y="91249"/>
                  </a:moveTo>
                  <a:lnTo>
                    <a:pt x="824141" y="91249"/>
                  </a:lnTo>
                  <a:lnTo>
                    <a:pt x="824141" y="98018"/>
                  </a:lnTo>
                  <a:lnTo>
                    <a:pt x="830910" y="98018"/>
                  </a:lnTo>
                  <a:lnTo>
                    <a:pt x="830910" y="91249"/>
                  </a:lnTo>
                  <a:close/>
                </a:path>
                <a:path w="1073785" h="144144">
                  <a:moveTo>
                    <a:pt x="830910" y="45631"/>
                  </a:moveTo>
                  <a:lnTo>
                    <a:pt x="824141" y="45631"/>
                  </a:lnTo>
                  <a:lnTo>
                    <a:pt x="824141" y="52387"/>
                  </a:lnTo>
                  <a:lnTo>
                    <a:pt x="830910" y="52387"/>
                  </a:lnTo>
                  <a:lnTo>
                    <a:pt x="830910" y="45631"/>
                  </a:lnTo>
                  <a:close/>
                </a:path>
                <a:path w="1073785" h="144144">
                  <a:moveTo>
                    <a:pt x="879411" y="136906"/>
                  </a:moveTo>
                  <a:lnTo>
                    <a:pt x="872642" y="136906"/>
                  </a:lnTo>
                  <a:lnTo>
                    <a:pt x="872642" y="143675"/>
                  </a:lnTo>
                  <a:lnTo>
                    <a:pt x="879411" y="143675"/>
                  </a:lnTo>
                  <a:lnTo>
                    <a:pt x="879411" y="136906"/>
                  </a:lnTo>
                  <a:close/>
                </a:path>
                <a:path w="1073785" h="144144">
                  <a:moveTo>
                    <a:pt x="879411" y="91249"/>
                  </a:moveTo>
                  <a:lnTo>
                    <a:pt x="872642" y="91249"/>
                  </a:lnTo>
                  <a:lnTo>
                    <a:pt x="872642" y="98018"/>
                  </a:lnTo>
                  <a:lnTo>
                    <a:pt x="879411" y="98018"/>
                  </a:lnTo>
                  <a:lnTo>
                    <a:pt x="879411" y="91249"/>
                  </a:lnTo>
                  <a:close/>
                </a:path>
                <a:path w="1073785" h="144144">
                  <a:moveTo>
                    <a:pt x="879411" y="45631"/>
                  </a:moveTo>
                  <a:lnTo>
                    <a:pt x="872642" y="45631"/>
                  </a:lnTo>
                  <a:lnTo>
                    <a:pt x="872642" y="52387"/>
                  </a:lnTo>
                  <a:lnTo>
                    <a:pt x="879411" y="52387"/>
                  </a:lnTo>
                  <a:lnTo>
                    <a:pt x="879411" y="45631"/>
                  </a:lnTo>
                  <a:close/>
                </a:path>
                <a:path w="1073785" h="144144">
                  <a:moveTo>
                    <a:pt x="927887" y="136906"/>
                  </a:moveTo>
                  <a:lnTo>
                    <a:pt x="921118" y="136906"/>
                  </a:lnTo>
                  <a:lnTo>
                    <a:pt x="921118" y="143675"/>
                  </a:lnTo>
                  <a:lnTo>
                    <a:pt x="927887" y="143675"/>
                  </a:lnTo>
                  <a:lnTo>
                    <a:pt x="927887" y="136906"/>
                  </a:lnTo>
                  <a:close/>
                </a:path>
                <a:path w="1073785" h="144144">
                  <a:moveTo>
                    <a:pt x="927887" y="91249"/>
                  </a:moveTo>
                  <a:lnTo>
                    <a:pt x="921118" y="91249"/>
                  </a:lnTo>
                  <a:lnTo>
                    <a:pt x="921118" y="98018"/>
                  </a:lnTo>
                  <a:lnTo>
                    <a:pt x="927887" y="98018"/>
                  </a:lnTo>
                  <a:lnTo>
                    <a:pt x="927887" y="91249"/>
                  </a:lnTo>
                  <a:close/>
                </a:path>
                <a:path w="1073785" h="144144">
                  <a:moveTo>
                    <a:pt x="927887" y="45631"/>
                  </a:moveTo>
                  <a:lnTo>
                    <a:pt x="921118" y="45631"/>
                  </a:lnTo>
                  <a:lnTo>
                    <a:pt x="921118" y="52387"/>
                  </a:lnTo>
                  <a:lnTo>
                    <a:pt x="927887" y="52387"/>
                  </a:lnTo>
                  <a:lnTo>
                    <a:pt x="927887" y="45631"/>
                  </a:lnTo>
                  <a:close/>
                </a:path>
                <a:path w="1073785" h="144144">
                  <a:moveTo>
                    <a:pt x="976376" y="136906"/>
                  </a:moveTo>
                  <a:lnTo>
                    <a:pt x="969606" y="136906"/>
                  </a:lnTo>
                  <a:lnTo>
                    <a:pt x="969606" y="143675"/>
                  </a:lnTo>
                  <a:lnTo>
                    <a:pt x="976376" y="143675"/>
                  </a:lnTo>
                  <a:lnTo>
                    <a:pt x="976376" y="136906"/>
                  </a:lnTo>
                  <a:close/>
                </a:path>
                <a:path w="1073785" h="144144">
                  <a:moveTo>
                    <a:pt x="976376" y="91249"/>
                  </a:moveTo>
                  <a:lnTo>
                    <a:pt x="969606" y="91249"/>
                  </a:lnTo>
                  <a:lnTo>
                    <a:pt x="969606" y="98018"/>
                  </a:lnTo>
                  <a:lnTo>
                    <a:pt x="976376" y="98018"/>
                  </a:lnTo>
                  <a:lnTo>
                    <a:pt x="976376" y="91249"/>
                  </a:lnTo>
                  <a:close/>
                </a:path>
                <a:path w="1073785" h="144144">
                  <a:moveTo>
                    <a:pt x="976376" y="45631"/>
                  </a:moveTo>
                  <a:lnTo>
                    <a:pt x="969606" y="45631"/>
                  </a:lnTo>
                  <a:lnTo>
                    <a:pt x="969606" y="52387"/>
                  </a:lnTo>
                  <a:lnTo>
                    <a:pt x="976376" y="52387"/>
                  </a:lnTo>
                  <a:lnTo>
                    <a:pt x="976376" y="45631"/>
                  </a:lnTo>
                  <a:close/>
                </a:path>
                <a:path w="1073785" h="144144">
                  <a:moveTo>
                    <a:pt x="1024826" y="136906"/>
                  </a:moveTo>
                  <a:lnTo>
                    <a:pt x="1018057" y="136906"/>
                  </a:lnTo>
                  <a:lnTo>
                    <a:pt x="1018057" y="143675"/>
                  </a:lnTo>
                  <a:lnTo>
                    <a:pt x="1024826" y="143675"/>
                  </a:lnTo>
                  <a:lnTo>
                    <a:pt x="1024826" y="136906"/>
                  </a:lnTo>
                  <a:close/>
                </a:path>
                <a:path w="1073785" h="144144">
                  <a:moveTo>
                    <a:pt x="1024826" y="91249"/>
                  </a:moveTo>
                  <a:lnTo>
                    <a:pt x="1018057" y="91249"/>
                  </a:lnTo>
                  <a:lnTo>
                    <a:pt x="1018057" y="98018"/>
                  </a:lnTo>
                  <a:lnTo>
                    <a:pt x="1024826" y="98018"/>
                  </a:lnTo>
                  <a:lnTo>
                    <a:pt x="1024826" y="91249"/>
                  </a:lnTo>
                  <a:close/>
                </a:path>
                <a:path w="1073785" h="144144">
                  <a:moveTo>
                    <a:pt x="1024826" y="45631"/>
                  </a:moveTo>
                  <a:lnTo>
                    <a:pt x="1018057" y="45631"/>
                  </a:lnTo>
                  <a:lnTo>
                    <a:pt x="1018057" y="52387"/>
                  </a:lnTo>
                  <a:lnTo>
                    <a:pt x="1024826" y="52387"/>
                  </a:lnTo>
                  <a:lnTo>
                    <a:pt x="1024826" y="45631"/>
                  </a:lnTo>
                  <a:close/>
                </a:path>
                <a:path w="1073785" h="144144">
                  <a:moveTo>
                    <a:pt x="1073327" y="136906"/>
                  </a:moveTo>
                  <a:lnTo>
                    <a:pt x="1066558" y="136906"/>
                  </a:lnTo>
                  <a:lnTo>
                    <a:pt x="1066558" y="143675"/>
                  </a:lnTo>
                  <a:lnTo>
                    <a:pt x="1073327" y="143675"/>
                  </a:lnTo>
                  <a:lnTo>
                    <a:pt x="1073327" y="136906"/>
                  </a:lnTo>
                  <a:close/>
                </a:path>
                <a:path w="1073785" h="144144">
                  <a:moveTo>
                    <a:pt x="1073327" y="91249"/>
                  </a:moveTo>
                  <a:lnTo>
                    <a:pt x="1066558" y="91249"/>
                  </a:lnTo>
                  <a:lnTo>
                    <a:pt x="1066558" y="98018"/>
                  </a:lnTo>
                  <a:lnTo>
                    <a:pt x="1073327" y="98018"/>
                  </a:lnTo>
                  <a:lnTo>
                    <a:pt x="1073327" y="91249"/>
                  </a:lnTo>
                  <a:close/>
                </a:path>
                <a:path w="1073785" h="144144">
                  <a:moveTo>
                    <a:pt x="1073327" y="45631"/>
                  </a:moveTo>
                  <a:lnTo>
                    <a:pt x="1066558" y="45631"/>
                  </a:lnTo>
                  <a:lnTo>
                    <a:pt x="1066558" y="52387"/>
                  </a:lnTo>
                  <a:lnTo>
                    <a:pt x="1073327" y="52387"/>
                  </a:lnTo>
                  <a:lnTo>
                    <a:pt x="1073327" y="45631"/>
                  </a:lnTo>
                  <a:close/>
                </a:path>
              </a:pathLst>
            </a:custGeom>
            <a:solidFill>
              <a:srgbClr val="F4A82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217079" y="1436204"/>
              <a:ext cx="1073785" cy="144145"/>
            </a:xfrm>
            <a:custGeom>
              <a:avLst/>
              <a:gdLst/>
              <a:ahLst/>
              <a:cxnLst/>
              <a:rect l="l" t="t" r="r" b="b"/>
              <a:pathLst>
                <a:path w="1073785" h="144144">
                  <a:moveTo>
                    <a:pt x="6769" y="91300"/>
                  </a:moveTo>
                  <a:lnTo>
                    <a:pt x="0" y="91300"/>
                  </a:lnTo>
                  <a:lnTo>
                    <a:pt x="0" y="98069"/>
                  </a:lnTo>
                  <a:lnTo>
                    <a:pt x="6769" y="98069"/>
                  </a:lnTo>
                  <a:lnTo>
                    <a:pt x="6769" y="91300"/>
                  </a:lnTo>
                  <a:close/>
                </a:path>
                <a:path w="1073785" h="144144">
                  <a:moveTo>
                    <a:pt x="6769" y="45681"/>
                  </a:moveTo>
                  <a:lnTo>
                    <a:pt x="0" y="45681"/>
                  </a:lnTo>
                  <a:lnTo>
                    <a:pt x="0" y="52438"/>
                  </a:lnTo>
                  <a:lnTo>
                    <a:pt x="6769" y="52438"/>
                  </a:lnTo>
                  <a:lnTo>
                    <a:pt x="6769" y="45681"/>
                  </a:lnTo>
                  <a:close/>
                </a:path>
                <a:path w="1073785" h="144144">
                  <a:moveTo>
                    <a:pt x="6769" y="0"/>
                  </a:moveTo>
                  <a:lnTo>
                    <a:pt x="0" y="0"/>
                  </a:lnTo>
                  <a:lnTo>
                    <a:pt x="0" y="6769"/>
                  </a:lnTo>
                  <a:lnTo>
                    <a:pt x="6769" y="6769"/>
                  </a:lnTo>
                  <a:lnTo>
                    <a:pt x="6769" y="0"/>
                  </a:lnTo>
                  <a:close/>
                </a:path>
                <a:path w="1073785" h="144144">
                  <a:moveTo>
                    <a:pt x="55257" y="91300"/>
                  </a:moveTo>
                  <a:lnTo>
                    <a:pt x="48475" y="91300"/>
                  </a:lnTo>
                  <a:lnTo>
                    <a:pt x="48475" y="98069"/>
                  </a:lnTo>
                  <a:lnTo>
                    <a:pt x="55257" y="98069"/>
                  </a:lnTo>
                  <a:lnTo>
                    <a:pt x="55257" y="91300"/>
                  </a:lnTo>
                  <a:close/>
                </a:path>
                <a:path w="1073785" h="144144">
                  <a:moveTo>
                    <a:pt x="55257" y="45681"/>
                  </a:moveTo>
                  <a:lnTo>
                    <a:pt x="48475" y="45681"/>
                  </a:lnTo>
                  <a:lnTo>
                    <a:pt x="48475" y="52438"/>
                  </a:lnTo>
                  <a:lnTo>
                    <a:pt x="55257" y="52438"/>
                  </a:lnTo>
                  <a:lnTo>
                    <a:pt x="55257" y="45681"/>
                  </a:lnTo>
                  <a:close/>
                </a:path>
                <a:path w="1073785" h="144144">
                  <a:moveTo>
                    <a:pt x="55257" y="0"/>
                  </a:moveTo>
                  <a:lnTo>
                    <a:pt x="48475" y="0"/>
                  </a:lnTo>
                  <a:lnTo>
                    <a:pt x="48475" y="6769"/>
                  </a:lnTo>
                  <a:lnTo>
                    <a:pt x="55257" y="6769"/>
                  </a:lnTo>
                  <a:lnTo>
                    <a:pt x="55257" y="0"/>
                  </a:lnTo>
                  <a:close/>
                </a:path>
                <a:path w="1073785" h="144144">
                  <a:moveTo>
                    <a:pt x="103708" y="91300"/>
                  </a:moveTo>
                  <a:lnTo>
                    <a:pt x="96951" y="91300"/>
                  </a:lnTo>
                  <a:lnTo>
                    <a:pt x="96951" y="98069"/>
                  </a:lnTo>
                  <a:lnTo>
                    <a:pt x="103708" y="98069"/>
                  </a:lnTo>
                  <a:lnTo>
                    <a:pt x="103708" y="91300"/>
                  </a:lnTo>
                  <a:close/>
                </a:path>
                <a:path w="1073785" h="144144">
                  <a:moveTo>
                    <a:pt x="103708" y="45681"/>
                  </a:moveTo>
                  <a:lnTo>
                    <a:pt x="96951" y="45681"/>
                  </a:lnTo>
                  <a:lnTo>
                    <a:pt x="96951" y="52438"/>
                  </a:lnTo>
                  <a:lnTo>
                    <a:pt x="103708" y="52438"/>
                  </a:lnTo>
                  <a:lnTo>
                    <a:pt x="103708" y="45681"/>
                  </a:lnTo>
                  <a:close/>
                </a:path>
                <a:path w="1073785" h="144144">
                  <a:moveTo>
                    <a:pt x="103708" y="0"/>
                  </a:moveTo>
                  <a:lnTo>
                    <a:pt x="96951" y="0"/>
                  </a:lnTo>
                  <a:lnTo>
                    <a:pt x="96951" y="6769"/>
                  </a:lnTo>
                  <a:lnTo>
                    <a:pt x="103708" y="6769"/>
                  </a:lnTo>
                  <a:lnTo>
                    <a:pt x="103708" y="0"/>
                  </a:lnTo>
                  <a:close/>
                </a:path>
                <a:path w="1073785" h="144144">
                  <a:moveTo>
                    <a:pt x="152196" y="91300"/>
                  </a:moveTo>
                  <a:lnTo>
                    <a:pt x="145427" y="91300"/>
                  </a:lnTo>
                  <a:lnTo>
                    <a:pt x="145427" y="98069"/>
                  </a:lnTo>
                  <a:lnTo>
                    <a:pt x="152196" y="98069"/>
                  </a:lnTo>
                  <a:lnTo>
                    <a:pt x="152196" y="91300"/>
                  </a:lnTo>
                  <a:close/>
                </a:path>
                <a:path w="1073785" h="144144">
                  <a:moveTo>
                    <a:pt x="152196" y="45681"/>
                  </a:moveTo>
                  <a:lnTo>
                    <a:pt x="145427" y="45681"/>
                  </a:lnTo>
                  <a:lnTo>
                    <a:pt x="145427" y="52438"/>
                  </a:lnTo>
                  <a:lnTo>
                    <a:pt x="152196" y="52438"/>
                  </a:lnTo>
                  <a:lnTo>
                    <a:pt x="152196" y="45681"/>
                  </a:lnTo>
                  <a:close/>
                </a:path>
                <a:path w="1073785" h="144144">
                  <a:moveTo>
                    <a:pt x="152196" y="0"/>
                  </a:moveTo>
                  <a:lnTo>
                    <a:pt x="145427" y="0"/>
                  </a:lnTo>
                  <a:lnTo>
                    <a:pt x="145427" y="6769"/>
                  </a:lnTo>
                  <a:lnTo>
                    <a:pt x="152196" y="6769"/>
                  </a:lnTo>
                  <a:lnTo>
                    <a:pt x="152196" y="0"/>
                  </a:lnTo>
                  <a:close/>
                </a:path>
                <a:path w="1073785" h="144144">
                  <a:moveTo>
                    <a:pt x="200685" y="91300"/>
                  </a:moveTo>
                  <a:lnTo>
                    <a:pt x="193916" y="91300"/>
                  </a:lnTo>
                  <a:lnTo>
                    <a:pt x="193916" y="98069"/>
                  </a:lnTo>
                  <a:lnTo>
                    <a:pt x="200685" y="98069"/>
                  </a:lnTo>
                  <a:lnTo>
                    <a:pt x="200685" y="91300"/>
                  </a:lnTo>
                  <a:close/>
                </a:path>
                <a:path w="1073785" h="144144">
                  <a:moveTo>
                    <a:pt x="200685" y="45681"/>
                  </a:moveTo>
                  <a:lnTo>
                    <a:pt x="193916" y="45681"/>
                  </a:lnTo>
                  <a:lnTo>
                    <a:pt x="193916" y="52438"/>
                  </a:lnTo>
                  <a:lnTo>
                    <a:pt x="200685" y="52438"/>
                  </a:lnTo>
                  <a:lnTo>
                    <a:pt x="200685" y="45681"/>
                  </a:lnTo>
                  <a:close/>
                </a:path>
                <a:path w="1073785" h="144144">
                  <a:moveTo>
                    <a:pt x="200685" y="0"/>
                  </a:moveTo>
                  <a:lnTo>
                    <a:pt x="193916" y="0"/>
                  </a:lnTo>
                  <a:lnTo>
                    <a:pt x="193916" y="6769"/>
                  </a:lnTo>
                  <a:lnTo>
                    <a:pt x="200685" y="6769"/>
                  </a:lnTo>
                  <a:lnTo>
                    <a:pt x="200685" y="0"/>
                  </a:lnTo>
                  <a:close/>
                </a:path>
                <a:path w="1073785" h="144144">
                  <a:moveTo>
                    <a:pt x="249174" y="91300"/>
                  </a:moveTo>
                  <a:lnTo>
                    <a:pt x="242417" y="91300"/>
                  </a:lnTo>
                  <a:lnTo>
                    <a:pt x="242417" y="98069"/>
                  </a:lnTo>
                  <a:lnTo>
                    <a:pt x="249174" y="98069"/>
                  </a:lnTo>
                  <a:lnTo>
                    <a:pt x="249174" y="91300"/>
                  </a:lnTo>
                  <a:close/>
                </a:path>
                <a:path w="1073785" h="144144">
                  <a:moveTo>
                    <a:pt x="249174" y="45681"/>
                  </a:moveTo>
                  <a:lnTo>
                    <a:pt x="242417" y="45681"/>
                  </a:lnTo>
                  <a:lnTo>
                    <a:pt x="242417" y="52438"/>
                  </a:lnTo>
                  <a:lnTo>
                    <a:pt x="249174" y="52438"/>
                  </a:lnTo>
                  <a:lnTo>
                    <a:pt x="249174" y="45681"/>
                  </a:lnTo>
                  <a:close/>
                </a:path>
                <a:path w="1073785" h="144144">
                  <a:moveTo>
                    <a:pt x="249174" y="0"/>
                  </a:moveTo>
                  <a:lnTo>
                    <a:pt x="242417" y="0"/>
                  </a:lnTo>
                  <a:lnTo>
                    <a:pt x="242417" y="6769"/>
                  </a:lnTo>
                  <a:lnTo>
                    <a:pt x="249174" y="6769"/>
                  </a:lnTo>
                  <a:lnTo>
                    <a:pt x="249174" y="0"/>
                  </a:lnTo>
                  <a:close/>
                </a:path>
                <a:path w="1073785" h="144144">
                  <a:moveTo>
                    <a:pt x="297637" y="91300"/>
                  </a:moveTo>
                  <a:lnTo>
                    <a:pt x="290868" y="91300"/>
                  </a:lnTo>
                  <a:lnTo>
                    <a:pt x="290868" y="98069"/>
                  </a:lnTo>
                  <a:lnTo>
                    <a:pt x="297637" y="98069"/>
                  </a:lnTo>
                  <a:lnTo>
                    <a:pt x="297637" y="91300"/>
                  </a:lnTo>
                  <a:close/>
                </a:path>
                <a:path w="1073785" h="144144">
                  <a:moveTo>
                    <a:pt x="297637" y="45681"/>
                  </a:moveTo>
                  <a:lnTo>
                    <a:pt x="290868" y="45681"/>
                  </a:lnTo>
                  <a:lnTo>
                    <a:pt x="290868" y="52438"/>
                  </a:lnTo>
                  <a:lnTo>
                    <a:pt x="297637" y="52438"/>
                  </a:lnTo>
                  <a:lnTo>
                    <a:pt x="297637" y="45681"/>
                  </a:lnTo>
                  <a:close/>
                </a:path>
                <a:path w="1073785" h="144144">
                  <a:moveTo>
                    <a:pt x="297637" y="0"/>
                  </a:moveTo>
                  <a:lnTo>
                    <a:pt x="290868" y="0"/>
                  </a:lnTo>
                  <a:lnTo>
                    <a:pt x="290868" y="6769"/>
                  </a:lnTo>
                  <a:lnTo>
                    <a:pt x="297637" y="6769"/>
                  </a:lnTo>
                  <a:lnTo>
                    <a:pt x="297637" y="0"/>
                  </a:lnTo>
                  <a:close/>
                </a:path>
                <a:path w="1073785" h="144144">
                  <a:moveTo>
                    <a:pt x="346125" y="91300"/>
                  </a:moveTo>
                  <a:lnTo>
                    <a:pt x="339356" y="91300"/>
                  </a:lnTo>
                  <a:lnTo>
                    <a:pt x="339356" y="98069"/>
                  </a:lnTo>
                  <a:lnTo>
                    <a:pt x="346125" y="98069"/>
                  </a:lnTo>
                  <a:lnTo>
                    <a:pt x="346125" y="91300"/>
                  </a:lnTo>
                  <a:close/>
                </a:path>
                <a:path w="1073785" h="144144">
                  <a:moveTo>
                    <a:pt x="346125" y="45681"/>
                  </a:moveTo>
                  <a:lnTo>
                    <a:pt x="339356" y="45681"/>
                  </a:lnTo>
                  <a:lnTo>
                    <a:pt x="339356" y="52438"/>
                  </a:lnTo>
                  <a:lnTo>
                    <a:pt x="346125" y="52438"/>
                  </a:lnTo>
                  <a:lnTo>
                    <a:pt x="346125" y="45681"/>
                  </a:lnTo>
                  <a:close/>
                </a:path>
                <a:path w="1073785" h="144144">
                  <a:moveTo>
                    <a:pt x="346125" y="0"/>
                  </a:moveTo>
                  <a:lnTo>
                    <a:pt x="339356" y="0"/>
                  </a:lnTo>
                  <a:lnTo>
                    <a:pt x="339356" y="6769"/>
                  </a:lnTo>
                  <a:lnTo>
                    <a:pt x="346125" y="6769"/>
                  </a:lnTo>
                  <a:lnTo>
                    <a:pt x="346125" y="0"/>
                  </a:lnTo>
                  <a:close/>
                </a:path>
                <a:path w="1073785" h="144144">
                  <a:moveTo>
                    <a:pt x="394614" y="91300"/>
                  </a:moveTo>
                  <a:lnTo>
                    <a:pt x="387845" y="91300"/>
                  </a:lnTo>
                  <a:lnTo>
                    <a:pt x="387845" y="98069"/>
                  </a:lnTo>
                  <a:lnTo>
                    <a:pt x="394614" y="98069"/>
                  </a:lnTo>
                  <a:lnTo>
                    <a:pt x="394614" y="91300"/>
                  </a:lnTo>
                  <a:close/>
                </a:path>
                <a:path w="1073785" h="144144">
                  <a:moveTo>
                    <a:pt x="394614" y="45681"/>
                  </a:moveTo>
                  <a:lnTo>
                    <a:pt x="387845" y="45681"/>
                  </a:lnTo>
                  <a:lnTo>
                    <a:pt x="387845" y="52438"/>
                  </a:lnTo>
                  <a:lnTo>
                    <a:pt x="394614" y="52438"/>
                  </a:lnTo>
                  <a:lnTo>
                    <a:pt x="394614" y="45681"/>
                  </a:lnTo>
                  <a:close/>
                </a:path>
                <a:path w="1073785" h="144144">
                  <a:moveTo>
                    <a:pt x="394614" y="0"/>
                  </a:moveTo>
                  <a:lnTo>
                    <a:pt x="387845" y="0"/>
                  </a:lnTo>
                  <a:lnTo>
                    <a:pt x="387845" y="6769"/>
                  </a:lnTo>
                  <a:lnTo>
                    <a:pt x="394614" y="6769"/>
                  </a:lnTo>
                  <a:lnTo>
                    <a:pt x="394614" y="0"/>
                  </a:lnTo>
                  <a:close/>
                </a:path>
                <a:path w="1073785" h="144144">
                  <a:moveTo>
                    <a:pt x="443103" y="91300"/>
                  </a:moveTo>
                  <a:lnTo>
                    <a:pt x="436333" y="91300"/>
                  </a:lnTo>
                  <a:lnTo>
                    <a:pt x="436333" y="98069"/>
                  </a:lnTo>
                  <a:lnTo>
                    <a:pt x="443103" y="98069"/>
                  </a:lnTo>
                  <a:lnTo>
                    <a:pt x="443103" y="91300"/>
                  </a:lnTo>
                  <a:close/>
                </a:path>
                <a:path w="1073785" h="144144">
                  <a:moveTo>
                    <a:pt x="443103" y="45681"/>
                  </a:moveTo>
                  <a:lnTo>
                    <a:pt x="436333" y="45681"/>
                  </a:lnTo>
                  <a:lnTo>
                    <a:pt x="436333" y="52438"/>
                  </a:lnTo>
                  <a:lnTo>
                    <a:pt x="443103" y="52438"/>
                  </a:lnTo>
                  <a:lnTo>
                    <a:pt x="443103" y="45681"/>
                  </a:lnTo>
                  <a:close/>
                </a:path>
                <a:path w="1073785" h="144144">
                  <a:moveTo>
                    <a:pt x="443103" y="0"/>
                  </a:moveTo>
                  <a:lnTo>
                    <a:pt x="436333" y="0"/>
                  </a:lnTo>
                  <a:lnTo>
                    <a:pt x="436333" y="6769"/>
                  </a:lnTo>
                  <a:lnTo>
                    <a:pt x="443103" y="6769"/>
                  </a:lnTo>
                  <a:lnTo>
                    <a:pt x="443103" y="0"/>
                  </a:lnTo>
                  <a:close/>
                </a:path>
                <a:path w="1073785" h="144144">
                  <a:moveTo>
                    <a:pt x="491553" y="136956"/>
                  </a:moveTo>
                  <a:lnTo>
                    <a:pt x="484784" y="136956"/>
                  </a:lnTo>
                  <a:lnTo>
                    <a:pt x="484784" y="143725"/>
                  </a:lnTo>
                  <a:lnTo>
                    <a:pt x="491553" y="143725"/>
                  </a:lnTo>
                  <a:lnTo>
                    <a:pt x="491553" y="136956"/>
                  </a:lnTo>
                  <a:close/>
                </a:path>
                <a:path w="1073785" h="144144">
                  <a:moveTo>
                    <a:pt x="491553" y="91300"/>
                  </a:moveTo>
                  <a:lnTo>
                    <a:pt x="484784" y="91300"/>
                  </a:lnTo>
                  <a:lnTo>
                    <a:pt x="484784" y="98069"/>
                  </a:lnTo>
                  <a:lnTo>
                    <a:pt x="491553" y="98069"/>
                  </a:lnTo>
                  <a:lnTo>
                    <a:pt x="491553" y="91300"/>
                  </a:lnTo>
                  <a:close/>
                </a:path>
                <a:path w="1073785" h="144144">
                  <a:moveTo>
                    <a:pt x="491553" y="45681"/>
                  </a:moveTo>
                  <a:lnTo>
                    <a:pt x="484784" y="45681"/>
                  </a:lnTo>
                  <a:lnTo>
                    <a:pt x="484784" y="52438"/>
                  </a:lnTo>
                  <a:lnTo>
                    <a:pt x="491553" y="52438"/>
                  </a:lnTo>
                  <a:lnTo>
                    <a:pt x="491553" y="45681"/>
                  </a:lnTo>
                  <a:close/>
                </a:path>
                <a:path w="1073785" h="144144">
                  <a:moveTo>
                    <a:pt x="491553" y="0"/>
                  </a:moveTo>
                  <a:lnTo>
                    <a:pt x="484784" y="0"/>
                  </a:lnTo>
                  <a:lnTo>
                    <a:pt x="484784" y="6769"/>
                  </a:lnTo>
                  <a:lnTo>
                    <a:pt x="491553" y="6769"/>
                  </a:lnTo>
                  <a:lnTo>
                    <a:pt x="491553" y="0"/>
                  </a:lnTo>
                  <a:close/>
                </a:path>
                <a:path w="1073785" h="144144">
                  <a:moveTo>
                    <a:pt x="540054" y="136956"/>
                  </a:moveTo>
                  <a:lnTo>
                    <a:pt x="533273" y="136956"/>
                  </a:lnTo>
                  <a:lnTo>
                    <a:pt x="533273" y="143725"/>
                  </a:lnTo>
                  <a:lnTo>
                    <a:pt x="540054" y="143725"/>
                  </a:lnTo>
                  <a:lnTo>
                    <a:pt x="540054" y="136956"/>
                  </a:lnTo>
                  <a:close/>
                </a:path>
                <a:path w="1073785" h="144144">
                  <a:moveTo>
                    <a:pt x="540054" y="91300"/>
                  </a:moveTo>
                  <a:lnTo>
                    <a:pt x="533273" y="91300"/>
                  </a:lnTo>
                  <a:lnTo>
                    <a:pt x="533273" y="98069"/>
                  </a:lnTo>
                  <a:lnTo>
                    <a:pt x="540054" y="98069"/>
                  </a:lnTo>
                  <a:lnTo>
                    <a:pt x="540054" y="91300"/>
                  </a:lnTo>
                  <a:close/>
                </a:path>
                <a:path w="1073785" h="144144">
                  <a:moveTo>
                    <a:pt x="540054" y="45681"/>
                  </a:moveTo>
                  <a:lnTo>
                    <a:pt x="533273" y="45681"/>
                  </a:lnTo>
                  <a:lnTo>
                    <a:pt x="533273" y="52438"/>
                  </a:lnTo>
                  <a:lnTo>
                    <a:pt x="540054" y="52438"/>
                  </a:lnTo>
                  <a:lnTo>
                    <a:pt x="540054" y="45681"/>
                  </a:lnTo>
                  <a:close/>
                </a:path>
                <a:path w="1073785" h="144144">
                  <a:moveTo>
                    <a:pt x="540054" y="0"/>
                  </a:moveTo>
                  <a:lnTo>
                    <a:pt x="533273" y="0"/>
                  </a:lnTo>
                  <a:lnTo>
                    <a:pt x="533273" y="6769"/>
                  </a:lnTo>
                  <a:lnTo>
                    <a:pt x="540054" y="6769"/>
                  </a:lnTo>
                  <a:lnTo>
                    <a:pt x="540054" y="0"/>
                  </a:lnTo>
                  <a:close/>
                </a:path>
                <a:path w="1073785" h="144144">
                  <a:moveTo>
                    <a:pt x="588543" y="136956"/>
                  </a:moveTo>
                  <a:lnTo>
                    <a:pt x="581774" y="136956"/>
                  </a:lnTo>
                  <a:lnTo>
                    <a:pt x="581774" y="143725"/>
                  </a:lnTo>
                  <a:lnTo>
                    <a:pt x="588543" y="143725"/>
                  </a:lnTo>
                  <a:lnTo>
                    <a:pt x="588543" y="136956"/>
                  </a:lnTo>
                  <a:close/>
                </a:path>
                <a:path w="1073785" h="144144">
                  <a:moveTo>
                    <a:pt x="588543" y="91300"/>
                  </a:moveTo>
                  <a:lnTo>
                    <a:pt x="581774" y="91300"/>
                  </a:lnTo>
                  <a:lnTo>
                    <a:pt x="581774" y="98069"/>
                  </a:lnTo>
                  <a:lnTo>
                    <a:pt x="588543" y="98069"/>
                  </a:lnTo>
                  <a:lnTo>
                    <a:pt x="588543" y="91300"/>
                  </a:lnTo>
                  <a:close/>
                </a:path>
                <a:path w="1073785" h="144144">
                  <a:moveTo>
                    <a:pt x="588543" y="45681"/>
                  </a:moveTo>
                  <a:lnTo>
                    <a:pt x="581774" y="45681"/>
                  </a:lnTo>
                  <a:lnTo>
                    <a:pt x="581774" y="52438"/>
                  </a:lnTo>
                  <a:lnTo>
                    <a:pt x="588543" y="52438"/>
                  </a:lnTo>
                  <a:lnTo>
                    <a:pt x="588543" y="45681"/>
                  </a:lnTo>
                  <a:close/>
                </a:path>
                <a:path w="1073785" h="144144">
                  <a:moveTo>
                    <a:pt x="636993" y="136956"/>
                  </a:moveTo>
                  <a:lnTo>
                    <a:pt x="630224" y="136956"/>
                  </a:lnTo>
                  <a:lnTo>
                    <a:pt x="630224" y="143725"/>
                  </a:lnTo>
                  <a:lnTo>
                    <a:pt x="636993" y="143725"/>
                  </a:lnTo>
                  <a:lnTo>
                    <a:pt x="636993" y="136956"/>
                  </a:lnTo>
                  <a:close/>
                </a:path>
                <a:path w="1073785" h="144144">
                  <a:moveTo>
                    <a:pt x="636993" y="91300"/>
                  </a:moveTo>
                  <a:lnTo>
                    <a:pt x="630224" y="91300"/>
                  </a:lnTo>
                  <a:lnTo>
                    <a:pt x="630224" y="98069"/>
                  </a:lnTo>
                  <a:lnTo>
                    <a:pt x="636993" y="98069"/>
                  </a:lnTo>
                  <a:lnTo>
                    <a:pt x="636993" y="91300"/>
                  </a:lnTo>
                  <a:close/>
                </a:path>
                <a:path w="1073785" h="144144">
                  <a:moveTo>
                    <a:pt x="636993" y="45681"/>
                  </a:moveTo>
                  <a:lnTo>
                    <a:pt x="630224" y="45681"/>
                  </a:lnTo>
                  <a:lnTo>
                    <a:pt x="630224" y="52438"/>
                  </a:lnTo>
                  <a:lnTo>
                    <a:pt x="636993" y="52438"/>
                  </a:lnTo>
                  <a:lnTo>
                    <a:pt x="636993" y="45681"/>
                  </a:lnTo>
                  <a:close/>
                </a:path>
                <a:path w="1073785" h="144144">
                  <a:moveTo>
                    <a:pt x="685482" y="136956"/>
                  </a:moveTo>
                  <a:lnTo>
                    <a:pt x="678713" y="136956"/>
                  </a:lnTo>
                  <a:lnTo>
                    <a:pt x="678713" y="143725"/>
                  </a:lnTo>
                  <a:lnTo>
                    <a:pt x="685482" y="143725"/>
                  </a:lnTo>
                  <a:lnTo>
                    <a:pt x="685482" y="136956"/>
                  </a:lnTo>
                  <a:close/>
                </a:path>
                <a:path w="1073785" h="144144">
                  <a:moveTo>
                    <a:pt x="685482" y="91300"/>
                  </a:moveTo>
                  <a:lnTo>
                    <a:pt x="678713" y="91300"/>
                  </a:lnTo>
                  <a:lnTo>
                    <a:pt x="678713" y="98069"/>
                  </a:lnTo>
                  <a:lnTo>
                    <a:pt x="685482" y="98069"/>
                  </a:lnTo>
                  <a:lnTo>
                    <a:pt x="685482" y="91300"/>
                  </a:lnTo>
                  <a:close/>
                </a:path>
                <a:path w="1073785" h="144144">
                  <a:moveTo>
                    <a:pt x="685482" y="45681"/>
                  </a:moveTo>
                  <a:lnTo>
                    <a:pt x="678713" y="45681"/>
                  </a:lnTo>
                  <a:lnTo>
                    <a:pt x="678713" y="52438"/>
                  </a:lnTo>
                  <a:lnTo>
                    <a:pt x="685482" y="52438"/>
                  </a:lnTo>
                  <a:lnTo>
                    <a:pt x="685482" y="45681"/>
                  </a:lnTo>
                  <a:close/>
                </a:path>
                <a:path w="1073785" h="144144">
                  <a:moveTo>
                    <a:pt x="733958" y="136956"/>
                  </a:moveTo>
                  <a:lnTo>
                    <a:pt x="727202" y="136956"/>
                  </a:lnTo>
                  <a:lnTo>
                    <a:pt x="727202" y="143725"/>
                  </a:lnTo>
                  <a:lnTo>
                    <a:pt x="733958" y="143725"/>
                  </a:lnTo>
                  <a:lnTo>
                    <a:pt x="733958" y="136956"/>
                  </a:lnTo>
                  <a:close/>
                </a:path>
                <a:path w="1073785" h="144144">
                  <a:moveTo>
                    <a:pt x="733958" y="91300"/>
                  </a:moveTo>
                  <a:lnTo>
                    <a:pt x="727202" y="91300"/>
                  </a:lnTo>
                  <a:lnTo>
                    <a:pt x="727202" y="98069"/>
                  </a:lnTo>
                  <a:lnTo>
                    <a:pt x="733958" y="98069"/>
                  </a:lnTo>
                  <a:lnTo>
                    <a:pt x="733958" y="91300"/>
                  </a:lnTo>
                  <a:close/>
                </a:path>
                <a:path w="1073785" h="144144">
                  <a:moveTo>
                    <a:pt x="733958" y="45681"/>
                  </a:moveTo>
                  <a:lnTo>
                    <a:pt x="727202" y="45681"/>
                  </a:lnTo>
                  <a:lnTo>
                    <a:pt x="727202" y="52438"/>
                  </a:lnTo>
                  <a:lnTo>
                    <a:pt x="733958" y="52438"/>
                  </a:lnTo>
                  <a:lnTo>
                    <a:pt x="733958" y="45681"/>
                  </a:lnTo>
                  <a:close/>
                </a:path>
                <a:path w="1073785" h="144144">
                  <a:moveTo>
                    <a:pt x="782459" y="136956"/>
                  </a:moveTo>
                  <a:lnTo>
                    <a:pt x="775690" y="136956"/>
                  </a:lnTo>
                  <a:lnTo>
                    <a:pt x="775690" y="143725"/>
                  </a:lnTo>
                  <a:lnTo>
                    <a:pt x="782459" y="143725"/>
                  </a:lnTo>
                  <a:lnTo>
                    <a:pt x="782459" y="136956"/>
                  </a:lnTo>
                  <a:close/>
                </a:path>
                <a:path w="1073785" h="144144">
                  <a:moveTo>
                    <a:pt x="782459" y="91300"/>
                  </a:moveTo>
                  <a:lnTo>
                    <a:pt x="775690" y="91300"/>
                  </a:lnTo>
                  <a:lnTo>
                    <a:pt x="775690" y="98069"/>
                  </a:lnTo>
                  <a:lnTo>
                    <a:pt x="782459" y="98069"/>
                  </a:lnTo>
                  <a:lnTo>
                    <a:pt x="782459" y="91300"/>
                  </a:lnTo>
                  <a:close/>
                </a:path>
                <a:path w="1073785" h="144144">
                  <a:moveTo>
                    <a:pt x="782459" y="45681"/>
                  </a:moveTo>
                  <a:lnTo>
                    <a:pt x="775690" y="45681"/>
                  </a:lnTo>
                  <a:lnTo>
                    <a:pt x="775690" y="52438"/>
                  </a:lnTo>
                  <a:lnTo>
                    <a:pt x="782459" y="52438"/>
                  </a:lnTo>
                  <a:lnTo>
                    <a:pt x="782459" y="45681"/>
                  </a:lnTo>
                  <a:close/>
                </a:path>
                <a:path w="1073785" h="144144">
                  <a:moveTo>
                    <a:pt x="830910" y="136956"/>
                  </a:moveTo>
                  <a:lnTo>
                    <a:pt x="824141" y="136956"/>
                  </a:lnTo>
                  <a:lnTo>
                    <a:pt x="824141" y="143725"/>
                  </a:lnTo>
                  <a:lnTo>
                    <a:pt x="830910" y="143725"/>
                  </a:lnTo>
                  <a:lnTo>
                    <a:pt x="830910" y="136956"/>
                  </a:lnTo>
                  <a:close/>
                </a:path>
                <a:path w="1073785" h="144144">
                  <a:moveTo>
                    <a:pt x="830910" y="91300"/>
                  </a:moveTo>
                  <a:lnTo>
                    <a:pt x="824141" y="91300"/>
                  </a:lnTo>
                  <a:lnTo>
                    <a:pt x="824141" y="98069"/>
                  </a:lnTo>
                  <a:lnTo>
                    <a:pt x="830910" y="98069"/>
                  </a:lnTo>
                  <a:lnTo>
                    <a:pt x="830910" y="91300"/>
                  </a:lnTo>
                  <a:close/>
                </a:path>
                <a:path w="1073785" h="144144">
                  <a:moveTo>
                    <a:pt x="830910" y="45681"/>
                  </a:moveTo>
                  <a:lnTo>
                    <a:pt x="824141" y="45681"/>
                  </a:lnTo>
                  <a:lnTo>
                    <a:pt x="824141" y="52438"/>
                  </a:lnTo>
                  <a:lnTo>
                    <a:pt x="830910" y="52438"/>
                  </a:lnTo>
                  <a:lnTo>
                    <a:pt x="830910" y="45681"/>
                  </a:lnTo>
                  <a:close/>
                </a:path>
                <a:path w="1073785" h="144144">
                  <a:moveTo>
                    <a:pt x="879411" y="136956"/>
                  </a:moveTo>
                  <a:lnTo>
                    <a:pt x="872642" y="136956"/>
                  </a:lnTo>
                  <a:lnTo>
                    <a:pt x="872642" y="143725"/>
                  </a:lnTo>
                  <a:lnTo>
                    <a:pt x="879411" y="143725"/>
                  </a:lnTo>
                  <a:lnTo>
                    <a:pt x="879411" y="136956"/>
                  </a:lnTo>
                  <a:close/>
                </a:path>
                <a:path w="1073785" h="144144">
                  <a:moveTo>
                    <a:pt x="879411" y="91300"/>
                  </a:moveTo>
                  <a:lnTo>
                    <a:pt x="872642" y="91300"/>
                  </a:lnTo>
                  <a:lnTo>
                    <a:pt x="872642" y="98069"/>
                  </a:lnTo>
                  <a:lnTo>
                    <a:pt x="879411" y="98069"/>
                  </a:lnTo>
                  <a:lnTo>
                    <a:pt x="879411" y="91300"/>
                  </a:lnTo>
                  <a:close/>
                </a:path>
                <a:path w="1073785" h="144144">
                  <a:moveTo>
                    <a:pt x="879411" y="45681"/>
                  </a:moveTo>
                  <a:lnTo>
                    <a:pt x="872642" y="45681"/>
                  </a:lnTo>
                  <a:lnTo>
                    <a:pt x="872642" y="52438"/>
                  </a:lnTo>
                  <a:lnTo>
                    <a:pt x="879411" y="52438"/>
                  </a:lnTo>
                  <a:lnTo>
                    <a:pt x="879411" y="45681"/>
                  </a:lnTo>
                  <a:close/>
                </a:path>
                <a:path w="1073785" h="144144">
                  <a:moveTo>
                    <a:pt x="927887" y="136956"/>
                  </a:moveTo>
                  <a:lnTo>
                    <a:pt x="921118" y="136956"/>
                  </a:lnTo>
                  <a:lnTo>
                    <a:pt x="921118" y="143725"/>
                  </a:lnTo>
                  <a:lnTo>
                    <a:pt x="927887" y="143725"/>
                  </a:lnTo>
                  <a:lnTo>
                    <a:pt x="927887" y="136956"/>
                  </a:lnTo>
                  <a:close/>
                </a:path>
                <a:path w="1073785" h="144144">
                  <a:moveTo>
                    <a:pt x="927887" y="91300"/>
                  </a:moveTo>
                  <a:lnTo>
                    <a:pt x="921118" y="91300"/>
                  </a:lnTo>
                  <a:lnTo>
                    <a:pt x="921118" y="98069"/>
                  </a:lnTo>
                  <a:lnTo>
                    <a:pt x="927887" y="98069"/>
                  </a:lnTo>
                  <a:lnTo>
                    <a:pt x="927887" y="91300"/>
                  </a:lnTo>
                  <a:close/>
                </a:path>
                <a:path w="1073785" h="144144">
                  <a:moveTo>
                    <a:pt x="927887" y="45681"/>
                  </a:moveTo>
                  <a:lnTo>
                    <a:pt x="921118" y="45681"/>
                  </a:lnTo>
                  <a:lnTo>
                    <a:pt x="921118" y="52438"/>
                  </a:lnTo>
                  <a:lnTo>
                    <a:pt x="927887" y="52438"/>
                  </a:lnTo>
                  <a:lnTo>
                    <a:pt x="927887" y="45681"/>
                  </a:lnTo>
                  <a:close/>
                </a:path>
                <a:path w="1073785" h="144144">
                  <a:moveTo>
                    <a:pt x="976376" y="136956"/>
                  </a:moveTo>
                  <a:lnTo>
                    <a:pt x="969606" y="136956"/>
                  </a:lnTo>
                  <a:lnTo>
                    <a:pt x="969606" y="143725"/>
                  </a:lnTo>
                  <a:lnTo>
                    <a:pt x="976376" y="143725"/>
                  </a:lnTo>
                  <a:lnTo>
                    <a:pt x="976376" y="136956"/>
                  </a:lnTo>
                  <a:close/>
                </a:path>
                <a:path w="1073785" h="144144">
                  <a:moveTo>
                    <a:pt x="976376" y="91300"/>
                  </a:moveTo>
                  <a:lnTo>
                    <a:pt x="969606" y="91300"/>
                  </a:lnTo>
                  <a:lnTo>
                    <a:pt x="969606" y="98069"/>
                  </a:lnTo>
                  <a:lnTo>
                    <a:pt x="976376" y="98069"/>
                  </a:lnTo>
                  <a:lnTo>
                    <a:pt x="976376" y="91300"/>
                  </a:lnTo>
                  <a:close/>
                </a:path>
                <a:path w="1073785" h="144144">
                  <a:moveTo>
                    <a:pt x="976376" y="45681"/>
                  </a:moveTo>
                  <a:lnTo>
                    <a:pt x="969606" y="45681"/>
                  </a:lnTo>
                  <a:lnTo>
                    <a:pt x="969606" y="52438"/>
                  </a:lnTo>
                  <a:lnTo>
                    <a:pt x="976376" y="52438"/>
                  </a:lnTo>
                  <a:lnTo>
                    <a:pt x="976376" y="45681"/>
                  </a:lnTo>
                  <a:close/>
                </a:path>
                <a:path w="1073785" h="144144">
                  <a:moveTo>
                    <a:pt x="1024826" y="136956"/>
                  </a:moveTo>
                  <a:lnTo>
                    <a:pt x="1018057" y="136956"/>
                  </a:lnTo>
                  <a:lnTo>
                    <a:pt x="1018057" y="143725"/>
                  </a:lnTo>
                  <a:lnTo>
                    <a:pt x="1024826" y="143725"/>
                  </a:lnTo>
                  <a:lnTo>
                    <a:pt x="1024826" y="136956"/>
                  </a:lnTo>
                  <a:close/>
                </a:path>
                <a:path w="1073785" h="144144">
                  <a:moveTo>
                    <a:pt x="1024826" y="91300"/>
                  </a:moveTo>
                  <a:lnTo>
                    <a:pt x="1018057" y="91300"/>
                  </a:lnTo>
                  <a:lnTo>
                    <a:pt x="1018057" y="98069"/>
                  </a:lnTo>
                  <a:lnTo>
                    <a:pt x="1024826" y="98069"/>
                  </a:lnTo>
                  <a:lnTo>
                    <a:pt x="1024826" y="91300"/>
                  </a:lnTo>
                  <a:close/>
                </a:path>
                <a:path w="1073785" h="144144">
                  <a:moveTo>
                    <a:pt x="1024826" y="45681"/>
                  </a:moveTo>
                  <a:lnTo>
                    <a:pt x="1018057" y="45681"/>
                  </a:lnTo>
                  <a:lnTo>
                    <a:pt x="1018057" y="52438"/>
                  </a:lnTo>
                  <a:lnTo>
                    <a:pt x="1024826" y="52438"/>
                  </a:lnTo>
                  <a:lnTo>
                    <a:pt x="1024826" y="45681"/>
                  </a:lnTo>
                  <a:close/>
                </a:path>
                <a:path w="1073785" h="144144">
                  <a:moveTo>
                    <a:pt x="1073327" y="136956"/>
                  </a:moveTo>
                  <a:lnTo>
                    <a:pt x="1066558" y="136956"/>
                  </a:lnTo>
                  <a:lnTo>
                    <a:pt x="1066558" y="143725"/>
                  </a:lnTo>
                  <a:lnTo>
                    <a:pt x="1073327" y="143725"/>
                  </a:lnTo>
                  <a:lnTo>
                    <a:pt x="1073327" y="136956"/>
                  </a:lnTo>
                  <a:close/>
                </a:path>
                <a:path w="1073785" h="144144">
                  <a:moveTo>
                    <a:pt x="1073327" y="91300"/>
                  </a:moveTo>
                  <a:lnTo>
                    <a:pt x="1066558" y="91300"/>
                  </a:lnTo>
                  <a:lnTo>
                    <a:pt x="1066558" y="98069"/>
                  </a:lnTo>
                  <a:lnTo>
                    <a:pt x="1073327" y="98069"/>
                  </a:lnTo>
                  <a:lnTo>
                    <a:pt x="1073327" y="91300"/>
                  </a:lnTo>
                  <a:close/>
                </a:path>
                <a:path w="1073785" h="144144">
                  <a:moveTo>
                    <a:pt x="1073327" y="45681"/>
                  </a:moveTo>
                  <a:lnTo>
                    <a:pt x="1066558" y="45681"/>
                  </a:lnTo>
                  <a:lnTo>
                    <a:pt x="1066558" y="52438"/>
                  </a:lnTo>
                  <a:lnTo>
                    <a:pt x="1073327" y="52438"/>
                  </a:lnTo>
                  <a:lnTo>
                    <a:pt x="1073327" y="45681"/>
                  </a:lnTo>
                  <a:close/>
                </a:path>
              </a:pathLst>
            </a:custGeom>
            <a:solidFill>
              <a:srgbClr val="F4A82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217079" y="1299311"/>
              <a:ext cx="1024890" cy="144145"/>
            </a:xfrm>
            <a:custGeom>
              <a:avLst/>
              <a:gdLst/>
              <a:ahLst/>
              <a:cxnLst/>
              <a:rect l="l" t="t" r="r" b="b"/>
              <a:pathLst>
                <a:path w="1024889" h="144144">
                  <a:moveTo>
                    <a:pt x="6769" y="91274"/>
                  </a:moveTo>
                  <a:lnTo>
                    <a:pt x="0" y="91274"/>
                  </a:lnTo>
                  <a:lnTo>
                    <a:pt x="0" y="98044"/>
                  </a:lnTo>
                  <a:lnTo>
                    <a:pt x="6769" y="98044"/>
                  </a:lnTo>
                  <a:lnTo>
                    <a:pt x="6769" y="91274"/>
                  </a:lnTo>
                  <a:close/>
                </a:path>
                <a:path w="1024889" h="144144">
                  <a:moveTo>
                    <a:pt x="6769" y="45656"/>
                  </a:moveTo>
                  <a:lnTo>
                    <a:pt x="0" y="45656"/>
                  </a:lnTo>
                  <a:lnTo>
                    <a:pt x="0" y="52425"/>
                  </a:lnTo>
                  <a:lnTo>
                    <a:pt x="6769" y="52425"/>
                  </a:lnTo>
                  <a:lnTo>
                    <a:pt x="6769" y="45656"/>
                  </a:lnTo>
                  <a:close/>
                </a:path>
                <a:path w="1024889" h="144144">
                  <a:moveTo>
                    <a:pt x="6769" y="0"/>
                  </a:moveTo>
                  <a:lnTo>
                    <a:pt x="0" y="0"/>
                  </a:lnTo>
                  <a:lnTo>
                    <a:pt x="0" y="6756"/>
                  </a:lnTo>
                  <a:lnTo>
                    <a:pt x="6769" y="6756"/>
                  </a:lnTo>
                  <a:lnTo>
                    <a:pt x="6769" y="0"/>
                  </a:lnTo>
                  <a:close/>
                </a:path>
                <a:path w="1024889" h="144144">
                  <a:moveTo>
                    <a:pt x="55257" y="91274"/>
                  </a:moveTo>
                  <a:lnTo>
                    <a:pt x="48475" y="91274"/>
                  </a:lnTo>
                  <a:lnTo>
                    <a:pt x="48475" y="98044"/>
                  </a:lnTo>
                  <a:lnTo>
                    <a:pt x="55257" y="98044"/>
                  </a:lnTo>
                  <a:lnTo>
                    <a:pt x="55257" y="91274"/>
                  </a:lnTo>
                  <a:close/>
                </a:path>
                <a:path w="1024889" h="144144">
                  <a:moveTo>
                    <a:pt x="55257" y="45656"/>
                  </a:moveTo>
                  <a:lnTo>
                    <a:pt x="48475" y="45656"/>
                  </a:lnTo>
                  <a:lnTo>
                    <a:pt x="48475" y="52425"/>
                  </a:lnTo>
                  <a:lnTo>
                    <a:pt x="55257" y="52425"/>
                  </a:lnTo>
                  <a:lnTo>
                    <a:pt x="55257" y="45656"/>
                  </a:lnTo>
                  <a:close/>
                </a:path>
                <a:path w="1024889" h="144144">
                  <a:moveTo>
                    <a:pt x="55257" y="0"/>
                  </a:moveTo>
                  <a:lnTo>
                    <a:pt x="48475" y="0"/>
                  </a:lnTo>
                  <a:lnTo>
                    <a:pt x="48475" y="6756"/>
                  </a:lnTo>
                  <a:lnTo>
                    <a:pt x="55257" y="6756"/>
                  </a:lnTo>
                  <a:lnTo>
                    <a:pt x="55257" y="0"/>
                  </a:lnTo>
                  <a:close/>
                </a:path>
                <a:path w="1024889" h="144144">
                  <a:moveTo>
                    <a:pt x="103708" y="91274"/>
                  </a:moveTo>
                  <a:lnTo>
                    <a:pt x="96951" y="91274"/>
                  </a:lnTo>
                  <a:lnTo>
                    <a:pt x="96951" y="98044"/>
                  </a:lnTo>
                  <a:lnTo>
                    <a:pt x="103708" y="98044"/>
                  </a:lnTo>
                  <a:lnTo>
                    <a:pt x="103708" y="91274"/>
                  </a:lnTo>
                  <a:close/>
                </a:path>
                <a:path w="1024889" h="144144">
                  <a:moveTo>
                    <a:pt x="103708" y="45656"/>
                  </a:moveTo>
                  <a:lnTo>
                    <a:pt x="96951" y="45656"/>
                  </a:lnTo>
                  <a:lnTo>
                    <a:pt x="96951" y="52425"/>
                  </a:lnTo>
                  <a:lnTo>
                    <a:pt x="103708" y="52425"/>
                  </a:lnTo>
                  <a:lnTo>
                    <a:pt x="103708" y="45656"/>
                  </a:lnTo>
                  <a:close/>
                </a:path>
                <a:path w="1024889" h="144144">
                  <a:moveTo>
                    <a:pt x="103708" y="0"/>
                  </a:moveTo>
                  <a:lnTo>
                    <a:pt x="96951" y="0"/>
                  </a:lnTo>
                  <a:lnTo>
                    <a:pt x="96951" y="6756"/>
                  </a:lnTo>
                  <a:lnTo>
                    <a:pt x="103708" y="6756"/>
                  </a:lnTo>
                  <a:lnTo>
                    <a:pt x="103708" y="0"/>
                  </a:lnTo>
                  <a:close/>
                </a:path>
                <a:path w="1024889" h="144144">
                  <a:moveTo>
                    <a:pt x="152196" y="91274"/>
                  </a:moveTo>
                  <a:lnTo>
                    <a:pt x="145427" y="91274"/>
                  </a:lnTo>
                  <a:lnTo>
                    <a:pt x="145427" y="98044"/>
                  </a:lnTo>
                  <a:lnTo>
                    <a:pt x="152196" y="98044"/>
                  </a:lnTo>
                  <a:lnTo>
                    <a:pt x="152196" y="91274"/>
                  </a:lnTo>
                  <a:close/>
                </a:path>
                <a:path w="1024889" h="144144">
                  <a:moveTo>
                    <a:pt x="152196" y="45656"/>
                  </a:moveTo>
                  <a:lnTo>
                    <a:pt x="145427" y="45656"/>
                  </a:lnTo>
                  <a:lnTo>
                    <a:pt x="145427" y="52425"/>
                  </a:lnTo>
                  <a:lnTo>
                    <a:pt x="152196" y="52425"/>
                  </a:lnTo>
                  <a:lnTo>
                    <a:pt x="152196" y="45656"/>
                  </a:lnTo>
                  <a:close/>
                </a:path>
                <a:path w="1024889" h="144144">
                  <a:moveTo>
                    <a:pt x="152196" y="0"/>
                  </a:moveTo>
                  <a:lnTo>
                    <a:pt x="145427" y="0"/>
                  </a:lnTo>
                  <a:lnTo>
                    <a:pt x="145427" y="6756"/>
                  </a:lnTo>
                  <a:lnTo>
                    <a:pt x="152196" y="6756"/>
                  </a:lnTo>
                  <a:lnTo>
                    <a:pt x="152196" y="0"/>
                  </a:lnTo>
                  <a:close/>
                </a:path>
                <a:path w="1024889" h="144144">
                  <a:moveTo>
                    <a:pt x="200685" y="91274"/>
                  </a:moveTo>
                  <a:lnTo>
                    <a:pt x="193916" y="91274"/>
                  </a:lnTo>
                  <a:lnTo>
                    <a:pt x="193916" y="98044"/>
                  </a:lnTo>
                  <a:lnTo>
                    <a:pt x="200685" y="98044"/>
                  </a:lnTo>
                  <a:lnTo>
                    <a:pt x="200685" y="91274"/>
                  </a:lnTo>
                  <a:close/>
                </a:path>
                <a:path w="1024889" h="144144">
                  <a:moveTo>
                    <a:pt x="200685" y="45656"/>
                  </a:moveTo>
                  <a:lnTo>
                    <a:pt x="193916" y="45656"/>
                  </a:lnTo>
                  <a:lnTo>
                    <a:pt x="193916" y="52425"/>
                  </a:lnTo>
                  <a:lnTo>
                    <a:pt x="200685" y="52425"/>
                  </a:lnTo>
                  <a:lnTo>
                    <a:pt x="200685" y="45656"/>
                  </a:lnTo>
                  <a:close/>
                </a:path>
                <a:path w="1024889" h="144144">
                  <a:moveTo>
                    <a:pt x="200685" y="0"/>
                  </a:moveTo>
                  <a:lnTo>
                    <a:pt x="193916" y="0"/>
                  </a:lnTo>
                  <a:lnTo>
                    <a:pt x="193916" y="6756"/>
                  </a:lnTo>
                  <a:lnTo>
                    <a:pt x="200685" y="6756"/>
                  </a:lnTo>
                  <a:lnTo>
                    <a:pt x="200685" y="0"/>
                  </a:lnTo>
                  <a:close/>
                </a:path>
                <a:path w="1024889" h="144144">
                  <a:moveTo>
                    <a:pt x="249174" y="91274"/>
                  </a:moveTo>
                  <a:lnTo>
                    <a:pt x="242417" y="91274"/>
                  </a:lnTo>
                  <a:lnTo>
                    <a:pt x="242417" y="98044"/>
                  </a:lnTo>
                  <a:lnTo>
                    <a:pt x="249174" y="98044"/>
                  </a:lnTo>
                  <a:lnTo>
                    <a:pt x="249174" y="91274"/>
                  </a:lnTo>
                  <a:close/>
                </a:path>
                <a:path w="1024889" h="144144">
                  <a:moveTo>
                    <a:pt x="249174" y="45656"/>
                  </a:moveTo>
                  <a:lnTo>
                    <a:pt x="242417" y="45656"/>
                  </a:lnTo>
                  <a:lnTo>
                    <a:pt x="242417" y="52425"/>
                  </a:lnTo>
                  <a:lnTo>
                    <a:pt x="249174" y="52425"/>
                  </a:lnTo>
                  <a:lnTo>
                    <a:pt x="249174" y="45656"/>
                  </a:lnTo>
                  <a:close/>
                </a:path>
                <a:path w="1024889" h="144144">
                  <a:moveTo>
                    <a:pt x="249174" y="0"/>
                  </a:moveTo>
                  <a:lnTo>
                    <a:pt x="242417" y="0"/>
                  </a:lnTo>
                  <a:lnTo>
                    <a:pt x="242417" y="6756"/>
                  </a:lnTo>
                  <a:lnTo>
                    <a:pt x="249174" y="6756"/>
                  </a:lnTo>
                  <a:lnTo>
                    <a:pt x="249174" y="0"/>
                  </a:lnTo>
                  <a:close/>
                </a:path>
                <a:path w="1024889" h="144144">
                  <a:moveTo>
                    <a:pt x="297637" y="91274"/>
                  </a:moveTo>
                  <a:lnTo>
                    <a:pt x="290868" y="91274"/>
                  </a:lnTo>
                  <a:lnTo>
                    <a:pt x="290868" y="98044"/>
                  </a:lnTo>
                  <a:lnTo>
                    <a:pt x="297637" y="98044"/>
                  </a:lnTo>
                  <a:lnTo>
                    <a:pt x="297637" y="91274"/>
                  </a:lnTo>
                  <a:close/>
                </a:path>
                <a:path w="1024889" h="144144">
                  <a:moveTo>
                    <a:pt x="297637" y="45656"/>
                  </a:moveTo>
                  <a:lnTo>
                    <a:pt x="290868" y="45656"/>
                  </a:lnTo>
                  <a:lnTo>
                    <a:pt x="290868" y="52425"/>
                  </a:lnTo>
                  <a:lnTo>
                    <a:pt x="297637" y="52425"/>
                  </a:lnTo>
                  <a:lnTo>
                    <a:pt x="297637" y="45656"/>
                  </a:lnTo>
                  <a:close/>
                </a:path>
                <a:path w="1024889" h="144144">
                  <a:moveTo>
                    <a:pt x="297637" y="0"/>
                  </a:moveTo>
                  <a:lnTo>
                    <a:pt x="290868" y="0"/>
                  </a:lnTo>
                  <a:lnTo>
                    <a:pt x="290868" y="6756"/>
                  </a:lnTo>
                  <a:lnTo>
                    <a:pt x="297637" y="6756"/>
                  </a:lnTo>
                  <a:lnTo>
                    <a:pt x="297637" y="0"/>
                  </a:lnTo>
                  <a:close/>
                </a:path>
                <a:path w="1024889" h="144144">
                  <a:moveTo>
                    <a:pt x="346125" y="91274"/>
                  </a:moveTo>
                  <a:lnTo>
                    <a:pt x="339356" y="91274"/>
                  </a:lnTo>
                  <a:lnTo>
                    <a:pt x="339356" y="98044"/>
                  </a:lnTo>
                  <a:lnTo>
                    <a:pt x="346125" y="98044"/>
                  </a:lnTo>
                  <a:lnTo>
                    <a:pt x="346125" y="91274"/>
                  </a:lnTo>
                  <a:close/>
                </a:path>
                <a:path w="1024889" h="144144">
                  <a:moveTo>
                    <a:pt x="346125" y="45656"/>
                  </a:moveTo>
                  <a:lnTo>
                    <a:pt x="339356" y="45656"/>
                  </a:lnTo>
                  <a:lnTo>
                    <a:pt x="339356" y="52425"/>
                  </a:lnTo>
                  <a:lnTo>
                    <a:pt x="346125" y="52425"/>
                  </a:lnTo>
                  <a:lnTo>
                    <a:pt x="346125" y="45656"/>
                  </a:lnTo>
                  <a:close/>
                </a:path>
                <a:path w="1024889" h="144144">
                  <a:moveTo>
                    <a:pt x="346125" y="0"/>
                  </a:moveTo>
                  <a:lnTo>
                    <a:pt x="339356" y="0"/>
                  </a:lnTo>
                  <a:lnTo>
                    <a:pt x="339356" y="6756"/>
                  </a:lnTo>
                  <a:lnTo>
                    <a:pt x="346125" y="6756"/>
                  </a:lnTo>
                  <a:lnTo>
                    <a:pt x="346125" y="0"/>
                  </a:lnTo>
                  <a:close/>
                </a:path>
                <a:path w="1024889" h="144144">
                  <a:moveTo>
                    <a:pt x="394614" y="91274"/>
                  </a:moveTo>
                  <a:lnTo>
                    <a:pt x="387845" y="91274"/>
                  </a:lnTo>
                  <a:lnTo>
                    <a:pt x="387845" y="98044"/>
                  </a:lnTo>
                  <a:lnTo>
                    <a:pt x="394614" y="98044"/>
                  </a:lnTo>
                  <a:lnTo>
                    <a:pt x="394614" y="91274"/>
                  </a:lnTo>
                  <a:close/>
                </a:path>
                <a:path w="1024889" h="144144">
                  <a:moveTo>
                    <a:pt x="394614" y="45656"/>
                  </a:moveTo>
                  <a:lnTo>
                    <a:pt x="387845" y="45656"/>
                  </a:lnTo>
                  <a:lnTo>
                    <a:pt x="387845" y="52425"/>
                  </a:lnTo>
                  <a:lnTo>
                    <a:pt x="394614" y="52425"/>
                  </a:lnTo>
                  <a:lnTo>
                    <a:pt x="394614" y="45656"/>
                  </a:lnTo>
                  <a:close/>
                </a:path>
                <a:path w="1024889" h="144144">
                  <a:moveTo>
                    <a:pt x="394614" y="0"/>
                  </a:moveTo>
                  <a:lnTo>
                    <a:pt x="387845" y="0"/>
                  </a:lnTo>
                  <a:lnTo>
                    <a:pt x="387845" y="6756"/>
                  </a:lnTo>
                  <a:lnTo>
                    <a:pt x="394614" y="6756"/>
                  </a:lnTo>
                  <a:lnTo>
                    <a:pt x="394614" y="0"/>
                  </a:lnTo>
                  <a:close/>
                </a:path>
                <a:path w="1024889" h="144144">
                  <a:moveTo>
                    <a:pt x="443103" y="91274"/>
                  </a:moveTo>
                  <a:lnTo>
                    <a:pt x="436333" y="91274"/>
                  </a:lnTo>
                  <a:lnTo>
                    <a:pt x="436333" y="98044"/>
                  </a:lnTo>
                  <a:lnTo>
                    <a:pt x="443103" y="98044"/>
                  </a:lnTo>
                  <a:lnTo>
                    <a:pt x="443103" y="91274"/>
                  </a:lnTo>
                  <a:close/>
                </a:path>
                <a:path w="1024889" h="144144">
                  <a:moveTo>
                    <a:pt x="443103" y="45656"/>
                  </a:moveTo>
                  <a:lnTo>
                    <a:pt x="436333" y="45656"/>
                  </a:lnTo>
                  <a:lnTo>
                    <a:pt x="436333" y="52425"/>
                  </a:lnTo>
                  <a:lnTo>
                    <a:pt x="443103" y="52425"/>
                  </a:lnTo>
                  <a:lnTo>
                    <a:pt x="443103" y="45656"/>
                  </a:lnTo>
                  <a:close/>
                </a:path>
                <a:path w="1024889" h="144144">
                  <a:moveTo>
                    <a:pt x="443103" y="0"/>
                  </a:moveTo>
                  <a:lnTo>
                    <a:pt x="436333" y="0"/>
                  </a:lnTo>
                  <a:lnTo>
                    <a:pt x="436333" y="6756"/>
                  </a:lnTo>
                  <a:lnTo>
                    <a:pt x="443103" y="6756"/>
                  </a:lnTo>
                  <a:lnTo>
                    <a:pt x="443103" y="0"/>
                  </a:lnTo>
                  <a:close/>
                </a:path>
                <a:path w="1024889" h="144144">
                  <a:moveTo>
                    <a:pt x="491553" y="91274"/>
                  </a:moveTo>
                  <a:lnTo>
                    <a:pt x="484784" y="91274"/>
                  </a:lnTo>
                  <a:lnTo>
                    <a:pt x="484784" y="98044"/>
                  </a:lnTo>
                  <a:lnTo>
                    <a:pt x="491553" y="98044"/>
                  </a:lnTo>
                  <a:lnTo>
                    <a:pt x="491553" y="91274"/>
                  </a:lnTo>
                  <a:close/>
                </a:path>
                <a:path w="1024889" h="144144">
                  <a:moveTo>
                    <a:pt x="491553" y="45656"/>
                  </a:moveTo>
                  <a:lnTo>
                    <a:pt x="484784" y="45656"/>
                  </a:lnTo>
                  <a:lnTo>
                    <a:pt x="484784" y="52425"/>
                  </a:lnTo>
                  <a:lnTo>
                    <a:pt x="491553" y="52425"/>
                  </a:lnTo>
                  <a:lnTo>
                    <a:pt x="491553" y="45656"/>
                  </a:lnTo>
                  <a:close/>
                </a:path>
                <a:path w="1024889" h="144144">
                  <a:moveTo>
                    <a:pt x="491553" y="0"/>
                  </a:moveTo>
                  <a:lnTo>
                    <a:pt x="484784" y="0"/>
                  </a:lnTo>
                  <a:lnTo>
                    <a:pt x="484784" y="6756"/>
                  </a:lnTo>
                  <a:lnTo>
                    <a:pt x="491553" y="6756"/>
                  </a:lnTo>
                  <a:lnTo>
                    <a:pt x="491553" y="0"/>
                  </a:lnTo>
                  <a:close/>
                </a:path>
                <a:path w="1024889" h="144144">
                  <a:moveTo>
                    <a:pt x="540054" y="136893"/>
                  </a:moveTo>
                  <a:lnTo>
                    <a:pt x="533273" y="136893"/>
                  </a:lnTo>
                  <a:lnTo>
                    <a:pt x="533273" y="143662"/>
                  </a:lnTo>
                  <a:lnTo>
                    <a:pt x="540054" y="143662"/>
                  </a:lnTo>
                  <a:lnTo>
                    <a:pt x="540054" y="136893"/>
                  </a:lnTo>
                  <a:close/>
                </a:path>
                <a:path w="1024889" h="144144">
                  <a:moveTo>
                    <a:pt x="540054" y="91274"/>
                  </a:moveTo>
                  <a:lnTo>
                    <a:pt x="533273" y="91274"/>
                  </a:lnTo>
                  <a:lnTo>
                    <a:pt x="533273" y="98044"/>
                  </a:lnTo>
                  <a:lnTo>
                    <a:pt x="540054" y="98044"/>
                  </a:lnTo>
                  <a:lnTo>
                    <a:pt x="540054" y="91274"/>
                  </a:lnTo>
                  <a:close/>
                </a:path>
                <a:path w="1024889" h="144144">
                  <a:moveTo>
                    <a:pt x="540054" y="45656"/>
                  </a:moveTo>
                  <a:lnTo>
                    <a:pt x="533273" y="45656"/>
                  </a:lnTo>
                  <a:lnTo>
                    <a:pt x="533273" y="52425"/>
                  </a:lnTo>
                  <a:lnTo>
                    <a:pt x="540054" y="52425"/>
                  </a:lnTo>
                  <a:lnTo>
                    <a:pt x="540054" y="45656"/>
                  </a:lnTo>
                  <a:close/>
                </a:path>
                <a:path w="1024889" h="144144">
                  <a:moveTo>
                    <a:pt x="540054" y="0"/>
                  </a:moveTo>
                  <a:lnTo>
                    <a:pt x="533273" y="0"/>
                  </a:lnTo>
                  <a:lnTo>
                    <a:pt x="533273" y="6756"/>
                  </a:lnTo>
                  <a:lnTo>
                    <a:pt x="540054" y="6756"/>
                  </a:lnTo>
                  <a:lnTo>
                    <a:pt x="540054" y="0"/>
                  </a:lnTo>
                  <a:close/>
                </a:path>
                <a:path w="1024889" h="144144">
                  <a:moveTo>
                    <a:pt x="588543" y="136893"/>
                  </a:moveTo>
                  <a:lnTo>
                    <a:pt x="581774" y="136893"/>
                  </a:lnTo>
                  <a:lnTo>
                    <a:pt x="581774" y="143662"/>
                  </a:lnTo>
                  <a:lnTo>
                    <a:pt x="588543" y="143662"/>
                  </a:lnTo>
                  <a:lnTo>
                    <a:pt x="588543" y="136893"/>
                  </a:lnTo>
                  <a:close/>
                </a:path>
                <a:path w="1024889" h="144144">
                  <a:moveTo>
                    <a:pt x="588543" y="91274"/>
                  </a:moveTo>
                  <a:lnTo>
                    <a:pt x="581774" y="91274"/>
                  </a:lnTo>
                  <a:lnTo>
                    <a:pt x="581774" y="98044"/>
                  </a:lnTo>
                  <a:lnTo>
                    <a:pt x="588543" y="98044"/>
                  </a:lnTo>
                  <a:lnTo>
                    <a:pt x="588543" y="91274"/>
                  </a:lnTo>
                  <a:close/>
                </a:path>
                <a:path w="1024889" h="144144">
                  <a:moveTo>
                    <a:pt x="588543" y="45656"/>
                  </a:moveTo>
                  <a:lnTo>
                    <a:pt x="581774" y="45656"/>
                  </a:lnTo>
                  <a:lnTo>
                    <a:pt x="581774" y="52425"/>
                  </a:lnTo>
                  <a:lnTo>
                    <a:pt x="588543" y="52425"/>
                  </a:lnTo>
                  <a:lnTo>
                    <a:pt x="588543" y="45656"/>
                  </a:lnTo>
                  <a:close/>
                </a:path>
                <a:path w="1024889" h="144144">
                  <a:moveTo>
                    <a:pt x="588543" y="0"/>
                  </a:moveTo>
                  <a:lnTo>
                    <a:pt x="581774" y="0"/>
                  </a:lnTo>
                  <a:lnTo>
                    <a:pt x="581774" y="6756"/>
                  </a:lnTo>
                  <a:lnTo>
                    <a:pt x="588543" y="6756"/>
                  </a:lnTo>
                  <a:lnTo>
                    <a:pt x="588543" y="0"/>
                  </a:lnTo>
                  <a:close/>
                </a:path>
                <a:path w="1024889" h="144144">
                  <a:moveTo>
                    <a:pt x="636993" y="136893"/>
                  </a:moveTo>
                  <a:lnTo>
                    <a:pt x="630224" y="136893"/>
                  </a:lnTo>
                  <a:lnTo>
                    <a:pt x="630224" y="143662"/>
                  </a:lnTo>
                  <a:lnTo>
                    <a:pt x="636993" y="143662"/>
                  </a:lnTo>
                  <a:lnTo>
                    <a:pt x="636993" y="136893"/>
                  </a:lnTo>
                  <a:close/>
                </a:path>
                <a:path w="1024889" h="144144">
                  <a:moveTo>
                    <a:pt x="636993" y="91274"/>
                  </a:moveTo>
                  <a:lnTo>
                    <a:pt x="630224" y="91274"/>
                  </a:lnTo>
                  <a:lnTo>
                    <a:pt x="630224" y="98044"/>
                  </a:lnTo>
                  <a:lnTo>
                    <a:pt x="636993" y="98044"/>
                  </a:lnTo>
                  <a:lnTo>
                    <a:pt x="636993" y="91274"/>
                  </a:lnTo>
                  <a:close/>
                </a:path>
                <a:path w="1024889" h="144144">
                  <a:moveTo>
                    <a:pt x="636993" y="45656"/>
                  </a:moveTo>
                  <a:lnTo>
                    <a:pt x="630224" y="45656"/>
                  </a:lnTo>
                  <a:lnTo>
                    <a:pt x="630224" y="52425"/>
                  </a:lnTo>
                  <a:lnTo>
                    <a:pt x="636993" y="52425"/>
                  </a:lnTo>
                  <a:lnTo>
                    <a:pt x="636993" y="45656"/>
                  </a:lnTo>
                  <a:close/>
                </a:path>
                <a:path w="1024889" h="144144">
                  <a:moveTo>
                    <a:pt x="636993" y="0"/>
                  </a:moveTo>
                  <a:lnTo>
                    <a:pt x="630224" y="0"/>
                  </a:lnTo>
                  <a:lnTo>
                    <a:pt x="630224" y="6756"/>
                  </a:lnTo>
                  <a:lnTo>
                    <a:pt x="636993" y="6756"/>
                  </a:lnTo>
                  <a:lnTo>
                    <a:pt x="636993" y="0"/>
                  </a:lnTo>
                  <a:close/>
                </a:path>
                <a:path w="1024889" h="144144">
                  <a:moveTo>
                    <a:pt x="685482" y="136893"/>
                  </a:moveTo>
                  <a:lnTo>
                    <a:pt x="678713" y="136893"/>
                  </a:lnTo>
                  <a:lnTo>
                    <a:pt x="678713" y="143662"/>
                  </a:lnTo>
                  <a:lnTo>
                    <a:pt x="685482" y="143662"/>
                  </a:lnTo>
                  <a:lnTo>
                    <a:pt x="685482" y="136893"/>
                  </a:lnTo>
                  <a:close/>
                </a:path>
                <a:path w="1024889" h="144144">
                  <a:moveTo>
                    <a:pt x="685482" y="91274"/>
                  </a:moveTo>
                  <a:lnTo>
                    <a:pt x="678713" y="91274"/>
                  </a:lnTo>
                  <a:lnTo>
                    <a:pt x="678713" y="98044"/>
                  </a:lnTo>
                  <a:lnTo>
                    <a:pt x="685482" y="98044"/>
                  </a:lnTo>
                  <a:lnTo>
                    <a:pt x="685482" y="91274"/>
                  </a:lnTo>
                  <a:close/>
                </a:path>
                <a:path w="1024889" h="144144">
                  <a:moveTo>
                    <a:pt x="685482" y="45656"/>
                  </a:moveTo>
                  <a:lnTo>
                    <a:pt x="678713" y="45656"/>
                  </a:lnTo>
                  <a:lnTo>
                    <a:pt x="678713" y="52425"/>
                  </a:lnTo>
                  <a:lnTo>
                    <a:pt x="685482" y="52425"/>
                  </a:lnTo>
                  <a:lnTo>
                    <a:pt x="685482" y="45656"/>
                  </a:lnTo>
                  <a:close/>
                </a:path>
                <a:path w="1024889" h="144144">
                  <a:moveTo>
                    <a:pt x="685482" y="0"/>
                  </a:moveTo>
                  <a:lnTo>
                    <a:pt x="678713" y="0"/>
                  </a:lnTo>
                  <a:lnTo>
                    <a:pt x="678713" y="6756"/>
                  </a:lnTo>
                  <a:lnTo>
                    <a:pt x="685482" y="6756"/>
                  </a:lnTo>
                  <a:lnTo>
                    <a:pt x="685482" y="0"/>
                  </a:lnTo>
                  <a:close/>
                </a:path>
                <a:path w="1024889" h="144144">
                  <a:moveTo>
                    <a:pt x="733958" y="136893"/>
                  </a:moveTo>
                  <a:lnTo>
                    <a:pt x="727202" y="136893"/>
                  </a:lnTo>
                  <a:lnTo>
                    <a:pt x="727202" y="143662"/>
                  </a:lnTo>
                  <a:lnTo>
                    <a:pt x="733958" y="143662"/>
                  </a:lnTo>
                  <a:lnTo>
                    <a:pt x="733958" y="136893"/>
                  </a:lnTo>
                  <a:close/>
                </a:path>
                <a:path w="1024889" h="144144">
                  <a:moveTo>
                    <a:pt x="733958" y="91274"/>
                  </a:moveTo>
                  <a:lnTo>
                    <a:pt x="727202" y="91274"/>
                  </a:lnTo>
                  <a:lnTo>
                    <a:pt x="727202" y="98044"/>
                  </a:lnTo>
                  <a:lnTo>
                    <a:pt x="733958" y="98044"/>
                  </a:lnTo>
                  <a:lnTo>
                    <a:pt x="733958" y="91274"/>
                  </a:lnTo>
                  <a:close/>
                </a:path>
                <a:path w="1024889" h="144144">
                  <a:moveTo>
                    <a:pt x="733958" y="45656"/>
                  </a:moveTo>
                  <a:lnTo>
                    <a:pt x="727202" y="45656"/>
                  </a:lnTo>
                  <a:lnTo>
                    <a:pt x="727202" y="52425"/>
                  </a:lnTo>
                  <a:lnTo>
                    <a:pt x="733958" y="52425"/>
                  </a:lnTo>
                  <a:lnTo>
                    <a:pt x="733958" y="45656"/>
                  </a:lnTo>
                  <a:close/>
                </a:path>
                <a:path w="1024889" h="144144">
                  <a:moveTo>
                    <a:pt x="733958" y="0"/>
                  </a:moveTo>
                  <a:lnTo>
                    <a:pt x="727202" y="0"/>
                  </a:lnTo>
                  <a:lnTo>
                    <a:pt x="727202" y="6756"/>
                  </a:lnTo>
                  <a:lnTo>
                    <a:pt x="733958" y="6756"/>
                  </a:lnTo>
                  <a:lnTo>
                    <a:pt x="733958" y="0"/>
                  </a:lnTo>
                  <a:close/>
                </a:path>
                <a:path w="1024889" h="144144">
                  <a:moveTo>
                    <a:pt x="782459" y="136893"/>
                  </a:moveTo>
                  <a:lnTo>
                    <a:pt x="775690" y="136893"/>
                  </a:lnTo>
                  <a:lnTo>
                    <a:pt x="775690" y="143662"/>
                  </a:lnTo>
                  <a:lnTo>
                    <a:pt x="782459" y="143662"/>
                  </a:lnTo>
                  <a:lnTo>
                    <a:pt x="782459" y="136893"/>
                  </a:lnTo>
                  <a:close/>
                </a:path>
                <a:path w="1024889" h="144144">
                  <a:moveTo>
                    <a:pt x="782459" y="91274"/>
                  </a:moveTo>
                  <a:lnTo>
                    <a:pt x="775690" y="91274"/>
                  </a:lnTo>
                  <a:lnTo>
                    <a:pt x="775690" y="98044"/>
                  </a:lnTo>
                  <a:lnTo>
                    <a:pt x="782459" y="98044"/>
                  </a:lnTo>
                  <a:lnTo>
                    <a:pt x="782459" y="91274"/>
                  </a:lnTo>
                  <a:close/>
                </a:path>
                <a:path w="1024889" h="144144">
                  <a:moveTo>
                    <a:pt x="782459" y="45656"/>
                  </a:moveTo>
                  <a:lnTo>
                    <a:pt x="775690" y="45656"/>
                  </a:lnTo>
                  <a:lnTo>
                    <a:pt x="775690" y="52425"/>
                  </a:lnTo>
                  <a:lnTo>
                    <a:pt x="782459" y="52425"/>
                  </a:lnTo>
                  <a:lnTo>
                    <a:pt x="782459" y="45656"/>
                  </a:lnTo>
                  <a:close/>
                </a:path>
                <a:path w="1024889" h="144144">
                  <a:moveTo>
                    <a:pt x="830910" y="136893"/>
                  </a:moveTo>
                  <a:lnTo>
                    <a:pt x="824141" y="136893"/>
                  </a:lnTo>
                  <a:lnTo>
                    <a:pt x="824141" y="143662"/>
                  </a:lnTo>
                  <a:lnTo>
                    <a:pt x="830910" y="143662"/>
                  </a:lnTo>
                  <a:lnTo>
                    <a:pt x="830910" y="136893"/>
                  </a:lnTo>
                  <a:close/>
                </a:path>
                <a:path w="1024889" h="144144">
                  <a:moveTo>
                    <a:pt x="830910" y="91274"/>
                  </a:moveTo>
                  <a:lnTo>
                    <a:pt x="824141" y="91274"/>
                  </a:lnTo>
                  <a:lnTo>
                    <a:pt x="824141" y="98044"/>
                  </a:lnTo>
                  <a:lnTo>
                    <a:pt x="830910" y="98044"/>
                  </a:lnTo>
                  <a:lnTo>
                    <a:pt x="830910" y="91274"/>
                  </a:lnTo>
                  <a:close/>
                </a:path>
                <a:path w="1024889" h="144144">
                  <a:moveTo>
                    <a:pt x="830910" y="45656"/>
                  </a:moveTo>
                  <a:lnTo>
                    <a:pt x="824141" y="45656"/>
                  </a:lnTo>
                  <a:lnTo>
                    <a:pt x="824141" y="52425"/>
                  </a:lnTo>
                  <a:lnTo>
                    <a:pt x="830910" y="52425"/>
                  </a:lnTo>
                  <a:lnTo>
                    <a:pt x="830910" y="45656"/>
                  </a:lnTo>
                  <a:close/>
                </a:path>
                <a:path w="1024889" h="144144">
                  <a:moveTo>
                    <a:pt x="879411" y="136893"/>
                  </a:moveTo>
                  <a:lnTo>
                    <a:pt x="872642" y="136893"/>
                  </a:lnTo>
                  <a:lnTo>
                    <a:pt x="872642" y="143662"/>
                  </a:lnTo>
                  <a:lnTo>
                    <a:pt x="879411" y="143662"/>
                  </a:lnTo>
                  <a:lnTo>
                    <a:pt x="879411" y="136893"/>
                  </a:lnTo>
                  <a:close/>
                </a:path>
                <a:path w="1024889" h="144144">
                  <a:moveTo>
                    <a:pt x="879411" y="91274"/>
                  </a:moveTo>
                  <a:lnTo>
                    <a:pt x="872642" y="91274"/>
                  </a:lnTo>
                  <a:lnTo>
                    <a:pt x="872642" y="98044"/>
                  </a:lnTo>
                  <a:lnTo>
                    <a:pt x="879411" y="98044"/>
                  </a:lnTo>
                  <a:lnTo>
                    <a:pt x="879411" y="91274"/>
                  </a:lnTo>
                  <a:close/>
                </a:path>
                <a:path w="1024889" h="144144">
                  <a:moveTo>
                    <a:pt x="879411" y="45656"/>
                  </a:moveTo>
                  <a:lnTo>
                    <a:pt x="872642" y="45656"/>
                  </a:lnTo>
                  <a:lnTo>
                    <a:pt x="872642" y="52425"/>
                  </a:lnTo>
                  <a:lnTo>
                    <a:pt x="879411" y="52425"/>
                  </a:lnTo>
                  <a:lnTo>
                    <a:pt x="879411" y="45656"/>
                  </a:lnTo>
                  <a:close/>
                </a:path>
                <a:path w="1024889" h="144144">
                  <a:moveTo>
                    <a:pt x="927887" y="136893"/>
                  </a:moveTo>
                  <a:lnTo>
                    <a:pt x="921118" y="136893"/>
                  </a:lnTo>
                  <a:lnTo>
                    <a:pt x="921118" y="143662"/>
                  </a:lnTo>
                  <a:lnTo>
                    <a:pt x="927887" y="143662"/>
                  </a:lnTo>
                  <a:lnTo>
                    <a:pt x="927887" y="136893"/>
                  </a:lnTo>
                  <a:close/>
                </a:path>
                <a:path w="1024889" h="144144">
                  <a:moveTo>
                    <a:pt x="927887" y="91274"/>
                  </a:moveTo>
                  <a:lnTo>
                    <a:pt x="921118" y="91274"/>
                  </a:lnTo>
                  <a:lnTo>
                    <a:pt x="921118" y="98044"/>
                  </a:lnTo>
                  <a:lnTo>
                    <a:pt x="927887" y="98044"/>
                  </a:lnTo>
                  <a:lnTo>
                    <a:pt x="927887" y="91274"/>
                  </a:lnTo>
                  <a:close/>
                </a:path>
                <a:path w="1024889" h="144144">
                  <a:moveTo>
                    <a:pt x="927887" y="45656"/>
                  </a:moveTo>
                  <a:lnTo>
                    <a:pt x="921118" y="45656"/>
                  </a:lnTo>
                  <a:lnTo>
                    <a:pt x="921118" y="52425"/>
                  </a:lnTo>
                  <a:lnTo>
                    <a:pt x="927887" y="52425"/>
                  </a:lnTo>
                  <a:lnTo>
                    <a:pt x="927887" y="45656"/>
                  </a:lnTo>
                  <a:close/>
                </a:path>
                <a:path w="1024889" h="144144">
                  <a:moveTo>
                    <a:pt x="976376" y="136893"/>
                  </a:moveTo>
                  <a:lnTo>
                    <a:pt x="969606" y="136893"/>
                  </a:lnTo>
                  <a:lnTo>
                    <a:pt x="969606" y="143662"/>
                  </a:lnTo>
                  <a:lnTo>
                    <a:pt x="976376" y="143662"/>
                  </a:lnTo>
                  <a:lnTo>
                    <a:pt x="976376" y="136893"/>
                  </a:lnTo>
                  <a:close/>
                </a:path>
                <a:path w="1024889" h="144144">
                  <a:moveTo>
                    <a:pt x="976376" y="91274"/>
                  </a:moveTo>
                  <a:lnTo>
                    <a:pt x="969606" y="91274"/>
                  </a:lnTo>
                  <a:lnTo>
                    <a:pt x="969606" y="98044"/>
                  </a:lnTo>
                  <a:lnTo>
                    <a:pt x="976376" y="98044"/>
                  </a:lnTo>
                  <a:lnTo>
                    <a:pt x="976376" y="91274"/>
                  </a:lnTo>
                  <a:close/>
                </a:path>
                <a:path w="1024889" h="144144">
                  <a:moveTo>
                    <a:pt x="976376" y="45656"/>
                  </a:moveTo>
                  <a:lnTo>
                    <a:pt x="969606" y="45656"/>
                  </a:lnTo>
                  <a:lnTo>
                    <a:pt x="969606" y="52425"/>
                  </a:lnTo>
                  <a:lnTo>
                    <a:pt x="976376" y="52425"/>
                  </a:lnTo>
                  <a:lnTo>
                    <a:pt x="976376" y="45656"/>
                  </a:lnTo>
                  <a:close/>
                </a:path>
                <a:path w="1024889" h="144144">
                  <a:moveTo>
                    <a:pt x="1024826" y="136893"/>
                  </a:moveTo>
                  <a:lnTo>
                    <a:pt x="1018057" y="136893"/>
                  </a:lnTo>
                  <a:lnTo>
                    <a:pt x="1018057" y="143662"/>
                  </a:lnTo>
                  <a:lnTo>
                    <a:pt x="1024826" y="143662"/>
                  </a:lnTo>
                  <a:lnTo>
                    <a:pt x="1024826" y="136893"/>
                  </a:lnTo>
                  <a:close/>
                </a:path>
                <a:path w="1024889" h="144144">
                  <a:moveTo>
                    <a:pt x="1024826" y="91274"/>
                  </a:moveTo>
                  <a:lnTo>
                    <a:pt x="1018057" y="91274"/>
                  </a:lnTo>
                  <a:lnTo>
                    <a:pt x="1018057" y="98044"/>
                  </a:lnTo>
                  <a:lnTo>
                    <a:pt x="1024826" y="98044"/>
                  </a:lnTo>
                  <a:lnTo>
                    <a:pt x="1024826" y="91274"/>
                  </a:lnTo>
                  <a:close/>
                </a:path>
                <a:path w="1024889" h="144144">
                  <a:moveTo>
                    <a:pt x="1024826" y="45656"/>
                  </a:moveTo>
                  <a:lnTo>
                    <a:pt x="1018057" y="45656"/>
                  </a:lnTo>
                  <a:lnTo>
                    <a:pt x="1018057" y="52425"/>
                  </a:lnTo>
                  <a:lnTo>
                    <a:pt x="1024826" y="52425"/>
                  </a:lnTo>
                  <a:lnTo>
                    <a:pt x="1024826" y="45656"/>
                  </a:lnTo>
                  <a:close/>
                </a:path>
              </a:pathLst>
            </a:custGeom>
            <a:solidFill>
              <a:srgbClr val="F4A82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217079" y="1162392"/>
              <a:ext cx="1607185" cy="144145"/>
            </a:xfrm>
            <a:custGeom>
              <a:avLst/>
              <a:gdLst/>
              <a:ahLst/>
              <a:cxnLst/>
              <a:rect l="l" t="t" r="r" b="b"/>
              <a:pathLst>
                <a:path w="1607185" h="144144">
                  <a:moveTo>
                    <a:pt x="6769" y="91274"/>
                  </a:moveTo>
                  <a:lnTo>
                    <a:pt x="0" y="91274"/>
                  </a:lnTo>
                  <a:lnTo>
                    <a:pt x="0" y="98044"/>
                  </a:lnTo>
                  <a:lnTo>
                    <a:pt x="6769" y="98044"/>
                  </a:lnTo>
                  <a:lnTo>
                    <a:pt x="6769" y="91274"/>
                  </a:lnTo>
                  <a:close/>
                </a:path>
                <a:path w="1607185" h="144144">
                  <a:moveTo>
                    <a:pt x="6769" y="45656"/>
                  </a:moveTo>
                  <a:lnTo>
                    <a:pt x="0" y="45656"/>
                  </a:lnTo>
                  <a:lnTo>
                    <a:pt x="0" y="52425"/>
                  </a:lnTo>
                  <a:lnTo>
                    <a:pt x="6769" y="52425"/>
                  </a:lnTo>
                  <a:lnTo>
                    <a:pt x="6769" y="45656"/>
                  </a:lnTo>
                  <a:close/>
                </a:path>
                <a:path w="1607185" h="144144">
                  <a:moveTo>
                    <a:pt x="6769" y="0"/>
                  </a:moveTo>
                  <a:lnTo>
                    <a:pt x="0" y="0"/>
                  </a:lnTo>
                  <a:lnTo>
                    <a:pt x="0" y="6769"/>
                  </a:lnTo>
                  <a:lnTo>
                    <a:pt x="6769" y="6769"/>
                  </a:lnTo>
                  <a:lnTo>
                    <a:pt x="6769" y="0"/>
                  </a:lnTo>
                  <a:close/>
                </a:path>
                <a:path w="1607185" h="144144">
                  <a:moveTo>
                    <a:pt x="55257" y="91274"/>
                  </a:moveTo>
                  <a:lnTo>
                    <a:pt x="48475" y="91274"/>
                  </a:lnTo>
                  <a:lnTo>
                    <a:pt x="48475" y="98044"/>
                  </a:lnTo>
                  <a:lnTo>
                    <a:pt x="55257" y="98044"/>
                  </a:lnTo>
                  <a:lnTo>
                    <a:pt x="55257" y="91274"/>
                  </a:lnTo>
                  <a:close/>
                </a:path>
                <a:path w="1607185" h="144144">
                  <a:moveTo>
                    <a:pt x="55257" y="45656"/>
                  </a:moveTo>
                  <a:lnTo>
                    <a:pt x="48475" y="45656"/>
                  </a:lnTo>
                  <a:lnTo>
                    <a:pt x="48475" y="52425"/>
                  </a:lnTo>
                  <a:lnTo>
                    <a:pt x="55257" y="52425"/>
                  </a:lnTo>
                  <a:lnTo>
                    <a:pt x="55257" y="45656"/>
                  </a:lnTo>
                  <a:close/>
                </a:path>
                <a:path w="1607185" h="144144">
                  <a:moveTo>
                    <a:pt x="55257" y="0"/>
                  </a:moveTo>
                  <a:lnTo>
                    <a:pt x="48475" y="0"/>
                  </a:lnTo>
                  <a:lnTo>
                    <a:pt x="48475" y="6769"/>
                  </a:lnTo>
                  <a:lnTo>
                    <a:pt x="55257" y="6769"/>
                  </a:lnTo>
                  <a:lnTo>
                    <a:pt x="55257" y="0"/>
                  </a:lnTo>
                  <a:close/>
                </a:path>
                <a:path w="1607185" h="144144">
                  <a:moveTo>
                    <a:pt x="103708" y="91274"/>
                  </a:moveTo>
                  <a:lnTo>
                    <a:pt x="96951" y="91274"/>
                  </a:lnTo>
                  <a:lnTo>
                    <a:pt x="96951" y="98044"/>
                  </a:lnTo>
                  <a:lnTo>
                    <a:pt x="103708" y="98044"/>
                  </a:lnTo>
                  <a:lnTo>
                    <a:pt x="103708" y="91274"/>
                  </a:lnTo>
                  <a:close/>
                </a:path>
                <a:path w="1607185" h="144144">
                  <a:moveTo>
                    <a:pt x="103708" y="45656"/>
                  </a:moveTo>
                  <a:lnTo>
                    <a:pt x="96951" y="45656"/>
                  </a:lnTo>
                  <a:lnTo>
                    <a:pt x="96951" y="52425"/>
                  </a:lnTo>
                  <a:lnTo>
                    <a:pt x="103708" y="52425"/>
                  </a:lnTo>
                  <a:lnTo>
                    <a:pt x="103708" y="45656"/>
                  </a:lnTo>
                  <a:close/>
                </a:path>
                <a:path w="1607185" h="144144">
                  <a:moveTo>
                    <a:pt x="103708" y="0"/>
                  </a:moveTo>
                  <a:lnTo>
                    <a:pt x="96951" y="0"/>
                  </a:lnTo>
                  <a:lnTo>
                    <a:pt x="96951" y="6769"/>
                  </a:lnTo>
                  <a:lnTo>
                    <a:pt x="103708" y="6769"/>
                  </a:lnTo>
                  <a:lnTo>
                    <a:pt x="103708" y="0"/>
                  </a:lnTo>
                  <a:close/>
                </a:path>
                <a:path w="1607185" h="144144">
                  <a:moveTo>
                    <a:pt x="152196" y="91274"/>
                  </a:moveTo>
                  <a:lnTo>
                    <a:pt x="145427" y="91274"/>
                  </a:lnTo>
                  <a:lnTo>
                    <a:pt x="145427" y="98044"/>
                  </a:lnTo>
                  <a:lnTo>
                    <a:pt x="152196" y="98044"/>
                  </a:lnTo>
                  <a:lnTo>
                    <a:pt x="152196" y="91274"/>
                  </a:lnTo>
                  <a:close/>
                </a:path>
                <a:path w="1607185" h="144144">
                  <a:moveTo>
                    <a:pt x="152196" y="45656"/>
                  </a:moveTo>
                  <a:lnTo>
                    <a:pt x="145427" y="45656"/>
                  </a:lnTo>
                  <a:lnTo>
                    <a:pt x="145427" y="52425"/>
                  </a:lnTo>
                  <a:lnTo>
                    <a:pt x="152196" y="52425"/>
                  </a:lnTo>
                  <a:lnTo>
                    <a:pt x="152196" y="45656"/>
                  </a:lnTo>
                  <a:close/>
                </a:path>
                <a:path w="1607185" h="144144">
                  <a:moveTo>
                    <a:pt x="152196" y="0"/>
                  </a:moveTo>
                  <a:lnTo>
                    <a:pt x="145427" y="0"/>
                  </a:lnTo>
                  <a:lnTo>
                    <a:pt x="145427" y="6769"/>
                  </a:lnTo>
                  <a:lnTo>
                    <a:pt x="152196" y="6769"/>
                  </a:lnTo>
                  <a:lnTo>
                    <a:pt x="152196" y="0"/>
                  </a:lnTo>
                  <a:close/>
                </a:path>
                <a:path w="1607185" h="144144">
                  <a:moveTo>
                    <a:pt x="200685" y="91274"/>
                  </a:moveTo>
                  <a:lnTo>
                    <a:pt x="193916" y="91274"/>
                  </a:lnTo>
                  <a:lnTo>
                    <a:pt x="193916" y="98044"/>
                  </a:lnTo>
                  <a:lnTo>
                    <a:pt x="200685" y="98044"/>
                  </a:lnTo>
                  <a:lnTo>
                    <a:pt x="200685" y="91274"/>
                  </a:lnTo>
                  <a:close/>
                </a:path>
                <a:path w="1607185" h="144144">
                  <a:moveTo>
                    <a:pt x="200685" y="45656"/>
                  </a:moveTo>
                  <a:lnTo>
                    <a:pt x="193916" y="45656"/>
                  </a:lnTo>
                  <a:lnTo>
                    <a:pt x="193916" y="52425"/>
                  </a:lnTo>
                  <a:lnTo>
                    <a:pt x="200685" y="52425"/>
                  </a:lnTo>
                  <a:lnTo>
                    <a:pt x="200685" y="45656"/>
                  </a:lnTo>
                  <a:close/>
                </a:path>
                <a:path w="1607185" h="144144">
                  <a:moveTo>
                    <a:pt x="200685" y="0"/>
                  </a:moveTo>
                  <a:lnTo>
                    <a:pt x="193916" y="0"/>
                  </a:lnTo>
                  <a:lnTo>
                    <a:pt x="193916" y="6769"/>
                  </a:lnTo>
                  <a:lnTo>
                    <a:pt x="200685" y="6769"/>
                  </a:lnTo>
                  <a:lnTo>
                    <a:pt x="200685" y="0"/>
                  </a:lnTo>
                  <a:close/>
                </a:path>
                <a:path w="1607185" h="144144">
                  <a:moveTo>
                    <a:pt x="249174" y="91274"/>
                  </a:moveTo>
                  <a:lnTo>
                    <a:pt x="242417" y="91274"/>
                  </a:lnTo>
                  <a:lnTo>
                    <a:pt x="242417" y="98044"/>
                  </a:lnTo>
                  <a:lnTo>
                    <a:pt x="249174" y="98044"/>
                  </a:lnTo>
                  <a:lnTo>
                    <a:pt x="249174" y="91274"/>
                  </a:lnTo>
                  <a:close/>
                </a:path>
                <a:path w="1607185" h="144144">
                  <a:moveTo>
                    <a:pt x="249174" y="45656"/>
                  </a:moveTo>
                  <a:lnTo>
                    <a:pt x="242417" y="45656"/>
                  </a:lnTo>
                  <a:lnTo>
                    <a:pt x="242417" y="52425"/>
                  </a:lnTo>
                  <a:lnTo>
                    <a:pt x="249174" y="52425"/>
                  </a:lnTo>
                  <a:lnTo>
                    <a:pt x="249174" y="45656"/>
                  </a:lnTo>
                  <a:close/>
                </a:path>
                <a:path w="1607185" h="144144">
                  <a:moveTo>
                    <a:pt x="249174" y="0"/>
                  </a:moveTo>
                  <a:lnTo>
                    <a:pt x="242417" y="0"/>
                  </a:lnTo>
                  <a:lnTo>
                    <a:pt x="242417" y="6769"/>
                  </a:lnTo>
                  <a:lnTo>
                    <a:pt x="249174" y="6769"/>
                  </a:lnTo>
                  <a:lnTo>
                    <a:pt x="249174" y="0"/>
                  </a:lnTo>
                  <a:close/>
                </a:path>
                <a:path w="1607185" h="144144">
                  <a:moveTo>
                    <a:pt x="297637" y="91274"/>
                  </a:moveTo>
                  <a:lnTo>
                    <a:pt x="290868" y="91274"/>
                  </a:lnTo>
                  <a:lnTo>
                    <a:pt x="290868" y="98044"/>
                  </a:lnTo>
                  <a:lnTo>
                    <a:pt x="297637" y="98044"/>
                  </a:lnTo>
                  <a:lnTo>
                    <a:pt x="297637" y="91274"/>
                  </a:lnTo>
                  <a:close/>
                </a:path>
                <a:path w="1607185" h="144144">
                  <a:moveTo>
                    <a:pt x="297637" y="45656"/>
                  </a:moveTo>
                  <a:lnTo>
                    <a:pt x="290868" y="45656"/>
                  </a:lnTo>
                  <a:lnTo>
                    <a:pt x="290868" y="52425"/>
                  </a:lnTo>
                  <a:lnTo>
                    <a:pt x="297637" y="52425"/>
                  </a:lnTo>
                  <a:lnTo>
                    <a:pt x="297637" y="45656"/>
                  </a:lnTo>
                  <a:close/>
                </a:path>
                <a:path w="1607185" h="144144">
                  <a:moveTo>
                    <a:pt x="297637" y="0"/>
                  </a:moveTo>
                  <a:lnTo>
                    <a:pt x="290868" y="0"/>
                  </a:lnTo>
                  <a:lnTo>
                    <a:pt x="290868" y="6769"/>
                  </a:lnTo>
                  <a:lnTo>
                    <a:pt x="297637" y="6769"/>
                  </a:lnTo>
                  <a:lnTo>
                    <a:pt x="297637" y="0"/>
                  </a:lnTo>
                  <a:close/>
                </a:path>
                <a:path w="1607185" h="144144">
                  <a:moveTo>
                    <a:pt x="346125" y="91274"/>
                  </a:moveTo>
                  <a:lnTo>
                    <a:pt x="339356" y="91274"/>
                  </a:lnTo>
                  <a:lnTo>
                    <a:pt x="339356" y="98044"/>
                  </a:lnTo>
                  <a:lnTo>
                    <a:pt x="346125" y="98044"/>
                  </a:lnTo>
                  <a:lnTo>
                    <a:pt x="346125" y="91274"/>
                  </a:lnTo>
                  <a:close/>
                </a:path>
                <a:path w="1607185" h="144144">
                  <a:moveTo>
                    <a:pt x="346125" y="45656"/>
                  </a:moveTo>
                  <a:lnTo>
                    <a:pt x="339356" y="45656"/>
                  </a:lnTo>
                  <a:lnTo>
                    <a:pt x="339356" y="52425"/>
                  </a:lnTo>
                  <a:lnTo>
                    <a:pt x="346125" y="52425"/>
                  </a:lnTo>
                  <a:lnTo>
                    <a:pt x="346125" y="45656"/>
                  </a:lnTo>
                  <a:close/>
                </a:path>
                <a:path w="1607185" h="144144">
                  <a:moveTo>
                    <a:pt x="346125" y="0"/>
                  </a:moveTo>
                  <a:lnTo>
                    <a:pt x="339356" y="0"/>
                  </a:lnTo>
                  <a:lnTo>
                    <a:pt x="339356" y="6769"/>
                  </a:lnTo>
                  <a:lnTo>
                    <a:pt x="346125" y="6769"/>
                  </a:lnTo>
                  <a:lnTo>
                    <a:pt x="346125" y="0"/>
                  </a:lnTo>
                  <a:close/>
                </a:path>
                <a:path w="1607185" h="144144">
                  <a:moveTo>
                    <a:pt x="394614" y="91274"/>
                  </a:moveTo>
                  <a:lnTo>
                    <a:pt x="387845" y="91274"/>
                  </a:lnTo>
                  <a:lnTo>
                    <a:pt x="387845" y="98044"/>
                  </a:lnTo>
                  <a:lnTo>
                    <a:pt x="394614" y="98044"/>
                  </a:lnTo>
                  <a:lnTo>
                    <a:pt x="394614" y="91274"/>
                  </a:lnTo>
                  <a:close/>
                </a:path>
                <a:path w="1607185" h="144144">
                  <a:moveTo>
                    <a:pt x="394614" y="45656"/>
                  </a:moveTo>
                  <a:lnTo>
                    <a:pt x="387845" y="45656"/>
                  </a:lnTo>
                  <a:lnTo>
                    <a:pt x="387845" y="52425"/>
                  </a:lnTo>
                  <a:lnTo>
                    <a:pt x="394614" y="52425"/>
                  </a:lnTo>
                  <a:lnTo>
                    <a:pt x="394614" y="45656"/>
                  </a:lnTo>
                  <a:close/>
                </a:path>
                <a:path w="1607185" h="144144">
                  <a:moveTo>
                    <a:pt x="394614" y="0"/>
                  </a:moveTo>
                  <a:lnTo>
                    <a:pt x="387845" y="0"/>
                  </a:lnTo>
                  <a:lnTo>
                    <a:pt x="387845" y="6769"/>
                  </a:lnTo>
                  <a:lnTo>
                    <a:pt x="394614" y="6769"/>
                  </a:lnTo>
                  <a:lnTo>
                    <a:pt x="394614" y="0"/>
                  </a:lnTo>
                  <a:close/>
                </a:path>
                <a:path w="1607185" h="144144">
                  <a:moveTo>
                    <a:pt x="443103" y="91274"/>
                  </a:moveTo>
                  <a:lnTo>
                    <a:pt x="436333" y="91274"/>
                  </a:lnTo>
                  <a:lnTo>
                    <a:pt x="436333" y="98044"/>
                  </a:lnTo>
                  <a:lnTo>
                    <a:pt x="443103" y="98044"/>
                  </a:lnTo>
                  <a:lnTo>
                    <a:pt x="443103" y="91274"/>
                  </a:lnTo>
                  <a:close/>
                </a:path>
                <a:path w="1607185" h="144144">
                  <a:moveTo>
                    <a:pt x="443103" y="45656"/>
                  </a:moveTo>
                  <a:lnTo>
                    <a:pt x="436333" y="45656"/>
                  </a:lnTo>
                  <a:lnTo>
                    <a:pt x="436333" y="52425"/>
                  </a:lnTo>
                  <a:lnTo>
                    <a:pt x="443103" y="52425"/>
                  </a:lnTo>
                  <a:lnTo>
                    <a:pt x="443103" y="45656"/>
                  </a:lnTo>
                  <a:close/>
                </a:path>
                <a:path w="1607185" h="144144">
                  <a:moveTo>
                    <a:pt x="443103" y="0"/>
                  </a:moveTo>
                  <a:lnTo>
                    <a:pt x="436333" y="0"/>
                  </a:lnTo>
                  <a:lnTo>
                    <a:pt x="436333" y="6769"/>
                  </a:lnTo>
                  <a:lnTo>
                    <a:pt x="443103" y="6769"/>
                  </a:lnTo>
                  <a:lnTo>
                    <a:pt x="443103" y="0"/>
                  </a:lnTo>
                  <a:close/>
                </a:path>
                <a:path w="1607185" h="144144">
                  <a:moveTo>
                    <a:pt x="491553" y="91274"/>
                  </a:moveTo>
                  <a:lnTo>
                    <a:pt x="484784" y="91274"/>
                  </a:lnTo>
                  <a:lnTo>
                    <a:pt x="484784" y="98044"/>
                  </a:lnTo>
                  <a:lnTo>
                    <a:pt x="491553" y="98044"/>
                  </a:lnTo>
                  <a:lnTo>
                    <a:pt x="491553" y="91274"/>
                  </a:lnTo>
                  <a:close/>
                </a:path>
                <a:path w="1607185" h="144144">
                  <a:moveTo>
                    <a:pt x="491553" y="45656"/>
                  </a:moveTo>
                  <a:lnTo>
                    <a:pt x="484784" y="45656"/>
                  </a:lnTo>
                  <a:lnTo>
                    <a:pt x="484784" y="52425"/>
                  </a:lnTo>
                  <a:lnTo>
                    <a:pt x="491553" y="52425"/>
                  </a:lnTo>
                  <a:lnTo>
                    <a:pt x="491553" y="45656"/>
                  </a:lnTo>
                  <a:close/>
                </a:path>
                <a:path w="1607185" h="144144">
                  <a:moveTo>
                    <a:pt x="491553" y="0"/>
                  </a:moveTo>
                  <a:lnTo>
                    <a:pt x="484784" y="0"/>
                  </a:lnTo>
                  <a:lnTo>
                    <a:pt x="484784" y="6769"/>
                  </a:lnTo>
                  <a:lnTo>
                    <a:pt x="491553" y="6769"/>
                  </a:lnTo>
                  <a:lnTo>
                    <a:pt x="491553" y="0"/>
                  </a:lnTo>
                  <a:close/>
                </a:path>
                <a:path w="1607185" h="144144">
                  <a:moveTo>
                    <a:pt x="540054" y="91274"/>
                  </a:moveTo>
                  <a:lnTo>
                    <a:pt x="533273" y="91274"/>
                  </a:lnTo>
                  <a:lnTo>
                    <a:pt x="533273" y="98044"/>
                  </a:lnTo>
                  <a:lnTo>
                    <a:pt x="540054" y="98044"/>
                  </a:lnTo>
                  <a:lnTo>
                    <a:pt x="540054" y="91274"/>
                  </a:lnTo>
                  <a:close/>
                </a:path>
                <a:path w="1607185" h="144144">
                  <a:moveTo>
                    <a:pt x="540054" y="45656"/>
                  </a:moveTo>
                  <a:lnTo>
                    <a:pt x="533273" y="45656"/>
                  </a:lnTo>
                  <a:lnTo>
                    <a:pt x="533273" y="52425"/>
                  </a:lnTo>
                  <a:lnTo>
                    <a:pt x="540054" y="52425"/>
                  </a:lnTo>
                  <a:lnTo>
                    <a:pt x="540054" y="45656"/>
                  </a:lnTo>
                  <a:close/>
                </a:path>
                <a:path w="1607185" h="144144">
                  <a:moveTo>
                    <a:pt x="540054" y="0"/>
                  </a:moveTo>
                  <a:lnTo>
                    <a:pt x="533273" y="0"/>
                  </a:lnTo>
                  <a:lnTo>
                    <a:pt x="533273" y="6769"/>
                  </a:lnTo>
                  <a:lnTo>
                    <a:pt x="540054" y="6769"/>
                  </a:lnTo>
                  <a:lnTo>
                    <a:pt x="540054" y="0"/>
                  </a:lnTo>
                  <a:close/>
                </a:path>
                <a:path w="1607185" h="144144">
                  <a:moveTo>
                    <a:pt x="588543" y="91274"/>
                  </a:moveTo>
                  <a:lnTo>
                    <a:pt x="581774" y="91274"/>
                  </a:lnTo>
                  <a:lnTo>
                    <a:pt x="581774" y="98044"/>
                  </a:lnTo>
                  <a:lnTo>
                    <a:pt x="588543" y="98044"/>
                  </a:lnTo>
                  <a:lnTo>
                    <a:pt x="588543" y="91274"/>
                  </a:lnTo>
                  <a:close/>
                </a:path>
                <a:path w="1607185" h="144144">
                  <a:moveTo>
                    <a:pt x="588543" y="45656"/>
                  </a:moveTo>
                  <a:lnTo>
                    <a:pt x="581774" y="45656"/>
                  </a:lnTo>
                  <a:lnTo>
                    <a:pt x="581774" y="52425"/>
                  </a:lnTo>
                  <a:lnTo>
                    <a:pt x="588543" y="52425"/>
                  </a:lnTo>
                  <a:lnTo>
                    <a:pt x="588543" y="45656"/>
                  </a:lnTo>
                  <a:close/>
                </a:path>
                <a:path w="1607185" h="144144">
                  <a:moveTo>
                    <a:pt x="588543" y="0"/>
                  </a:moveTo>
                  <a:lnTo>
                    <a:pt x="581774" y="0"/>
                  </a:lnTo>
                  <a:lnTo>
                    <a:pt x="581774" y="6769"/>
                  </a:lnTo>
                  <a:lnTo>
                    <a:pt x="588543" y="6769"/>
                  </a:lnTo>
                  <a:lnTo>
                    <a:pt x="588543" y="0"/>
                  </a:lnTo>
                  <a:close/>
                </a:path>
                <a:path w="1607185" h="144144">
                  <a:moveTo>
                    <a:pt x="636993" y="91274"/>
                  </a:moveTo>
                  <a:lnTo>
                    <a:pt x="630224" y="91274"/>
                  </a:lnTo>
                  <a:lnTo>
                    <a:pt x="630224" y="98044"/>
                  </a:lnTo>
                  <a:lnTo>
                    <a:pt x="636993" y="98044"/>
                  </a:lnTo>
                  <a:lnTo>
                    <a:pt x="636993" y="91274"/>
                  </a:lnTo>
                  <a:close/>
                </a:path>
                <a:path w="1607185" h="144144">
                  <a:moveTo>
                    <a:pt x="636993" y="45656"/>
                  </a:moveTo>
                  <a:lnTo>
                    <a:pt x="630224" y="45656"/>
                  </a:lnTo>
                  <a:lnTo>
                    <a:pt x="630224" y="52425"/>
                  </a:lnTo>
                  <a:lnTo>
                    <a:pt x="636993" y="52425"/>
                  </a:lnTo>
                  <a:lnTo>
                    <a:pt x="636993" y="45656"/>
                  </a:lnTo>
                  <a:close/>
                </a:path>
                <a:path w="1607185" h="144144">
                  <a:moveTo>
                    <a:pt x="636993" y="0"/>
                  </a:moveTo>
                  <a:lnTo>
                    <a:pt x="630224" y="0"/>
                  </a:lnTo>
                  <a:lnTo>
                    <a:pt x="630224" y="6769"/>
                  </a:lnTo>
                  <a:lnTo>
                    <a:pt x="636993" y="6769"/>
                  </a:lnTo>
                  <a:lnTo>
                    <a:pt x="636993" y="0"/>
                  </a:lnTo>
                  <a:close/>
                </a:path>
                <a:path w="1607185" h="144144">
                  <a:moveTo>
                    <a:pt x="685482" y="91274"/>
                  </a:moveTo>
                  <a:lnTo>
                    <a:pt x="678713" y="91274"/>
                  </a:lnTo>
                  <a:lnTo>
                    <a:pt x="678713" y="98044"/>
                  </a:lnTo>
                  <a:lnTo>
                    <a:pt x="685482" y="98044"/>
                  </a:lnTo>
                  <a:lnTo>
                    <a:pt x="685482" y="91274"/>
                  </a:lnTo>
                  <a:close/>
                </a:path>
                <a:path w="1607185" h="144144">
                  <a:moveTo>
                    <a:pt x="685482" y="45656"/>
                  </a:moveTo>
                  <a:lnTo>
                    <a:pt x="678713" y="45656"/>
                  </a:lnTo>
                  <a:lnTo>
                    <a:pt x="678713" y="52425"/>
                  </a:lnTo>
                  <a:lnTo>
                    <a:pt x="685482" y="52425"/>
                  </a:lnTo>
                  <a:lnTo>
                    <a:pt x="685482" y="45656"/>
                  </a:lnTo>
                  <a:close/>
                </a:path>
                <a:path w="1607185" h="144144">
                  <a:moveTo>
                    <a:pt x="685482" y="0"/>
                  </a:moveTo>
                  <a:lnTo>
                    <a:pt x="678713" y="0"/>
                  </a:lnTo>
                  <a:lnTo>
                    <a:pt x="678713" y="6769"/>
                  </a:lnTo>
                  <a:lnTo>
                    <a:pt x="685482" y="6769"/>
                  </a:lnTo>
                  <a:lnTo>
                    <a:pt x="685482" y="0"/>
                  </a:lnTo>
                  <a:close/>
                </a:path>
                <a:path w="1607185" h="144144">
                  <a:moveTo>
                    <a:pt x="733958" y="136918"/>
                  </a:moveTo>
                  <a:lnTo>
                    <a:pt x="727202" y="136918"/>
                  </a:lnTo>
                  <a:lnTo>
                    <a:pt x="727202" y="143675"/>
                  </a:lnTo>
                  <a:lnTo>
                    <a:pt x="733958" y="143675"/>
                  </a:lnTo>
                  <a:lnTo>
                    <a:pt x="733958" y="136918"/>
                  </a:lnTo>
                  <a:close/>
                </a:path>
                <a:path w="1607185" h="144144">
                  <a:moveTo>
                    <a:pt x="733958" y="91274"/>
                  </a:moveTo>
                  <a:lnTo>
                    <a:pt x="727202" y="91274"/>
                  </a:lnTo>
                  <a:lnTo>
                    <a:pt x="727202" y="98044"/>
                  </a:lnTo>
                  <a:lnTo>
                    <a:pt x="733958" y="98044"/>
                  </a:lnTo>
                  <a:lnTo>
                    <a:pt x="733958" y="91274"/>
                  </a:lnTo>
                  <a:close/>
                </a:path>
                <a:path w="1607185" h="144144">
                  <a:moveTo>
                    <a:pt x="733958" y="45656"/>
                  </a:moveTo>
                  <a:lnTo>
                    <a:pt x="727202" y="45656"/>
                  </a:lnTo>
                  <a:lnTo>
                    <a:pt x="727202" y="52425"/>
                  </a:lnTo>
                  <a:lnTo>
                    <a:pt x="733958" y="52425"/>
                  </a:lnTo>
                  <a:lnTo>
                    <a:pt x="733958" y="45656"/>
                  </a:lnTo>
                  <a:close/>
                </a:path>
                <a:path w="1607185" h="144144">
                  <a:moveTo>
                    <a:pt x="733958" y="0"/>
                  </a:moveTo>
                  <a:lnTo>
                    <a:pt x="727202" y="0"/>
                  </a:lnTo>
                  <a:lnTo>
                    <a:pt x="727202" y="6769"/>
                  </a:lnTo>
                  <a:lnTo>
                    <a:pt x="733958" y="6769"/>
                  </a:lnTo>
                  <a:lnTo>
                    <a:pt x="733958" y="0"/>
                  </a:lnTo>
                  <a:close/>
                </a:path>
                <a:path w="1607185" h="144144">
                  <a:moveTo>
                    <a:pt x="782459" y="136918"/>
                  </a:moveTo>
                  <a:lnTo>
                    <a:pt x="775690" y="136918"/>
                  </a:lnTo>
                  <a:lnTo>
                    <a:pt x="775690" y="143675"/>
                  </a:lnTo>
                  <a:lnTo>
                    <a:pt x="782459" y="143675"/>
                  </a:lnTo>
                  <a:lnTo>
                    <a:pt x="782459" y="136918"/>
                  </a:lnTo>
                  <a:close/>
                </a:path>
                <a:path w="1607185" h="144144">
                  <a:moveTo>
                    <a:pt x="782459" y="91274"/>
                  </a:moveTo>
                  <a:lnTo>
                    <a:pt x="775690" y="91274"/>
                  </a:lnTo>
                  <a:lnTo>
                    <a:pt x="775690" y="98044"/>
                  </a:lnTo>
                  <a:lnTo>
                    <a:pt x="782459" y="98044"/>
                  </a:lnTo>
                  <a:lnTo>
                    <a:pt x="782459" y="91274"/>
                  </a:lnTo>
                  <a:close/>
                </a:path>
                <a:path w="1607185" h="144144">
                  <a:moveTo>
                    <a:pt x="782459" y="45656"/>
                  </a:moveTo>
                  <a:lnTo>
                    <a:pt x="775690" y="45656"/>
                  </a:lnTo>
                  <a:lnTo>
                    <a:pt x="775690" y="52425"/>
                  </a:lnTo>
                  <a:lnTo>
                    <a:pt x="782459" y="52425"/>
                  </a:lnTo>
                  <a:lnTo>
                    <a:pt x="782459" y="45656"/>
                  </a:lnTo>
                  <a:close/>
                </a:path>
                <a:path w="1607185" h="144144">
                  <a:moveTo>
                    <a:pt x="830910" y="136918"/>
                  </a:moveTo>
                  <a:lnTo>
                    <a:pt x="824141" y="136918"/>
                  </a:lnTo>
                  <a:lnTo>
                    <a:pt x="824141" y="143675"/>
                  </a:lnTo>
                  <a:lnTo>
                    <a:pt x="830910" y="143675"/>
                  </a:lnTo>
                  <a:lnTo>
                    <a:pt x="830910" y="136918"/>
                  </a:lnTo>
                  <a:close/>
                </a:path>
                <a:path w="1607185" h="144144">
                  <a:moveTo>
                    <a:pt x="830910" y="91274"/>
                  </a:moveTo>
                  <a:lnTo>
                    <a:pt x="824141" y="91274"/>
                  </a:lnTo>
                  <a:lnTo>
                    <a:pt x="824141" y="98044"/>
                  </a:lnTo>
                  <a:lnTo>
                    <a:pt x="830910" y="98044"/>
                  </a:lnTo>
                  <a:lnTo>
                    <a:pt x="830910" y="91274"/>
                  </a:lnTo>
                  <a:close/>
                </a:path>
                <a:path w="1607185" h="144144">
                  <a:moveTo>
                    <a:pt x="830910" y="45656"/>
                  </a:moveTo>
                  <a:lnTo>
                    <a:pt x="824141" y="45656"/>
                  </a:lnTo>
                  <a:lnTo>
                    <a:pt x="824141" y="52425"/>
                  </a:lnTo>
                  <a:lnTo>
                    <a:pt x="830910" y="52425"/>
                  </a:lnTo>
                  <a:lnTo>
                    <a:pt x="830910" y="45656"/>
                  </a:lnTo>
                  <a:close/>
                </a:path>
                <a:path w="1607185" h="144144">
                  <a:moveTo>
                    <a:pt x="879411" y="136918"/>
                  </a:moveTo>
                  <a:lnTo>
                    <a:pt x="872642" y="136918"/>
                  </a:lnTo>
                  <a:lnTo>
                    <a:pt x="872642" y="143675"/>
                  </a:lnTo>
                  <a:lnTo>
                    <a:pt x="879411" y="143675"/>
                  </a:lnTo>
                  <a:lnTo>
                    <a:pt x="879411" y="136918"/>
                  </a:lnTo>
                  <a:close/>
                </a:path>
                <a:path w="1607185" h="144144">
                  <a:moveTo>
                    <a:pt x="879411" y="91274"/>
                  </a:moveTo>
                  <a:lnTo>
                    <a:pt x="872642" y="91274"/>
                  </a:lnTo>
                  <a:lnTo>
                    <a:pt x="872642" y="98044"/>
                  </a:lnTo>
                  <a:lnTo>
                    <a:pt x="879411" y="98044"/>
                  </a:lnTo>
                  <a:lnTo>
                    <a:pt x="879411" y="91274"/>
                  </a:lnTo>
                  <a:close/>
                </a:path>
                <a:path w="1607185" h="144144">
                  <a:moveTo>
                    <a:pt x="879411" y="45656"/>
                  </a:moveTo>
                  <a:lnTo>
                    <a:pt x="872642" y="45656"/>
                  </a:lnTo>
                  <a:lnTo>
                    <a:pt x="872642" y="52425"/>
                  </a:lnTo>
                  <a:lnTo>
                    <a:pt x="879411" y="52425"/>
                  </a:lnTo>
                  <a:lnTo>
                    <a:pt x="879411" y="45656"/>
                  </a:lnTo>
                  <a:close/>
                </a:path>
                <a:path w="1607185" h="144144">
                  <a:moveTo>
                    <a:pt x="927887" y="136918"/>
                  </a:moveTo>
                  <a:lnTo>
                    <a:pt x="921118" y="136918"/>
                  </a:lnTo>
                  <a:lnTo>
                    <a:pt x="921118" y="143675"/>
                  </a:lnTo>
                  <a:lnTo>
                    <a:pt x="927887" y="143675"/>
                  </a:lnTo>
                  <a:lnTo>
                    <a:pt x="927887" y="136918"/>
                  </a:lnTo>
                  <a:close/>
                </a:path>
                <a:path w="1607185" h="144144">
                  <a:moveTo>
                    <a:pt x="927887" y="91274"/>
                  </a:moveTo>
                  <a:lnTo>
                    <a:pt x="921118" y="91274"/>
                  </a:lnTo>
                  <a:lnTo>
                    <a:pt x="921118" y="98044"/>
                  </a:lnTo>
                  <a:lnTo>
                    <a:pt x="927887" y="98044"/>
                  </a:lnTo>
                  <a:lnTo>
                    <a:pt x="927887" y="91274"/>
                  </a:lnTo>
                  <a:close/>
                </a:path>
                <a:path w="1607185" h="144144">
                  <a:moveTo>
                    <a:pt x="927887" y="45656"/>
                  </a:moveTo>
                  <a:lnTo>
                    <a:pt x="921118" y="45656"/>
                  </a:lnTo>
                  <a:lnTo>
                    <a:pt x="921118" y="52425"/>
                  </a:lnTo>
                  <a:lnTo>
                    <a:pt x="927887" y="52425"/>
                  </a:lnTo>
                  <a:lnTo>
                    <a:pt x="927887" y="45656"/>
                  </a:lnTo>
                  <a:close/>
                </a:path>
                <a:path w="1607185" h="144144">
                  <a:moveTo>
                    <a:pt x="976376" y="136918"/>
                  </a:moveTo>
                  <a:lnTo>
                    <a:pt x="969606" y="136918"/>
                  </a:lnTo>
                  <a:lnTo>
                    <a:pt x="969606" y="143675"/>
                  </a:lnTo>
                  <a:lnTo>
                    <a:pt x="976376" y="143675"/>
                  </a:lnTo>
                  <a:lnTo>
                    <a:pt x="976376" y="136918"/>
                  </a:lnTo>
                  <a:close/>
                </a:path>
                <a:path w="1607185" h="144144">
                  <a:moveTo>
                    <a:pt x="976376" y="91274"/>
                  </a:moveTo>
                  <a:lnTo>
                    <a:pt x="969606" y="91274"/>
                  </a:lnTo>
                  <a:lnTo>
                    <a:pt x="969606" y="98044"/>
                  </a:lnTo>
                  <a:lnTo>
                    <a:pt x="976376" y="98044"/>
                  </a:lnTo>
                  <a:lnTo>
                    <a:pt x="976376" y="91274"/>
                  </a:lnTo>
                  <a:close/>
                </a:path>
                <a:path w="1607185" h="144144">
                  <a:moveTo>
                    <a:pt x="976376" y="45656"/>
                  </a:moveTo>
                  <a:lnTo>
                    <a:pt x="969606" y="45656"/>
                  </a:lnTo>
                  <a:lnTo>
                    <a:pt x="969606" y="52425"/>
                  </a:lnTo>
                  <a:lnTo>
                    <a:pt x="976376" y="52425"/>
                  </a:lnTo>
                  <a:lnTo>
                    <a:pt x="976376" y="45656"/>
                  </a:lnTo>
                  <a:close/>
                </a:path>
                <a:path w="1607185" h="144144">
                  <a:moveTo>
                    <a:pt x="1024826" y="136918"/>
                  </a:moveTo>
                  <a:lnTo>
                    <a:pt x="1018057" y="136918"/>
                  </a:lnTo>
                  <a:lnTo>
                    <a:pt x="1018057" y="143675"/>
                  </a:lnTo>
                  <a:lnTo>
                    <a:pt x="1024826" y="143675"/>
                  </a:lnTo>
                  <a:lnTo>
                    <a:pt x="1024826" y="136918"/>
                  </a:lnTo>
                  <a:close/>
                </a:path>
                <a:path w="1607185" h="144144">
                  <a:moveTo>
                    <a:pt x="1024826" y="91274"/>
                  </a:moveTo>
                  <a:lnTo>
                    <a:pt x="1018057" y="91274"/>
                  </a:lnTo>
                  <a:lnTo>
                    <a:pt x="1018057" y="98044"/>
                  </a:lnTo>
                  <a:lnTo>
                    <a:pt x="1024826" y="98044"/>
                  </a:lnTo>
                  <a:lnTo>
                    <a:pt x="1024826" y="91274"/>
                  </a:lnTo>
                  <a:close/>
                </a:path>
                <a:path w="1607185" h="144144">
                  <a:moveTo>
                    <a:pt x="1024826" y="45656"/>
                  </a:moveTo>
                  <a:lnTo>
                    <a:pt x="1018057" y="45656"/>
                  </a:lnTo>
                  <a:lnTo>
                    <a:pt x="1018057" y="52425"/>
                  </a:lnTo>
                  <a:lnTo>
                    <a:pt x="1024826" y="52425"/>
                  </a:lnTo>
                  <a:lnTo>
                    <a:pt x="1024826" y="45656"/>
                  </a:lnTo>
                  <a:close/>
                </a:path>
                <a:path w="1607185" h="144144">
                  <a:moveTo>
                    <a:pt x="1461173" y="45656"/>
                  </a:moveTo>
                  <a:lnTo>
                    <a:pt x="1454404" y="45656"/>
                  </a:lnTo>
                  <a:lnTo>
                    <a:pt x="1454404" y="52425"/>
                  </a:lnTo>
                  <a:lnTo>
                    <a:pt x="1461173" y="52425"/>
                  </a:lnTo>
                  <a:lnTo>
                    <a:pt x="1461173" y="45656"/>
                  </a:lnTo>
                  <a:close/>
                </a:path>
                <a:path w="1607185" h="144144">
                  <a:moveTo>
                    <a:pt x="1509661" y="45656"/>
                  </a:moveTo>
                  <a:lnTo>
                    <a:pt x="1502879" y="45656"/>
                  </a:lnTo>
                  <a:lnTo>
                    <a:pt x="1502879" y="52425"/>
                  </a:lnTo>
                  <a:lnTo>
                    <a:pt x="1509661" y="52425"/>
                  </a:lnTo>
                  <a:lnTo>
                    <a:pt x="1509661" y="45656"/>
                  </a:lnTo>
                  <a:close/>
                </a:path>
                <a:path w="1607185" h="144144">
                  <a:moveTo>
                    <a:pt x="1558150" y="45656"/>
                  </a:moveTo>
                  <a:lnTo>
                    <a:pt x="1551381" y="45656"/>
                  </a:lnTo>
                  <a:lnTo>
                    <a:pt x="1551381" y="52425"/>
                  </a:lnTo>
                  <a:lnTo>
                    <a:pt x="1558150" y="52425"/>
                  </a:lnTo>
                  <a:lnTo>
                    <a:pt x="1558150" y="45656"/>
                  </a:lnTo>
                  <a:close/>
                </a:path>
                <a:path w="1607185" h="144144">
                  <a:moveTo>
                    <a:pt x="1606600" y="45656"/>
                  </a:moveTo>
                  <a:lnTo>
                    <a:pt x="1599831" y="45656"/>
                  </a:lnTo>
                  <a:lnTo>
                    <a:pt x="1599831" y="52425"/>
                  </a:lnTo>
                  <a:lnTo>
                    <a:pt x="1606600" y="52425"/>
                  </a:lnTo>
                  <a:lnTo>
                    <a:pt x="1606600" y="45656"/>
                  </a:lnTo>
                  <a:close/>
                </a:path>
              </a:pathLst>
            </a:custGeom>
            <a:solidFill>
              <a:srgbClr val="F4A82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217079" y="1071117"/>
              <a:ext cx="1752600" cy="98425"/>
            </a:xfrm>
            <a:custGeom>
              <a:avLst/>
              <a:gdLst/>
              <a:ahLst/>
              <a:cxnLst/>
              <a:rect l="l" t="t" r="r" b="b"/>
              <a:pathLst>
                <a:path w="1752600" h="98425">
                  <a:moveTo>
                    <a:pt x="6769" y="45643"/>
                  </a:moveTo>
                  <a:lnTo>
                    <a:pt x="0" y="45643"/>
                  </a:lnTo>
                  <a:lnTo>
                    <a:pt x="0" y="52412"/>
                  </a:lnTo>
                  <a:lnTo>
                    <a:pt x="6769" y="52412"/>
                  </a:lnTo>
                  <a:lnTo>
                    <a:pt x="6769" y="45643"/>
                  </a:lnTo>
                  <a:close/>
                </a:path>
                <a:path w="1752600" h="98425">
                  <a:moveTo>
                    <a:pt x="6769" y="0"/>
                  </a:moveTo>
                  <a:lnTo>
                    <a:pt x="0" y="0"/>
                  </a:lnTo>
                  <a:lnTo>
                    <a:pt x="0" y="6756"/>
                  </a:lnTo>
                  <a:lnTo>
                    <a:pt x="6769" y="6756"/>
                  </a:lnTo>
                  <a:lnTo>
                    <a:pt x="6769" y="0"/>
                  </a:lnTo>
                  <a:close/>
                </a:path>
                <a:path w="1752600" h="98425">
                  <a:moveTo>
                    <a:pt x="55257" y="45643"/>
                  </a:moveTo>
                  <a:lnTo>
                    <a:pt x="48475" y="45643"/>
                  </a:lnTo>
                  <a:lnTo>
                    <a:pt x="48475" y="52412"/>
                  </a:lnTo>
                  <a:lnTo>
                    <a:pt x="55257" y="52412"/>
                  </a:lnTo>
                  <a:lnTo>
                    <a:pt x="55257" y="45643"/>
                  </a:lnTo>
                  <a:close/>
                </a:path>
                <a:path w="1752600" h="98425">
                  <a:moveTo>
                    <a:pt x="55257" y="0"/>
                  </a:moveTo>
                  <a:lnTo>
                    <a:pt x="48475" y="0"/>
                  </a:lnTo>
                  <a:lnTo>
                    <a:pt x="48475" y="6756"/>
                  </a:lnTo>
                  <a:lnTo>
                    <a:pt x="55257" y="6756"/>
                  </a:lnTo>
                  <a:lnTo>
                    <a:pt x="55257" y="0"/>
                  </a:lnTo>
                  <a:close/>
                </a:path>
                <a:path w="1752600" h="98425">
                  <a:moveTo>
                    <a:pt x="103708" y="45643"/>
                  </a:moveTo>
                  <a:lnTo>
                    <a:pt x="96951" y="45643"/>
                  </a:lnTo>
                  <a:lnTo>
                    <a:pt x="96951" y="52412"/>
                  </a:lnTo>
                  <a:lnTo>
                    <a:pt x="103708" y="52412"/>
                  </a:lnTo>
                  <a:lnTo>
                    <a:pt x="103708" y="45643"/>
                  </a:lnTo>
                  <a:close/>
                </a:path>
                <a:path w="1752600" h="98425">
                  <a:moveTo>
                    <a:pt x="103708" y="0"/>
                  </a:moveTo>
                  <a:lnTo>
                    <a:pt x="96951" y="0"/>
                  </a:lnTo>
                  <a:lnTo>
                    <a:pt x="96951" y="6756"/>
                  </a:lnTo>
                  <a:lnTo>
                    <a:pt x="103708" y="6756"/>
                  </a:lnTo>
                  <a:lnTo>
                    <a:pt x="103708" y="0"/>
                  </a:lnTo>
                  <a:close/>
                </a:path>
                <a:path w="1752600" h="98425">
                  <a:moveTo>
                    <a:pt x="152196" y="45643"/>
                  </a:moveTo>
                  <a:lnTo>
                    <a:pt x="145427" y="45643"/>
                  </a:lnTo>
                  <a:lnTo>
                    <a:pt x="145427" y="52412"/>
                  </a:lnTo>
                  <a:lnTo>
                    <a:pt x="152196" y="52412"/>
                  </a:lnTo>
                  <a:lnTo>
                    <a:pt x="152196" y="45643"/>
                  </a:lnTo>
                  <a:close/>
                </a:path>
                <a:path w="1752600" h="98425">
                  <a:moveTo>
                    <a:pt x="152196" y="0"/>
                  </a:moveTo>
                  <a:lnTo>
                    <a:pt x="145427" y="0"/>
                  </a:lnTo>
                  <a:lnTo>
                    <a:pt x="145427" y="6756"/>
                  </a:lnTo>
                  <a:lnTo>
                    <a:pt x="152196" y="6756"/>
                  </a:lnTo>
                  <a:lnTo>
                    <a:pt x="152196" y="0"/>
                  </a:lnTo>
                  <a:close/>
                </a:path>
                <a:path w="1752600" h="98425">
                  <a:moveTo>
                    <a:pt x="200685" y="45643"/>
                  </a:moveTo>
                  <a:lnTo>
                    <a:pt x="193916" y="45643"/>
                  </a:lnTo>
                  <a:lnTo>
                    <a:pt x="193916" y="52412"/>
                  </a:lnTo>
                  <a:lnTo>
                    <a:pt x="200685" y="52412"/>
                  </a:lnTo>
                  <a:lnTo>
                    <a:pt x="200685" y="45643"/>
                  </a:lnTo>
                  <a:close/>
                </a:path>
                <a:path w="1752600" h="98425">
                  <a:moveTo>
                    <a:pt x="200685" y="0"/>
                  </a:moveTo>
                  <a:lnTo>
                    <a:pt x="193916" y="0"/>
                  </a:lnTo>
                  <a:lnTo>
                    <a:pt x="193916" y="6756"/>
                  </a:lnTo>
                  <a:lnTo>
                    <a:pt x="200685" y="6756"/>
                  </a:lnTo>
                  <a:lnTo>
                    <a:pt x="200685" y="0"/>
                  </a:lnTo>
                  <a:close/>
                </a:path>
                <a:path w="1752600" h="98425">
                  <a:moveTo>
                    <a:pt x="249174" y="45643"/>
                  </a:moveTo>
                  <a:lnTo>
                    <a:pt x="242417" y="45643"/>
                  </a:lnTo>
                  <a:lnTo>
                    <a:pt x="242417" y="52412"/>
                  </a:lnTo>
                  <a:lnTo>
                    <a:pt x="249174" y="52412"/>
                  </a:lnTo>
                  <a:lnTo>
                    <a:pt x="249174" y="45643"/>
                  </a:lnTo>
                  <a:close/>
                </a:path>
                <a:path w="1752600" h="98425">
                  <a:moveTo>
                    <a:pt x="249174" y="0"/>
                  </a:moveTo>
                  <a:lnTo>
                    <a:pt x="242417" y="0"/>
                  </a:lnTo>
                  <a:lnTo>
                    <a:pt x="242417" y="6756"/>
                  </a:lnTo>
                  <a:lnTo>
                    <a:pt x="249174" y="6756"/>
                  </a:lnTo>
                  <a:lnTo>
                    <a:pt x="249174" y="0"/>
                  </a:lnTo>
                  <a:close/>
                </a:path>
                <a:path w="1752600" h="98425">
                  <a:moveTo>
                    <a:pt x="297637" y="45643"/>
                  </a:moveTo>
                  <a:lnTo>
                    <a:pt x="290868" y="45643"/>
                  </a:lnTo>
                  <a:lnTo>
                    <a:pt x="290868" y="52412"/>
                  </a:lnTo>
                  <a:lnTo>
                    <a:pt x="297637" y="52412"/>
                  </a:lnTo>
                  <a:lnTo>
                    <a:pt x="297637" y="45643"/>
                  </a:lnTo>
                  <a:close/>
                </a:path>
                <a:path w="1752600" h="98425">
                  <a:moveTo>
                    <a:pt x="297637" y="0"/>
                  </a:moveTo>
                  <a:lnTo>
                    <a:pt x="290868" y="0"/>
                  </a:lnTo>
                  <a:lnTo>
                    <a:pt x="290868" y="6756"/>
                  </a:lnTo>
                  <a:lnTo>
                    <a:pt x="297637" y="6756"/>
                  </a:lnTo>
                  <a:lnTo>
                    <a:pt x="297637" y="0"/>
                  </a:lnTo>
                  <a:close/>
                </a:path>
                <a:path w="1752600" h="98425">
                  <a:moveTo>
                    <a:pt x="346125" y="45643"/>
                  </a:moveTo>
                  <a:lnTo>
                    <a:pt x="339356" y="45643"/>
                  </a:lnTo>
                  <a:lnTo>
                    <a:pt x="339356" y="52412"/>
                  </a:lnTo>
                  <a:lnTo>
                    <a:pt x="346125" y="52412"/>
                  </a:lnTo>
                  <a:lnTo>
                    <a:pt x="346125" y="45643"/>
                  </a:lnTo>
                  <a:close/>
                </a:path>
                <a:path w="1752600" h="98425">
                  <a:moveTo>
                    <a:pt x="346125" y="0"/>
                  </a:moveTo>
                  <a:lnTo>
                    <a:pt x="339356" y="0"/>
                  </a:lnTo>
                  <a:lnTo>
                    <a:pt x="339356" y="6756"/>
                  </a:lnTo>
                  <a:lnTo>
                    <a:pt x="346125" y="6756"/>
                  </a:lnTo>
                  <a:lnTo>
                    <a:pt x="346125" y="0"/>
                  </a:lnTo>
                  <a:close/>
                </a:path>
                <a:path w="1752600" h="98425">
                  <a:moveTo>
                    <a:pt x="394614" y="45643"/>
                  </a:moveTo>
                  <a:lnTo>
                    <a:pt x="387845" y="45643"/>
                  </a:lnTo>
                  <a:lnTo>
                    <a:pt x="387845" y="52412"/>
                  </a:lnTo>
                  <a:lnTo>
                    <a:pt x="394614" y="52412"/>
                  </a:lnTo>
                  <a:lnTo>
                    <a:pt x="394614" y="45643"/>
                  </a:lnTo>
                  <a:close/>
                </a:path>
                <a:path w="1752600" h="98425">
                  <a:moveTo>
                    <a:pt x="394614" y="0"/>
                  </a:moveTo>
                  <a:lnTo>
                    <a:pt x="387845" y="0"/>
                  </a:lnTo>
                  <a:lnTo>
                    <a:pt x="387845" y="6756"/>
                  </a:lnTo>
                  <a:lnTo>
                    <a:pt x="394614" y="6756"/>
                  </a:lnTo>
                  <a:lnTo>
                    <a:pt x="394614" y="0"/>
                  </a:lnTo>
                  <a:close/>
                </a:path>
                <a:path w="1752600" h="98425">
                  <a:moveTo>
                    <a:pt x="443103" y="45643"/>
                  </a:moveTo>
                  <a:lnTo>
                    <a:pt x="436333" y="45643"/>
                  </a:lnTo>
                  <a:lnTo>
                    <a:pt x="436333" y="52412"/>
                  </a:lnTo>
                  <a:lnTo>
                    <a:pt x="443103" y="52412"/>
                  </a:lnTo>
                  <a:lnTo>
                    <a:pt x="443103" y="45643"/>
                  </a:lnTo>
                  <a:close/>
                </a:path>
                <a:path w="1752600" h="98425">
                  <a:moveTo>
                    <a:pt x="443103" y="0"/>
                  </a:moveTo>
                  <a:lnTo>
                    <a:pt x="436333" y="0"/>
                  </a:lnTo>
                  <a:lnTo>
                    <a:pt x="436333" y="6756"/>
                  </a:lnTo>
                  <a:lnTo>
                    <a:pt x="443103" y="6756"/>
                  </a:lnTo>
                  <a:lnTo>
                    <a:pt x="443103" y="0"/>
                  </a:lnTo>
                  <a:close/>
                </a:path>
                <a:path w="1752600" h="98425">
                  <a:moveTo>
                    <a:pt x="491553" y="45643"/>
                  </a:moveTo>
                  <a:lnTo>
                    <a:pt x="484784" y="45643"/>
                  </a:lnTo>
                  <a:lnTo>
                    <a:pt x="484784" y="52412"/>
                  </a:lnTo>
                  <a:lnTo>
                    <a:pt x="491553" y="52412"/>
                  </a:lnTo>
                  <a:lnTo>
                    <a:pt x="491553" y="45643"/>
                  </a:lnTo>
                  <a:close/>
                </a:path>
                <a:path w="1752600" h="98425">
                  <a:moveTo>
                    <a:pt x="491553" y="0"/>
                  </a:moveTo>
                  <a:lnTo>
                    <a:pt x="484784" y="0"/>
                  </a:lnTo>
                  <a:lnTo>
                    <a:pt x="484784" y="6756"/>
                  </a:lnTo>
                  <a:lnTo>
                    <a:pt x="491553" y="6756"/>
                  </a:lnTo>
                  <a:lnTo>
                    <a:pt x="491553" y="0"/>
                  </a:lnTo>
                  <a:close/>
                </a:path>
                <a:path w="1752600" h="98425">
                  <a:moveTo>
                    <a:pt x="540054" y="45643"/>
                  </a:moveTo>
                  <a:lnTo>
                    <a:pt x="533273" y="45643"/>
                  </a:lnTo>
                  <a:lnTo>
                    <a:pt x="533273" y="52412"/>
                  </a:lnTo>
                  <a:lnTo>
                    <a:pt x="540054" y="52412"/>
                  </a:lnTo>
                  <a:lnTo>
                    <a:pt x="540054" y="45643"/>
                  </a:lnTo>
                  <a:close/>
                </a:path>
                <a:path w="1752600" h="98425">
                  <a:moveTo>
                    <a:pt x="540054" y="0"/>
                  </a:moveTo>
                  <a:lnTo>
                    <a:pt x="533273" y="0"/>
                  </a:lnTo>
                  <a:lnTo>
                    <a:pt x="533273" y="6756"/>
                  </a:lnTo>
                  <a:lnTo>
                    <a:pt x="540054" y="6756"/>
                  </a:lnTo>
                  <a:lnTo>
                    <a:pt x="540054" y="0"/>
                  </a:lnTo>
                  <a:close/>
                </a:path>
                <a:path w="1752600" h="98425">
                  <a:moveTo>
                    <a:pt x="588543" y="45643"/>
                  </a:moveTo>
                  <a:lnTo>
                    <a:pt x="581774" y="45643"/>
                  </a:lnTo>
                  <a:lnTo>
                    <a:pt x="581774" y="52412"/>
                  </a:lnTo>
                  <a:lnTo>
                    <a:pt x="588543" y="52412"/>
                  </a:lnTo>
                  <a:lnTo>
                    <a:pt x="588543" y="45643"/>
                  </a:lnTo>
                  <a:close/>
                </a:path>
                <a:path w="1752600" h="98425">
                  <a:moveTo>
                    <a:pt x="588543" y="0"/>
                  </a:moveTo>
                  <a:lnTo>
                    <a:pt x="581774" y="0"/>
                  </a:lnTo>
                  <a:lnTo>
                    <a:pt x="581774" y="6756"/>
                  </a:lnTo>
                  <a:lnTo>
                    <a:pt x="588543" y="6756"/>
                  </a:lnTo>
                  <a:lnTo>
                    <a:pt x="588543" y="0"/>
                  </a:lnTo>
                  <a:close/>
                </a:path>
                <a:path w="1752600" h="98425">
                  <a:moveTo>
                    <a:pt x="636993" y="45643"/>
                  </a:moveTo>
                  <a:lnTo>
                    <a:pt x="630224" y="45643"/>
                  </a:lnTo>
                  <a:lnTo>
                    <a:pt x="630224" y="52412"/>
                  </a:lnTo>
                  <a:lnTo>
                    <a:pt x="636993" y="52412"/>
                  </a:lnTo>
                  <a:lnTo>
                    <a:pt x="636993" y="45643"/>
                  </a:lnTo>
                  <a:close/>
                </a:path>
                <a:path w="1752600" h="98425">
                  <a:moveTo>
                    <a:pt x="636993" y="0"/>
                  </a:moveTo>
                  <a:lnTo>
                    <a:pt x="630224" y="0"/>
                  </a:lnTo>
                  <a:lnTo>
                    <a:pt x="630224" y="6756"/>
                  </a:lnTo>
                  <a:lnTo>
                    <a:pt x="636993" y="6756"/>
                  </a:lnTo>
                  <a:lnTo>
                    <a:pt x="636993" y="0"/>
                  </a:lnTo>
                  <a:close/>
                </a:path>
                <a:path w="1752600" h="98425">
                  <a:moveTo>
                    <a:pt x="685482" y="45643"/>
                  </a:moveTo>
                  <a:lnTo>
                    <a:pt x="678713" y="45643"/>
                  </a:lnTo>
                  <a:lnTo>
                    <a:pt x="678713" y="52412"/>
                  </a:lnTo>
                  <a:lnTo>
                    <a:pt x="685482" y="52412"/>
                  </a:lnTo>
                  <a:lnTo>
                    <a:pt x="685482" y="45643"/>
                  </a:lnTo>
                  <a:close/>
                </a:path>
                <a:path w="1752600" h="98425">
                  <a:moveTo>
                    <a:pt x="685482" y="0"/>
                  </a:moveTo>
                  <a:lnTo>
                    <a:pt x="678713" y="0"/>
                  </a:lnTo>
                  <a:lnTo>
                    <a:pt x="678713" y="6756"/>
                  </a:lnTo>
                  <a:lnTo>
                    <a:pt x="685482" y="6756"/>
                  </a:lnTo>
                  <a:lnTo>
                    <a:pt x="685482" y="0"/>
                  </a:lnTo>
                  <a:close/>
                </a:path>
                <a:path w="1752600" h="98425">
                  <a:moveTo>
                    <a:pt x="733958" y="91274"/>
                  </a:moveTo>
                  <a:lnTo>
                    <a:pt x="727202" y="91274"/>
                  </a:lnTo>
                  <a:lnTo>
                    <a:pt x="727202" y="98044"/>
                  </a:lnTo>
                  <a:lnTo>
                    <a:pt x="733958" y="98044"/>
                  </a:lnTo>
                  <a:lnTo>
                    <a:pt x="733958" y="91274"/>
                  </a:lnTo>
                  <a:close/>
                </a:path>
                <a:path w="1752600" h="98425">
                  <a:moveTo>
                    <a:pt x="733958" y="45643"/>
                  </a:moveTo>
                  <a:lnTo>
                    <a:pt x="727202" y="45643"/>
                  </a:lnTo>
                  <a:lnTo>
                    <a:pt x="727202" y="52412"/>
                  </a:lnTo>
                  <a:lnTo>
                    <a:pt x="733958" y="52412"/>
                  </a:lnTo>
                  <a:lnTo>
                    <a:pt x="733958" y="45643"/>
                  </a:lnTo>
                  <a:close/>
                </a:path>
                <a:path w="1752600" h="98425">
                  <a:moveTo>
                    <a:pt x="733958" y="0"/>
                  </a:moveTo>
                  <a:lnTo>
                    <a:pt x="727202" y="0"/>
                  </a:lnTo>
                  <a:lnTo>
                    <a:pt x="727202" y="6756"/>
                  </a:lnTo>
                  <a:lnTo>
                    <a:pt x="733958" y="6756"/>
                  </a:lnTo>
                  <a:lnTo>
                    <a:pt x="733958" y="0"/>
                  </a:lnTo>
                  <a:close/>
                </a:path>
                <a:path w="1752600" h="98425">
                  <a:moveTo>
                    <a:pt x="782459" y="91274"/>
                  </a:moveTo>
                  <a:lnTo>
                    <a:pt x="775690" y="91274"/>
                  </a:lnTo>
                  <a:lnTo>
                    <a:pt x="775690" y="98044"/>
                  </a:lnTo>
                  <a:lnTo>
                    <a:pt x="782459" y="98044"/>
                  </a:lnTo>
                  <a:lnTo>
                    <a:pt x="782459" y="91274"/>
                  </a:lnTo>
                  <a:close/>
                </a:path>
                <a:path w="1752600" h="98425">
                  <a:moveTo>
                    <a:pt x="782459" y="45643"/>
                  </a:moveTo>
                  <a:lnTo>
                    <a:pt x="775690" y="45643"/>
                  </a:lnTo>
                  <a:lnTo>
                    <a:pt x="775690" y="52412"/>
                  </a:lnTo>
                  <a:lnTo>
                    <a:pt x="782459" y="52412"/>
                  </a:lnTo>
                  <a:lnTo>
                    <a:pt x="782459" y="45643"/>
                  </a:lnTo>
                  <a:close/>
                </a:path>
                <a:path w="1752600" h="98425">
                  <a:moveTo>
                    <a:pt x="782459" y="0"/>
                  </a:moveTo>
                  <a:lnTo>
                    <a:pt x="775690" y="0"/>
                  </a:lnTo>
                  <a:lnTo>
                    <a:pt x="775690" y="6756"/>
                  </a:lnTo>
                  <a:lnTo>
                    <a:pt x="782459" y="6756"/>
                  </a:lnTo>
                  <a:lnTo>
                    <a:pt x="782459" y="0"/>
                  </a:lnTo>
                  <a:close/>
                </a:path>
                <a:path w="1752600" h="98425">
                  <a:moveTo>
                    <a:pt x="830910" y="91274"/>
                  </a:moveTo>
                  <a:lnTo>
                    <a:pt x="824141" y="91274"/>
                  </a:lnTo>
                  <a:lnTo>
                    <a:pt x="824141" y="98044"/>
                  </a:lnTo>
                  <a:lnTo>
                    <a:pt x="830910" y="98044"/>
                  </a:lnTo>
                  <a:lnTo>
                    <a:pt x="830910" y="91274"/>
                  </a:lnTo>
                  <a:close/>
                </a:path>
                <a:path w="1752600" h="98425">
                  <a:moveTo>
                    <a:pt x="830910" y="45643"/>
                  </a:moveTo>
                  <a:lnTo>
                    <a:pt x="824141" y="45643"/>
                  </a:lnTo>
                  <a:lnTo>
                    <a:pt x="824141" y="52412"/>
                  </a:lnTo>
                  <a:lnTo>
                    <a:pt x="830910" y="52412"/>
                  </a:lnTo>
                  <a:lnTo>
                    <a:pt x="830910" y="45643"/>
                  </a:lnTo>
                  <a:close/>
                </a:path>
                <a:path w="1752600" h="98425">
                  <a:moveTo>
                    <a:pt x="830910" y="0"/>
                  </a:moveTo>
                  <a:lnTo>
                    <a:pt x="824141" y="0"/>
                  </a:lnTo>
                  <a:lnTo>
                    <a:pt x="824141" y="6756"/>
                  </a:lnTo>
                  <a:lnTo>
                    <a:pt x="830910" y="6756"/>
                  </a:lnTo>
                  <a:lnTo>
                    <a:pt x="830910" y="0"/>
                  </a:lnTo>
                  <a:close/>
                </a:path>
                <a:path w="1752600" h="98425">
                  <a:moveTo>
                    <a:pt x="879411" y="91274"/>
                  </a:moveTo>
                  <a:lnTo>
                    <a:pt x="872642" y="91274"/>
                  </a:lnTo>
                  <a:lnTo>
                    <a:pt x="872642" y="98044"/>
                  </a:lnTo>
                  <a:lnTo>
                    <a:pt x="879411" y="98044"/>
                  </a:lnTo>
                  <a:lnTo>
                    <a:pt x="879411" y="91274"/>
                  </a:lnTo>
                  <a:close/>
                </a:path>
                <a:path w="1752600" h="98425">
                  <a:moveTo>
                    <a:pt x="879411" y="45643"/>
                  </a:moveTo>
                  <a:lnTo>
                    <a:pt x="872642" y="45643"/>
                  </a:lnTo>
                  <a:lnTo>
                    <a:pt x="872642" y="52412"/>
                  </a:lnTo>
                  <a:lnTo>
                    <a:pt x="879411" y="52412"/>
                  </a:lnTo>
                  <a:lnTo>
                    <a:pt x="879411" y="45643"/>
                  </a:lnTo>
                  <a:close/>
                </a:path>
                <a:path w="1752600" h="98425">
                  <a:moveTo>
                    <a:pt x="879411" y="0"/>
                  </a:moveTo>
                  <a:lnTo>
                    <a:pt x="872642" y="0"/>
                  </a:lnTo>
                  <a:lnTo>
                    <a:pt x="872642" y="6756"/>
                  </a:lnTo>
                  <a:lnTo>
                    <a:pt x="879411" y="6756"/>
                  </a:lnTo>
                  <a:lnTo>
                    <a:pt x="879411" y="0"/>
                  </a:lnTo>
                  <a:close/>
                </a:path>
                <a:path w="1752600" h="98425">
                  <a:moveTo>
                    <a:pt x="927887" y="91274"/>
                  </a:moveTo>
                  <a:lnTo>
                    <a:pt x="921118" y="91274"/>
                  </a:lnTo>
                  <a:lnTo>
                    <a:pt x="921118" y="98044"/>
                  </a:lnTo>
                  <a:lnTo>
                    <a:pt x="927887" y="98044"/>
                  </a:lnTo>
                  <a:lnTo>
                    <a:pt x="927887" y="91274"/>
                  </a:lnTo>
                  <a:close/>
                </a:path>
                <a:path w="1752600" h="98425">
                  <a:moveTo>
                    <a:pt x="927887" y="45643"/>
                  </a:moveTo>
                  <a:lnTo>
                    <a:pt x="921118" y="45643"/>
                  </a:lnTo>
                  <a:lnTo>
                    <a:pt x="921118" y="52412"/>
                  </a:lnTo>
                  <a:lnTo>
                    <a:pt x="927887" y="52412"/>
                  </a:lnTo>
                  <a:lnTo>
                    <a:pt x="927887" y="45643"/>
                  </a:lnTo>
                  <a:close/>
                </a:path>
                <a:path w="1752600" h="98425">
                  <a:moveTo>
                    <a:pt x="927887" y="0"/>
                  </a:moveTo>
                  <a:lnTo>
                    <a:pt x="921118" y="0"/>
                  </a:lnTo>
                  <a:lnTo>
                    <a:pt x="921118" y="6756"/>
                  </a:lnTo>
                  <a:lnTo>
                    <a:pt x="927887" y="6756"/>
                  </a:lnTo>
                  <a:lnTo>
                    <a:pt x="927887" y="0"/>
                  </a:lnTo>
                  <a:close/>
                </a:path>
                <a:path w="1752600" h="98425">
                  <a:moveTo>
                    <a:pt x="976376" y="91274"/>
                  </a:moveTo>
                  <a:lnTo>
                    <a:pt x="969606" y="91274"/>
                  </a:lnTo>
                  <a:lnTo>
                    <a:pt x="969606" y="98044"/>
                  </a:lnTo>
                  <a:lnTo>
                    <a:pt x="976376" y="98044"/>
                  </a:lnTo>
                  <a:lnTo>
                    <a:pt x="976376" y="91274"/>
                  </a:lnTo>
                  <a:close/>
                </a:path>
                <a:path w="1752600" h="98425">
                  <a:moveTo>
                    <a:pt x="976376" y="45643"/>
                  </a:moveTo>
                  <a:lnTo>
                    <a:pt x="969606" y="45643"/>
                  </a:lnTo>
                  <a:lnTo>
                    <a:pt x="969606" y="52412"/>
                  </a:lnTo>
                  <a:lnTo>
                    <a:pt x="976376" y="52412"/>
                  </a:lnTo>
                  <a:lnTo>
                    <a:pt x="976376" y="45643"/>
                  </a:lnTo>
                  <a:close/>
                </a:path>
                <a:path w="1752600" h="98425">
                  <a:moveTo>
                    <a:pt x="976376" y="0"/>
                  </a:moveTo>
                  <a:lnTo>
                    <a:pt x="969606" y="0"/>
                  </a:lnTo>
                  <a:lnTo>
                    <a:pt x="969606" y="6756"/>
                  </a:lnTo>
                  <a:lnTo>
                    <a:pt x="976376" y="6756"/>
                  </a:lnTo>
                  <a:lnTo>
                    <a:pt x="976376" y="0"/>
                  </a:lnTo>
                  <a:close/>
                </a:path>
                <a:path w="1752600" h="98425">
                  <a:moveTo>
                    <a:pt x="1024826" y="91274"/>
                  </a:moveTo>
                  <a:lnTo>
                    <a:pt x="1018057" y="91274"/>
                  </a:lnTo>
                  <a:lnTo>
                    <a:pt x="1018057" y="98044"/>
                  </a:lnTo>
                  <a:lnTo>
                    <a:pt x="1024826" y="98044"/>
                  </a:lnTo>
                  <a:lnTo>
                    <a:pt x="1024826" y="91274"/>
                  </a:lnTo>
                  <a:close/>
                </a:path>
                <a:path w="1752600" h="98425">
                  <a:moveTo>
                    <a:pt x="1024826" y="45643"/>
                  </a:moveTo>
                  <a:lnTo>
                    <a:pt x="1018057" y="45643"/>
                  </a:lnTo>
                  <a:lnTo>
                    <a:pt x="1018057" y="52412"/>
                  </a:lnTo>
                  <a:lnTo>
                    <a:pt x="1024826" y="52412"/>
                  </a:lnTo>
                  <a:lnTo>
                    <a:pt x="1024826" y="45643"/>
                  </a:lnTo>
                  <a:close/>
                </a:path>
                <a:path w="1752600" h="98425">
                  <a:moveTo>
                    <a:pt x="1024826" y="0"/>
                  </a:moveTo>
                  <a:lnTo>
                    <a:pt x="1018057" y="0"/>
                  </a:lnTo>
                  <a:lnTo>
                    <a:pt x="1018057" y="6756"/>
                  </a:lnTo>
                  <a:lnTo>
                    <a:pt x="1024826" y="6756"/>
                  </a:lnTo>
                  <a:lnTo>
                    <a:pt x="1024826" y="0"/>
                  </a:lnTo>
                  <a:close/>
                </a:path>
                <a:path w="1752600" h="98425">
                  <a:moveTo>
                    <a:pt x="1073327" y="45643"/>
                  </a:moveTo>
                  <a:lnTo>
                    <a:pt x="1066558" y="45643"/>
                  </a:lnTo>
                  <a:lnTo>
                    <a:pt x="1066558" y="52412"/>
                  </a:lnTo>
                  <a:lnTo>
                    <a:pt x="1073327" y="52412"/>
                  </a:lnTo>
                  <a:lnTo>
                    <a:pt x="1073327" y="45643"/>
                  </a:lnTo>
                  <a:close/>
                </a:path>
                <a:path w="1752600" h="98425">
                  <a:moveTo>
                    <a:pt x="1073327" y="0"/>
                  </a:moveTo>
                  <a:lnTo>
                    <a:pt x="1066558" y="0"/>
                  </a:lnTo>
                  <a:lnTo>
                    <a:pt x="1066558" y="6756"/>
                  </a:lnTo>
                  <a:lnTo>
                    <a:pt x="1073327" y="6756"/>
                  </a:lnTo>
                  <a:lnTo>
                    <a:pt x="1073327" y="0"/>
                  </a:lnTo>
                  <a:close/>
                </a:path>
                <a:path w="1752600" h="98425">
                  <a:moveTo>
                    <a:pt x="1121816" y="0"/>
                  </a:moveTo>
                  <a:lnTo>
                    <a:pt x="1115047" y="0"/>
                  </a:lnTo>
                  <a:lnTo>
                    <a:pt x="1115047" y="6756"/>
                  </a:lnTo>
                  <a:lnTo>
                    <a:pt x="1121816" y="6756"/>
                  </a:lnTo>
                  <a:lnTo>
                    <a:pt x="1121816" y="0"/>
                  </a:lnTo>
                  <a:close/>
                </a:path>
                <a:path w="1752600" h="98425">
                  <a:moveTo>
                    <a:pt x="1170292" y="45643"/>
                  </a:moveTo>
                  <a:lnTo>
                    <a:pt x="1163523" y="45643"/>
                  </a:lnTo>
                  <a:lnTo>
                    <a:pt x="1163523" y="52412"/>
                  </a:lnTo>
                  <a:lnTo>
                    <a:pt x="1170292" y="52412"/>
                  </a:lnTo>
                  <a:lnTo>
                    <a:pt x="1170292" y="45643"/>
                  </a:lnTo>
                  <a:close/>
                </a:path>
                <a:path w="1752600" h="98425">
                  <a:moveTo>
                    <a:pt x="1170292" y="0"/>
                  </a:moveTo>
                  <a:lnTo>
                    <a:pt x="1163523" y="0"/>
                  </a:lnTo>
                  <a:lnTo>
                    <a:pt x="1163523" y="6756"/>
                  </a:lnTo>
                  <a:lnTo>
                    <a:pt x="1170292" y="6756"/>
                  </a:lnTo>
                  <a:lnTo>
                    <a:pt x="1170292" y="0"/>
                  </a:lnTo>
                  <a:close/>
                </a:path>
                <a:path w="1752600" h="98425">
                  <a:moveTo>
                    <a:pt x="1218755" y="0"/>
                  </a:moveTo>
                  <a:lnTo>
                    <a:pt x="1211999" y="0"/>
                  </a:lnTo>
                  <a:lnTo>
                    <a:pt x="1211999" y="6756"/>
                  </a:lnTo>
                  <a:lnTo>
                    <a:pt x="1218755" y="6756"/>
                  </a:lnTo>
                  <a:lnTo>
                    <a:pt x="1218755" y="0"/>
                  </a:lnTo>
                  <a:close/>
                </a:path>
                <a:path w="1752600" h="98425">
                  <a:moveTo>
                    <a:pt x="1364221" y="45643"/>
                  </a:moveTo>
                  <a:lnTo>
                    <a:pt x="1357464" y="45643"/>
                  </a:lnTo>
                  <a:lnTo>
                    <a:pt x="1357464" y="52412"/>
                  </a:lnTo>
                  <a:lnTo>
                    <a:pt x="1364221" y="52412"/>
                  </a:lnTo>
                  <a:lnTo>
                    <a:pt x="1364221" y="45643"/>
                  </a:lnTo>
                  <a:close/>
                </a:path>
                <a:path w="1752600" h="98425">
                  <a:moveTo>
                    <a:pt x="1412684" y="91274"/>
                  </a:moveTo>
                  <a:lnTo>
                    <a:pt x="1405915" y="91274"/>
                  </a:lnTo>
                  <a:lnTo>
                    <a:pt x="1405915" y="98044"/>
                  </a:lnTo>
                  <a:lnTo>
                    <a:pt x="1412684" y="98044"/>
                  </a:lnTo>
                  <a:lnTo>
                    <a:pt x="1412684" y="91274"/>
                  </a:lnTo>
                  <a:close/>
                </a:path>
                <a:path w="1752600" h="98425">
                  <a:moveTo>
                    <a:pt x="1412684" y="45643"/>
                  </a:moveTo>
                  <a:lnTo>
                    <a:pt x="1405915" y="45643"/>
                  </a:lnTo>
                  <a:lnTo>
                    <a:pt x="1405915" y="52412"/>
                  </a:lnTo>
                  <a:lnTo>
                    <a:pt x="1412684" y="52412"/>
                  </a:lnTo>
                  <a:lnTo>
                    <a:pt x="1412684" y="45643"/>
                  </a:lnTo>
                  <a:close/>
                </a:path>
                <a:path w="1752600" h="98425">
                  <a:moveTo>
                    <a:pt x="1461173" y="91274"/>
                  </a:moveTo>
                  <a:lnTo>
                    <a:pt x="1454404" y="91274"/>
                  </a:lnTo>
                  <a:lnTo>
                    <a:pt x="1454404" y="98044"/>
                  </a:lnTo>
                  <a:lnTo>
                    <a:pt x="1461173" y="98044"/>
                  </a:lnTo>
                  <a:lnTo>
                    <a:pt x="1461173" y="91274"/>
                  </a:lnTo>
                  <a:close/>
                </a:path>
                <a:path w="1752600" h="98425">
                  <a:moveTo>
                    <a:pt x="1461173" y="45643"/>
                  </a:moveTo>
                  <a:lnTo>
                    <a:pt x="1454404" y="45643"/>
                  </a:lnTo>
                  <a:lnTo>
                    <a:pt x="1454404" y="52412"/>
                  </a:lnTo>
                  <a:lnTo>
                    <a:pt x="1461173" y="52412"/>
                  </a:lnTo>
                  <a:lnTo>
                    <a:pt x="1461173" y="45643"/>
                  </a:lnTo>
                  <a:close/>
                </a:path>
                <a:path w="1752600" h="98425">
                  <a:moveTo>
                    <a:pt x="1509661" y="91274"/>
                  </a:moveTo>
                  <a:lnTo>
                    <a:pt x="1502879" y="91274"/>
                  </a:lnTo>
                  <a:lnTo>
                    <a:pt x="1502879" y="98044"/>
                  </a:lnTo>
                  <a:lnTo>
                    <a:pt x="1509661" y="98044"/>
                  </a:lnTo>
                  <a:lnTo>
                    <a:pt x="1509661" y="91274"/>
                  </a:lnTo>
                  <a:close/>
                </a:path>
                <a:path w="1752600" h="98425">
                  <a:moveTo>
                    <a:pt x="1509661" y="45643"/>
                  </a:moveTo>
                  <a:lnTo>
                    <a:pt x="1502879" y="45643"/>
                  </a:lnTo>
                  <a:lnTo>
                    <a:pt x="1502879" y="52412"/>
                  </a:lnTo>
                  <a:lnTo>
                    <a:pt x="1509661" y="52412"/>
                  </a:lnTo>
                  <a:lnTo>
                    <a:pt x="1509661" y="45643"/>
                  </a:lnTo>
                  <a:close/>
                </a:path>
                <a:path w="1752600" h="98425">
                  <a:moveTo>
                    <a:pt x="1558150" y="91274"/>
                  </a:moveTo>
                  <a:lnTo>
                    <a:pt x="1551381" y="91274"/>
                  </a:lnTo>
                  <a:lnTo>
                    <a:pt x="1551381" y="98044"/>
                  </a:lnTo>
                  <a:lnTo>
                    <a:pt x="1558150" y="98044"/>
                  </a:lnTo>
                  <a:lnTo>
                    <a:pt x="1558150" y="91274"/>
                  </a:lnTo>
                  <a:close/>
                </a:path>
                <a:path w="1752600" h="98425">
                  <a:moveTo>
                    <a:pt x="1558150" y="45643"/>
                  </a:moveTo>
                  <a:lnTo>
                    <a:pt x="1551381" y="45643"/>
                  </a:lnTo>
                  <a:lnTo>
                    <a:pt x="1551381" y="52412"/>
                  </a:lnTo>
                  <a:lnTo>
                    <a:pt x="1558150" y="52412"/>
                  </a:lnTo>
                  <a:lnTo>
                    <a:pt x="1558150" y="45643"/>
                  </a:lnTo>
                  <a:close/>
                </a:path>
                <a:path w="1752600" h="98425">
                  <a:moveTo>
                    <a:pt x="1606600" y="91274"/>
                  </a:moveTo>
                  <a:lnTo>
                    <a:pt x="1599831" y="91274"/>
                  </a:lnTo>
                  <a:lnTo>
                    <a:pt x="1599831" y="98044"/>
                  </a:lnTo>
                  <a:lnTo>
                    <a:pt x="1606600" y="98044"/>
                  </a:lnTo>
                  <a:lnTo>
                    <a:pt x="1606600" y="91274"/>
                  </a:lnTo>
                  <a:close/>
                </a:path>
                <a:path w="1752600" h="98425">
                  <a:moveTo>
                    <a:pt x="1606600" y="45643"/>
                  </a:moveTo>
                  <a:lnTo>
                    <a:pt x="1599831" y="45643"/>
                  </a:lnTo>
                  <a:lnTo>
                    <a:pt x="1599831" y="52412"/>
                  </a:lnTo>
                  <a:lnTo>
                    <a:pt x="1606600" y="52412"/>
                  </a:lnTo>
                  <a:lnTo>
                    <a:pt x="1606600" y="45643"/>
                  </a:lnTo>
                  <a:close/>
                </a:path>
                <a:path w="1752600" h="98425">
                  <a:moveTo>
                    <a:pt x="1655089" y="91274"/>
                  </a:moveTo>
                  <a:lnTo>
                    <a:pt x="1648320" y="91274"/>
                  </a:lnTo>
                  <a:lnTo>
                    <a:pt x="1648320" y="98044"/>
                  </a:lnTo>
                  <a:lnTo>
                    <a:pt x="1655089" y="98044"/>
                  </a:lnTo>
                  <a:lnTo>
                    <a:pt x="1655089" y="91274"/>
                  </a:lnTo>
                  <a:close/>
                </a:path>
                <a:path w="1752600" h="98425">
                  <a:moveTo>
                    <a:pt x="1655089" y="45643"/>
                  </a:moveTo>
                  <a:lnTo>
                    <a:pt x="1648320" y="45643"/>
                  </a:lnTo>
                  <a:lnTo>
                    <a:pt x="1648320" y="52412"/>
                  </a:lnTo>
                  <a:lnTo>
                    <a:pt x="1655089" y="52412"/>
                  </a:lnTo>
                  <a:lnTo>
                    <a:pt x="1655089" y="45643"/>
                  </a:lnTo>
                  <a:close/>
                </a:path>
                <a:path w="1752600" h="98425">
                  <a:moveTo>
                    <a:pt x="1752079" y="45643"/>
                  </a:moveTo>
                  <a:lnTo>
                    <a:pt x="1745310" y="45643"/>
                  </a:lnTo>
                  <a:lnTo>
                    <a:pt x="1745310" y="52412"/>
                  </a:lnTo>
                  <a:lnTo>
                    <a:pt x="1752079" y="52412"/>
                  </a:lnTo>
                  <a:lnTo>
                    <a:pt x="1752079" y="45643"/>
                  </a:lnTo>
                  <a:close/>
                </a:path>
              </a:pathLst>
            </a:custGeom>
            <a:solidFill>
              <a:srgbClr val="F4A82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1217079" y="979855"/>
              <a:ext cx="1800860" cy="98425"/>
            </a:xfrm>
            <a:custGeom>
              <a:avLst/>
              <a:gdLst/>
              <a:ahLst/>
              <a:cxnLst/>
              <a:rect l="l" t="t" r="r" b="b"/>
              <a:pathLst>
                <a:path w="1800860" h="98425">
                  <a:moveTo>
                    <a:pt x="6769" y="45631"/>
                  </a:moveTo>
                  <a:lnTo>
                    <a:pt x="0" y="45631"/>
                  </a:lnTo>
                  <a:lnTo>
                    <a:pt x="0" y="52400"/>
                  </a:lnTo>
                  <a:lnTo>
                    <a:pt x="6769" y="52400"/>
                  </a:lnTo>
                  <a:lnTo>
                    <a:pt x="6769" y="45631"/>
                  </a:lnTo>
                  <a:close/>
                </a:path>
                <a:path w="1800860" h="98425">
                  <a:moveTo>
                    <a:pt x="6769" y="0"/>
                  </a:moveTo>
                  <a:lnTo>
                    <a:pt x="0" y="0"/>
                  </a:lnTo>
                  <a:lnTo>
                    <a:pt x="0" y="6769"/>
                  </a:lnTo>
                  <a:lnTo>
                    <a:pt x="6769" y="6769"/>
                  </a:lnTo>
                  <a:lnTo>
                    <a:pt x="6769" y="0"/>
                  </a:lnTo>
                  <a:close/>
                </a:path>
                <a:path w="1800860" h="98425">
                  <a:moveTo>
                    <a:pt x="55257" y="45631"/>
                  </a:moveTo>
                  <a:lnTo>
                    <a:pt x="48475" y="45631"/>
                  </a:lnTo>
                  <a:lnTo>
                    <a:pt x="48475" y="52400"/>
                  </a:lnTo>
                  <a:lnTo>
                    <a:pt x="55257" y="52400"/>
                  </a:lnTo>
                  <a:lnTo>
                    <a:pt x="55257" y="45631"/>
                  </a:lnTo>
                  <a:close/>
                </a:path>
                <a:path w="1800860" h="98425">
                  <a:moveTo>
                    <a:pt x="55257" y="0"/>
                  </a:moveTo>
                  <a:lnTo>
                    <a:pt x="48475" y="0"/>
                  </a:lnTo>
                  <a:lnTo>
                    <a:pt x="48475" y="6769"/>
                  </a:lnTo>
                  <a:lnTo>
                    <a:pt x="55257" y="6769"/>
                  </a:lnTo>
                  <a:lnTo>
                    <a:pt x="55257" y="0"/>
                  </a:lnTo>
                  <a:close/>
                </a:path>
                <a:path w="1800860" h="98425">
                  <a:moveTo>
                    <a:pt x="103708" y="45631"/>
                  </a:moveTo>
                  <a:lnTo>
                    <a:pt x="96951" y="45631"/>
                  </a:lnTo>
                  <a:lnTo>
                    <a:pt x="96951" y="52400"/>
                  </a:lnTo>
                  <a:lnTo>
                    <a:pt x="103708" y="52400"/>
                  </a:lnTo>
                  <a:lnTo>
                    <a:pt x="103708" y="45631"/>
                  </a:lnTo>
                  <a:close/>
                </a:path>
                <a:path w="1800860" h="98425">
                  <a:moveTo>
                    <a:pt x="103708" y="0"/>
                  </a:moveTo>
                  <a:lnTo>
                    <a:pt x="96951" y="0"/>
                  </a:lnTo>
                  <a:lnTo>
                    <a:pt x="96951" y="6769"/>
                  </a:lnTo>
                  <a:lnTo>
                    <a:pt x="103708" y="6769"/>
                  </a:lnTo>
                  <a:lnTo>
                    <a:pt x="103708" y="0"/>
                  </a:lnTo>
                  <a:close/>
                </a:path>
                <a:path w="1800860" h="98425">
                  <a:moveTo>
                    <a:pt x="152196" y="45631"/>
                  </a:moveTo>
                  <a:lnTo>
                    <a:pt x="145427" y="45631"/>
                  </a:lnTo>
                  <a:lnTo>
                    <a:pt x="145427" y="52400"/>
                  </a:lnTo>
                  <a:lnTo>
                    <a:pt x="152196" y="52400"/>
                  </a:lnTo>
                  <a:lnTo>
                    <a:pt x="152196" y="45631"/>
                  </a:lnTo>
                  <a:close/>
                </a:path>
                <a:path w="1800860" h="98425">
                  <a:moveTo>
                    <a:pt x="152196" y="0"/>
                  </a:moveTo>
                  <a:lnTo>
                    <a:pt x="145427" y="0"/>
                  </a:lnTo>
                  <a:lnTo>
                    <a:pt x="145427" y="6769"/>
                  </a:lnTo>
                  <a:lnTo>
                    <a:pt x="152196" y="6769"/>
                  </a:lnTo>
                  <a:lnTo>
                    <a:pt x="152196" y="0"/>
                  </a:lnTo>
                  <a:close/>
                </a:path>
                <a:path w="1800860" h="98425">
                  <a:moveTo>
                    <a:pt x="200685" y="45631"/>
                  </a:moveTo>
                  <a:lnTo>
                    <a:pt x="193916" y="45631"/>
                  </a:lnTo>
                  <a:lnTo>
                    <a:pt x="193916" y="52400"/>
                  </a:lnTo>
                  <a:lnTo>
                    <a:pt x="200685" y="52400"/>
                  </a:lnTo>
                  <a:lnTo>
                    <a:pt x="200685" y="45631"/>
                  </a:lnTo>
                  <a:close/>
                </a:path>
                <a:path w="1800860" h="98425">
                  <a:moveTo>
                    <a:pt x="200685" y="0"/>
                  </a:moveTo>
                  <a:lnTo>
                    <a:pt x="193916" y="0"/>
                  </a:lnTo>
                  <a:lnTo>
                    <a:pt x="193916" y="6769"/>
                  </a:lnTo>
                  <a:lnTo>
                    <a:pt x="200685" y="6769"/>
                  </a:lnTo>
                  <a:lnTo>
                    <a:pt x="200685" y="0"/>
                  </a:lnTo>
                  <a:close/>
                </a:path>
                <a:path w="1800860" h="98425">
                  <a:moveTo>
                    <a:pt x="249174" y="45631"/>
                  </a:moveTo>
                  <a:lnTo>
                    <a:pt x="242417" y="45631"/>
                  </a:lnTo>
                  <a:lnTo>
                    <a:pt x="242417" y="52400"/>
                  </a:lnTo>
                  <a:lnTo>
                    <a:pt x="249174" y="52400"/>
                  </a:lnTo>
                  <a:lnTo>
                    <a:pt x="249174" y="45631"/>
                  </a:lnTo>
                  <a:close/>
                </a:path>
                <a:path w="1800860" h="98425">
                  <a:moveTo>
                    <a:pt x="249174" y="0"/>
                  </a:moveTo>
                  <a:lnTo>
                    <a:pt x="242417" y="0"/>
                  </a:lnTo>
                  <a:lnTo>
                    <a:pt x="242417" y="6769"/>
                  </a:lnTo>
                  <a:lnTo>
                    <a:pt x="249174" y="6769"/>
                  </a:lnTo>
                  <a:lnTo>
                    <a:pt x="249174" y="0"/>
                  </a:lnTo>
                  <a:close/>
                </a:path>
                <a:path w="1800860" h="98425">
                  <a:moveTo>
                    <a:pt x="297637" y="45631"/>
                  </a:moveTo>
                  <a:lnTo>
                    <a:pt x="290868" y="45631"/>
                  </a:lnTo>
                  <a:lnTo>
                    <a:pt x="290868" y="52400"/>
                  </a:lnTo>
                  <a:lnTo>
                    <a:pt x="297637" y="52400"/>
                  </a:lnTo>
                  <a:lnTo>
                    <a:pt x="297637" y="45631"/>
                  </a:lnTo>
                  <a:close/>
                </a:path>
                <a:path w="1800860" h="98425">
                  <a:moveTo>
                    <a:pt x="297637" y="0"/>
                  </a:moveTo>
                  <a:lnTo>
                    <a:pt x="290868" y="0"/>
                  </a:lnTo>
                  <a:lnTo>
                    <a:pt x="290868" y="6769"/>
                  </a:lnTo>
                  <a:lnTo>
                    <a:pt x="297637" y="6769"/>
                  </a:lnTo>
                  <a:lnTo>
                    <a:pt x="297637" y="0"/>
                  </a:lnTo>
                  <a:close/>
                </a:path>
                <a:path w="1800860" h="98425">
                  <a:moveTo>
                    <a:pt x="346125" y="45631"/>
                  </a:moveTo>
                  <a:lnTo>
                    <a:pt x="339356" y="45631"/>
                  </a:lnTo>
                  <a:lnTo>
                    <a:pt x="339356" y="52400"/>
                  </a:lnTo>
                  <a:lnTo>
                    <a:pt x="346125" y="52400"/>
                  </a:lnTo>
                  <a:lnTo>
                    <a:pt x="346125" y="45631"/>
                  </a:lnTo>
                  <a:close/>
                </a:path>
                <a:path w="1800860" h="98425">
                  <a:moveTo>
                    <a:pt x="346125" y="0"/>
                  </a:moveTo>
                  <a:lnTo>
                    <a:pt x="339356" y="0"/>
                  </a:lnTo>
                  <a:lnTo>
                    <a:pt x="339356" y="6769"/>
                  </a:lnTo>
                  <a:lnTo>
                    <a:pt x="346125" y="6769"/>
                  </a:lnTo>
                  <a:lnTo>
                    <a:pt x="346125" y="0"/>
                  </a:lnTo>
                  <a:close/>
                </a:path>
                <a:path w="1800860" h="98425">
                  <a:moveTo>
                    <a:pt x="394614" y="45631"/>
                  </a:moveTo>
                  <a:lnTo>
                    <a:pt x="387845" y="45631"/>
                  </a:lnTo>
                  <a:lnTo>
                    <a:pt x="387845" y="52400"/>
                  </a:lnTo>
                  <a:lnTo>
                    <a:pt x="394614" y="52400"/>
                  </a:lnTo>
                  <a:lnTo>
                    <a:pt x="394614" y="45631"/>
                  </a:lnTo>
                  <a:close/>
                </a:path>
                <a:path w="1800860" h="98425">
                  <a:moveTo>
                    <a:pt x="394614" y="0"/>
                  </a:moveTo>
                  <a:lnTo>
                    <a:pt x="387845" y="0"/>
                  </a:lnTo>
                  <a:lnTo>
                    <a:pt x="387845" y="6769"/>
                  </a:lnTo>
                  <a:lnTo>
                    <a:pt x="394614" y="6769"/>
                  </a:lnTo>
                  <a:lnTo>
                    <a:pt x="394614" y="0"/>
                  </a:lnTo>
                  <a:close/>
                </a:path>
                <a:path w="1800860" h="98425">
                  <a:moveTo>
                    <a:pt x="443103" y="45631"/>
                  </a:moveTo>
                  <a:lnTo>
                    <a:pt x="436333" y="45631"/>
                  </a:lnTo>
                  <a:lnTo>
                    <a:pt x="436333" y="52400"/>
                  </a:lnTo>
                  <a:lnTo>
                    <a:pt x="443103" y="52400"/>
                  </a:lnTo>
                  <a:lnTo>
                    <a:pt x="443103" y="45631"/>
                  </a:lnTo>
                  <a:close/>
                </a:path>
                <a:path w="1800860" h="98425">
                  <a:moveTo>
                    <a:pt x="443103" y="0"/>
                  </a:moveTo>
                  <a:lnTo>
                    <a:pt x="436333" y="0"/>
                  </a:lnTo>
                  <a:lnTo>
                    <a:pt x="436333" y="6769"/>
                  </a:lnTo>
                  <a:lnTo>
                    <a:pt x="443103" y="6769"/>
                  </a:lnTo>
                  <a:lnTo>
                    <a:pt x="443103" y="0"/>
                  </a:lnTo>
                  <a:close/>
                </a:path>
                <a:path w="1800860" h="98425">
                  <a:moveTo>
                    <a:pt x="491553" y="45631"/>
                  </a:moveTo>
                  <a:lnTo>
                    <a:pt x="484784" y="45631"/>
                  </a:lnTo>
                  <a:lnTo>
                    <a:pt x="484784" y="52400"/>
                  </a:lnTo>
                  <a:lnTo>
                    <a:pt x="491553" y="52400"/>
                  </a:lnTo>
                  <a:lnTo>
                    <a:pt x="491553" y="45631"/>
                  </a:lnTo>
                  <a:close/>
                </a:path>
                <a:path w="1800860" h="98425">
                  <a:moveTo>
                    <a:pt x="491553" y="0"/>
                  </a:moveTo>
                  <a:lnTo>
                    <a:pt x="484784" y="0"/>
                  </a:lnTo>
                  <a:lnTo>
                    <a:pt x="484784" y="6769"/>
                  </a:lnTo>
                  <a:lnTo>
                    <a:pt x="491553" y="6769"/>
                  </a:lnTo>
                  <a:lnTo>
                    <a:pt x="491553" y="0"/>
                  </a:lnTo>
                  <a:close/>
                </a:path>
                <a:path w="1800860" h="98425">
                  <a:moveTo>
                    <a:pt x="540054" y="45631"/>
                  </a:moveTo>
                  <a:lnTo>
                    <a:pt x="533273" y="45631"/>
                  </a:lnTo>
                  <a:lnTo>
                    <a:pt x="533273" y="52400"/>
                  </a:lnTo>
                  <a:lnTo>
                    <a:pt x="540054" y="52400"/>
                  </a:lnTo>
                  <a:lnTo>
                    <a:pt x="540054" y="45631"/>
                  </a:lnTo>
                  <a:close/>
                </a:path>
                <a:path w="1800860" h="98425">
                  <a:moveTo>
                    <a:pt x="540054" y="0"/>
                  </a:moveTo>
                  <a:lnTo>
                    <a:pt x="533273" y="0"/>
                  </a:lnTo>
                  <a:lnTo>
                    <a:pt x="533273" y="6769"/>
                  </a:lnTo>
                  <a:lnTo>
                    <a:pt x="540054" y="6769"/>
                  </a:lnTo>
                  <a:lnTo>
                    <a:pt x="540054" y="0"/>
                  </a:lnTo>
                  <a:close/>
                </a:path>
                <a:path w="1800860" h="98425">
                  <a:moveTo>
                    <a:pt x="588543" y="45631"/>
                  </a:moveTo>
                  <a:lnTo>
                    <a:pt x="581774" y="45631"/>
                  </a:lnTo>
                  <a:lnTo>
                    <a:pt x="581774" y="52400"/>
                  </a:lnTo>
                  <a:lnTo>
                    <a:pt x="588543" y="52400"/>
                  </a:lnTo>
                  <a:lnTo>
                    <a:pt x="588543" y="45631"/>
                  </a:lnTo>
                  <a:close/>
                </a:path>
                <a:path w="1800860" h="98425">
                  <a:moveTo>
                    <a:pt x="588543" y="0"/>
                  </a:moveTo>
                  <a:lnTo>
                    <a:pt x="581774" y="0"/>
                  </a:lnTo>
                  <a:lnTo>
                    <a:pt x="581774" y="6769"/>
                  </a:lnTo>
                  <a:lnTo>
                    <a:pt x="588543" y="6769"/>
                  </a:lnTo>
                  <a:lnTo>
                    <a:pt x="588543" y="0"/>
                  </a:lnTo>
                  <a:close/>
                </a:path>
                <a:path w="1800860" h="98425">
                  <a:moveTo>
                    <a:pt x="636993" y="45631"/>
                  </a:moveTo>
                  <a:lnTo>
                    <a:pt x="630224" y="45631"/>
                  </a:lnTo>
                  <a:lnTo>
                    <a:pt x="630224" y="52400"/>
                  </a:lnTo>
                  <a:lnTo>
                    <a:pt x="636993" y="52400"/>
                  </a:lnTo>
                  <a:lnTo>
                    <a:pt x="636993" y="45631"/>
                  </a:lnTo>
                  <a:close/>
                </a:path>
                <a:path w="1800860" h="98425">
                  <a:moveTo>
                    <a:pt x="636993" y="0"/>
                  </a:moveTo>
                  <a:lnTo>
                    <a:pt x="630224" y="0"/>
                  </a:lnTo>
                  <a:lnTo>
                    <a:pt x="630224" y="6769"/>
                  </a:lnTo>
                  <a:lnTo>
                    <a:pt x="636993" y="6769"/>
                  </a:lnTo>
                  <a:lnTo>
                    <a:pt x="636993" y="0"/>
                  </a:lnTo>
                  <a:close/>
                </a:path>
                <a:path w="1800860" h="98425">
                  <a:moveTo>
                    <a:pt x="685482" y="45631"/>
                  </a:moveTo>
                  <a:lnTo>
                    <a:pt x="678713" y="45631"/>
                  </a:lnTo>
                  <a:lnTo>
                    <a:pt x="678713" y="52400"/>
                  </a:lnTo>
                  <a:lnTo>
                    <a:pt x="685482" y="52400"/>
                  </a:lnTo>
                  <a:lnTo>
                    <a:pt x="685482" y="45631"/>
                  </a:lnTo>
                  <a:close/>
                </a:path>
                <a:path w="1800860" h="98425">
                  <a:moveTo>
                    <a:pt x="685482" y="0"/>
                  </a:moveTo>
                  <a:lnTo>
                    <a:pt x="678713" y="0"/>
                  </a:lnTo>
                  <a:lnTo>
                    <a:pt x="678713" y="6769"/>
                  </a:lnTo>
                  <a:lnTo>
                    <a:pt x="685482" y="6769"/>
                  </a:lnTo>
                  <a:lnTo>
                    <a:pt x="685482" y="0"/>
                  </a:lnTo>
                  <a:close/>
                </a:path>
                <a:path w="1800860" h="98425">
                  <a:moveTo>
                    <a:pt x="733958" y="45631"/>
                  </a:moveTo>
                  <a:lnTo>
                    <a:pt x="727202" y="45631"/>
                  </a:lnTo>
                  <a:lnTo>
                    <a:pt x="727202" y="52400"/>
                  </a:lnTo>
                  <a:lnTo>
                    <a:pt x="733958" y="52400"/>
                  </a:lnTo>
                  <a:lnTo>
                    <a:pt x="733958" y="45631"/>
                  </a:lnTo>
                  <a:close/>
                </a:path>
                <a:path w="1800860" h="98425">
                  <a:moveTo>
                    <a:pt x="733958" y="0"/>
                  </a:moveTo>
                  <a:lnTo>
                    <a:pt x="727202" y="0"/>
                  </a:lnTo>
                  <a:lnTo>
                    <a:pt x="727202" y="6769"/>
                  </a:lnTo>
                  <a:lnTo>
                    <a:pt x="733958" y="6769"/>
                  </a:lnTo>
                  <a:lnTo>
                    <a:pt x="733958" y="0"/>
                  </a:lnTo>
                  <a:close/>
                </a:path>
                <a:path w="1800860" h="98425">
                  <a:moveTo>
                    <a:pt x="782459" y="45631"/>
                  </a:moveTo>
                  <a:lnTo>
                    <a:pt x="775690" y="45631"/>
                  </a:lnTo>
                  <a:lnTo>
                    <a:pt x="775690" y="52400"/>
                  </a:lnTo>
                  <a:lnTo>
                    <a:pt x="782459" y="52400"/>
                  </a:lnTo>
                  <a:lnTo>
                    <a:pt x="782459" y="45631"/>
                  </a:lnTo>
                  <a:close/>
                </a:path>
                <a:path w="1800860" h="98425">
                  <a:moveTo>
                    <a:pt x="782459" y="0"/>
                  </a:moveTo>
                  <a:lnTo>
                    <a:pt x="775690" y="0"/>
                  </a:lnTo>
                  <a:lnTo>
                    <a:pt x="775690" y="6769"/>
                  </a:lnTo>
                  <a:lnTo>
                    <a:pt x="782459" y="6769"/>
                  </a:lnTo>
                  <a:lnTo>
                    <a:pt x="782459" y="0"/>
                  </a:lnTo>
                  <a:close/>
                </a:path>
                <a:path w="1800860" h="98425">
                  <a:moveTo>
                    <a:pt x="830910" y="45631"/>
                  </a:moveTo>
                  <a:lnTo>
                    <a:pt x="824141" y="45631"/>
                  </a:lnTo>
                  <a:lnTo>
                    <a:pt x="824141" y="52400"/>
                  </a:lnTo>
                  <a:lnTo>
                    <a:pt x="830910" y="52400"/>
                  </a:lnTo>
                  <a:lnTo>
                    <a:pt x="830910" y="45631"/>
                  </a:lnTo>
                  <a:close/>
                </a:path>
                <a:path w="1800860" h="98425">
                  <a:moveTo>
                    <a:pt x="830910" y="0"/>
                  </a:moveTo>
                  <a:lnTo>
                    <a:pt x="824141" y="0"/>
                  </a:lnTo>
                  <a:lnTo>
                    <a:pt x="824141" y="6769"/>
                  </a:lnTo>
                  <a:lnTo>
                    <a:pt x="830910" y="6769"/>
                  </a:lnTo>
                  <a:lnTo>
                    <a:pt x="830910" y="0"/>
                  </a:lnTo>
                  <a:close/>
                </a:path>
                <a:path w="1800860" h="98425">
                  <a:moveTo>
                    <a:pt x="879411" y="45631"/>
                  </a:moveTo>
                  <a:lnTo>
                    <a:pt x="872642" y="45631"/>
                  </a:lnTo>
                  <a:lnTo>
                    <a:pt x="872642" y="52400"/>
                  </a:lnTo>
                  <a:lnTo>
                    <a:pt x="879411" y="52400"/>
                  </a:lnTo>
                  <a:lnTo>
                    <a:pt x="879411" y="45631"/>
                  </a:lnTo>
                  <a:close/>
                </a:path>
                <a:path w="1800860" h="98425">
                  <a:moveTo>
                    <a:pt x="879411" y="0"/>
                  </a:moveTo>
                  <a:lnTo>
                    <a:pt x="872642" y="0"/>
                  </a:lnTo>
                  <a:lnTo>
                    <a:pt x="872642" y="6769"/>
                  </a:lnTo>
                  <a:lnTo>
                    <a:pt x="879411" y="6769"/>
                  </a:lnTo>
                  <a:lnTo>
                    <a:pt x="879411" y="0"/>
                  </a:lnTo>
                  <a:close/>
                </a:path>
                <a:path w="1800860" h="98425">
                  <a:moveTo>
                    <a:pt x="927887" y="45631"/>
                  </a:moveTo>
                  <a:lnTo>
                    <a:pt x="921118" y="45631"/>
                  </a:lnTo>
                  <a:lnTo>
                    <a:pt x="921118" y="52400"/>
                  </a:lnTo>
                  <a:lnTo>
                    <a:pt x="927887" y="52400"/>
                  </a:lnTo>
                  <a:lnTo>
                    <a:pt x="927887" y="45631"/>
                  </a:lnTo>
                  <a:close/>
                </a:path>
                <a:path w="1800860" h="98425">
                  <a:moveTo>
                    <a:pt x="927887" y="0"/>
                  </a:moveTo>
                  <a:lnTo>
                    <a:pt x="921118" y="0"/>
                  </a:lnTo>
                  <a:lnTo>
                    <a:pt x="921118" y="6769"/>
                  </a:lnTo>
                  <a:lnTo>
                    <a:pt x="927887" y="6769"/>
                  </a:lnTo>
                  <a:lnTo>
                    <a:pt x="927887" y="0"/>
                  </a:lnTo>
                  <a:close/>
                </a:path>
                <a:path w="1800860" h="98425">
                  <a:moveTo>
                    <a:pt x="976376" y="45631"/>
                  </a:moveTo>
                  <a:lnTo>
                    <a:pt x="969606" y="45631"/>
                  </a:lnTo>
                  <a:lnTo>
                    <a:pt x="969606" y="52400"/>
                  </a:lnTo>
                  <a:lnTo>
                    <a:pt x="976376" y="52400"/>
                  </a:lnTo>
                  <a:lnTo>
                    <a:pt x="976376" y="45631"/>
                  </a:lnTo>
                  <a:close/>
                </a:path>
                <a:path w="1800860" h="98425">
                  <a:moveTo>
                    <a:pt x="976376" y="0"/>
                  </a:moveTo>
                  <a:lnTo>
                    <a:pt x="969606" y="0"/>
                  </a:lnTo>
                  <a:lnTo>
                    <a:pt x="969606" y="6769"/>
                  </a:lnTo>
                  <a:lnTo>
                    <a:pt x="976376" y="6769"/>
                  </a:lnTo>
                  <a:lnTo>
                    <a:pt x="976376" y="0"/>
                  </a:lnTo>
                  <a:close/>
                </a:path>
                <a:path w="1800860" h="98425">
                  <a:moveTo>
                    <a:pt x="1024826" y="45631"/>
                  </a:moveTo>
                  <a:lnTo>
                    <a:pt x="1018057" y="45631"/>
                  </a:lnTo>
                  <a:lnTo>
                    <a:pt x="1018057" y="52400"/>
                  </a:lnTo>
                  <a:lnTo>
                    <a:pt x="1024826" y="52400"/>
                  </a:lnTo>
                  <a:lnTo>
                    <a:pt x="1024826" y="45631"/>
                  </a:lnTo>
                  <a:close/>
                </a:path>
                <a:path w="1800860" h="98425">
                  <a:moveTo>
                    <a:pt x="1024826" y="0"/>
                  </a:moveTo>
                  <a:lnTo>
                    <a:pt x="1018057" y="0"/>
                  </a:lnTo>
                  <a:lnTo>
                    <a:pt x="1018057" y="6769"/>
                  </a:lnTo>
                  <a:lnTo>
                    <a:pt x="1024826" y="6769"/>
                  </a:lnTo>
                  <a:lnTo>
                    <a:pt x="1024826" y="0"/>
                  </a:lnTo>
                  <a:close/>
                </a:path>
                <a:path w="1800860" h="98425">
                  <a:moveTo>
                    <a:pt x="1073327" y="45631"/>
                  </a:moveTo>
                  <a:lnTo>
                    <a:pt x="1066558" y="45631"/>
                  </a:lnTo>
                  <a:lnTo>
                    <a:pt x="1066558" y="52400"/>
                  </a:lnTo>
                  <a:lnTo>
                    <a:pt x="1073327" y="52400"/>
                  </a:lnTo>
                  <a:lnTo>
                    <a:pt x="1073327" y="45631"/>
                  </a:lnTo>
                  <a:close/>
                </a:path>
                <a:path w="1800860" h="98425">
                  <a:moveTo>
                    <a:pt x="1121816" y="45631"/>
                  </a:moveTo>
                  <a:lnTo>
                    <a:pt x="1115047" y="45631"/>
                  </a:lnTo>
                  <a:lnTo>
                    <a:pt x="1115047" y="52400"/>
                  </a:lnTo>
                  <a:lnTo>
                    <a:pt x="1121816" y="52400"/>
                  </a:lnTo>
                  <a:lnTo>
                    <a:pt x="1121816" y="45631"/>
                  </a:lnTo>
                  <a:close/>
                </a:path>
                <a:path w="1800860" h="98425">
                  <a:moveTo>
                    <a:pt x="1170292" y="45631"/>
                  </a:moveTo>
                  <a:lnTo>
                    <a:pt x="1163523" y="45631"/>
                  </a:lnTo>
                  <a:lnTo>
                    <a:pt x="1163523" y="52400"/>
                  </a:lnTo>
                  <a:lnTo>
                    <a:pt x="1170292" y="52400"/>
                  </a:lnTo>
                  <a:lnTo>
                    <a:pt x="1170292" y="45631"/>
                  </a:lnTo>
                  <a:close/>
                </a:path>
                <a:path w="1800860" h="98425">
                  <a:moveTo>
                    <a:pt x="1218755" y="91262"/>
                  </a:moveTo>
                  <a:lnTo>
                    <a:pt x="1211999" y="91262"/>
                  </a:lnTo>
                  <a:lnTo>
                    <a:pt x="1211999" y="98018"/>
                  </a:lnTo>
                  <a:lnTo>
                    <a:pt x="1218755" y="98018"/>
                  </a:lnTo>
                  <a:lnTo>
                    <a:pt x="1218755" y="91262"/>
                  </a:lnTo>
                  <a:close/>
                </a:path>
                <a:path w="1800860" h="98425">
                  <a:moveTo>
                    <a:pt x="1218755" y="45631"/>
                  </a:moveTo>
                  <a:lnTo>
                    <a:pt x="1211999" y="45631"/>
                  </a:lnTo>
                  <a:lnTo>
                    <a:pt x="1211999" y="52400"/>
                  </a:lnTo>
                  <a:lnTo>
                    <a:pt x="1218755" y="52400"/>
                  </a:lnTo>
                  <a:lnTo>
                    <a:pt x="1218755" y="45631"/>
                  </a:lnTo>
                  <a:close/>
                </a:path>
                <a:path w="1800860" h="98425">
                  <a:moveTo>
                    <a:pt x="1267244" y="91262"/>
                  </a:moveTo>
                  <a:lnTo>
                    <a:pt x="1260475" y="91262"/>
                  </a:lnTo>
                  <a:lnTo>
                    <a:pt x="1260475" y="98018"/>
                  </a:lnTo>
                  <a:lnTo>
                    <a:pt x="1267244" y="98018"/>
                  </a:lnTo>
                  <a:lnTo>
                    <a:pt x="1267244" y="91262"/>
                  </a:lnTo>
                  <a:close/>
                </a:path>
                <a:path w="1800860" h="98425">
                  <a:moveTo>
                    <a:pt x="1267244" y="45631"/>
                  </a:moveTo>
                  <a:lnTo>
                    <a:pt x="1260475" y="45631"/>
                  </a:lnTo>
                  <a:lnTo>
                    <a:pt x="1260475" y="52400"/>
                  </a:lnTo>
                  <a:lnTo>
                    <a:pt x="1267244" y="52400"/>
                  </a:lnTo>
                  <a:lnTo>
                    <a:pt x="1267244" y="45631"/>
                  </a:lnTo>
                  <a:close/>
                </a:path>
                <a:path w="1800860" h="98425">
                  <a:moveTo>
                    <a:pt x="1315732" y="45631"/>
                  </a:moveTo>
                  <a:lnTo>
                    <a:pt x="1308963" y="45631"/>
                  </a:lnTo>
                  <a:lnTo>
                    <a:pt x="1308963" y="52400"/>
                  </a:lnTo>
                  <a:lnTo>
                    <a:pt x="1315732" y="52400"/>
                  </a:lnTo>
                  <a:lnTo>
                    <a:pt x="1315732" y="45631"/>
                  </a:lnTo>
                  <a:close/>
                </a:path>
                <a:path w="1800860" h="98425">
                  <a:moveTo>
                    <a:pt x="1364221" y="91262"/>
                  </a:moveTo>
                  <a:lnTo>
                    <a:pt x="1357464" y="91262"/>
                  </a:lnTo>
                  <a:lnTo>
                    <a:pt x="1357464" y="98018"/>
                  </a:lnTo>
                  <a:lnTo>
                    <a:pt x="1364221" y="98018"/>
                  </a:lnTo>
                  <a:lnTo>
                    <a:pt x="1364221" y="91262"/>
                  </a:lnTo>
                  <a:close/>
                </a:path>
                <a:path w="1800860" h="98425">
                  <a:moveTo>
                    <a:pt x="1364221" y="45631"/>
                  </a:moveTo>
                  <a:lnTo>
                    <a:pt x="1357464" y="45631"/>
                  </a:lnTo>
                  <a:lnTo>
                    <a:pt x="1357464" y="52400"/>
                  </a:lnTo>
                  <a:lnTo>
                    <a:pt x="1364221" y="52400"/>
                  </a:lnTo>
                  <a:lnTo>
                    <a:pt x="1364221" y="45631"/>
                  </a:lnTo>
                  <a:close/>
                </a:path>
                <a:path w="1800860" h="98425">
                  <a:moveTo>
                    <a:pt x="1412684" y="91262"/>
                  </a:moveTo>
                  <a:lnTo>
                    <a:pt x="1405915" y="91262"/>
                  </a:lnTo>
                  <a:lnTo>
                    <a:pt x="1405915" y="98018"/>
                  </a:lnTo>
                  <a:lnTo>
                    <a:pt x="1412684" y="98018"/>
                  </a:lnTo>
                  <a:lnTo>
                    <a:pt x="1412684" y="91262"/>
                  </a:lnTo>
                  <a:close/>
                </a:path>
                <a:path w="1800860" h="98425">
                  <a:moveTo>
                    <a:pt x="1412684" y="45631"/>
                  </a:moveTo>
                  <a:lnTo>
                    <a:pt x="1405915" y="45631"/>
                  </a:lnTo>
                  <a:lnTo>
                    <a:pt x="1405915" y="52400"/>
                  </a:lnTo>
                  <a:lnTo>
                    <a:pt x="1412684" y="52400"/>
                  </a:lnTo>
                  <a:lnTo>
                    <a:pt x="1412684" y="45631"/>
                  </a:lnTo>
                  <a:close/>
                </a:path>
                <a:path w="1800860" h="98425">
                  <a:moveTo>
                    <a:pt x="1461173" y="91262"/>
                  </a:moveTo>
                  <a:lnTo>
                    <a:pt x="1454404" y="91262"/>
                  </a:lnTo>
                  <a:lnTo>
                    <a:pt x="1454404" y="98018"/>
                  </a:lnTo>
                  <a:lnTo>
                    <a:pt x="1461173" y="98018"/>
                  </a:lnTo>
                  <a:lnTo>
                    <a:pt x="1461173" y="91262"/>
                  </a:lnTo>
                  <a:close/>
                </a:path>
                <a:path w="1800860" h="98425">
                  <a:moveTo>
                    <a:pt x="1461173" y="45631"/>
                  </a:moveTo>
                  <a:lnTo>
                    <a:pt x="1454404" y="45631"/>
                  </a:lnTo>
                  <a:lnTo>
                    <a:pt x="1454404" y="52400"/>
                  </a:lnTo>
                  <a:lnTo>
                    <a:pt x="1461173" y="52400"/>
                  </a:lnTo>
                  <a:lnTo>
                    <a:pt x="1461173" y="45631"/>
                  </a:lnTo>
                  <a:close/>
                </a:path>
                <a:path w="1800860" h="98425">
                  <a:moveTo>
                    <a:pt x="1509661" y="91262"/>
                  </a:moveTo>
                  <a:lnTo>
                    <a:pt x="1502879" y="91262"/>
                  </a:lnTo>
                  <a:lnTo>
                    <a:pt x="1502879" y="98018"/>
                  </a:lnTo>
                  <a:lnTo>
                    <a:pt x="1509661" y="98018"/>
                  </a:lnTo>
                  <a:lnTo>
                    <a:pt x="1509661" y="91262"/>
                  </a:lnTo>
                  <a:close/>
                </a:path>
                <a:path w="1800860" h="98425">
                  <a:moveTo>
                    <a:pt x="1509661" y="45631"/>
                  </a:moveTo>
                  <a:lnTo>
                    <a:pt x="1502879" y="45631"/>
                  </a:lnTo>
                  <a:lnTo>
                    <a:pt x="1502879" y="52400"/>
                  </a:lnTo>
                  <a:lnTo>
                    <a:pt x="1509661" y="52400"/>
                  </a:lnTo>
                  <a:lnTo>
                    <a:pt x="1509661" y="45631"/>
                  </a:lnTo>
                  <a:close/>
                </a:path>
                <a:path w="1800860" h="98425">
                  <a:moveTo>
                    <a:pt x="1558150" y="91262"/>
                  </a:moveTo>
                  <a:lnTo>
                    <a:pt x="1551381" y="91262"/>
                  </a:lnTo>
                  <a:lnTo>
                    <a:pt x="1551381" y="98018"/>
                  </a:lnTo>
                  <a:lnTo>
                    <a:pt x="1558150" y="98018"/>
                  </a:lnTo>
                  <a:lnTo>
                    <a:pt x="1558150" y="91262"/>
                  </a:lnTo>
                  <a:close/>
                </a:path>
                <a:path w="1800860" h="98425">
                  <a:moveTo>
                    <a:pt x="1558150" y="45631"/>
                  </a:moveTo>
                  <a:lnTo>
                    <a:pt x="1551381" y="45631"/>
                  </a:lnTo>
                  <a:lnTo>
                    <a:pt x="1551381" y="52400"/>
                  </a:lnTo>
                  <a:lnTo>
                    <a:pt x="1558150" y="52400"/>
                  </a:lnTo>
                  <a:lnTo>
                    <a:pt x="1558150" y="45631"/>
                  </a:lnTo>
                  <a:close/>
                </a:path>
                <a:path w="1800860" h="98425">
                  <a:moveTo>
                    <a:pt x="1606600" y="91262"/>
                  </a:moveTo>
                  <a:lnTo>
                    <a:pt x="1599831" y="91262"/>
                  </a:lnTo>
                  <a:lnTo>
                    <a:pt x="1599831" y="98018"/>
                  </a:lnTo>
                  <a:lnTo>
                    <a:pt x="1606600" y="98018"/>
                  </a:lnTo>
                  <a:lnTo>
                    <a:pt x="1606600" y="91262"/>
                  </a:lnTo>
                  <a:close/>
                </a:path>
                <a:path w="1800860" h="98425">
                  <a:moveTo>
                    <a:pt x="1606600" y="45631"/>
                  </a:moveTo>
                  <a:lnTo>
                    <a:pt x="1599831" y="45631"/>
                  </a:lnTo>
                  <a:lnTo>
                    <a:pt x="1599831" y="52400"/>
                  </a:lnTo>
                  <a:lnTo>
                    <a:pt x="1606600" y="52400"/>
                  </a:lnTo>
                  <a:lnTo>
                    <a:pt x="1606600" y="45631"/>
                  </a:lnTo>
                  <a:close/>
                </a:path>
                <a:path w="1800860" h="98425">
                  <a:moveTo>
                    <a:pt x="1655089" y="91262"/>
                  </a:moveTo>
                  <a:lnTo>
                    <a:pt x="1648320" y="91262"/>
                  </a:lnTo>
                  <a:lnTo>
                    <a:pt x="1648320" y="98018"/>
                  </a:lnTo>
                  <a:lnTo>
                    <a:pt x="1655089" y="98018"/>
                  </a:lnTo>
                  <a:lnTo>
                    <a:pt x="1655089" y="91262"/>
                  </a:lnTo>
                  <a:close/>
                </a:path>
                <a:path w="1800860" h="98425">
                  <a:moveTo>
                    <a:pt x="1655089" y="45631"/>
                  </a:moveTo>
                  <a:lnTo>
                    <a:pt x="1648320" y="45631"/>
                  </a:lnTo>
                  <a:lnTo>
                    <a:pt x="1648320" y="52400"/>
                  </a:lnTo>
                  <a:lnTo>
                    <a:pt x="1655089" y="52400"/>
                  </a:lnTo>
                  <a:lnTo>
                    <a:pt x="1655089" y="45631"/>
                  </a:lnTo>
                  <a:close/>
                </a:path>
                <a:path w="1800860" h="98425">
                  <a:moveTo>
                    <a:pt x="1703578" y="91262"/>
                  </a:moveTo>
                  <a:lnTo>
                    <a:pt x="1696821" y="91262"/>
                  </a:lnTo>
                  <a:lnTo>
                    <a:pt x="1696821" y="98018"/>
                  </a:lnTo>
                  <a:lnTo>
                    <a:pt x="1703578" y="98018"/>
                  </a:lnTo>
                  <a:lnTo>
                    <a:pt x="1703578" y="91262"/>
                  </a:lnTo>
                  <a:close/>
                </a:path>
                <a:path w="1800860" h="98425">
                  <a:moveTo>
                    <a:pt x="1703578" y="45631"/>
                  </a:moveTo>
                  <a:lnTo>
                    <a:pt x="1696821" y="45631"/>
                  </a:lnTo>
                  <a:lnTo>
                    <a:pt x="1696821" y="52400"/>
                  </a:lnTo>
                  <a:lnTo>
                    <a:pt x="1703578" y="52400"/>
                  </a:lnTo>
                  <a:lnTo>
                    <a:pt x="1703578" y="45631"/>
                  </a:lnTo>
                  <a:close/>
                </a:path>
                <a:path w="1800860" h="98425">
                  <a:moveTo>
                    <a:pt x="1752079" y="91262"/>
                  </a:moveTo>
                  <a:lnTo>
                    <a:pt x="1745310" y="91262"/>
                  </a:lnTo>
                  <a:lnTo>
                    <a:pt x="1745310" y="98018"/>
                  </a:lnTo>
                  <a:lnTo>
                    <a:pt x="1752079" y="98018"/>
                  </a:lnTo>
                  <a:lnTo>
                    <a:pt x="1752079" y="91262"/>
                  </a:lnTo>
                  <a:close/>
                </a:path>
                <a:path w="1800860" h="98425">
                  <a:moveTo>
                    <a:pt x="1752079" y="45631"/>
                  </a:moveTo>
                  <a:lnTo>
                    <a:pt x="1745310" y="45631"/>
                  </a:lnTo>
                  <a:lnTo>
                    <a:pt x="1745310" y="52400"/>
                  </a:lnTo>
                  <a:lnTo>
                    <a:pt x="1752079" y="52400"/>
                  </a:lnTo>
                  <a:lnTo>
                    <a:pt x="1752079" y="45631"/>
                  </a:lnTo>
                  <a:close/>
                </a:path>
                <a:path w="1800860" h="98425">
                  <a:moveTo>
                    <a:pt x="1800529" y="45631"/>
                  </a:moveTo>
                  <a:lnTo>
                    <a:pt x="1793760" y="45631"/>
                  </a:lnTo>
                  <a:lnTo>
                    <a:pt x="1793760" y="52400"/>
                  </a:lnTo>
                  <a:lnTo>
                    <a:pt x="1800529" y="52400"/>
                  </a:lnTo>
                  <a:lnTo>
                    <a:pt x="1800529" y="45631"/>
                  </a:lnTo>
                  <a:close/>
                </a:path>
              </a:pathLst>
            </a:custGeom>
            <a:solidFill>
              <a:srgbClr val="F4A82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217079" y="888580"/>
              <a:ext cx="1898014" cy="98425"/>
            </a:xfrm>
            <a:custGeom>
              <a:avLst/>
              <a:gdLst/>
              <a:ahLst/>
              <a:cxnLst/>
              <a:rect l="l" t="t" r="r" b="b"/>
              <a:pathLst>
                <a:path w="1898014" h="98425">
                  <a:moveTo>
                    <a:pt x="6769" y="45618"/>
                  </a:moveTo>
                  <a:lnTo>
                    <a:pt x="0" y="45618"/>
                  </a:lnTo>
                  <a:lnTo>
                    <a:pt x="0" y="52387"/>
                  </a:lnTo>
                  <a:lnTo>
                    <a:pt x="6769" y="52387"/>
                  </a:lnTo>
                  <a:lnTo>
                    <a:pt x="6769" y="45618"/>
                  </a:lnTo>
                  <a:close/>
                </a:path>
                <a:path w="1898014" h="98425">
                  <a:moveTo>
                    <a:pt x="6769" y="0"/>
                  </a:moveTo>
                  <a:lnTo>
                    <a:pt x="0" y="0"/>
                  </a:lnTo>
                  <a:lnTo>
                    <a:pt x="0" y="6769"/>
                  </a:lnTo>
                  <a:lnTo>
                    <a:pt x="6769" y="6769"/>
                  </a:lnTo>
                  <a:lnTo>
                    <a:pt x="6769" y="0"/>
                  </a:lnTo>
                  <a:close/>
                </a:path>
                <a:path w="1898014" h="98425">
                  <a:moveTo>
                    <a:pt x="55257" y="45618"/>
                  </a:moveTo>
                  <a:lnTo>
                    <a:pt x="48475" y="45618"/>
                  </a:lnTo>
                  <a:lnTo>
                    <a:pt x="48475" y="52387"/>
                  </a:lnTo>
                  <a:lnTo>
                    <a:pt x="55257" y="52387"/>
                  </a:lnTo>
                  <a:lnTo>
                    <a:pt x="55257" y="45618"/>
                  </a:lnTo>
                  <a:close/>
                </a:path>
                <a:path w="1898014" h="98425">
                  <a:moveTo>
                    <a:pt x="55257" y="0"/>
                  </a:moveTo>
                  <a:lnTo>
                    <a:pt x="48475" y="0"/>
                  </a:lnTo>
                  <a:lnTo>
                    <a:pt x="48475" y="6769"/>
                  </a:lnTo>
                  <a:lnTo>
                    <a:pt x="55257" y="6769"/>
                  </a:lnTo>
                  <a:lnTo>
                    <a:pt x="55257" y="0"/>
                  </a:lnTo>
                  <a:close/>
                </a:path>
                <a:path w="1898014" h="98425">
                  <a:moveTo>
                    <a:pt x="103708" y="45618"/>
                  </a:moveTo>
                  <a:lnTo>
                    <a:pt x="96951" y="45618"/>
                  </a:lnTo>
                  <a:lnTo>
                    <a:pt x="96951" y="52387"/>
                  </a:lnTo>
                  <a:lnTo>
                    <a:pt x="103708" y="52387"/>
                  </a:lnTo>
                  <a:lnTo>
                    <a:pt x="103708" y="45618"/>
                  </a:lnTo>
                  <a:close/>
                </a:path>
                <a:path w="1898014" h="98425">
                  <a:moveTo>
                    <a:pt x="103708" y="0"/>
                  </a:moveTo>
                  <a:lnTo>
                    <a:pt x="96951" y="0"/>
                  </a:lnTo>
                  <a:lnTo>
                    <a:pt x="96951" y="6769"/>
                  </a:lnTo>
                  <a:lnTo>
                    <a:pt x="103708" y="6769"/>
                  </a:lnTo>
                  <a:lnTo>
                    <a:pt x="103708" y="0"/>
                  </a:lnTo>
                  <a:close/>
                </a:path>
                <a:path w="1898014" h="98425">
                  <a:moveTo>
                    <a:pt x="152196" y="45618"/>
                  </a:moveTo>
                  <a:lnTo>
                    <a:pt x="145427" y="45618"/>
                  </a:lnTo>
                  <a:lnTo>
                    <a:pt x="145427" y="52387"/>
                  </a:lnTo>
                  <a:lnTo>
                    <a:pt x="152196" y="52387"/>
                  </a:lnTo>
                  <a:lnTo>
                    <a:pt x="152196" y="45618"/>
                  </a:lnTo>
                  <a:close/>
                </a:path>
                <a:path w="1898014" h="98425">
                  <a:moveTo>
                    <a:pt x="152196" y="0"/>
                  </a:moveTo>
                  <a:lnTo>
                    <a:pt x="145427" y="0"/>
                  </a:lnTo>
                  <a:lnTo>
                    <a:pt x="145427" y="6769"/>
                  </a:lnTo>
                  <a:lnTo>
                    <a:pt x="152196" y="6769"/>
                  </a:lnTo>
                  <a:lnTo>
                    <a:pt x="152196" y="0"/>
                  </a:lnTo>
                  <a:close/>
                </a:path>
                <a:path w="1898014" h="98425">
                  <a:moveTo>
                    <a:pt x="200685" y="45618"/>
                  </a:moveTo>
                  <a:lnTo>
                    <a:pt x="193916" y="45618"/>
                  </a:lnTo>
                  <a:lnTo>
                    <a:pt x="193916" y="52387"/>
                  </a:lnTo>
                  <a:lnTo>
                    <a:pt x="200685" y="52387"/>
                  </a:lnTo>
                  <a:lnTo>
                    <a:pt x="200685" y="45618"/>
                  </a:lnTo>
                  <a:close/>
                </a:path>
                <a:path w="1898014" h="98425">
                  <a:moveTo>
                    <a:pt x="200685" y="0"/>
                  </a:moveTo>
                  <a:lnTo>
                    <a:pt x="193916" y="0"/>
                  </a:lnTo>
                  <a:lnTo>
                    <a:pt x="193916" y="6769"/>
                  </a:lnTo>
                  <a:lnTo>
                    <a:pt x="200685" y="6769"/>
                  </a:lnTo>
                  <a:lnTo>
                    <a:pt x="200685" y="0"/>
                  </a:lnTo>
                  <a:close/>
                </a:path>
                <a:path w="1898014" h="98425">
                  <a:moveTo>
                    <a:pt x="249174" y="45618"/>
                  </a:moveTo>
                  <a:lnTo>
                    <a:pt x="242417" y="45618"/>
                  </a:lnTo>
                  <a:lnTo>
                    <a:pt x="242417" y="52387"/>
                  </a:lnTo>
                  <a:lnTo>
                    <a:pt x="249174" y="52387"/>
                  </a:lnTo>
                  <a:lnTo>
                    <a:pt x="249174" y="45618"/>
                  </a:lnTo>
                  <a:close/>
                </a:path>
                <a:path w="1898014" h="98425">
                  <a:moveTo>
                    <a:pt x="249174" y="0"/>
                  </a:moveTo>
                  <a:lnTo>
                    <a:pt x="242417" y="0"/>
                  </a:lnTo>
                  <a:lnTo>
                    <a:pt x="242417" y="6769"/>
                  </a:lnTo>
                  <a:lnTo>
                    <a:pt x="249174" y="6769"/>
                  </a:lnTo>
                  <a:lnTo>
                    <a:pt x="249174" y="0"/>
                  </a:lnTo>
                  <a:close/>
                </a:path>
                <a:path w="1898014" h="98425">
                  <a:moveTo>
                    <a:pt x="297637" y="45618"/>
                  </a:moveTo>
                  <a:lnTo>
                    <a:pt x="290868" y="45618"/>
                  </a:lnTo>
                  <a:lnTo>
                    <a:pt x="290868" y="52387"/>
                  </a:lnTo>
                  <a:lnTo>
                    <a:pt x="297637" y="52387"/>
                  </a:lnTo>
                  <a:lnTo>
                    <a:pt x="297637" y="45618"/>
                  </a:lnTo>
                  <a:close/>
                </a:path>
                <a:path w="1898014" h="98425">
                  <a:moveTo>
                    <a:pt x="297637" y="0"/>
                  </a:moveTo>
                  <a:lnTo>
                    <a:pt x="290868" y="0"/>
                  </a:lnTo>
                  <a:lnTo>
                    <a:pt x="290868" y="6769"/>
                  </a:lnTo>
                  <a:lnTo>
                    <a:pt x="297637" y="6769"/>
                  </a:lnTo>
                  <a:lnTo>
                    <a:pt x="297637" y="0"/>
                  </a:lnTo>
                  <a:close/>
                </a:path>
                <a:path w="1898014" h="98425">
                  <a:moveTo>
                    <a:pt x="346125" y="45618"/>
                  </a:moveTo>
                  <a:lnTo>
                    <a:pt x="339356" y="45618"/>
                  </a:lnTo>
                  <a:lnTo>
                    <a:pt x="339356" y="52387"/>
                  </a:lnTo>
                  <a:lnTo>
                    <a:pt x="346125" y="52387"/>
                  </a:lnTo>
                  <a:lnTo>
                    <a:pt x="346125" y="45618"/>
                  </a:lnTo>
                  <a:close/>
                </a:path>
                <a:path w="1898014" h="98425">
                  <a:moveTo>
                    <a:pt x="346125" y="0"/>
                  </a:moveTo>
                  <a:lnTo>
                    <a:pt x="339356" y="0"/>
                  </a:lnTo>
                  <a:lnTo>
                    <a:pt x="339356" y="6769"/>
                  </a:lnTo>
                  <a:lnTo>
                    <a:pt x="346125" y="6769"/>
                  </a:lnTo>
                  <a:lnTo>
                    <a:pt x="346125" y="0"/>
                  </a:lnTo>
                  <a:close/>
                </a:path>
                <a:path w="1898014" h="98425">
                  <a:moveTo>
                    <a:pt x="394614" y="45618"/>
                  </a:moveTo>
                  <a:lnTo>
                    <a:pt x="387845" y="45618"/>
                  </a:lnTo>
                  <a:lnTo>
                    <a:pt x="387845" y="52387"/>
                  </a:lnTo>
                  <a:lnTo>
                    <a:pt x="394614" y="52387"/>
                  </a:lnTo>
                  <a:lnTo>
                    <a:pt x="394614" y="45618"/>
                  </a:lnTo>
                  <a:close/>
                </a:path>
                <a:path w="1898014" h="98425">
                  <a:moveTo>
                    <a:pt x="394614" y="0"/>
                  </a:moveTo>
                  <a:lnTo>
                    <a:pt x="387845" y="0"/>
                  </a:lnTo>
                  <a:lnTo>
                    <a:pt x="387845" y="6769"/>
                  </a:lnTo>
                  <a:lnTo>
                    <a:pt x="394614" y="6769"/>
                  </a:lnTo>
                  <a:lnTo>
                    <a:pt x="394614" y="0"/>
                  </a:lnTo>
                  <a:close/>
                </a:path>
                <a:path w="1898014" h="98425">
                  <a:moveTo>
                    <a:pt x="443103" y="45618"/>
                  </a:moveTo>
                  <a:lnTo>
                    <a:pt x="436333" y="45618"/>
                  </a:lnTo>
                  <a:lnTo>
                    <a:pt x="436333" y="52387"/>
                  </a:lnTo>
                  <a:lnTo>
                    <a:pt x="443103" y="52387"/>
                  </a:lnTo>
                  <a:lnTo>
                    <a:pt x="443103" y="45618"/>
                  </a:lnTo>
                  <a:close/>
                </a:path>
                <a:path w="1898014" h="98425">
                  <a:moveTo>
                    <a:pt x="443103" y="0"/>
                  </a:moveTo>
                  <a:lnTo>
                    <a:pt x="436333" y="0"/>
                  </a:lnTo>
                  <a:lnTo>
                    <a:pt x="436333" y="6769"/>
                  </a:lnTo>
                  <a:lnTo>
                    <a:pt x="443103" y="6769"/>
                  </a:lnTo>
                  <a:lnTo>
                    <a:pt x="443103" y="0"/>
                  </a:lnTo>
                  <a:close/>
                </a:path>
                <a:path w="1898014" h="98425">
                  <a:moveTo>
                    <a:pt x="491553" y="45618"/>
                  </a:moveTo>
                  <a:lnTo>
                    <a:pt x="484784" y="45618"/>
                  </a:lnTo>
                  <a:lnTo>
                    <a:pt x="484784" y="52387"/>
                  </a:lnTo>
                  <a:lnTo>
                    <a:pt x="491553" y="52387"/>
                  </a:lnTo>
                  <a:lnTo>
                    <a:pt x="491553" y="45618"/>
                  </a:lnTo>
                  <a:close/>
                </a:path>
                <a:path w="1898014" h="98425">
                  <a:moveTo>
                    <a:pt x="491553" y="0"/>
                  </a:moveTo>
                  <a:lnTo>
                    <a:pt x="484784" y="0"/>
                  </a:lnTo>
                  <a:lnTo>
                    <a:pt x="484784" y="6769"/>
                  </a:lnTo>
                  <a:lnTo>
                    <a:pt x="491553" y="6769"/>
                  </a:lnTo>
                  <a:lnTo>
                    <a:pt x="491553" y="0"/>
                  </a:lnTo>
                  <a:close/>
                </a:path>
                <a:path w="1898014" h="98425">
                  <a:moveTo>
                    <a:pt x="540054" y="45618"/>
                  </a:moveTo>
                  <a:lnTo>
                    <a:pt x="533273" y="45618"/>
                  </a:lnTo>
                  <a:lnTo>
                    <a:pt x="533273" y="52387"/>
                  </a:lnTo>
                  <a:lnTo>
                    <a:pt x="540054" y="52387"/>
                  </a:lnTo>
                  <a:lnTo>
                    <a:pt x="540054" y="45618"/>
                  </a:lnTo>
                  <a:close/>
                </a:path>
                <a:path w="1898014" h="98425">
                  <a:moveTo>
                    <a:pt x="540054" y="0"/>
                  </a:moveTo>
                  <a:lnTo>
                    <a:pt x="533273" y="0"/>
                  </a:lnTo>
                  <a:lnTo>
                    <a:pt x="533273" y="6769"/>
                  </a:lnTo>
                  <a:lnTo>
                    <a:pt x="540054" y="6769"/>
                  </a:lnTo>
                  <a:lnTo>
                    <a:pt x="540054" y="0"/>
                  </a:lnTo>
                  <a:close/>
                </a:path>
                <a:path w="1898014" h="98425">
                  <a:moveTo>
                    <a:pt x="588543" y="45618"/>
                  </a:moveTo>
                  <a:lnTo>
                    <a:pt x="581774" y="45618"/>
                  </a:lnTo>
                  <a:lnTo>
                    <a:pt x="581774" y="52387"/>
                  </a:lnTo>
                  <a:lnTo>
                    <a:pt x="588543" y="52387"/>
                  </a:lnTo>
                  <a:lnTo>
                    <a:pt x="588543" y="45618"/>
                  </a:lnTo>
                  <a:close/>
                </a:path>
                <a:path w="1898014" h="98425">
                  <a:moveTo>
                    <a:pt x="588543" y="0"/>
                  </a:moveTo>
                  <a:lnTo>
                    <a:pt x="581774" y="0"/>
                  </a:lnTo>
                  <a:lnTo>
                    <a:pt x="581774" y="6769"/>
                  </a:lnTo>
                  <a:lnTo>
                    <a:pt x="588543" y="6769"/>
                  </a:lnTo>
                  <a:lnTo>
                    <a:pt x="588543" y="0"/>
                  </a:lnTo>
                  <a:close/>
                </a:path>
                <a:path w="1898014" h="98425">
                  <a:moveTo>
                    <a:pt x="636993" y="45618"/>
                  </a:moveTo>
                  <a:lnTo>
                    <a:pt x="630224" y="45618"/>
                  </a:lnTo>
                  <a:lnTo>
                    <a:pt x="630224" y="52387"/>
                  </a:lnTo>
                  <a:lnTo>
                    <a:pt x="636993" y="52387"/>
                  </a:lnTo>
                  <a:lnTo>
                    <a:pt x="636993" y="45618"/>
                  </a:lnTo>
                  <a:close/>
                </a:path>
                <a:path w="1898014" h="98425">
                  <a:moveTo>
                    <a:pt x="685482" y="45618"/>
                  </a:moveTo>
                  <a:lnTo>
                    <a:pt x="678713" y="45618"/>
                  </a:lnTo>
                  <a:lnTo>
                    <a:pt x="678713" y="52387"/>
                  </a:lnTo>
                  <a:lnTo>
                    <a:pt x="685482" y="52387"/>
                  </a:lnTo>
                  <a:lnTo>
                    <a:pt x="685482" y="45618"/>
                  </a:lnTo>
                  <a:close/>
                </a:path>
                <a:path w="1898014" h="98425">
                  <a:moveTo>
                    <a:pt x="733958" y="45618"/>
                  </a:moveTo>
                  <a:lnTo>
                    <a:pt x="727202" y="45618"/>
                  </a:lnTo>
                  <a:lnTo>
                    <a:pt x="727202" y="52387"/>
                  </a:lnTo>
                  <a:lnTo>
                    <a:pt x="733958" y="52387"/>
                  </a:lnTo>
                  <a:lnTo>
                    <a:pt x="733958" y="45618"/>
                  </a:lnTo>
                  <a:close/>
                </a:path>
                <a:path w="1898014" h="98425">
                  <a:moveTo>
                    <a:pt x="782459" y="45618"/>
                  </a:moveTo>
                  <a:lnTo>
                    <a:pt x="775690" y="45618"/>
                  </a:lnTo>
                  <a:lnTo>
                    <a:pt x="775690" y="52387"/>
                  </a:lnTo>
                  <a:lnTo>
                    <a:pt x="782459" y="52387"/>
                  </a:lnTo>
                  <a:lnTo>
                    <a:pt x="782459" y="45618"/>
                  </a:lnTo>
                  <a:close/>
                </a:path>
                <a:path w="1898014" h="98425">
                  <a:moveTo>
                    <a:pt x="830910" y="45618"/>
                  </a:moveTo>
                  <a:lnTo>
                    <a:pt x="824141" y="45618"/>
                  </a:lnTo>
                  <a:lnTo>
                    <a:pt x="824141" y="52387"/>
                  </a:lnTo>
                  <a:lnTo>
                    <a:pt x="830910" y="52387"/>
                  </a:lnTo>
                  <a:lnTo>
                    <a:pt x="830910" y="45618"/>
                  </a:lnTo>
                  <a:close/>
                </a:path>
                <a:path w="1898014" h="98425">
                  <a:moveTo>
                    <a:pt x="879411" y="45618"/>
                  </a:moveTo>
                  <a:lnTo>
                    <a:pt x="872642" y="45618"/>
                  </a:lnTo>
                  <a:lnTo>
                    <a:pt x="872642" y="52387"/>
                  </a:lnTo>
                  <a:lnTo>
                    <a:pt x="879411" y="52387"/>
                  </a:lnTo>
                  <a:lnTo>
                    <a:pt x="879411" y="45618"/>
                  </a:lnTo>
                  <a:close/>
                </a:path>
                <a:path w="1898014" h="98425">
                  <a:moveTo>
                    <a:pt x="927887" y="45618"/>
                  </a:moveTo>
                  <a:lnTo>
                    <a:pt x="921118" y="45618"/>
                  </a:lnTo>
                  <a:lnTo>
                    <a:pt x="921118" y="52387"/>
                  </a:lnTo>
                  <a:lnTo>
                    <a:pt x="927887" y="52387"/>
                  </a:lnTo>
                  <a:lnTo>
                    <a:pt x="927887" y="45618"/>
                  </a:lnTo>
                  <a:close/>
                </a:path>
                <a:path w="1898014" h="98425">
                  <a:moveTo>
                    <a:pt x="976376" y="45618"/>
                  </a:moveTo>
                  <a:lnTo>
                    <a:pt x="969606" y="45618"/>
                  </a:lnTo>
                  <a:lnTo>
                    <a:pt x="969606" y="52387"/>
                  </a:lnTo>
                  <a:lnTo>
                    <a:pt x="976376" y="52387"/>
                  </a:lnTo>
                  <a:lnTo>
                    <a:pt x="976376" y="45618"/>
                  </a:lnTo>
                  <a:close/>
                </a:path>
                <a:path w="1898014" h="98425">
                  <a:moveTo>
                    <a:pt x="1024826" y="91274"/>
                  </a:moveTo>
                  <a:lnTo>
                    <a:pt x="1018057" y="91274"/>
                  </a:lnTo>
                  <a:lnTo>
                    <a:pt x="1018057" y="98044"/>
                  </a:lnTo>
                  <a:lnTo>
                    <a:pt x="1024826" y="98044"/>
                  </a:lnTo>
                  <a:lnTo>
                    <a:pt x="1024826" y="91274"/>
                  </a:lnTo>
                  <a:close/>
                </a:path>
                <a:path w="1898014" h="98425">
                  <a:moveTo>
                    <a:pt x="1024826" y="45618"/>
                  </a:moveTo>
                  <a:lnTo>
                    <a:pt x="1018057" y="45618"/>
                  </a:lnTo>
                  <a:lnTo>
                    <a:pt x="1018057" y="52387"/>
                  </a:lnTo>
                  <a:lnTo>
                    <a:pt x="1024826" y="52387"/>
                  </a:lnTo>
                  <a:lnTo>
                    <a:pt x="1024826" y="45618"/>
                  </a:lnTo>
                  <a:close/>
                </a:path>
                <a:path w="1898014" h="98425">
                  <a:moveTo>
                    <a:pt x="1073327" y="91274"/>
                  </a:moveTo>
                  <a:lnTo>
                    <a:pt x="1066558" y="91274"/>
                  </a:lnTo>
                  <a:lnTo>
                    <a:pt x="1066558" y="98044"/>
                  </a:lnTo>
                  <a:lnTo>
                    <a:pt x="1073327" y="98044"/>
                  </a:lnTo>
                  <a:lnTo>
                    <a:pt x="1073327" y="91274"/>
                  </a:lnTo>
                  <a:close/>
                </a:path>
                <a:path w="1898014" h="98425">
                  <a:moveTo>
                    <a:pt x="1073327" y="45618"/>
                  </a:moveTo>
                  <a:lnTo>
                    <a:pt x="1066558" y="45618"/>
                  </a:lnTo>
                  <a:lnTo>
                    <a:pt x="1066558" y="52387"/>
                  </a:lnTo>
                  <a:lnTo>
                    <a:pt x="1073327" y="52387"/>
                  </a:lnTo>
                  <a:lnTo>
                    <a:pt x="1073327" y="45618"/>
                  </a:lnTo>
                  <a:close/>
                </a:path>
                <a:path w="1898014" h="98425">
                  <a:moveTo>
                    <a:pt x="1121816" y="91274"/>
                  </a:moveTo>
                  <a:lnTo>
                    <a:pt x="1115047" y="91274"/>
                  </a:lnTo>
                  <a:lnTo>
                    <a:pt x="1115047" y="98044"/>
                  </a:lnTo>
                  <a:lnTo>
                    <a:pt x="1121816" y="98044"/>
                  </a:lnTo>
                  <a:lnTo>
                    <a:pt x="1121816" y="91274"/>
                  </a:lnTo>
                  <a:close/>
                </a:path>
                <a:path w="1898014" h="98425">
                  <a:moveTo>
                    <a:pt x="1121816" y="45618"/>
                  </a:moveTo>
                  <a:lnTo>
                    <a:pt x="1115047" y="45618"/>
                  </a:lnTo>
                  <a:lnTo>
                    <a:pt x="1115047" y="52387"/>
                  </a:lnTo>
                  <a:lnTo>
                    <a:pt x="1121816" y="52387"/>
                  </a:lnTo>
                  <a:lnTo>
                    <a:pt x="1121816" y="45618"/>
                  </a:lnTo>
                  <a:close/>
                </a:path>
                <a:path w="1898014" h="98425">
                  <a:moveTo>
                    <a:pt x="1170292" y="91274"/>
                  </a:moveTo>
                  <a:lnTo>
                    <a:pt x="1163523" y="91274"/>
                  </a:lnTo>
                  <a:lnTo>
                    <a:pt x="1163523" y="98044"/>
                  </a:lnTo>
                  <a:lnTo>
                    <a:pt x="1170292" y="98044"/>
                  </a:lnTo>
                  <a:lnTo>
                    <a:pt x="1170292" y="91274"/>
                  </a:lnTo>
                  <a:close/>
                </a:path>
                <a:path w="1898014" h="98425">
                  <a:moveTo>
                    <a:pt x="1170292" y="45618"/>
                  </a:moveTo>
                  <a:lnTo>
                    <a:pt x="1163523" y="45618"/>
                  </a:lnTo>
                  <a:lnTo>
                    <a:pt x="1163523" y="52387"/>
                  </a:lnTo>
                  <a:lnTo>
                    <a:pt x="1170292" y="52387"/>
                  </a:lnTo>
                  <a:lnTo>
                    <a:pt x="1170292" y="45618"/>
                  </a:lnTo>
                  <a:close/>
                </a:path>
                <a:path w="1898014" h="98425">
                  <a:moveTo>
                    <a:pt x="1218755" y="91274"/>
                  </a:moveTo>
                  <a:lnTo>
                    <a:pt x="1211999" y="91274"/>
                  </a:lnTo>
                  <a:lnTo>
                    <a:pt x="1211999" y="98044"/>
                  </a:lnTo>
                  <a:lnTo>
                    <a:pt x="1218755" y="98044"/>
                  </a:lnTo>
                  <a:lnTo>
                    <a:pt x="1218755" y="91274"/>
                  </a:lnTo>
                  <a:close/>
                </a:path>
                <a:path w="1898014" h="98425">
                  <a:moveTo>
                    <a:pt x="1218755" y="45618"/>
                  </a:moveTo>
                  <a:lnTo>
                    <a:pt x="1211999" y="45618"/>
                  </a:lnTo>
                  <a:lnTo>
                    <a:pt x="1211999" y="52387"/>
                  </a:lnTo>
                  <a:lnTo>
                    <a:pt x="1218755" y="52387"/>
                  </a:lnTo>
                  <a:lnTo>
                    <a:pt x="1218755" y="45618"/>
                  </a:lnTo>
                  <a:close/>
                </a:path>
                <a:path w="1898014" h="98425">
                  <a:moveTo>
                    <a:pt x="1267244" y="91274"/>
                  </a:moveTo>
                  <a:lnTo>
                    <a:pt x="1260475" y="91274"/>
                  </a:lnTo>
                  <a:lnTo>
                    <a:pt x="1260475" y="98044"/>
                  </a:lnTo>
                  <a:lnTo>
                    <a:pt x="1267244" y="98044"/>
                  </a:lnTo>
                  <a:lnTo>
                    <a:pt x="1267244" y="91274"/>
                  </a:lnTo>
                  <a:close/>
                </a:path>
                <a:path w="1898014" h="98425">
                  <a:moveTo>
                    <a:pt x="1267244" y="45618"/>
                  </a:moveTo>
                  <a:lnTo>
                    <a:pt x="1260475" y="45618"/>
                  </a:lnTo>
                  <a:lnTo>
                    <a:pt x="1260475" y="52387"/>
                  </a:lnTo>
                  <a:lnTo>
                    <a:pt x="1267244" y="52387"/>
                  </a:lnTo>
                  <a:lnTo>
                    <a:pt x="1267244" y="45618"/>
                  </a:lnTo>
                  <a:close/>
                </a:path>
                <a:path w="1898014" h="98425">
                  <a:moveTo>
                    <a:pt x="1315732" y="91274"/>
                  </a:moveTo>
                  <a:lnTo>
                    <a:pt x="1308963" y="91274"/>
                  </a:lnTo>
                  <a:lnTo>
                    <a:pt x="1308963" y="98044"/>
                  </a:lnTo>
                  <a:lnTo>
                    <a:pt x="1315732" y="98044"/>
                  </a:lnTo>
                  <a:lnTo>
                    <a:pt x="1315732" y="91274"/>
                  </a:lnTo>
                  <a:close/>
                </a:path>
                <a:path w="1898014" h="98425">
                  <a:moveTo>
                    <a:pt x="1315732" y="45618"/>
                  </a:moveTo>
                  <a:lnTo>
                    <a:pt x="1308963" y="45618"/>
                  </a:lnTo>
                  <a:lnTo>
                    <a:pt x="1308963" y="52387"/>
                  </a:lnTo>
                  <a:lnTo>
                    <a:pt x="1315732" y="52387"/>
                  </a:lnTo>
                  <a:lnTo>
                    <a:pt x="1315732" y="45618"/>
                  </a:lnTo>
                  <a:close/>
                </a:path>
                <a:path w="1898014" h="98425">
                  <a:moveTo>
                    <a:pt x="1364221" y="91274"/>
                  </a:moveTo>
                  <a:lnTo>
                    <a:pt x="1357464" y="91274"/>
                  </a:lnTo>
                  <a:lnTo>
                    <a:pt x="1357464" y="98044"/>
                  </a:lnTo>
                  <a:lnTo>
                    <a:pt x="1364221" y="98044"/>
                  </a:lnTo>
                  <a:lnTo>
                    <a:pt x="1364221" y="91274"/>
                  </a:lnTo>
                  <a:close/>
                </a:path>
                <a:path w="1898014" h="98425">
                  <a:moveTo>
                    <a:pt x="1364221" y="45618"/>
                  </a:moveTo>
                  <a:lnTo>
                    <a:pt x="1357464" y="45618"/>
                  </a:lnTo>
                  <a:lnTo>
                    <a:pt x="1357464" y="52387"/>
                  </a:lnTo>
                  <a:lnTo>
                    <a:pt x="1364221" y="52387"/>
                  </a:lnTo>
                  <a:lnTo>
                    <a:pt x="1364221" y="45618"/>
                  </a:lnTo>
                  <a:close/>
                </a:path>
                <a:path w="1898014" h="98425">
                  <a:moveTo>
                    <a:pt x="1412684" y="91274"/>
                  </a:moveTo>
                  <a:lnTo>
                    <a:pt x="1405915" y="91274"/>
                  </a:lnTo>
                  <a:lnTo>
                    <a:pt x="1405915" y="98044"/>
                  </a:lnTo>
                  <a:lnTo>
                    <a:pt x="1412684" y="98044"/>
                  </a:lnTo>
                  <a:lnTo>
                    <a:pt x="1412684" y="91274"/>
                  </a:lnTo>
                  <a:close/>
                </a:path>
                <a:path w="1898014" h="98425">
                  <a:moveTo>
                    <a:pt x="1412684" y="45618"/>
                  </a:moveTo>
                  <a:lnTo>
                    <a:pt x="1405915" y="45618"/>
                  </a:lnTo>
                  <a:lnTo>
                    <a:pt x="1405915" y="52387"/>
                  </a:lnTo>
                  <a:lnTo>
                    <a:pt x="1412684" y="52387"/>
                  </a:lnTo>
                  <a:lnTo>
                    <a:pt x="1412684" y="45618"/>
                  </a:lnTo>
                  <a:close/>
                </a:path>
                <a:path w="1898014" h="98425">
                  <a:moveTo>
                    <a:pt x="1461173" y="91274"/>
                  </a:moveTo>
                  <a:lnTo>
                    <a:pt x="1454404" y="91274"/>
                  </a:lnTo>
                  <a:lnTo>
                    <a:pt x="1454404" y="98044"/>
                  </a:lnTo>
                  <a:lnTo>
                    <a:pt x="1461173" y="98044"/>
                  </a:lnTo>
                  <a:lnTo>
                    <a:pt x="1461173" y="91274"/>
                  </a:lnTo>
                  <a:close/>
                </a:path>
                <a:path w="1898014" h="98425">
                  <a:moveTo>
                    <a:pt x="1461173" y="45618"/>
                  </a:moveTo>
                  <a:lnTo>
                    <a:pt x="1454404" y="45618"/>
                  </a:lnTo>
                  <a:lnTo>
                    <a:pt x="1454404" y="52387"/>
                  </a:lnTo>
                  <a:lnTo>
                    <a:pt x="1461173" y="52387"/>
                  </a:lnTo>
                  <a:lnTo>
                    <a:pt x="1461173" y="45618"/>
                  </a:lnTo>
                  <a:close/>
                </a:path>
                <a:path w="1898014" h="98425">
                  <a:moveTo>
                    <a:pt x="1509661" y="91274"/>
                  </a:moveTo>
                  <a:lnTo>
                    <a:pt x="1502879" y="91274"/>
                  </a:lnTo>
                  <a:lnTo>
                    <a:pt x="1502879" y="98044"/>
                  </a:lnTo>
                  <a:lnTo>
                    <a:pt x="1509661" y="98044"/>
                  </a:lnTo>
                  <a:lnTo>
                    <a:pt x="1509661" y="91274"/>
                  </a:lnTo>
                  <a:close/>
                </a:path>
                <a:path w="1898014" h="98425">
                  <a:moveTo>
                    <a:pt x="1509661" y="45618"/>
                  </a:moveTo>
                  <a:lnTo>
                    <a:pt x="1502879" y="45618"/>
                  </a:lnTo>
                  <a:lnTo>
                    <a:pt x="1502879" y="52387"/>
                  </a:lnTo>
                  <a:lnTo>
                    <a:pt x="1509661" y="52387"/>
                  </a:lnTo>
                  <a:lnTo>
                    <a:pt x="1509661" y="45618"/>
                  </a:lnTo>
                  <a:close/>
                </a:path>
                <a:path w="1898014" h="98425">
                  <a:moveTo>
                    <a:pt x="1558150" y="91274"/>
                  </a:moveTo>
                  <a:lnTo>
                    <a:pt x="1551381" y="91274"/>
                  </a:lnTo>
                  <a:lnTo>
                    <a:pt x="1551381" y="98044"/>
                  </a:lnTo>
                  <a:lnTo>
                    <a:pt x="1558150" y="98044"/>
                  </a:lnTo>
                  <a:lnTo>
                    <a:pt x="1558150" y="91274"/>
                  </a:lnTo>
                  <a:close/>
                </a:path>
                <a:path w="1898014" h="98425">
                  <a:moveTo>
                    <a:pt x="1558150" y="45618"/>
                  </a:moveTo>
                  <a:lnTo>
                    <a:pt x="1551381" y="45618"/>
                  </a:lnTo>
                  <a:lnTo>
                    <a:pt x="1551381" y="52387"/>
                  </a:lnTo>
                  <a:lnTo>
                    <a:pt x="1558150" y="52387"/>
                  </a:lnTo>
                  <a:lnTo>
                    <a:pt x="1558150" y="45618"/>
                  </a:lnTo>
                  <a:close/>
                </a:path>
                <a:path w="1898014" h="98425">
                  <a:moveTo>
                    <a:pt x="1606600" y="91274"/>
                  </a:moveTo>
                  <a:lnTo>
                    <a:pt x="1599831" y="91274"/>
                  </a:lnTo>
                  <a:lnTo>
                    <a:pt x="1599831" y="98044"/>
                  </a:lnTo>
                  <a:lnTo>
                    <a:pt x="1606600" y="98044"/>
                  </a:lnTo>
                  <a:lnTo>
                    <a:pt x="1606600" y="91274"/>
                  </a:lnTo>
                  <a:close/>
                </a:path>
                <a:path w="1898014" h="98425">
                  <a:moveTo>
                    <a:pt x="1606600" y="45618"/>
                  </a:moveTo>
                  <a:lnTo>
                    <a:pt x="1599831" y="45618"/>
                  </a:lnTo>
                  <a:lnTo>
                    <a:pt x="1599831" y="52387"/>
                  </a:lnTo>
                  <a:lnTo>
                    <a:pt x="1606600" y="52387"/>
                  </a:lnTo>
                  <a:lnTo>
                    <a:pt x="1606600" y="45618"/>
                  </a:lnTo>
                  <a:close/>
                </a:path>
                <a:path w="1898014" h="98425">
                  <a:moveTo>
                    <a:pt x="1655089" y="91274"/>
                  </a:moveTo>
                  <a:lnTo>
                    <a:pt x="1648320" y="91274"/>
                  </a:lnTo>
                  <a:lnTo>
                    <a:pt x="1648320" y="98044"/>
                  </a:lnTo>
                  <a:lnTo>
                    <a:pt x="1655089" y="98044"/>
                  </a:lnTo>
                  <a:lnTo>
                    <a:pt x="1655089" y="91274"/>
                  </a:lnTo>
                  <a:close/>
                </a:path>
                <a:path w="1898014" h="98425">
                  <a:moveTo>
                    <a:pt x="1655089" y="45618"/>
                  </a:moveTo>
                  <a:lnTo>
                    <a:pt x="1648320" y="45618"/>
                  </a:lnTo>
                  <a:lnTo>
                    <a:pt x="1648320" y="52387"/>
                  </a:lnTo>
                  <a:lnTo>
                    <a:pt x="1655089" y="52387"/>
                  </a:lnTo>
                  <a:lnTo>
                    <a:pt x="1655089" y="45618"/>
                  </a:lnTo>
                  <a:close/>
                </a:path>
                <a:path w="1898014" h="98425">
                  <a:moveTo>
                    <a:pt x="1703578" y="91274"/>
                  </a:moveTo>
                  <a:lnTo>
                    <a:pt x="1696821" y="91274"/>
                  </a:lnTo>
                  <a:lnTo>
                    <a:pt x="1696821" y="98044"/>
                  </a:lnTo>
                  <a:lnTo>
                    <a:pt x="1703578" y="98044"/>
                  </a:lnTo>
                  <a:lnTo>
                    <a:pt x="1703578" y="91274"/>
                  </a:lnTo>
                  <a:close/>
                </a:path>
                <a:path w="1898014" h="98425">
                  <a:moveTo>
                    <a:pt x="1703578" y="45618"/>
                  </a:moveTo>
                  <a:lnTo>
                    <a:pt x="1696821" y="45618"/>
                  </a:lnTo>
                  <a:lnTo>
                    <a:pt x="1696821" y="52387"/>
                  </a:lnTo>
                  <a:lnTo>
                    <a:pt x="1703578" y="52387"/>
                  </a:lnTo>
                  <a:lnTo>
                    <a:pt x="1703578" y="45618"/>
                  </a:lnTo>
                  <a:close/>
                </a:path>
                <a:path w="1898014" h="98425">
                  <a:moveTo>
                    <a:pt x="1752079" y="91274"/>
                  </a:moveTo>
                  <a:lnTo>
                    <a:pt x="1745310" y="91274"/>
                  </a:lnTo>
                  <a:lnTo>
                    <a:pt x="1745310" y="98044"/>
                  </a:lnTo>
                  <a:lnTo>
                    <a:pt x="1752079" y="98044"/>
                  </a:lnTo>
                  <a:lnTo>
                    <a:pt x="1752079" y="91274"/>
                  </a:lnTo>
                  <a:close/>
                </a:path>
                <a:path w="1898014" h="98425">
                  <a:moveTo>
                    <a:pt x="1752079" y="45618"/>
                  </a:moveTo>
                  <a:lnTo>
                    <a:pt x="1745310" y="45618"/>
                  </a:lnTo>
                  <a:lnTo>
                    <a:pt x="1745310" y="52387"/>
                  </a:lnTo>
                  <a:lnTo>
                    <a:pt x="1752079" y="52387"/>
                  </a:lnTo>
                  <a:lnTo>
                    <a:pt x="1752079" y="45618"/>
                  </a:lnTo>
                  <a:close/>
                </a:path>
                <a:path w="1898014" h="98425">
                  <a:moveTo>
                    <a:pt x="1800529" y="91274"/>
                  </a:moveTo>
                  <a:lnTo>
                    <a:pt x="1793760" y="91274"/>
                  </a:lnTo>
                  <a:lnTo>
                    <a:pt x="1793760" y="98044"/>
                  </a:lnTo>
                  <a:lnTo>
                    <a:pt x="1800529" y="98044"/>
                  </a:lnTo>
                  <a:lnTo>
                    <a:pt x="1800529" y="91274"/>
                  </a:lnTo>
                  <a:close/>
                </a:path>
                <a:path w="1898014" h="98425">
                  <a:moveTo>
                    <a:pt x="1800529" y="45618"/>
                  </a:moveTo>
                  <a:lnTo>
                    <a:pt x="1793760" y="45618"/>
                  </a:lnTo>
                  <a:lnTo>
                    <a:pt x="1793760" y="52387"/>
                  </a:lnTo>
                  <a:lnTo>
                    <a:pt x="1800529" y="52387"/>
                  </a:lnTo>
                  <a:lnTo>
                    <a:pt x="1800529" y="45618"/>
                  </a:lnTo>
                  <a:close/>
                </a:path>
                <a:path w="1898014" h="98425">
                  <a:moveTo>
                    <a:pt x="1849005" y="91274"/>
                  </a:moveTo>
                  <a:lnTo>
                    <a:pt x="1842249" y="91274"/>
                  </a:lnTo>
                  <a:lnTo>
                    <a:pt x="1842249" y="98044"/>
                  </a:lnTo>
                  <a:lnTo>
                    <a:pt x="1849005" y="98044"/>
                  </a:lnTo>
                  <a:lnTo>
                    <a:pt x="1849005" y="91274"/>
                  </a:lnTo>
                  <a:close/>
                </a:path>
                <a:path w="1898014" h="98425">
                  <a:moveTo>
                    <a:pt x="1849005" y="45618"/>
                  </a:moveTo>
                  <a:lnTo>
                    <a:pt x="1842249" y="45618"/>
                  </a:lnTo>
                  <a:lnTo>
                    <a:pt x="1842249" y="52387"/>
                  </a:lnTo>
                  <a:lnTo>
                    <a:pt x="1849005" y="52387"/>
                  </a:lnTo>
                  <a:lnTo>
                    <a:pt x="1849005" y="45618"/>
                  </a:lnTo>
                  <a:close/>
                </a:path>
                <a:path w="1898014" h="98425">
                  <a:moveTo>
                    <a:pt x="1897507" y="45618"/>
                  </a:moveTo>
                  <a:lnTo>
                    <a:pt x="1890737" y="45618"/>
                  </a:lnTo>
                  <a:lnTo>
                    <a:pt x="1890737" y="52387"/>
                  </a:lnTo>
                  <a:lnTo>
                    <a:pt x="1897507" y="52387"/>
                  </a:lnTo>
                  <a:lnTo>
                    <a:pt x="1897507" y="45618"/>
                  </a:lnTo>
                  <a:close/>
                </a:path>
              </a:pathLst>
            </a:custGeom>
            <a:solidFill>
              <a:srgbClr val="F4A82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217079" y="797293"/>
              <a:ext cx="1946275" cy="98425"/>
            </a:xfrm>
            <a:custGeom>
              <a:avLst/>
              <a:gdLst/>
              <a:ahLst/>
              <a:cxnLst/>
              <a:rect l="l" t="t" r="r" b="b"/>
              <a:pathLst>
                <a:path w="1946275" h="98425">
                  <a:moveTo>
                    <a:pt x="6769" y="45656"/>
                  </a:moveTo>
                  <a:lnTo>
                    <a:pt x="0" y="45656"/>
                  </a:lnTo>
                  <a:lnTo>
                    <a:pt x="0" y="52425"/>
                  </a:lnTo>
                  <a:lnTo>
                    <a:pt x="6769" y="52425"/>
                  </a:lnTo>
                  <a:lnTo>
                    <a:pt x="6769" y="45656"/>
                  </a:lnTo>
                  <a:close/>
                </a:path>
                <a:path w="1946275" h="98425">
                  <a:moveTo>
                    <a:pt x="6769" y="0"/>
                  </a:moveTo>
                  <a:lnTo>
                    <a:pt x="0" y="0"/>
                  </a:lnTo>
                  <a:lnTo>
                    <a:pt x="0" y="6769"/>
                  </a:lnTo>
                  <a:lnTo>
                    <a:pt x="6769" y="6769"/>
                  </a:lnTo>
                  <a:lnTo>
                    <a:pt x="6769" y="0"/>
                  </a:lnTo>
                  <a:close/>
                </a:path>
                <a:path w="1946275" h="98425">
                  <a:moveTo>
                    <a:pt x="55257" y="45656"/>
                  </a:moveTo>
                  <a:lnTo>
                    <a:pt x="48475" y="45656"/>
                  </a:lnTo>
                  <a:lnTo>
                    <a:pt x="48475" y="52425"/>
                  </a:lnTo>
                  <a:lnTo>
                    <a:pt x="55257" y="52425"/>
                  </a:lnTo>
                  <a:lnTo>
                    <a:pt x="55257" y="45656"/>
                  </a:lnTo>
                  <a:close/>
                </a:path>
                <a:path w="1946275" h="98425">
                  <a:moveTo>
                    <a:pt x="55257" y="0"/>
                  </a:moveTo>
                  <a:lnTo>
                    <a:pt x="48475" y="0"/>
                  </a:lnTo>
                  <a:lnTo>
                    <a:pt x="48475" y="6769"/>
                  </a:lnTo>
                  <a:lnTo>
                    <a:pt x="55257" y="6769"/>
                  </a:lnTo>
                  <a:lnTo>
                    <a:pt x="55257" y="0"/>
                  </a:lnTo>
                  <a:close/>
                </a:path>
                <a:path w="1946275" h="98425">
                  <a:moveTo>
                    <a:pt x="103708" y="45656"/>
                  </a:moveTo>
                  <a:lnTo>
                    <a:pt x="96951" y="45656"/>
                  </a:lnTo>
                  <a:lnTo>
                    <a:pt x="96951" y="52425"/>
                  </a:lnTo>
                  <a:lnTo>
                    <a:pt x="103708" y="52425"/>
                  </a:lnTo>
                  <a:lnTo>
                    <a:pt x="103708" y="45656"/>
                  </a:lnTo>
                  <a:close/>
                </a:path>
                <a:path w="1946275" h="98425">
                  <a:moveTo>
                    <a:pt x="152196" y="45656"/>
                  </a:moveTo>
                  <a:lnTo>
                    <a:pt x="145427" y="45656"/>
                  </a:lnTo>
                  <a:lnTo>
                    <a:pt x="145427" y="52425"/>
                  </a:lnTo>
                  <a:lnTo>
                    <a:pt x="152196" y="52425"/>
                  </a:lnTo>
                  <a:lnTo>
                    <a:pt x="152196" y="45656"/>
                  </a:lnTo>
                  <a:close/>
                </a:path>
                <a:path w="1946275" h="98425">
                  <a:moveTo>
                    <a:pt x="200685" y="45656"/>
                  </a:moveTo>
                  <a:lnTo>
                    <a:pt x="193916" y="45656"/>
                  </a:lnTo>
                  <a:lnTo>
                    <a:pt x="193916" y="52425"/>
                  </a:lnTo>
                  <a:lnTo>
                    <a:pt x="200685" y="52425"/>
                  </a:lnTo>
                  <a:lnTo>
                    <a:pt x="200685" y="45656"/>
                  </a:lnTo>
                  <a:close/>
                </a:path>
                <a:path w="1946275" h="98425">
                  <a:moveTo>
                    <a:pt x="249174" y="45656"/>
                  </a:moveTo>
                  <a:lnTo>
                    <a:pt x="242417" y="45656"/>
                  </a:lnTo>
                  <a:lnTo>
                    <a:pt x="242417" y="52425"/>
                  </a:lnTo>
                  <a:lnTo>
                    <a:pt x="249174" y="52425"/>
                  </a:lnTo>
                  <a:lnTo>
                    <a:pt x="249174" y="45656"/>
                  </a:lnTo>
                  <a:close/>
                </a:path>
                <a:path w="1946275" h="98425">
                  <a:moveTo>
                    <a:pt x="297637" y="45656"/>
                  </a:moveTo>
                  <a:lnTo>
                    <a:pt x="290868" y="45656"/>
                  </a:lnTo>
                  <a:lnTo>
                    <a:pt x="290868" y="52425"/>
                  </a:lnTo>
                  <a:lnTo>
                    <a:pt x="297637" y="52425"/>
                  </a:lnTo>
                  <a:lnTo>
                    <a:pt x="297637" y="45656"/>
                  </a:lnTo>
                  <a:close/>
                </a:path>
                <a:path w="1946275" h="98425">
                  <a:moveTo>
                    <a:pt x="346125" y="45656"/>
                  </a:moveTo>
                  <a:lnTo>
                    <a:pt x="339356" y="45656"/>
                  </a:lnTo>
                  <a:lnTo>
                    <a:pt x="339356" y="52425"/>
                  </a:lnTo>
                  <a:lnTo>
                    <a:pt x="346125" y="52425"/>
                  </a:lnTo>
                  <a:lnTo>
                    <a:pt x="346125" y="45656"/>
                  </a:lnTo>
                  <a:close/>
                </a:path>
                <a:path w="1946275" h="98425">
                  <a:moveTo>
                    <a:pt x="394614" y="45656"/>
                  </a:moveTo>
                  <a:lnTo>
                    <a:pt x="387845" y="45656"/>
                  </a:lnTo>
                  <a:lnTo>
                    <a:pt x="387845" y="52425"/>
                  </a:lnTo>
                  <a:lnTo>
                    <a:pt x="394614" y="52425"/>
                  </a:lnTo>
                  <a:lnTo>
                    <a:pt x="394614" y="45656"/>
                  </a:lnTo>
                  <a:close/>
                </a:path>
                <a:path w="1946275" h="98425">
                  <a:moveTo>
                    <a:pt x="443103" y="45656"/>
                  </a:moveTo>
                  <a:lnTo>
                    <a:pt x="436333" y="45656"/>
                  </a:lnTo>
                  <a:lnTo>
                    <a:pt x="436333" y="52425"/>
                  </a:lnTo>
                  <a:lnTo>
                    <a:pt x="443103" y="52425"/>
                  </a:lnTo>
                  <a:lnTo>
                    <a:pt x="443103" y="45656"/>
                  </a:lnTo>
                  <a:close/>
                </a:path>
                <a:path w="1946275" h="98425">
                  <a:moveTo>
                    <a:pt x="491553" y="45656"/>
                  </a:moveTo>
                  <a:lnTo>
                    <a:pt x="484784" y="45656"/>
                  </a:lnTo>
                  <a:lnTo>
                    <a:pt x="484784" y="52425"/>
                  </a:lnTo>
                  <a:lnTo>
                    <a:pt x="491553" y="52425"/>
                  </a:lnTo>
                  <a:lnTo>
                    <a:pt x="491553" y="45656"/>
                  </a:lnTo>
                  <a:close/>
                </a:path>
                <a:path w="1946275" h="98425">
                  <a:moveTo>
                    <a:pt x="540054" y="45656"/>
                  </a:moveTo>
                  <a:lnTo>
                    <a:pt x="533273" y="45656"/>
                  </a:lnTo>
                  <a:lnTo>
                    <a:pt x="533273" y="52425"/>
                  </a:lnTo>
                  <a:lnTo>
                    <a:pt x="540054" y="52425"/>
                  </a:lnTo>
                  <a:lnTo>
                    <a:pt x="540054" y="45656"/>
                  </a:lnTo>
                  <a:close/>
                </a:path>
                <a:path w="1946275" h="98425">
                  <a:moveTo>
                    <a:pt x="588543" y="91287"/>
                  </a:moveTo>
                  <a:lnTo>
                    <a:pt x="581774" y="91287"/>
                  </a:lnTo>
                  <a:lnTo>
                    <a:pt x="581774" y="98056"/>
                  </a:lnTo>
                  <a:lnTo>
                    <a:pt x="588543" y="98056"/>
                  </a:lnTo>
                  <a:lnTo>
                    <a:pt x="588543" y="91287"/>
                  </a:lnTo>
                  <a:close/>
                </a:path>
                <a:path w="1946275" h="98425">
                  <a:moveTo>
                    <a:pt x="588543" y="45656"/>
                  </a:moveTo>
                  <a:lnTo>
                    <a:pt x="581774" y="45656"/>
                  </a:lnTo>
                  <a:lnTo>
                    <a:pt x="581774" y="52425"/>
                  </a:lnTo>
                  <a:lnTo>
                    <a:pt x="588543" y="52425"/>
                  </a:lnTo>
                  <a:lnTo>
                    <a:pt x="588543" y="45656"/>
                  </a:lnTo>
                  <a:close/>
                </a:path>
                <a:path w="1946275" h="98425">
                  <a:moveTo>
                    <a:pt x="636993" y="91287"/>
                  </a:moveTo>
                  <a:lnTo>
                    <a:pt x="630224" y="91287"/>
                  </a:lnTo>
                  <a:lnTo>
                    <a:pt x="630224" y="98056"/>
                  </a:lnTo>
                  <a:lnTo>
                    <a:pt x="636993" y="98056"/>
                  </a:lnTo>
                  <a:lnTo>
                    <a:pt x="636993" y="91287"/>
                  </a:lnTo>
                  <a:close/>
                </a:path>
                <a:path w="1946275" h="98425">
                  <a:moveTo>
                    <a:pt x="636993" y="45656"/>
                  </a:moveTo>
                  <a:lnTo>
                    <a:pt x="630224" y="45656"/>
                  </a:lnTo>
                  <a:lnTo>
                    <a:pt x="630224" y="52425"/>
                  </a:lnTo>
                  <a:lnTo>
                    <a:pt x="636993" y="52425"/>
                  </a:lnTo>
                  <a:lnTo>
                    <a:pt x="636993" y="45656"/>
                  </a:lnTo>
                  <a:close/>
                </a:path>
                <a:path w="1946275" h="98425">
                  <a:moveTo>
                    <a:pt x="685482" y="91287"/>
                  </a:moveTo>
                  <a:lnTo>
                    <a:pt x="678713" y="91287"/>
                  </a:lnTo>
                  <a:lnTo>
                    <a:pt x="678713" y="98056"/>
                  </a:lnTo>
                  <a:lnTo>
                    <a:pt x="685482" y="98056"/>
                  </a:lnTo>
                  <a:lnTo>
                    <a:pt x="685482" y="91287"/>
                  </a:lnTo>
                  <a:close/>
                </a:path>
                <a:path w="1946275" h="98425">
                  <a:moveTo>
                    <a:pt x="685482" y="45656"/>
                  </a:moveTo>
                  <a:lnTo>
                    <a:pt x="678713" y="45656"/>
                  </a:lnTo>
                  <a:lnTo>
                    <a:pt x="678713" y="52425"/>
                  </a:lnTo>
                  <a:lnTo>
                    <a:pt x="685482" y="52425"/>
                  </a:lnTo>
                  <a:lnTo>
                    <a:pt x="685482" y="45656"/>
                  </a:lnTo>
                  <a:close/>
                </a:path>
                <a:path w="1946275" h="98425">
                  <a:moveTo>
                    <a:pt x="733958" y="91287"/>
                  </a:moveTo>
                  <a:lnTo>
                    <a:pt x="727202" y="91287"/>
                  </a:lnTo>
                  <a:lnTo>
                    <a:pt x="727202" y="98056"/>
                  </a:lnTo>
                  <a:lnTo>
                    <a:pt x="733958" y="98056"/>
                  </a:lnTo>
                  <a:lnTo>
                    <a:pt x="733958" y="91287"/>
                  </a:lnTo>
                  <a:close/>
                </a:path>
                <a:path w="1946275" h="98425">
                  <a:moveTo>
                    <a:pt x="733958" y="45656"/>
                  </a:moveTo>
                  <a:lnTo>
                    <a:pt x="727202" y="45656"/>
                  </a:lnTo>
                  <a:lnTo>
                    <a:pt x="727202" y="52425"/>
                  </a:lnTo>
                  <a:lnTo>
                    <a:pt x="733958" y="52425"/>
                  </a:lnTo>
                  <a:lnTo>
                    <a:pt x="733958" y="45656"/>
                  </a:lnTo>
                  <a:close/>
                </a:path>
                <a:path w="1946275" h="98425">
                  <a:moveTo>
                    <a:pt x="782459" y="91287"/>
                  </a:moveTo>
                  <a:lnTo>
                    <a:pt x="775690" y="91287"/>
                  </a:lnTo>
                  <a:lnTo>
                    <a:pt x="775690" y="98056"/>
                  </a:lnTo>
                  <a:lnTo>
                    <a:pt x="782459" y="98056"/>
                  </a:lnTo>
                  <a:lnTo>
                    <a:pt x="782459" y="91287"/>
                  </a:lnTo>
                  <a:close/>
                </a:path>
                <a:path w="1946275" h="98425">
                  <a:moveTo>
                    <a:pt x="782459" y="45656"/>
                  </a:moveTo>
                  <a:lnTo>
                    <a:pt x="775690" y="45656"/>
                  </a:lnTo>
                  <a:lnTo>
                    <a:pt x="775690" y="52425"/>
                  </a:lnTo>
                  <a:lnTo>
                    <a:pt x="782459" y="52425"/>
                  </a:lnTo>
                  <a:lnTo>
                    <a:pt x="782459" y="45656"/>
                  </a:lnTo>
                  <a:close/>
                </a:path>
                <a:path w="1946275" h="98425">
                  <a:moveTo>
                    <a:pt x="830910" y="91287"/>
                  </a:moveTo>
                  <a:lnTo>
                    <a:pt x="824141" y="91287"/>
                  </a:lnTo>
                  <a:lnTo>
                    <a:pt x="824141" y="98056"/>
                  </a:lnTo>
                  <a:lnTo>
                    <a:pt x="830910" y="98056"/>
                  </a:lnTo>
                  <a:lnTo>
                    <a:pt x="830910" y="91287"/>
                  </a:lnTo>
                  <a:close/>
                </a:path>
                <a:path w="1946275" h="98425">
                  <a:moveTo>
                    <a:pt x="830910" y="45656"/>
                  </a:moveTo>
                  <a:lnTo>
                    <a:pt x="824141" y="45656"/>
                  </a:lnTo>
                  <a:lnTo>
                    <a:pt x="824141" y="52425"/>
                  </a:lnTo>
                  <a:lnTo>
                    <a:pt x="830910" y="52425"/>
                  </a:lnTo>
                  <a:lnTo>
                    <a:pt x="830910" y="45656"/>
                  </a:lnTo>
                  <a:close/>
                </a:path>
                <a:path w="1946275" h="98425">
                  <a:moveTo>
                    <a:pt x="879411" y="91287"/>
                  </a:moveTo>
                  <a:lnTo>
                    <a:pt x="872642" y="91287"/>
                  </a:lnTo>
                  <a:lnTo>
                    <a:pt x="872642" y="98056"/>
                  </a:lnTo>
                  <a:lnTo>
                    <a:pt x="879411" y="98056"/>
                  </a:lnTo>
                  <a:lnTo>
                    <a:pt x="879411" y="91287"/>
                  </a:lnTo>
                  <a:close/>
                </a:path>
                <a:path w="1946275" h="98425">
                  <a:moveTo>
                    <a:pt x="879411" y="45656"/>
                  </a:moveTo>
                  <a:lnTo>
                    <a:pt x="872642" y="45656"/>
                  </a:lnTo>
                  <a:lnTo>
                    <a:pt x="872642" y="52425"/>
                  </a:lnTo>
                  <a:lnTo>
                    <a:pt x="879411" y="52425"/>
                  </a:lnTo>
                  <a:lnTo>
                    <a:pt x="879411" y="45656"/>
                  </a:lnTo>
                  <a:close/>
                </a:path>
                <a:path w="1946275" h="98425">
                  <a:moveTo>
                    <a:pt x="927887" y="91287"/>
                  </a:moveTo>
                  <a:lnTo>
                    <a:pt x="921118" y="91287"/>
                  </a:lnTo>
                  <a:lnTo>
                    <a:pt x="921118" y="98056"/>
                  </a:lnTo>
                  <a:lnTo>
                    <a:pt x="927887" y="98056"/>
                  </a:lnTo>
                  <a:lnTo>
                    <a:pt x="927887" y="91287"/>
                  </a:lnTo>
                  <a:close/>
                </a:path>
                <a:path w="1946275" h="98425">
                  <a:moveTo>
                    <a:pt x="927887" y="45656"/>
                  </a:moveTo>
                  <a:lnTo>
                    <a:pt x="921118" y="45656"/>
                  </a:lnTo>
                  <a:lnTo>
                    <a:pt x="921118" y="52425"/>
                  </a:lnTo>
                  <a:lnTo>
                    <a:pt x="927887" y="52425"/>
                  </a:lnTo>
                  <a:lnTo>
                    <a:pt x="927887" y="45656"/>
                  </a:lnTo>
                  <a:close/>
                </a:path>
                <a:path w="1946275" h="98425">
                  <a:moveTo>
                    <a:pt x="976376" y="91287"/>
                  </a:moveTo>
                  <a:lnTo>
                    <a:pt x="969606" y="91287"/>
                  </a:lnTo>
                  <a:lnTo>
                    <a:pt x="969606" y="98056"/>
                  </a:lnTo>
                  <a:lnTo>
                    <a:pt x="976376" y="98056"/>
                  </a:lnTo>
                  <a:lnTo>
                    <a:pt x="976376" y="91287"/>
                  </a:lnTo>
                  <a:close/>
                </a:path>
                <a:path w="1946275" h="98425">
                  <a:moveTo>
                    <a:pt x="976376" y="45656"/>
                  </a:moveTo>
                  <a:lnTo>
                    <a:pt x="969606" y="45656"/>
                  </a:lnTo>
                  <a:lnTo>
                    <a:pt x="969606" y="52425"/>
                  </a:lnTo>
                  <a:lnTo>
                    <a:pt x="976376" y="52425"/>
                  </a:lnTo>
                  <a:lnTo>
                    <a:pt x="976376" y="45656"/>
                  </a:lnTo>
                  <a:close/>
                </a:path>
                <a:path w="1946275" h="98425">
                  <a:moveTo>
                    <a:pt x="1024826" y="91287"/>
                  </a:moveTo>
                  <a:lnTo>
                    <a:pt x="1018057" y="91287"/>
                  </a:lnTo>
                  <a:lnTo>
                    <a:pt x="1018057" y="98056"/>
                  </a:lnTo>
                  <a:lnTo>
                    <a:pt x="1024826" y="98056"/>
                  </a:lnTo>
                  <a:lnTo>
                    <a:pt x="1024826" y="91287"/>
                  </a:lnTo>
                  <a:close/>
                </a:path>
                <a:path w="1946275" h="98425">
                  <a:moveTo>
                    <a:pt x="1024826" y="45656"/>
                  </a:moveTo>
                  <a:lnTo>
                    <a:pt x="1018057" y="45656"/>
                  </a:lnTo>
                  <a:lnTo>
                    <a:pt x="1018057" y="52425"/>
                  </a:lnTo>
                  <a:lnTo>
                    <a:pt x="1024826" y="52425"/>
                  </a:lnTo>
                  <a:lnTo>
                    <a:pt x="1024826" y="45656"/>
                  </a:lnTo>
                  <a:close/>
                </a:path>
                <a:path w="1946275" h="98425">
                  <a:moveTo>
                    <a:pt x="1073327" y="91287"/>
                  </a:moveTo>
                  <a:lnTo>
                    <a:pt x="1066558" y="91287"/>
                  </a:lnTo>
                  <a:lnTo>
                    <a:pt x="1066558" y="98056"/>
                  </a:lnTo>
                  <a:lnTo>
                    <a:pt x="1073327" y="98056"/>
                  </a:lnTo>
                  <a:lnTo>
                    <a:pt x="1073327" y="91287"/>
                  </a:lnTo>
                  <a:close/>
                </a:path>
                <a:path w="1946275" h="98425">
                  <a:moveTo>
                    <a:pt x="1073327" y="45656"/>
                  </a:moveTo>
                  <a:lnTo>
                    <a:pt x="1066558" y="45656"/>
                  </a:lnTo>
                  <a:lnTo>
                    <a:pt x="1066558" y="52425"/>
                  </a:lnTo>
                  <a:lnTo>
                    <a:pt x="1073327" y="52425"/>
                  </a:lnTo>
                  <a:lnTo>
                    <a:pt x="1073327" y="45656"/>
                  </a:lnTo>
                  <a:close/>
                </a:path>
                <a:path w="1946275" h="98425">
                  <a:moveTo>
                    <a:pt x="1121816" y="91287"/>
                  </a:moveTo>
                  <a:lnTo>
                    <a:pt x="1115047" y="91287"/>
                  </a:lnTo>
                  <a:lnTo>
                    <a:pt x="1115047" y="98056"/>
                  </a:lnTo>
                  <a:lnTo>
                    <a:pt x="1121816" y="98056"/>
                  </a:lnTo>
                  <a:lnTo>
                    <a:pt x="1121816" y="91287"/>
                  </a:lnTo>
                  <a:close/>
                </a:path>
                <a:path w="1946275" h="98425">
                  <a:moveTo>
                    <a:pt x="1121816" y="45656"/>
                  </a:moveTo>
                  <a:lnTo>
                    <a:pt x="1115047" y="45656"/>
                  </a:lnTo>
                  <a:lnTo>
                    <a:pt x="1115047" y="52425"/>
                  </a:lnTo>
                  <a:lnTo>
                    <a:pt x="1121816" y="52425"/>
                  </a:lnTo>
                  <a:lnTo>
                    <a:pt x="1121816" y="45656"/>
                  </a:lnTo>
                  <a:close/>
                </a:path>
                <a:path w="1946275" h="98425">
                  <a:moveTo>
                    <a:pt x="1170292" y="91287"/>
                  </a:moveTo>
                  <a:lnTo>
                    <a:pt x="1163523" y="91287"/>
                  </a:lnTo>
                  <a:lnTo>
                    <a:pt x="1163523" y="98056"/>
                  </a:lnTo>
                  <a:lnTo>
                    <a:pt x="1170292" y="98056"/>
                  </a:lnTo>
                  <a:lnTo>
                    <a:pt x="1170292" y="91287"/>
                  </a:lnTo>
                  <a:close/>
                </a:path>
                <a:path w="1946275" h="98425">
                  <a:moveTo>
                    <a:pt x="1170292" y="45656"/>
                  </a:moveTo>
                  <a:lnTo>
                    <a:pt x="1163523" y="45656"/>
                  </a:lnTo>
                  <a:lnTo>
                    <a:pt x="1163523" y="52425"/>
                  </a:lnTo>
                  <a:lnTo>
                    <a:pt x="1170292" y="52425"/>
                  </a:lnTo>
                  <a:lnTo>
                    <a:pt x="1170292" y="45656"/>
                  </a:lnTo>
                  <a:close/>
                </a:path>
                <a:path w="1946275" h="98425">
                  <a:moveTo>
                    <a:pt x="1218755" y="91287"/>
                  </a:moveTo>
                  <a:lnTo>
                    <a:pt x="1211999" y="91287"/>
                  </a:lnTo>
                  <a:lnTo>
                    <a:pt x="1211999" y="98056"/>
                  </a:lnTo>
                  <a:lnTo>
                    <a:pt x="1218755" y="98056"/>
                  </a:lnTo>
                  <a:lnTo>
                    <a:pt x="1218755" y="91287"/>
                  </a:lnTo>
                  <a:close/>
                </a:path>
                <a:path w="1946275" h="98425">
                  <a:moveTo>
                    <a:pt x="1218755" y="45656"/>
                  </a:moveTo>
                  <a:lnTo>
                    <a:pt x="1211999" y="45656"/>
                  </a:lnTo>
                  <a:lnTo>
                    <a:pt x="1211999" y="52425"/>
                  </a:lnTo>
                  <a:lnTo>
                    <a:pt x="1218755" y="52425"/>
                  </a:lnTo>
                  <a:lnTo>
                    <a:pt x="1218755" y="45656"/>
                  </a:lnTo>
                  <a:close/>
                </a:path>
                <a:path w="1946275" h="98425">
                  <a:moveTo>
                    <a:pt x="1267244" y="91287"/>
                  </a:moveTo>
                  <a:lnTo>
                    <a:pt x="1260475" y="91287"/>
                  </a:lnTo>
                  <a:lnTo>
                    <a:pt x="1260475" y="98056"/>
                  </a:lnTo>
                  <a:lnTo>
                    <a:pt x="1267244" y="98056"/>
                  </a:lnTo>
                  <a:lnTo>
                    <a:pt x="1267244" y="91287"/>
                  </a:lnTo>
                  <a:close/>
                </a:path>
                <a:path w="1946275" h="98425">
                  <a:moveTo>
                    <a:pt x="1267244" y="45656"/>
                  </a:moveTo>
                  <a:lnTo>
                    <a:pt x="1260475" y="45656"/>
                  </a:lnTo>
                  <a:lnTo>
                    <a:pt x="1260475" y="52425"/>
                  </a:lnTo>
                  <a:lnTo>
                    <a:pt x="1267244" y="52425"/>
                  </a:lnTo>
                  <a:lnTo>
                    <a:pt x="1267244" y="45656"/>
                  </a:lnTo>
                  <a:close/>
                </a:path>
                <a:path w="1946275" h="98425">
                  <a:moveTo>
                    <a:pt x="1315732" y="91287"/>
                  </a:moveTo>
                  <a:lnTo>
                    <a:pt x="1308963" y="91287"/>
                  </a:lnTo>
                  <a:lnTo>
                    <a:pt x="1308963" y="98056"/>
                  </a:lnTo>
                  <a:lnTo>
                    <a:pt x="1315732" y="98056"/>
                  </a:lnTo>
                  <a:lnTo>
                    <a:pt x="1315732" y="91287"/>
                  </a:lnTo>
                  <a:close/>
                </a:path>
                <a:path w="1946275" h="98425">
                  <a:moveTo>
                    <a:pt x="1315732" y="45656"/>
                  </a:moveTo>
                  <a:lnTo>
                    <a:pt x="1308963" y="45656"/>
                  </a:lnTo>
                  <a:lnTo>
                    <a:pt x="1308963" y="52425"/>
                  </a:lnTo>
                  <a:lnTo>
                    <a:pt x="1315732" y="52425"/>
                  </a:lnTo>
                  <a:lnTo>
                    <a:pt x="1315732" y="45656"/>
                  </a:lnTo>
                  <a:close/>
                </a:path>
                <a:path w="1946275" h="98425">
                  <a:moveTo>
                    <a:pt x="1364221" y="91287"/>
                  </a:moveTo>
                  <a:lnTo>
                    <a:pt x="1357464" y="91287"/>
                  </a:lnTo>
                  <a:lnTo>
                    <a:pt x="1357464" y="98056"/>
                  </a:lnTo>
                  <a:lnTo>
                    <a:pt x="1364221" y="98056"/>
                  </a:lnTo>
                  <a:lnTo>
                    <a:pt x="1364221" y="91287"/>
                  </a:lnTo>
                  <a:close/>
                </a:path>
                <a:path w="1946275" h="98425">
                  <a:moveTo>
                    <a:pt x="1364221" y="45656"/>
                  </a:moveTo>
                  <a:lnTo>
                    <a:pt x="1357464" y="45656"/>
                  </a:lnTo>
                  <a:lnTo>
                    <a:pt x="1357464" y="52425"/>
                  </a:lnTo>
                  <a:lnTo>
                    <a:pt x="1364221" y="52425"/>
                  </a:lnTo>
                  <a:lnTo>
                    <a:pt x="1364221" y="45656"/>
                  </a:lnTo>
                  <a:close/>
                </a:path>
                <a:path w="1946275" h="98425">
                  <a:moveTo>
                    <a:pt x="1412684" y="91287"/>
                  </a:moveTo>
                  <a:lnTo>
                    <a:pt x="1405915" y="91287"/>
                  </a:lnTo>
                  <a:lnTo>
                    <a:pt x="1405915" y="98056"/>
                  </a:lnTo>
                  <a:lnTo>
                    <a:pt x="1412684" y="98056"/>
                  </a:lnTo>
                  <a:lnTo>
                    <a:pt x="1412684" y="91287"/>
                  </a:lnTo>
                  <a:close/>
                </a:path>
                <a:path w="1946275" h="98425">
                  <a:moveTo>
                    <a:pt x="1412684" y="45656"/>
                  </a:moveTo>
                  <a:lnTo>
                    <a:pt x="1405915" y="45656"/>
                  </a:lnTo>
                  <a:lnTo>
                    <a:pt x="1405915" y="52425"/>
                  </a:lnTo>
                  <a:lnTo>
                    <a:pt x="1412684" y="52425"/>
                  </a:lnTo>
                  <a:lnTo>
                    <a:pt x="1412684" y="45656"/>
                  </a:lnTo>
                  <a:close/>
                </a:path>
                <a:path w="1946275" h="98425">
                  <a:moveTo>
                    <a:pt x="1461173" y="91287"/>
                  </a:moveTo>
                  <a:lnTo>
                    <a:pt x="1454404" y="91287"/>
                  </a:lnTo>
                  <a:lnTo>
                    <a:pt x="1454404" y="98056"/>
                  </a:lnTo>
                  <a:lnTo>
                    <a:pt x="1461173" y="98056"/>
                  </a:lnTo>
                  <a:lnTo>
                    <a:pt x="1461173" y="91287"/>
                  </a:lnTo>
                  <a:close/>
                </a:path>
                <a:path w="1946275" h="98425">
                  <a:moveTo>
                    <a:pt x="1461173" y="45656"/>
                  </a:moveTo>
                  <a:lnTo>
                    <a:pt x="1454404" y="45656"/>
                  </a:lnTo>
                  <a:lnTo>
                    <a:pt x="1454404" y="52425"/>
                  </a:lnTo>
                  <a:lnTo>
                    <a:pt x="1461173" y="52425"/>
                  </a:lnTo>
                  <a:lnTo>
                    <a:pt x="1461173" y="45656"/>
                  </a:lnTo>
                  <a:close/>
                </a:path>
                <a:path w="1946275" h="98425">
                  <a:moveTo>
                    <a:pt x="1509661" y="91287"/>
                  </a:moveTo>
                  <a:lnTo>
                    <a:pt x="1502879" y="91287"/>
                  </a:lnTo>
                  <a:lnTo>
                    <a:pt x="1502879" y="98056"/>
                  </a:lnTo>
                  <a:lnTo>
                    <a:pt x="1509661" y="98056"/>
                  </a:lnTo>
                  <a:lnTo>
                    <a:pt x="1509661" y="91287"/>
                  </a:lnTo>
                  <a:close/>
                </a:path>
                <a:path w="1946275" h="98425">
                  <a:moveTo>
                    <a:pt x="1509661" y="45656"/>
                  </a:moveTo>
                  <a:lnTo>
                    <a:pt x="1502879" y="45656"/>
                  </a:lnTo>
                  <a:lnTo>
                    <a:pt x="1502879" y="52425"/>
                  </a:lnTo>
                  <a:lnTo>
                    <a:pt x="1509661" y="52425"/>
                  </a:lnTo>
                  <a:lnTo>
                    <a:pt x="1509661" y="45656"/>
                  </a:lnTo>
                  <a:close/>
                </a:path>
                <a:path w="1946275" h="98425">
                  <a:moveTo>
                    <a:pt x="1558150" y="91287"/>
                  </a:moveTo>
                  <a:lnTo>
                    <a:pt x="1551381" y="91287"/>
                  </a:lnTo>
                  <a:lnTo>
                    <a:pt x="1551381" y="98056"/>
                  </a:lnTo>
                  <a:lnTo>
                    <a:pt x="1558150" y="98056"/>
                  </a:lnTo>
                  <a:lnTo>
                    <a:pt x="1558150" y="91287"/>
                  </a:lnTo>
                  <a:close/>
                </a:path>
                <a:path w="1946275" h="98425">
                  <a:moveTo>
                    <a:pt x="1558150" y="45656"/>
                  </a:moveTo>
                  <a:lnTo>
                    <a:pt x="1551381" y="45656"/>
                  </a:lnTo>
                  <a:lnTo>
                    <a:pt x="1551381" y="52425"/>
                  </a:lnTo>
                  <a:lnTo>
                    <a:pt x="1558150" y="52425"/>
                  </a:lnTo>
                  <a:lnTo>
                    <a:pt x="1558150" y="45656"/>
                  </a:lnTo>
                  <a:close/>
                </a:path>
                <a:path w="1946275" h="98425">
                  <a:moveTo>
                    <a:pt x="1606600" y="91287"/>
                  </a:moveTo>
                  <a:lnTo>
                    <a:pt x="1599831" y="91287"/>
                  </a:lnTo>
                  <a:lnTo>
                    <a:pt x="1599831" y="98056"/>
                  </a:lnTo>
                  <a:lnTo>
                    <a:pt x="1606600" y="98056"/>
                  </a:lnTo>
                  <a:lnTo>
                    <a:pt x="1606600" y="91287"/>
                  </a:lnTo>
                  <a:close/>
                </a:path>
                <a:path w="1946275" h="98425">
                  <a:moveTo>
                    <a:pt x="1606600" y="45656"/>
                  </a:moveTo>
                  <a:lnTo>
                    <a:pt x="1599831" y="45656"/>
                  </a:lnTo>
                  <a:lnTo>
                    <a:pt x="1599831" y="52425"/>
                  </a:lnTo>
                  <a:lnTo>
                    <a:pt x="1606600" y="52425"/>
                  </a:lnTo>
                  <a:lnTo>
                    <a:pt x="1606600" y="45656"/>
                  </a:lnTo>
                  <a:close/>
                </a:path>
                <a:path w="1946275" h="98425">
                  <a:moveTo>
                    <a:pt x="1655089" y="91287"/>
                  </a:moveTo>
                  <a:lnTo>
                    <a:pt x="1648320" y="91287"/>
                  </a:lnTo>
                  <a:lnTo>
                    <a:pt x="1648320" y="98056"/>
                  </a:lnTo>
                  <a:lnTo>
                    <a:pt x="1655089" y="98056"/>
                  </a:lnTo>
                  <a:lnTo>
                    <a:pt x="1655089" y="91287"/>
                  </a:lnTo>
                  <a:close/>
                </a:path>
                <a:path w="1946275" h="98425">
                  <a:moveTo>
                    <a:pt x="1655089" y="45656"/>
                  </a:moveTo>
                  <a:lnTo>
                    <a:pt x="1648320" y="45656"/>
                  </a:lnTo>
                  <a:lnTo>
                    <a:pt x="1648320" y="52425"/>
                  </a:lnTo>
                  <a:lnTo>
                    <a:pt x="1655089" y="52425"/>
                  </a:lnTo>
                  <a:lnTo>
                    <a:pt x="1655089" y="45656"/>
                  </a:lnTo>
                  <a:close/>
                </a:path>
                <a:path w="1946275" h="98425">
                  <a:moveTo>
                    <a:pt x="1703578" y="91287"/>
                  </a:moveTo>
                  <a:lnTo>
                    <a:pt x="1696821" y="91287"/>
                  </a:lnTo>
                  <a:lnTo>
                    <a:pt x="1696821" y="98056"/>
                  </a:lnTo>
                  <a:lnTo>
                    <a:pt x="1703578" y="98056"/>
                  </a:lnTo>
                  <a:lnTo>
                    <a:pt x="1703578" y="91287"/>
                  </a:lnTo>
                  <a:close/>
                </a:path>
                <a:path w="1946275" h="98425">
                  <a:moveTo>
                    <a:pt x="1703578" y="45656"/>
                  </a:moveTo>
                  <a:lnTo>
                    <a:pt x="1696821" y="45656"/>
                  </a:lnTo>
                  <a:lnTo>
                    <a:pt x="1696821" y="52425"/>
                  </a:lnTo>
                  <a:lnTo>
                    <a:pt x="1703578" y="52425"/>
                  </a:lnTo>
                  <a:lnTo>
                    <a:pt x="1703578" y="45656"/>
                  </a:lnTo>
                  <a:close/>
                </a:path>
                <a:path w="1946275" h="98425">
                  <a:moveTo>
                    <a:pt x="1752079" y="91287"/>
                  </a:moveTo>
                  <a:lnTo>
                    <a:pt x="1745310" y="91287"/>
                  </a:lnTo>
                  <a:lnTo>
                    <a:pt x="1745310" y="98056"/>
                  </a:lnTo>
                  <a:lnTo>
                    <a:pt x="1752079" y="98056"/>
                  </a:lnTo>
                  <a:lnTo>
                    <a:pt x="1752079" y="91287"/>
                  </a:lnTo>
                  <a:close/>
                </a:path>
                <a:path w="1946275" h="98425">
                  <a:moveTo>
                    <a:pt x="1752079" y="45656"/>
                  </a:moveTo>
                  <a:lnTo>
                    <a:pt x="1745310" y="45656"/>
                  </a:lnTo>
                  <a:lnTo>
                    <a:pt x="1745310" y="52425"/>
                  </a:lnTo>
                  <a:lnTo>
                    <a:pt x="1752079" y="52425"/>
                  </a:lnTo>
                  <a:lnTo>
                    <a:pt x="1752079" y="45656"/>
                  </a:lnTo>
                  <a:close/>
                </a:path>
                <a:path w="1946275" h="98425">
                  <a:moveTo>
                    <a:pt x="1800529" y="91287"/>
                  </a:moveTo>
                  <a:lnTo>
                    <a:pt x="1793760" y="91287"/>
                  </a:lnTo>
                  <a:lnTo>
                    <a:pt x="1793760" y="98056"/>
                  </a:lnTo>
                  <a:lnTo>
                    <a:pt x="1800529" y="98056"/>
                  </a:lnTo>
                  <a:lnTo>
                    <a:pt x="1800529" y="91287"/>
                  </a:lnTo>
                  <a:close/>
                </a:path>
                <a:path w="1946275" h="98425">
                  <a:moveTo>
                    <a:pt x="1800529" y="45656"/>
                  </a:moveTo>
                  <a:lnTo>
                    <a:pt x="1793760" y="45656"/>
                  </a:lnTo>
                  <a:lnTo>
                    <a:pt x="1793760" y="52425"/>
                  </a:lnTo>
                  <a:lnTo>
                    <a:pt x="1800529" y="52425"/>
                  </a:lnTo>
                  <a:lnTo>
                    <a:pt x="1800529" y="45656"/>
                  </a:lnTo>
                  <a:close/>
                </a:path>
                <a:path w="1946275" h="98425">
                  <a:moveTo>
                    <a:pt x="1849005" y="91287"/>
                  </a:moveTo>
                  <a:lnTo>
                    <a:pt x="1842249" y="91287"/>
                  </a:lnTo>
                  <a:lnTo>
                    <a:pt x="1842249" y="98056"/>
                  </a:lnTo>
                  <a:lnTo>
                    <a:pt x="1849005" y="98056"/>
                  </a:lnTo>
                  <a:lnTo>
                    <a:pt x="1849005" y="91287"/>
                  </a:lnTo>
                  <a:close/>
                </a:path>
                <a:path w="1946275" h="98425">
                  <a:moveTo>
                    <a:pt x="1849005" y="45656"/>
                  </a:moveTo>
                  <a:lnTo>
                    <a:pt x="1842249" y="45656"/>
                  </a:lnTo>
                  <a:lnTo>
                    <a:pt x="1842249" y="52425"/>
                  </a:lnTo>
                  <a:lnTo>
                    <a:pt x="1849005" y="52425"/>
                  </a:lnTo>
                  <a:lnTo>
                    <a:pt x="1849005" y="45656"/>
                  </a:lnTo>
                  <a:close/>
                </a:path>
                <a:path w="1946275" h="98425">
                  <a:moveTo>
                    <a:pt x="1897507" y="91287"/>
                  </a:moveTo>
                  <a:lnTo>
                    <a:pt x="1890737" y="91287"/>
                  </a:lnTo>
                  <a:lnTo>
                    <a:pt x="1890737" y="98056"/>
                  </a:lnTo>
                  <a:lnTo>
                    <a:pt x="1897507" y="98056"/>
                  </a:lnTo>
                  <a:lnTo>
                    <a:pt x="1897507" y="91287"/>
                  </a:lnTo>
                  <a:close/>
                </a:path>
                <a:path w="1946275" h="98425">
                  <a:moveTo>
                    <a:pt x="1897507" y="45656"/>
                  </a:moveTo>
                  <a:lnTo>
                    <a:pt x="1890737" y="45656"/>
                  </a:lnTo>
                  <a:lnTo>
                    <a:pt x="1890737" y="52425"/>
                  </a:lnTo>
                  <a:lnTo>
                    <a:pt x="1897507" y="52425"/>
                  </a:lnTo>
                  <a:lnTo>
                    <a:pt x="1897507" y="45656"/>
                  </a:lnTo>
                  <a:close/>
                </a:path>
                <a:path w="1946275" h="98425">
                  <a:moveTo>
                    <a:pt x="1945957" y="45656"/>
                  </a:moveTo>
                  <a:lnTo>
                    <a:pt x="1939188" y="45656"/>
                  </a:lnTo>
                  <a:lnTo>
                    <a:pt x="1939188" y="52425"/>
                  </a:lnTo>
                  <a:lnTo>
                    <a:pt x="1945957" y="52425"/>
                  </a:lnTo>
                  <a:lnTo>
                    <a:pt x="1945957" y="45656"/>
                  </a:lnTo>
                  <a:close/>
                </a:path>
              </a:pathLst>
            </a:custGeom>
            <a:solidFill>
              <a:srgbClr val="F4A82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217079" y="751674"/>
              <a:ext cx="1946275" cy="52705"/>
            </a:xfrm>
            <a:custGeom>
              <a:avLst/>
              <a:gdLst/>
              <a:ahLst/>
              <a:cxnLst/>
              <a:rect l="l" t="t" r="r" b="b"/>
              <a:pathLst>
                <a:path w="1946275" h="52704">
                  <a:moveTo>
                    <a:pt x="6769" y="0"/>
                  </a:moveTo>
                  <a:lnTo>
                    <a:pt x="0" y="0"/>
                  </a:lnTo>
                  <a:lnTo>
                    <a:pt x="0" y="6756"/>
                  </a:lnTo>
                  <a:lnTo>
                    <a:pt x="6769" y="6756"/>
                  </a:lnTo>
                  <a:lnTo>
                    <a:pt x="6769" y="0"/>
                  </a:lnTo>
                  <a:close/>
                </a:path>
                <a:path w="1946275" h="52704">
                  <a:moveTo>
                    <a:pt x="55257" y="45618"/>
                  </a:moveTo>
                  <a:lnTo>
                    <a:pt x="48475" y="45618"/>
                  </a:lnTo>
                  <a:lnTo>
                    <a:pt x="48475" y="52387"/>
                  </a:lnTo>
                  <a:lnTo>
                    <a:pt x="55257" y="52387"/>
                  </a:lnTo>
                  <a:lnTo>
                    <a:pt x="55257" y="45618"/>
                  </a:lnTo>
                  <a:close/>
                </a:path>
                <a:path w="1946275" h="52704">
                  <a:moveTo>
                    <a:pt x="55257" y="0"/>
                  </a:moveTo>
                  <a:lnTo>
                    <a:pt x="48475" y="0"/>
                  </a:lnTo>
                  <a:lnTo>
                    <a:pt x="48475" y="6756"/>
                  </a:lnTo>
                  <a:lnTo>
                    <a:pt x="55257" y="6756"/>
                  </a:lnTo>
                  <a:lnTo>
                    <a:pt x="55257" y="0"/>
                  </a:lnTo>
                  <a:close/>
                </a:path>
                <a:path w="1946275" h="52704">
                  <a:moveTo>
                    <a:pt x="103708" y="45618"/>
                  </a:moveTo>
                  <a:lnTo>
                    <a:pt x="96951" y="45618"/>
                  </a:lnTo>
                  <a:lnTo>
                    <a:pt x="96951" y="52387"/>
                  </a:lnTo>
                  <a:lnTo>
                    <a:pt x="103708" y="52387"/>
                  </a:lnTo>
                  <a:lnTo>
                    <a:pt x="103708" y="45618"/>
                  </a:lnTo>
                  <a:close/>
                </a:path>
                <a:path w="1946275" h="52704">
                  <a:moveTo>
                    <a:pt x="103708" y="0"/>
                  </a:moveTo>
                  <a:lnTo>
                    <a:pt x="96951" y="0"/>
                  </a:lnTo>
                  <a:lnTo>
                    <a:pt x="96951" y="6756"/>
                  </a:lnTo>
                  <a:lnTo>
                    <a:pt x="103708" y="6756"/>
                  </a:lnTo>
                  <a:lnTo>
                    <a:pt x="103708" y="0"/>
                  </a:lnTo>
                  <a:close/>
                </a:path>
                <a:path w="1946275" h="52704">
                  <a:moveTo>
                    <a:pt x="152196" y="45618"/>
                  </a:moveTo>
                  <a:lnTo>
                    <a:pt x="145427" y="45618"/>
                  </a:lnTo>
                  <a:lnTo>
                    <a:pt x="145427" y="52387"/>
                  </a:lnTo>
                  <a:lnTo>
                    <a:pt x="152196" y="52387"/>
                  </a:lnTo>
                  <a:lnTo>
                    <a:pt x="152196" y="45618"/>
                  </a:lnTo>
                  <a:close/>
                </a:path>
                <a:path w="1946275" h="52704">
                  <a:moveTo>
                    <a:pt x="152196" y="0"/>
                  </a:moveTo>
                  <a:lnTo>
                    <a:pt x="145427" y="0"/>
                  </a:lnTo>
                  <a:lnTo>
                    <a:pt x="145427" y="6756"/>
                  </a:lnTo>
                  <a:lnTo>
                    <a:pt x="152196" y="6756"/>
                  </a:lnTo>
                  <a:lnTo>
                    <a:pt x="152196" y="0"/>
                  </a:lnTo>
                  <a:close/>
                </a:path>
                <a:path w="1946275" h="52704">
                  <a:moveTo>
                    <a:pt x="200685" y="45618"/>
                  </a:moveTo>
                  <a:lnTo>
                    <a:pt x="193916" y="45618"/>
                  </a:lnTo>
                  <a:lnTo>
                    <a:pt x="193916" y="52387"/>
                  </a:lnTo>
                  <a:lnTo>
                    <a:pt x="200685" y="52387"/>
                  </a:lnTo>
                  <a:lnTo>
                    <a:pt x="200685" y="45618"/>
                  </a:lnTo>
                  <a:close/>
                </a:path>
                <a:path w="1946275" h="52704">
                  <a:moveTo>
                    <a:pt x="200685" y="0"/>
                  </a:moveTo>
                  <a:lnTo>
                    <a:pt x="193916" y="0"/>
                  </a:lnTo>
                  <a:lnTo>
                    <a:pt x="193916" y="6756"/>
                  </a:lnTo>
                  <a:lnTo>
                    <a:pt x="200685" y="6756"/>
                  </a:lnTo>
                  <a:lnTo>
                    <a:pt x="200685" y="0"/>
                  </a:lnTo>
                  <a:close/>
                </a:path>
                <a:path w="1946275" h="52704">
                  <a:moveTo>
                    <a:pt x="249174" y="45618"/>
                  </a:moveTo>
                  <a:lnTo>
                    <a:pt x="242417" y="45618"/>
                  </a:lnTo>
                  <a:lnTo>
                    <a:pt x="242417" y="52387"/>
                  </a:lnTo>
                  <a:lnTo>
                    <a:pt x="249174" y="52387"/>
                  </a:lnTo>
                  <a:lnTo>
                    <a:pt x="249174" y="45618"/>
                  </a:lnTo>
                  <a:close/>
                </a:path>
                <a:path w="1946275" h="52704">
                  <a:moveTo>
                    <a:pt x="249174" y="0"/>
                  </a:moveTo>
                  <a:lnTo>
                    <a:pt x="242417" y="0"/>
                  </a:lnTo>
                  <a:lnTo>
                    <a:pt x="242417" y="6756"/>
                  </a:lnTo>
                  <a:lnTo>
                    <a:pt x="249174" y="6756"/>
                  </a:lnTo>
                  <a:lnTo>
                    <a:pt x="249174" y="0"/>
                  </a:lnTo>
                  <a:close/>
                </a:path>
                <a:path w="1946275" h="52704">
                  <a:moveTo>
                    <a:pt x="297637" y="45618"/>
                  </a:moveTo>
                  <a:lnTo>
                    <a:pt x="290868" y="45618"/>
                  </a:lnTo>
                  <a:lnTo>
                    <a:pt x="290868" y="52387"/>
                  </a:lnTo>
                  <a:lnTo>
                    <a:pt x="297637" y="52387"/>
                  </a:lnTo>
                  <a:lnTo>
                    <a:pt x="297637" y="45618"/>
                  </a:lnTo>
                  <a:close/>
                </a:path>
                <a:path w="1946275" h="52704">
                  <a:moveTo>
                    <a:pt x="297637" y="0"/>
                  </a:moveTo>
                  <a:lnTo>
                    <a:pt x="290868" y="0"/>
                  </a:lnTo>
                  <a:lnTo>
                    <a:pt x="290868" y="6756"/>
                  </a:lnTo>
                  <a:lnTo>
                    <a:pt x="297637" y="6756"/>
                  </a:lnTo>
                  <a:lnTo>
                    <a:pt x="297637" y="0"/>
                  </a:lnTo>
                  <a:close/>
                </a:path>
                <a:path w="1946275" h="52704">
                  <a:moveTo>
                    <a:pt x="346125" y="45618"/>
                  </a:moveTo>
                  <a:lnTo>
                    <a:pt x="339356" y="45618"/>
                  </a:lnTo>
                  <a:lnTo>
                    <a:pt x="339356" y="52387"/>
                  </a:lnTo>
                  <a:lnTo>
                    <a:pt x="346125" y="52387"/>
                  </a:lnTo>
                  <a:lnTo>
                    <a:pt x="346125" y="45618"/>
                  </a:lnTo>
                  <a:close/>
                </a:path>
                <a:path w="1946275" h="52704">
                  <a:moveTo>
                    <a:pt x="346125" y="0"/>
                  </a:moveTo>
                  <a:lnTo>
                    <a:pt x="339356" y="0"/>
                  </a:lnTo>
                  <a:lnTo>
                    <a:pt x="339356" y="6756"/>
                  </a:lnTo>
                  <a:lnTo>
                    <a:pt x="346125" y="6756"/>
                  </a:lnTo>
                  <a:lnTo>
                    <a:pt x="346125" y="0"/>
                  </a:lnTo>
                  <a:close/>
                </a:path>
                <a:path w="1946275" h="52704">
                  <a:moveTo>
                    <a:pt x="394614" y="45618"/>
                  </a:moveTo>
                  <a:lnTo>
                    <a:pt x="387845" y="45618"/>
                  </a:lnTo>
                  <a:lnTo>
                    <a:pt x="387845" y="52387"/>
                  </a:lnTo>
                  <a:lnTo>
                    <a:pt x="394614" y="52387"/>
                  </a:lnTo>
                  <a:lnTo>
                    <a:pt x="394614" y="45618"/>
                  </a:lnTo>
                  <a:close/>
                </a:path>
                <a:path w="1946275" h="52704">
                  <a:moveTo>
                    <a:pt x="394614" y="0"/>
                  </a:moveTo>
                  <a:lnTo>
                    <a:pt x="387845" y="0"/>
                  </a:lnTo>
                  <a:lnTo>
                    <a:pt x="387845" y="6756"/>
                  </a:lnTo>
                  <a:lnTo>
                    <a:pt x="394614" y="6756"/>
                  </a:lnTo>
                  <a:lnTo>
                    <a:pt x="394614" y="0"/>
                  </a:lnTo>
                  <a:close/>
                </a:path>
                <a:path w="1946275" h="52704">
                  <a:moveTo>
                    <a:pt x="443103" y="45618"/>
                  </a:moveTo>
                  <a:lnTo>
                    <a:pt x="436333" y="45618"/>
                  </a:lnTo>
                  <a:lnTo>
                    <a:pt x="436333" y="52387"/>
                  </a:lnTo>
                  <a:lnTo>
                    <a:pt x="443103" y="52387"/>
                  </a:lnTo>
                  <a:lnTo>
                    <a:pt x="443103" y="45618"/>
                  </a:lnTo>
                  <a:close/>
                </a:path>
                <a:path w="1946275" h="52704">
                  <a:moveTo>
                    <a:pt x="443103" y="0"/>
                  </a:moveTo>
                  <a:lnTo>
                    <a:pt x="436333" y="0"/>
                  </a:lnTo>
                  <a:lnTo>
                    <a:pt x="436333" y="6756"/>
                  </a:lnTo>
                  <a:lnTo>
                    <a:pt x="443103" y="6756"/>
                  </a:lnTo>
                  <a:lnTo>
                    <a:pt x="443103" y="0"/>
                  </a:lnTo>
                  <a:close/>
                </a:path>
                <a:path w="1946275" h="52704">
                  <a:moveTo>
                    <a:pt x="491553" y="45618"/>
                  </a:moveTo>
                  <a:lnTo>
                    <a:pt x="484784" y="45618"/>
                  </a:lnTo>
                  <a:lnTo>
                    <a:pt x="484784" y="52387"/>
                  </a:lnTo>
                  <a:lnTo>
                    <a:pt x="491553" y="52387"/>
                  </a:lnTo>
                  <a:lnTo>
                    <a:pt x="491553" y="45618"/>
                  </a:lnTo>
                  <a:close/>
                </a:path>
                <a:path w="1946275" h="52704">
                  <a:moveTo>
                    <a:pt x="491553" y="0"/>
                  </a:moveTo>
                  <a:lnTo>
                    <a:pt x="484784" y="0"/>
                  </a:lnTo>
                  <a:lnTo>
                    <a:pt x="484784" y="6756"/>
                  </a:lnTo>
                  <a:lnTo>
                    <a:pt x="491553" y="6756"/>
                  </a:lnTo>
                  <a:lnTo>
                    <a:pt x="491553" y="0"/>
                  </a:lnTo>
                  <a:close/>
                </a:path>
                <a:path w="1946275" h="52704">
                  <a:moveTo>
                    <a:pt x="540054" y="45618"/>
                  </a:moveTo>
                  <a:lnTo>
                    <a:pt x="533273" y="45618"/>
                  </a:lnTo>
                  <a:lnTo>
                    <a:pt x="533273" y="52387"/>
                  </a:lnTo>
                  <a:lnTo>
                    <a:pt x="540054" y="52387"/>
                  </a:lnTo>
                  <a:lnTo>
                    <a:pt x="540054" y="45618"/>
                  </a:lnTo>
                  <a:close/>
                </a:path>
                <a:path w="1946275" h="52704">
                  <a:moveTo>
                    <a:pt x="540054" y="0"/>
                  </a:moveTo>
                  <a:lnTo>
                    <a:pt x="533273" y="0"/>
                  </a:lnTo>
                  <a:lnTo>
                    <a:pt x="533273" y="6756"/>
                  </a:lnTo>
                  <a:lnTo>
                    <a:pt x="540054" y="6756"/>
                  </a:lnTo>
                  <a:lnTo>
                    <a:pt x="540054" y="0"/>
                  </a:lnTo>
                  <a:close/>
                </a:path>
                <a:path w="1946275" h="52704">
                  <a:moveTo>
                    <a:pt x="588543" y="45618"/>
                  </a:moveTo>
                  <a:lnTo>
                    <a:pt x="581774" y="45618"/>
                  </a:lnTo>
                  <a:lnTo>
                    <a:pt x="581774" y="52387"/>
                  </a:lnTo>
                  <a:lnTo>
                    <a:pt x="588543" y="52387"/>
                  </a:lnTo>
                  <a:lnTo>
                    <a:pt x="588543" y="45618"/>
                  </a:lnTo>
                  <a:close/>
                </a:path>
                <a:path w="1946275" h="52704">
                  <a:moveTo>
                    <a:pt x="588543" y="0"/>
                  </a:moveTo>
                  <a:lnTo>
                    <a:pt x="581774" y="0"/>
                  </a:lnTo>
                  <a:lnTo>
                    <a:pt x="581774" y="6756"/>
                  </a:lnTo>
                  <a:lnTo>
                    <a:pt x="588543" y="6756"/>
                  </a:lnTo>
                  <a:lnTo>
                    <a:pt x="588543" y="0"/>
                  </a:lnTo>
                  <a:close/>
                </a:path>
                <a:path w="1946275" h="52704">
                  <a:moveTo>
                    <a:pt x="636993" y="45618"/>
                  </a:moveTo>
                  <a:lnTo>
                    <a:pt x="630224" y="45618"/>
                  </a:lnTo>
                  <a:lnTo>
                    <a:pt x="630224" y="52387"/>
                  </a:lnTo>
                  <a:lnTo>
                    <a:pt x="636993" y="52387"/>
                  </a:lnTo>
                  <a:lnTo>
                    <a:pt x="636993" y="45618"/>
                  </a:lnTo>
                  <a:close/>
                </a:path>
                <a:path w="1946275" h="52704">
                  <a:moveTo>
                    <a:pt x="636993" y="0"/>
                  </a:moveTo>
                  <a:lnTo>
                    <a:pt x="630224" y="0"/>
                  </a:lnTo>
                  <a:lnTo>
                    <a:pt x="630224" y="6756"/>
                  </a:lnTo>
                  <a:lnTo>
                    <a:pt x="636993" y="6756"/>
                  </a:lnTo>
                  <a:lnTo>
                    <a:pt x="636993" y="0"/>
                  </a:lnTo>
                  <a:close/>
                </a:path>
                <a:path w="1946275" h="52704">
                  <a:moveTo>
                    <a:pt x="685482" y="45618"/>
                  </a:moveTo>
                  <a:lnTo>
                    <a:pt x="678713" y="45618"/>
                  </a:lnTo>
                  <a:lnTo>
                    <a:pt x="678713" y="52387"/>
                  </a:lnTo>
                  <a:lnTo>
                    <a:pt x="685482" y="52387"/>
                  </a:lnTo>
                  <a:lnTo>
                    <a:pt x="685482" y="45618"/>
                  </a:lnTo>
                  <a:close/>
                </a:path>
                <a:path w="1946275" h="52704">
                  <a:moveTo>
                    <a:pt x="685482" y="0"/>
                  </a:moveTo>
                  <a:lnTo>
                    <a:pt x="678713" y="0"/>
                  </a:lnTo>
                  <a:lnTo>
                    <a:pt x="678713" y="6756"/>
                  </a:lnTo>
                  <a:lnTo>
                    <a:pt x="685482" y="6756"/>
                  </a:lnTo>
                  <a:lnTo>
                    <a:pt x="685482" y="0"/>
                  </a:lnTo>
                  <a:close/>
                </a:path>
                <a:path w="1946275" h="52704">
                  <a:moveTo>
                    <a:pt x="733958" y="45618"/>
                  </a:moveTo>
                  <a:lnTo>
                    <a:pt x="727202" y="45618"/>
                  </a:lnTo>
                  <a:lnTo>
                    <a:pt x="727202" y="52387"/>
                  </a:lnTo>
                  <a:lnTo>
                    <a:pt x="733958" y="52387"/>
                  </a:lnTo>
                  <a:lnTo>
                    <a:pt x="733958" y="45618"/>
                  </a:lnTo>
                  <a:close/>
                </a:path>
                <a:path w="1946275" h="52704">
                  <a:moveTo>
                    <a:pt x="733958" y="0"/>
                  </a:moveTo>
                  <a:lnTo>
                    <a:pt x="727202" y="0"/>
                  </a:lnTo>
                  <a:lnTo>
                    <a:pt x="727202" y="6756"/>
                  </a:lnTo>
                  <a:lnTo>
                    <a:pt x="733958" y="6756"/>
                  </a:lnTo>
                  <a:lnTo>
                    <a:pt x="733958" y="0"/>
                  </a:lnTo>
                  <a:close/>
                </a:path>
                <a:path w="1946275" h="52704">
                  <a:moveTo>
                    <a:pt x="782459" y="45618"/>
                  </a:moveTo>
                  <a:lnTo>
                    <a:pt x="775690" y="45618"/>
                  </a:lnTo>
                  <a:lnTo>
                    <a:pt x="775690" y="52387"/>
                  </a:lnTo>
                  <a:lnTo>
                    <a:pt x="782459" y="52387"/>
                  </a:lnTo>
                  <a:lnTo>
                    <a:pt x="782459" y="45618"/>
                  </a:lnTo>
                  <a:close/>
                </a:path>
                <a:path w="1946275" h="52704">
                  <a:moveTo>
                    <a:pt x="782459" y="0"/>
                  </a:moveTo>
                  <a:lnTo>
                    <a:pt x="775690" y="0"/>
                  </a:lnTo>
                  <a:lnTo>
                    <a:pt x="775690" y="6756"/>
                  </a:lnTo>
                  <a:lnTo>
                    <a:pt x="782459" y="6756"/>
                  </a:lnTo>
                  <a:lnTo>
                    <a:pt x="782459" y="0"/>
                  </a:lnTo>
                  <a:close/>
                </a:path>
                <a:path w="1946275" h="52704">
                  <a:moveTo>
                    <a:pt x="830910" y="45618"/>
                  </a:moveTo>
                  <a:lnTo>
                    <a:pt x="824141" y="45618"/>
                  </a:lnTo>
                  <a:lnTo>
                    <a:pt x="824141" y="52387"/>
                  </a:lnTo>
                  <a:lnTo>
                    <a:pt x="830910" y="52387"/>
                  </a:lnTo>
                  <a:lnTo>
                    <a:pt x="830910" y="45618"/>
                  </a:lnTo>
                  <a:close/>
                </a:path>
                <a:path w="1946275" h="52704">
                  <a:moveTo>
                    <a:pt x="830910" y="0"/>
                  </a:moveTo>
                  <a:lnTo>
                    <a:pt x="824141" y="0"/>
                  </a:lnTo>
                  <a:lnTo>
                    <a:pt x="824141" y="6756"/>
                  </a:lnTo>
                  <a:lnTo>
                    <a:pt x="830910" y="6756"/>
                  </a:lnTo>
                  <a:lnTo>
                    <a:pt x="830910" y="0"/>
                  </a:lnTo>
                  <a:close/>
                </a:path>
                <a:path w="1946275" h="52704">
                  <a:moveTo>
                    <a:pt x="879411" y="45618"/>
                  </a:moveTo>
                  <a:lnTo>
                    <a:pt x="872642" y="45618"/>
                  </a:lnTo>
                  <a:lnTo>
                    <a:pt x="872642" y="52387"/>
                  </a:lnTo>
                  <a:lnTo>
                    <a:pt x="879411" y="52387"/>
                  </a:lnTo>
                  <a:lnTo>
                    <a:pt x="879411" y="45618"/>
                  </a:lnTo>
                  <a:close/>
                </a:path>
                <a:path w="1946275" h="52704">
                  <a:moveTo>
                    <a:pt x="879411" y="0"/>
                  </a:moveTo>
                  <a:lnTo>
                    <a:pt x="872642" y="0"/>
                  </a:lnTo>
                  <a:lnTo>
                    <a:pt x="872642" y="6756"/>
                  </a:lnTo>
                  <a:lnTo>
                    <a:pt x="879411" y="6756"/>
                  </a:lnTo>
                  <a:lnTo>
                    <a:pt x="879411" y="0"/>
                  </a:lnTo>
                  <a:close/>
                </a:path>
                <a:path w="1946275" h="52704">
                  <a:moveTo>
                    <a:pt x="927887" y="45618"/>
                  </a:moveTo>
                  <a:lnTo>
                    <a:pt x="921118" y="45618"/>
                  </a:lnTo>
                  <a:lnTo>
                    <a:pt x="921118" y="52387"/>
                  </a:lnTo>
                  <a:lnTo>
                    <a:pt x="927887" y="52387"/>
                  </a:lnTo>
                  <a:lnTo>
                    <a:pt x="927887" y="45618"/>
                  </a:lnTo>
                  <a:close/>
                </a:path>
                <a:path w="1946275" h="52704">
                  <a:moveTo>
                    <a:pt x="927887" y="0"/>
                  </a:moveTo>
                  <a:lnTo>
                    <a:pt x="921118" y="0"/>
                  </a:lnTo>
                  <a:lnTo>
                    <a:pt x="921118" y="6756"/>
                  </a:lnTo>
                  <a:lnTo>
                    <a:pt x="927887" y="6756"/>
                  </a:lnTo>
                  <a:lnTo>
                    <a:pt x="927887" y="0"/>
                  </a:lnTo>
                  <a:close/>
                </a:path>
                <a:path w="1946275" h="52704">
                  <a:moveTo>
                    <a:pt x="976376" y="45618"/>
                  </a:moveTo>
                  <a:lnTo>
                    <a:pt x="969606" y="45618"/>
                  </a:lnTo>
                  <a:lnTo>
                    <a:pt x="969606" y="52387"/>
                  </a:lnTo>
                  <a:lnTo>
                    <a:pt x="976376" y="52387"/>
                  </a:lnTo>
                  <a:lnTo>
                    <a:pt x="976376" y="45618"/>
                  </a:lnTo>
                  <a:close/>
                </a:path>
                <a:path w="1946275" h="52704">
                  <a:moveTo>
                    <a:pt x="976376" y="0"/>
                  </a:moveTo>
                  <a:lnTo>
                    <a:pt x="969606" y="0"/>
                  </a:lnTo>
                  <a:lnTo>
                    <a:pt x="969606" y="6756"/>
                  </a:lnTo>
                  <a:lnTo>
                    <a:pt x="976376" y="6756"/>
                  </a:lnTo>
                  <a:lnTo>
                    <a:pt x="976376" y="0"/>
                  </a:lnTo>
                  <a:close/>
                </a:path>
                <a:path w="1946275" h="52704">
                  <a:moveTo>
                    <a:pt x="1024826" y="45618"/>
                  </a:moveTo>
                  <a:lnTo>
                    <a:pt x="1018057" y="45618"/>
                  </a:lnTo>
                  <a:lnTo>
                    <a:pt x="1018057" y="52387"/>
                  </a:lnTo>
                  <a:lnTo>
                    <a:pt x="1024826" y="52387"/>
                  </a:lnTo>
                  <a:lnTo>
                    <a:pt x="1024826" y="45618"/>
                  </a:lnTo>
                  <a:close/>
                </a:path>
                <a:path w="1946275" h="52704">
                  <a:moveTo>
                    <a:pt x="1024826" y="0"/>
                  </a:moveTo>
                  <a:lnTo>
                    <a:pt x="1018057" y="0"/>
                  </a:lnTo>
                  <a:lnTo>
                    <a:pt x="1018057" y="6756"/>
                  </a:lnTo>
                  <a:lnTo>
                    <a:pt x="1024826" y="6756"/>
                  </a:lnTo>
                  <a:lnTo>
                    <a:pt x="1024826" y="0"/>
                  </a:lnTo>
                  <a:close/>
                </a:path>
                <a:path w="1946275" h="52704">
                  <a:moveTo>
                    <a:pt x="1073327" y="45618"/>
                  </a:moveTo>
                  <a:lnTo>
                    <a:pt x="1066558" y="45618"/>
                  </a:lnTo>
                  <a:lnTo>
                    <a:pt x="1066558" y="52387"/>
                  </a:lnTo>
                  <a:lnTo>
                    <a:pt x="1073327" y="52387"/>
                  </a:lnTo>
                  <a:lnTo>
                    <a:pt x="1073327" y="45618"/>
                  </a:lnTo>
                  <a:close/>
                </a:path>
                <a:path w="1946275" h="52704">
                  <a:moveTo>
                    <a:pt x="1073327" y="0"/>
                  </a:moveTo>
                  <a:lnTo>
                    <a:pt x="1066558" y="0"/>
                  </a:lnTo>
                  <a:lnTo>
                    <a:pt x="1066558" y="6756"/>
                  </a:lnTo>
                  <a:lnTo>
                    <a:pt x="1073327" y="6756"/>
                  </a:lnTo>
                  <a:lnTo>
                    <a:pt x="1073327" y="0"/>
                  </a:lnTo>
                  <a:close/>
                </a:path>
                <a:path w="1946275" h="52704">
                  <a:moveTo>
                    <a:pt x="1121816" y="45618"/>
                  </a:moveTo>
                  <a:lnTo>
                    <a:pt x="1115047" y="45618"/>
                  </a:lnTo>
                  <a:lnTo>
                    <a:pt x="1115047" y="52387"/>
                  </a:lnTo>
                  <a:lnTo>
                    <a:pt x="1121816" y="52387"/>
                  </a:lnTo>
                  <a:lnTo>
                    <a:pt x="1121816" y="45618"/>
                  </a:lnTo>
                  <a:close/>
                </a:path>
                <a:path w="1946275" h="52704">
                  <a:moveTo>
                    <a:pt x="1121816" y="0"/>
                  </a:moveTo>
                  <a:lnTo>
                    <a:pt x="1115047" y="0"/>
                  </a:lnTo>
                  <a:lnTo>
                    <a:pt x="1115047" y="6756"/>
                  </a:lnTo>
                  <a:lnTo>
                    <a:pt x="1121816" y="6756"/>
                  </a:lnTo>
                  <a:lnTo>
                    <a:pt x="1121816" y="0"/>
                  </a:lnTo>
                  <a:close/>
                </a:path>
                <a:path w="1946275" h="52704">
                  <a:moveTo>
                    <a:pt x="1170292" y="45618"/>
                  </a:moveTo>
                  <a:lnTo>
                    <a:pt x="1163523" y="45618"/>
                  </a:lnTo>
                  <a:lnTo>
                    <a:pt x="1163523" y="52387"/>
                  </a:lnTo>
                  <a:lnTo>
                    <a:pt x="1170292" y="52387"/>
                  </a:lnTo>
                  <a:lnTo>
                    <a:pt x="1170292" y="45618"/>
                  </a:lnTo>
                  <a:close/>
                </a:path>
                <a:path w="1946275" h="52704">
                  <a:moveTo>
                    <a:pt x="1170292" y="0"/>
                  </a:moveTo>
                  <a:lnTo>
                    <a:pt x="1163523" y="0"/>
                  </a:lnTo>
                  <a:lnTo>
                    <a:pt x="1163523" y="6756"/>
                  </a:lnTo>
                  <a:lnTo>
                    <a:pt x="1170292" y="6756"/>
                  </a:lnTo>
                  <a:lnTo>
                    <a:pt x="1170292" y="0"/>
                  </a:lnTo>
                  <a:close/>
                </a:path>
                <a:path w="1946275" h="52704">
                  <a:moveTo>
                    <a:pt x="1218755" y="45618"/>
                  </a:moveTo>
                  <a:lnTo>
                    <a:pt x="1211999" y="45618"/>
                  </a:lnTo>
                  <a:lnTo>
                    <a:pt x="1211999" y="52387"/>
                  </a:lnTo>
                  <a:lnTo>
                    <a:pt x="1218755" y="52387"/>
                  </a:lnTo>
                  <a:lnTo>
                    <a:pt x="1218755" y="45618"/>
                  </a:lnTo>
                  <a:close/>
                </a:path>
                <a:path w="1946275" h="52704">
                  <a:moveTo>
                    <a:pt x="1218755" y="0"/>
                  </a:moveTo>
                  <a:lnTo>
                    <a:pt x="1211999" y="0"/>
                  </a:lnTo>
                  <a:lnTo>
                    <a:pt x="1211999" y="6756"/>
                  </a:lnTo>
                  <a:lnTo>
                    <a:pt x="1218755" y="6756"/>
                  </a:lnTo>
                  <a:lnTo>
                    <a:pt x="1218755" y="0"/>
                  </a:lnTo>
                  <a:close/>
                </a:path>
                <a:path w="1946275" h="52704">
                  <a:moveTo>
                    <a:pt x="1267244" y="45618"/>
                  </a:moveTo>
                  <a:lnTo>
                    <a:pt x="1260475" y="45618"/>
                  </a:lnTo>
                  <a:lnTo>
                    <a:pt x="1260475" y="52387"/>
                  </a:lnTo>
                  <a:lnTo>
                    <a:pt x="1267244" y="52387"/>
                  </a:lnTo>
                  <a:lnTo>
                    <a:pt x="1267244" y="45618"/>
                  </a:lnTo>
                  <a:close/>
                </a:path>
                <a:path w="1946275" h="52704">
                  <a:moveTo>
                    <a:pt x="1267244" y="0"/>
                  </a:moveTo>
                  <a:lnTo>
                    <a:pt x="1260475" y="0"/>
                  </a:lnTo>
                  <a:lnTo>
                    <a:pt x="1260475" y="6756"/>
                  </a:lnTo>
                  <a:lnTo>
                    <a:pt x="1267244" y="6756"/>
                  </a:lnTo>
                  <a:lnTo>
                    <a:pt x="1267244" y="0"/>
                  </a:lnTo>
                  <a:close/>
                </a:path>
                <a:path w="1946275" h="52704">
                  <a:moveTo>
                    <a:pt x="1315732" y="45618"/>
                  </a:moveTo>
                  <a:lnTo>
                    <a:pt x="1308963" y="45618"/>
                  </a:lnTo>
                  <a:lnTo>
                    <a:pt x="1308963" y="52387"/>
                  </a:lnTo>
                  <a:lnTo>
                    <a:pt x="1315732" y="52387"/>
                  </a:lnTo>
                  <a:lnTo>
                    <a:pt x="1315732" y="45618"/>
                  </a:lnTo>
                  <a:close/>
                </a:path>
                <a:path w="1946275" h="52704">
                  <a:moveTo>
                    <a:pt x="1315732" y="0"/>
                  </a:moveTo>
                  <a:lnTo>
                    <a:pt x="1308963" y="0"/>
                  </a:lnTo>
                  <a:lnTo>
                    <a:pt x="1308963" y="6756"/>
                  </a:lnTo>
                  <a:lnTo>
                    <a:pt x="1315732" y="6756"/>
                  </a:lnTo>
                  <a:lnTo>
                    <a:pt x="1315732" y="0"/>
                  </a:lnTo>
                  <a:close/>
                </a:path>
                <a:path w="1946275" h="52704">
                  <a:moveTo>
                    <a:pt x="1364221" y="45618"/>
                  </a:moveTo>
                  <a:lnTo>
                    <a:pt x="1357464" y="45618"/>
                  </a:lnTo>
                  <a:lnTo>
                    <a:pt x="1357464" y="52387"/>
                  </a:lnTo>
                  <a:lnTo>
                    <a:pt x="1364221" y="52387"/>
                  </a:lnTo>
                  <a:lnTo>
                    <a:pt x="1364221" y="45618"/>
                  </a:lnTo>
                  <a:close/>
                </a:path>
                <a:path w="1946275" h="52704">
                  <a:moveTo>
                    <a:pt x="1364221" y="0"/>
                  </a:moveTo>
                  <a:lnTo>
                    <a:pt x="1357464" y="0"/>
                  </a:lnTo>
                  <a:lnTo>
                    <a:pt x="1357464" y="6756"/>
                  </a:lnTo>
                  <a:lnTo>
                    <a:pt x="1364221" y="6756"/>
                  </a:lnTo>
                  <a:lnTo>
                    <a:pt x="1364221" y="0"/>
                  </a:lnTo>
                  <a:close/>
                </a:path>
                <a:path w="1946275" h="52704">
                  <a:moveTo>
                    <a:pt x="1412684" y="45618"/>
                  </a:moveTo>
                  <a:lnTo>
                    <a:pt x="1405915" y="45618"/>
                  </a:lnTo>
                  <a:lnTo>
                    <a:pt x="1405915" y="52387"/>
                  </a:lnTo>
                  <a:lnTo>
                    <a:pt x="1412684" y="52387"/>
                  </a:lnTo>
                  <a:lnTo>
                    <a:pt x="1412684" y="45618"/>
                  </a:lnTo>
                  <a:close/>
                </a:path>
                <a:path w="1946275" h="52704">
                  <a:moveTo>
                    <a:pt x="1412684" y="0"/>
                  </a:moveTo>
                  <a:lnTo>
                    <a:pt x="1405915" y="0"/>
                  </a:lnTo>
                  <a:lnTo>
                    <a:pt x="1405915" y="6756"/>
                  </a:lnTo>
                  <a:lnTo>
                    <a:pt x="1412684" y="6756"/>
                  </a:lnTo>
                  <a:lnTo>
                    <a:pt x="1412684" y="0"/>
                  </a:lnTo>
                  <a:close/>
                </a:path>
                <a:path w="1946275" h="52704">
                  <a:moveTo>
                    <a:pt x="1461173" y="45618"/>
                  </a:moveTo>
                  <a:lnTo>
                    <a:pt x="1454404" y="45618"/>
                  </a:lnTo>
                  <a:lnTo>
                    <a:pt x="1454404" y="52387"/>
                  </a:lnTo>
                  <a:lnTo>
                    <a:pt x="1461173" y="52387"/>
                  </a:lnTo>
                  <a:lnTo>
                    <a:pt x="1461173" y="45618"/>
                  </a:lnTo>
                  <a:close/>
                </a:path>
                <a:path w="1946275" h="52704">
                  <a:moveTo>
                    <a:pt x="1461173" y="0"/>
                  </a:moveTo>
                  <a:lnTo>
                    <a:pt x="1454404" y="0"/>
                  </a:lnTo>
                  <a:lnTo>
                    <a:pt x="1454404" y="6756"/>
                  </a:lnTo>
                  <a:lnTo>
                    <a:pt x="1461173" y="6756"/>
                  </a:lnTo>
                  <a:lnTo>
                    <a:pt x="1461173" y="0"/>
                  </a:lnTo>
                  <a:close/>
                </a:path>
                <a:path w="1946275" h="52704">
                  <a:moveTo>
                    <a:pt x="1509661" y="45618"/>
                  </a:moveTo>
                  <a:lnTo>
                    <a:pt x="1502879" y="45618"/>
                  </a:lnTo>
                  <a:lnTo>
                    <a:pt x="1502879" y="52387"/>
                  </a:lnTo>
                  <a:lnTo>
                    <a:pt x="1509661" y="52387"/>
                  </a:lnTo>
                  <a:lnTo>
                    <a:pt x="1509661" y="45618"/>
                  </a:lnTo>
                  <a:close/>
                </a:path>
                <a:path w="1946275" h="52704">
                  <a:moveTo>
                    <a:pt x="1558150" y="45618"/>
                  </a:moveTo>
                  <a:lnTo>
                    <a:pt x="1551381" y="45618"/>
                  </a:lnTo>
                  <a:lnTo>
                    <a:pt x="1551381" y="52387"/>
                  </a:lnTo>
                  <a:lnTo>
                    <a:pt x="1558150" y="52387"/>
                  </a:lnTo>
                  <a:lnTo>
                    <a:pt x="1558150" y="45618"/>
                  </a:lnTo>
                  <a:close/>
                </a:path>
                <a:path w="1946275" h="52704">
                  <a:moveTo>
                    <a:pt x="1606600" y="45618"/>
                  </a:moveTo>
                  <a:lnTo>
                    <a:pt x="1599831" y="45618"/>
                  </a:lnTo>
                  <a:lnTo>
                    <a:pt x="1599831" y="52387"/>
                  </a:lnTo>
                  <a:lnTo>
                    <a:pt x="1606600" y="52387"/>
                  </a:lnTo>
                  <a:lnTo>
                    <a:pt x="1606600" y="45618"/>
                  </a:lnTo>
                  <a:close/>
                </a:path>
                <a:path w="1946275" h="52704">
                  <a:moveTo>
                    <a:pt x="1655089" y="45618"/>
                  </a:moveTo>
                  <a:lnTo>
                    <a:pt x="1648320" y="45618"/>
                  </a:lnTo>
                  <a:lnTo>
                    <a:pt x="1648320" y="52387"/>
                  </a:lnTo>
                  <a:lnTo>
                    <a:pt x="1655089" y="52387"/>
                  </a:lnTo>
                  <a:lnTo>
                    <a:pt x="1655089" y="45618"/>
                  </a:lnTo>
                  <a:close/>
                </a:path>
                <a:path w="1946275" h="52704">
                  <a:moveTo>
                    <a:pt x="1703578" y="45618"/>
                  </a:moveTo>
                  <a:lnTo>
                    <a:pt x="1696821" y="45618"/>
                  </a:lnTo>
                  <a:lnTo>
                    <a:pt x="1696821" y="52387"/>
                  </a:lnTo>
                  <a:lnTo>
                    <a:pt x="1703578" y="52387"/>
                  </a:lnTo>
                  <a:lnTo>
                    <a:pt x="1703578" y="45618"/>
                  </a:lnTo>
                  <a:close/>
                </a:path>
                <a:path w="1946275" h="52704">
                  <a:moveTo>
                    <a:pt x="1752079" y="45618"/>
                  </a:moveTo>
                  <a:lnTo>
                    <a:pt x="1745310" y="45618"/>
                  </a:lnTo>
                  <a:lnTo>
                    <a:pt x="1745310" y="52387"/>
                  </a:lnTo>
                  <a:lnTo>
                    <a:pt x="1752079" y="52387"/>
                  </a:lnTo>
                  <a:lnTo>
                    <a:pt x="1752079" y="45618"/>
                  </a:lnTo>
                  <a:close/>
                </a:path>
                <a:path w="1946275" h="52704">
                  <a:moveTo>
                    <a:pt x="1800529" y="45618"/>
                  </a:moveTo>
                  <a:lnTo>
                    <a:pt x="1793760" y="45618"/>
                  </a:lnTo>
                  <a:lnTo>
                    <a:pt x="1793760" y="52387"/>
                  </a:lnTo>
                  <a:lnTo>
                    <a:pt x="1800529" y="52387"/>
                  </a:lnTo>
                  <a:lnTo>
                    <a:pt x="1800529" y="45618"/>
                  </a:lnTo>
                  <a:close/>
                </a:path>
                <a:path w="1946275" h="52704">
                  <a:moveTo>
                    <a:pt x="1849005" y="45618"/>
                  </a:moveTo>
                  <a:lnTo>
                    <a:pt x="1842249" y="45618"/>
                  </a:lnTo>
                  <a:lnTo>
                    <a:pt x="1842249" y="52387"/>
                  </a:lnTo>
                  <a:lnTo>
                    <a:pt x="1849005" y="52387"/>
                  </a:lnTo>
                  <a:lnTo>
                    <a:pt x="1849005" y="45618"/>
                  </a:lnTo>
                  <a:close/>
                </a:path>
                <a:path w="1946275" h="52704">
                  <a:moveTo>
                    <a:pt x="1897507" y="45618"/>
                  </a:moveTo>
                  <a:lnTo>
                    <a:pt x="1890737" y="45618"/>
                  </a:lnTo>
                  <a:lnTo>
                    <a:pt x="1890737" y="52387"/>
                  </a:lnTo>
                  <a:lnTo>
                    <a:pt x="1897507" y="52387"/>
                  </a:lnTo>
                  <a:lnTo>
                    <a:pt x="1897507" y="45618"/>
                  </a:lnTo>
                  <a:close/>
                </a:path>
                <a:path w="1946275" h="52704">
                  <a:moveTo>
                    <a:pt x="1945957" y="45618"/>
                  </a:moveTo>
                  <a:lnTo>
                    <a:pt x="1939188" y="45618"/>
                  </a:lnTo>
                  <a:lnTo>
                    <a:pt x="1939188" y="52387"/>
                  </a:lnTo>
                  <a:lnTo>
                    <a:pt x="1945957" y="52387"/>
                  </a:lnTo>
                  <a:lnTo>
                    <a:pt x="1945957" y="45618"/>
                  </a:lnTo>
                  <a:close/>
                </a:path>
              </a:pathLst>
            </a:custGeom>
            <a:solidFill>
              <a:srgbClr val="F4A82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1217079" y="660374"/>
              <a:ext cx="1994535" cy="98425"/>
            </a:xfrm>
            <a:custGeom>
              <a:avLst/>
              <a:gdLst/>
              <a:ahLst/>
              <a:cxnLst/>
              <a:rect l="l" t="t" r="r" b="b"/>
              <a:pathLst>
                <a:path w="1994535" h="98425">
                  <a:moveTo>
                    <a:pt x="6769" y="45618"/>
                  </a:moveTo>
                  <a:lnTo>
                    <a:pt x="0" y="45618"/>
                  </a:lnTo>
                  <a:lnTo>
                    <a:pt x="0" y="52400"/>
                  </a:lnTo>
                  <a:lnTo>
                    <a:pt x="6769" y="52400"/>
                  </a:lnTo>
                  <a:lnTo>
                    <a:pt x="6769" y="45618"/>
                  </a:lnTo>
                  <a:close/>
                </a:path>
                <a:path w="1994535" h="98425">
                  <a:moveTo>
                    <a:pt x="6769" y="0"/>
                  </a:moveTo>
                  <a:lnTo>
                    <a:pt x="0" y="0"/>
                  </a:lnTo>
                  <a:lnTo>
                    <a:pt x="0" y="6769"/>
                  </a:lnTo>
                  <a:lnTo>
                    <a:pt x="6769" y="6769"/>
                  </a:lnTo>
                  <a:lnTo>
                    <a:pt x="6769" y="0"/>
                  </a:lnTo>
                  <a:close/>
                </a:path>
                <a:path w="1994535" h="98425">
                  <a:moveTo>
                    <a:pt x="55257" y="45618"/>
                  </a:moveTo>
                  <a:lnTo>
                    <a:pt x="48475" y="45618"/>
                  </a:lnTo>
                  <a:lnTo>
                    <a:pt x="48475" y="52400"/>
                  </a:lnTo>
                  <a:lnTo>
                    <a:pt x="55257" y="52400"/>
                  </a:lnTo>
                  <a:lnTo>
                    <a:pt x="55257" y="45618"/>
                  </a:lnTo>
                  <a:close/>
                </a:path>
                <a:path w="1994535" h="98425">
                  <a:moveTo>
                    <a:pt x="55257" y="0"/>
                  </a:moveTo>
                  <a:lnTo>
                    <a:pt x="48475" y="0"/>
                  </a:lnTo>
                  <a:lnTo>
                    <a:pt x="48475" y="6769"/>
                  </a:lnTo>
                  <a:lnTo>
                    <a:pt x="55257" y="6769"/>
                  </a:lnTo>
                  <a:lnTo>
                    <a:pt x="55257" y="0"/>
                  </a:lnTo>
                  <a:close/>
                </a:path>
                <a:path w="1994535" h="98425">
                  <a:moveTo>
                    <a:pt x="103708" y="45618"/>
                  </a:moveTo>
                  <a:lnTo>
                    <a:pt x="96951" y="45618"/>
                  </a:lnTo>
                  <a:lnTo>
                    <a:pt x="96951" y="52400"/>
                  </a:lnTo>
                  <a:lnTo>
                    <a:pt x="103708" y="52400"/>
                  </a:lnTo>
                  <a:lnTo>
                    <a:pt x="103708" y="45618"/>
                  </a:lnTo>
                  <a:close/>
                </a:path>
                <a:path w="1994535" h="98425">
                  <a:moveTo>
                    <a:pt x="103708" y="0"/>
                  </a:moveTo>
                  <a:lnTo>
                    <a:pt x="96951" y="0"/>
                  </a:lnTo>
                  <a:lnTo>
                    <a:pt x="96951" y="6769"/>
                  </a:lnTo>
                  <a:lnTo>
                    <a:pt x="103708" y="6769"/>
                  </a:lnTo>
                  <a:lnTo>
                    <a:pt x="103708" y="0"/>
                  </a:lnTo>
                  <a:close/>
                </a:path>
                <a:path w="1994535" h="98425">
                  <a:moveTo>
                    <a:pt x="152196" y="45618"/>
                  </a:moveTo>
                  <a:lnTo>
                    <a:pt x="145427" y="45618"/>
                  </a:lnTo>
                  <a:lnTo>
                    <a:pt x="145427" y="52400"/>
                  </a:lnTo>
                  <a:lnTo>
                    <a:pt x="152196" y="52400"/>
                  </a:lnTo>
                  <a:lnTo>
                    <a:pt x="152196" y="45618"/>
                  </a:lnTo>
                  <a:close/>
                </a:path>
                <a:path w="1994535" h="98425">
                  <a:moveTo>
                    <a:pt x="152196" y="0"/>
                  </a:moveTo>
                  <a:lnTo>
                    <a:pt x="145427" y="0"/>
                  </a:lnTo>
                  <a:lnTo>
                    <a:pt x="145427" y="6769"/>
                  </a:lnTo>
                  <a:lnTo>
                    <a:pt x="152196" y="6769"/>
                  </a:lnTo>
                  <a:lnTo>
                    <a:pt x="152196" y="0"/>
                  </a:lnTo>
                  <a:close/>
                </a:path>
                <a:path w="1994535" h="98425">
                  <a:moveTo>
                    <a:pt x="200685" y="45618"/>
                  </a:moveTo>
                  <a:lnTo>
                    <a:pt x="193916" y="45618"/>
                  </a:lnTo>
                  <a:lnTo>
                    <a:pt x="193916" y="52400"/>
                  </a:lnTo>
                  <a:lnTo>
                    <a:pt x="200685" y="52400"/>
                  </a:lnTo>
                  <a:lnTo>
                    <a:pt x="200685" y="45618"/>
                  </a:lnTo>
                  <a:close/>
                </a:path>
                <a:path w="1994535" h="98425">
                  <a:moveTo>
                    <a:pt x="200685" y="0"/>
                  </a:moveTo>
                  <a:lnTo>
                    <a:pt x="193916" y="0"/>
                  </a:lnTo>
                  <a:lnTo>
                    <a:pt x="193916" y="6769"/>
                  </a:lnTo>
                  <a:lnTo>
                    <a:pt x="200685" y="6769"/>
                  </a:lnTo>
                  <a:lnTo>
                    <a:pt x="200685" y="0"/>
                  </a:lnTo>
                  <a:close/>
                </a:path>
                <a:path w="1994535" h="98425">
                  <a:moveTo>
                    <a:pt x="249174" y="45618"/>
                  </a:moveTo>
                  <a:lnTo>
                    <a:pt x="242417" y="45618"/>
                  </a:lnTo>
                  <a:lnTo>
                    <a:pt x="242417" y="52400"/>
                  </a:lnTo>
                  <a:lnTo>
                    <a:pt x="249174" y="52400"/>
                  </a:lnTo>
                  <a:lnTo>
                    <a:pt x="249174" y="45618"/>
                  </a:lnTo>
                  <a:close/>
                </a:path>
                <a:path w="1994535" h="98425">
                  <a:moveTo>
                    <a:pt x="249174" y="0"/>
                  </a:moveTo>
                  <a:lnTo>
                    <a:pt x="242417" y="0"/>
                  </a:lnTo>
                  <a:lnTo>
                    <a:pt x="242417" y="6769"/>
                  </a:lnTo>
                  <a:lnTo>
                    <a:pt x="249174" y="6769"/>
                  </a:lnTo>
                  <a:lnTo>
                    <a:pt x="249174" y="0"/>
                  </a:lnTo>
                  <a:close/>
                </a:path>
                <a:path w="1994535" h="98425">
                  <a:moveTo>
                    <a:pt x="297637" y="45618"/>
                  </a:moveTo>
                  <a:lnTo>
                    <a:pt x="290868" y="45618"/>
                  </a:lnTo>
                  <a:lnTo>
                    <a:pt x="290868" y="52400"/>
                  </a:lnTo>
                  <a:lnTo>
                    <a:pt x="297637" y="52400"/>
                  </a:lnTo>
                  <a:lnTo>
                    <a:pt x="297637" y="45618"/>
                  </a:lnTo>
                  <a:close/>
                </a:path>
                <a:path w="1994535" h="98425">
                  <a:moveTo>
                    <a:pt x="297637" y="0"/>
                  </a:moveTo>
                  <a:lnTo>
                    <a:pt x="290868" y="0"/>
                  </a:lnTo>
                  <a:lnTo>
                    <a:pt x="290868" y="6769"/>
                  </a:lnTo>
                  <a:lnTo>
                    <a:pt x="297637" y="6769"/>
                  </a:lnTo>
                  <a:lnTo>
                    <a:pt x="297637" y="0"/>
                  </a:lnTo>
                  <a:close/>
                </a:path>
                <a:path w="1994535" h="98425">
                  <a:moveTo>
                    <a:pt x="346125" y="45618"/>
                  </a:moveTo>
                  <a:lnTo>
                    <a:pt x="339356" y="45618"/>
                  </a:lnTo>
                  <a:lnTo>
                    <a:pt x="339356" y="52400"/>
                  </a:lnTo>
                  <a:lnTo>
                    <a:pt x="346125" y="52400"/>
                  </a:lnTo>
                  <a:lnTo>
                    <a:pt x="346125" y="45618"/>
                  </a:lnTo>
                  <a:close/>
                </a:path>
                <a:path w="1994535" h="98425">
                  <a:moveTo>
                    <a:pt x="346125" y="0"/>
                  </a:moveTo>
                  <a:lnTo>
                    <a:pt x="339356" y="0"/>
                  </a:lnTo>
                  <a:lnTo>
                    <a:pt x="339356" y="6769"/>
                  </a:lnTo>
                  <a:lnTo>
                    <a:pt x="346125" y="6769"/>
                  </a:lnTo>
                  <a:lnTo>
                    <a:pt x="346125" y="0"/>
                  </a:lnTo>
                  <a:close/>
                </a:path>
                <a:path w="1994535" h="98425">
                  <a:moveTo>
                    <a:pt x="394614" y="45618"/>
                  </a:moveTo>
                  <a:lnTo>
                    <a:pt x="387845" y="45618"/>
                  </a:lnTo>
                  <a:lnTo>
                    <a:pt x="387845" y="52400"/>
                  </a:lnTo>
                  <a:lnTo>
                    <a:pt x="394614" y="52400"/>
                  </a:lnTo>
                  <a:lnTo>
                    <a:pt x="394614" y="45618"/>
                  </a:lnTo>
                  <a:close/>
                </a:path>
                <a:path w="1994535" h="98425">
                  <a:moveTo>
                    <a:pt x="394614" y="0"/>
                  </a:moveTo>
                  <a:lnTo>
                    <a:pt x="387845" y="0"/>
                  </a:lnTo>
                  <a:lnTo>
                    <a:pt x="387845" y="6769"/>
                  </a:lnTo>
                  <a:lnTo>
                    <a:pt x="394614" y="6769"/>
                  </a:lnTo>
                  <a:lnTo>
                    <a:pt x="394614" y="0"/>
                  </a:lnTo>
                  <a:close/>
                </a:path>
                <a:path w="1994535" h="98425">
                  <a:moveTo>
                    <a:pt x="443103" y="45618"/>
                  </a:moveTo>
                  <a:lnTo>
                    <a:pt x="436333" y="45618"/>
                  </a:lnTo>
                  <a:lnTo>
                    <a:pt x="436333" y="52400"/>
                  </a:lnTo>
                  <a:lnTo>
                    <a:pt x="443103" y="52400"/>
                  </a:lnTo>
                  <a:lnTo>
                    <a:pt x="443103" y="45618"/>
                  </a:lnTo>
                  <a:close/>
                </a:path>
                <a:path w="1994535" h="98425">
                  <a:moveTo>
                    <a:pt x="443103" y="0"/>
                  </a:moveTo>
                  <a:lnTo>
                    <a:pt x="436333" y="0"/>
                  </a:lnTo>
                  <a:lnTo>
                    <a:pt x="436333" y="6769"/>
                  </a:lnTo>
                  <a:lnTo>
                    <a:pt x="443103" y="6769"/>
                  </a:lnTo>
                  <a:lnTo>
                    <a:pt x="443103" y="0"/>
                  </a:lnTo>
                  <a:close/>
                </a:path>
                <a:path w="1994535" h="98425">
                  <a:moveTo>
                    <a:pt x="491553" y="45618"/>
                  </a:moveTo>
                  <a:lnTo>
                    <a:pt x="484784" y="45618"/>
                  </a:lnTo>
                  <a:lnTo>
                    <a:pt x="484784" y="52400"/>
                  </a:lnTo>
                  <a:lnTo>
                    <a:pt x="491553" y="52400"/>
                  </a:lnTo>
                  <a:lnTo>
                    <a:pt x="491553" y="45618"/>
                  </a:lnTo>
                  <a:close/>
                </a:path>
                <a:path w="1994535" h="98425">
                  <a:moveTo>
                    <a:pt x="491553" y="0"/>
                  </a:moveTo>
                  <a:lnTo>
                    <a:pt x="484784" y="0"/>
                  </a:lnTo>
                  <a:lnTo>
                    <a:pt x="484784" y="6769"/>
                  </a:lnTo>
                  <a:lnTo>
                    <a:pt x="491553" y="6769"/>
                  </a:lnTo>
                  <a:lnTo>
                    <a:pt x="491553" y="0"/>
                  </a:lnTo>
                  <a:close/>
                </a:path>
                <a:path w="1994535" h="98425">
                  <a:moveTo>
                    <a:pt x="540054" y="45618"/>
                  </a:moveTo>
                  <a:lnTo>
                    <a:pt x="533273" y="45618"/>
                  </a:lnTo>
                  <a:lnTo>
                    <a:pt x="533273" y="52400"/>
                  </a:lnTo>
                  <a:lnTo>
                    <a:pt x="540054" y="52400"/>
                  </a:lnTo>
                  <a:lnTo>
                    <a:pt x="540054" y="45618"/>
                  </a:lnTo>
                  <a:close/>
                </a:path>
                <a:path w="1994535" h="98425">
                  <a:moveTo>
                    <a:pt x="540054" y="0"/>
                  </a:moveTo>
                  <a:lnTo>
                    <a:pt x="533273" y="0"/>
                  </a:lnTo>
                  <a:lnTo>
                    <a:pt x="533273" y="6769"/>
                  </a:lnTo>
                  <a:lnTo>
                    <a:pt x="540054" y="6769"/>
                  </a:lnTo>
                  <a:lnTo>
                    <a:pt x="540054" y="0"/>
                  </a:lnTo>
                  <a:close/>
                </a:path>
                <a:path w="1994535" h="98425">
                  <a:moveTo>
                    <a:pt x="588543" y="45618"/>
                  </a:moveTo>
                  <a:lnTo>
                    <a:pt x="581774" y="45618"/>
                  </a:lnTo>
                  <a:lnTo>
                    <a:pt x="581774" y="52400"/>
                  </a:lnTo>
                  <a:lnTo>
                    <a:pt x="588543" y="52400"/>
                  </a:lnTo>
                  <a:lnTo>
                    <a:pt x="588543" y="45618"/>
                  </a:lnTo>
                  <a:close/>
                </a:path>
                <a:path w="1994535" h="98425">
                  <a:moveTo>
                    <a:pt x="588543" y="0"/>
                  </a:moveTo>
                  <a:lnTo>
                    <a:pt x="581774" y="0"/>
                  </a:lnTo>
                  <a:lnTo>
                    <a:pt x="581774" y="6769"/>
                  </a:lnTo>
                  <a:lnTo>
                    <a:pt x="588543" y="6769"/>
                  </a:lnTo>
                  <a:lnTo>
                    <a:pt x="588543" y="0"/>
                  </a:lnTo>
                  <a:close/>
                </a:path>
                <a:path w="1994535" h="98425">
                  <a:moveTo>
                    <a:pt x="636993" y="45618"/>
                  </a:moveTo>
                  <a:lnTo>
                    <a:pt x="630224" y="45618"/>
                  </a:lnTo>
                  <a:lnTo>
                    <a:pt x="630224" y="52400"/>
                  </a:lnTo>
                  <a:lnTo>
                    <a:pt x="636993" y="52400"/>
                  </a:lnTo>
                  <a:lnTo>
                    <a:pt x="636993" y="45618"/>
                  </a:lnTo>
                  <a:close/>
                </a:path>
                <a:path w="1994535" h="98425">
                  <a:moveTo>
                    <a:pt x="636993" y="0"/>
                  </a:moveTo>
                  <a:lnTo>
                    <a:pt x="630224" y="0"/>
                  </a:lnTo>
                  <a:lnTo>
                    <a:pt x="630224" y="6769"/>
                  </a:lnTo>
                  <a:lnTo>
                    <a:pt x="636993" y="6769"/>
                  </a:lnTo>
                  <a:lnTo>
                    <a:pt x="636993" y="0"/>
                  </a:lnTo>
                  <a:close/>
                </a:path>
                <a:path w="1994535" h="98425">
                  <a:moveTo>
                    <a:pt x="685482" y="45618"/>
                  </a:moveTo>
                  <a:lnTo>
                    <a:pt x="678713" y="45618"/>
                  </a:lnTo>
                  <a:lnTo>
                    <a:pt x="678713" y="52400"/>
                  </a:lnTo>
                  <a:lnTo>
                    <a:pt x="685482" y="52400"/>
                  </a:lnTo>
                  <a:lnTo>
                    <a:pt x="685482" y="45618"/>
                  </a:lnTo>
                  <a:close/>
                </a:path>
                <a:path w="1994535" h="98425">
                  <a:moveTo>
                    <a:pt x="685482" y="0"/>
                  </a:moveTo>
                  <a:lnTo>
                    <a:pt x="678713" y="0"/>
                  </a:lnTo>
                  <a:lnTo>
                    <a:pt x="678713" y="6769"/>
                  </a:lnTo>
                  <a:lnTo>
                    <a:pt x="685482" y="6769"/>
                  </a:lnTo>
                  <a:lnTo>
                    <a:pt x="685482" y="0"/>
                  </a:lnTo>
                  <a:close/>
                </a:path>
                <a:path w="1994535" h="98425">
                  <a:moveTo>
                    <a:pt x="733958" y="45618"/>
                  </a:moveTo>
                  <a:lnTo>
                    <a:pt x="727202" y="45618"/>
                  </a:lnTo>
                  <a:lnTo>
                    <a:pt x="727202" y="52400"/>
                  </a:lnTo>
                  <a:lnTo>
                    <a:pt x="733958" y="52400"/>
                  </a:lnTo>
                  <a:lnTo>
                    <a:pt x="733958" y="45618"/>
                  </a:lnTo>
                  <a:close/>
                </a:path>
                <a:path w="1994535" h="98425">
                  <a:moveTo>
                    <a:pt x="733958" y="0"/>
                  </a:moveTo>
                  <a:lnTo>
                    <a:pt x="727202" y="0"/>
                  </a:lnTo>
                  <a:lnTo>
                    <a:pt x="727202" y="6769"/>
                  </a:lnTo>
                  <a:lnTo>
                    <a:pt x="733958" y="6769"/>
                  </a:lnTo>
                  <a:lnTo>
                    <a:pt x="733958" y="0"/>
                  </a:lnTo>
                  <a:close/>
                </a:path>
                <a:path w="1994535" h="98425">
                  <a:moveTo>
                    <a:pt x="782459" y="45618"/>
                  </a:moveTo>
                  <a:lnTo>
                    <a:pt x="775690" y="45618"/>
                  </a:lnTo>
                  <a:lnTo>
                    <a:pt x="775690" y="52400"/>
                  </a:lnTo>
                  <a:lnTo>
                    <a:pt x="782459" y="52400"/>
                  </a:lnTo>
                  <a:lnTo>
                    <a:pt x="782459" y="45618"/>
                  </a:lnTo>
                  <a:close/>
                </a:path>
                <a:path w="1994535" h="98425">
                  <a:moveTo>
                    <a:pt x="782459" y="0"/>
                  </a:moveTo>
                  <a:lnTo>
                    <a:pt x="775690" y="0"/>
                  </a:lnTo>
                  <a:lnTo>
                    <a:pt x="775690" y="6769"/>
                  </a:lnTo>
                  <a:lnTo>
                    <a:pt x="782459" y="6769"/>
                  </a:lnTo>
                  <a:lnTo>
                    <a:pt x="782459" y="0"/>
                  </a:lnTo>
                  <a:close/>
                </a:path>
                <a:path w="1994535" h="98425">
                  <a:moveTo>
                    <a:pt x="830910" y="45618"/>
                  </a:moveTo>
                  <a:lnTo>
                    <a:pt x="824141" y="45618"/>
                  </a:lnTo>
                  <a:lnTo>
                    <a:pt x="824141" y="52400"/>
                  </a:lnTo>
                  <a:lnTo>
                    <a:pt x="830910" y="52400"/>
                  </a:lnTo>
                  <a:lnTo>
                    <a:pt x="830910" y="45618"/>
                  </a:lnTo>
                  <a:close/>
                </a:path>
                <a:path w="1994535" h="98425">
                  <a:moveTo>
                    <a:pt x="879411" y="45618"/>
                  </a:moveTo>
                  <a:lnTo>
                    <a:pt x="872642" y="45618"/>
                  </a:lnTo>
                  <a:lnTo>
                    <a:pt x="872642" y="52400"/>
                  </a:lnTo>
                  <a:lnTo>
                    <a:pt x="879411" y="52400"/>
                  </a:lnTo>
                  <a:lnTo>
                    <a:pt x="879411" y="45618"/>
                  </a:lnTo>
                  <a:close/>
                </a:path>
                <a:path w="1994535" h="98425">
                  <a:moveTo>
                    <a:pt x="927887" y="45618"/>
                  </a:moveTo>
                  <a:lnTo>
                    <a:pt x="921118" y="45618"/>
                  </a:lnTo>
                  <a:lnTo>
                    <a:pt x="921118" y="52400"/>
                  </a:lnTo>
                  <a:lnTo>
                    <a:pt x="927887" y="52400"/>
                  </a:lnTo>
                  <a:lnTo>
                    <a:pt x="927887" y="45618"/>
                  </a:lnTo>
                  <a:close/>
                </a:path>
                <a:path w="1994535" h="98425">
                  <a:moveTo>
                    <a:pt x="976376" y="45618"/>
                  </a:moveTo>
                  <a:lnTo>
                    <a:pt x="969606" y="45618"/>
                  </a:lnTo>
                  <a:lnTo>
                    <a:pt x="969606" y="52400"/>
                  </a:lnTo>
                  <a:lnTo>
                    <a:pt x="976376" y="52400"/>
                  </a:lnTo>
                  <a:lnTo>
                    <a:pt x="976376" y="45618"/>
                  </a:lnTo>
                  <a:close/>
                </a:path>
                <a:path w="1994535" h="98425">
                  <a:moveTo>
                    <a:pt x="1024826" y="45618"/>
                  </a:moveTo>
                  <a:lnTo>
                    <a:pt x="1018057" y="45618"/>
                  </a:lnTo>
                  <a:lnTo>
                    <a:pt x="1018057" y="52400"/>
                  </a:lnTo>
                  <a:lnTo>
                    <a:pt x="1024826" y="52400"/>
                  </a:lnTo>
                  <a:lnTo>
                    <a:pt x="1024826" y="45618"/>
                  </a:lnTo>
                  <a:close/>
                </a:path>
                <a:path w="1994535" h="98425">
                  <a:moveTo>
                    <a:pt x="1073327" y="45618"/>
                  </a:moveTo>
                  <a:lnTo>
                    <a:pt x="1066558" y="45618"/>
                  </a:lnTo>
                  <a:lnTo>
                    <a:pt x="1066558" y="52400"/>
                  </a:lnTo>
                  <a:lnTo>
                    <a:pt x="1073327" y="52400"/>
                  </a:lnTo>
                  <a:lnTo>
                    <a:pt x="1073327" y="45618"/>
                  </a:lnTo>
                  <a:close/>
                </a:path>
                <a:path w="1994535" h="98425">
                  <a:moveTo>
                    <a:pt x="1121816" y="45618"/>
                  </a:moveTo>
                  <a:lnTo>
                    <a:pt x="1115047" y="45618"/>
                  </a:lnTo>
                  <a:lnTo>
                    <a:pt x="1115047" y="52400"/>
                  </a:lnTo>
                  <a:lnTo>
                    <a:pt x="1121816" y="52400"/>
                  </a:lnTo>
                  <a:lnTo>
                    <a:pt x="1121816" y="45618"/>
                  </a:lnTo>
                  <a:close/>
                </a:path>
                <a:path w="1994535" h="98425">
                  <a:moveTo>
                    <a:pt x="1170292" y="45618"/>
                  </a:moveTo>
                  <a:lnTo>
                    <a:pt x="1163523" y="45618"/>
                  </a:lnTo>
                  <a:lnTo>
                    <a:pt x="1163523" y="52400"/>
                  </a:lnTo>
                  <a:lnTo>
                    <a:pt x="1170292" y="52400"/>
                  </a:lnTo>
                  <a:lnTo>
                    <a:pt x="1170292" y="45618"/>
                  </a:lnTo>
                  <a:close/>
                </a:path>
                <a:path w="1994535" h="98425">
                  <a:moveTo>
                    <a:pt x="1218755" y="45618"/>
                  </a:moveTo>
                  <a:lnTo>
                    <a:pt x="1211999" y="45618"/>
                  </a:lnTo>
                  <a:lnTo>
                    <a:pt x="1211999" y="52400"/>
                  </a:lnTo>
                  <a:lnTo>
                    <a:pt x="1218755" y="52400"/>
                  </a:lnTo>
                  <a:lnTo>
                    <a:pt x="1218755" y="45618"/>
                  </a:lnTo>
                  <a:close/>
                </a:path>
                <a:path w="1994535" h="98425">
                  <a:moveTo>
                    <a:pt x="1267244" y="45618"/>
                  </a:moveTo>
                  <a:lnTo>
                    <a:pt x="1260475" y="45618"/>
                  </a:lnTo>
                  <a:lnTo>
                    <a:pt x="1260475" y="52400"/>
                  </a:lnTo>
                  <a:lnTo>
                    <a:pt x="1267244" y="52400"/>
                  </a:lnTo>
                  <a:lnTo>
                    <a:pt x="1267244" y="45618"/>
                  </a:lnTo>
                  <a:close/>
                </a:path>
                <a:path w="1994535" h="98425">
                  <a:moveTo>
                    <a:pt x="1315732" y="45618"/>
                  </a:moveTo>
                  <a:lnTo>
                    <a:pt x="1308963" y="45618"/>
                  </a:lnTo>
                  <a:lnTo>
                    <a:pt x="1308963" y="52400"/>
                  </a:lnTo>
                  <a:lnTo>
                    <a:pt x="1315732" y="52400"/>
                  </a:lnTo>
                  <a:lnTo>
                    <a:pt x="1315732" y="45618"/>
                  </a:lnTo>
                  <a:close/>
                </a:path>
                <a:path w="1994535" h="98425">
                  <a:moveTo>
                    <a:pt x="1364221" y="45618"/>
                  </a:moveTo>
                  <a:lnTo>
                    <a:pt x="1357464" y="45618"/>
                  </a:lnTo>
                  <a:lnTo>
                    <a:pt x="1357464" y="52400"/>
                  </a:lnTo>
                  <a:lnTo>
                    <a:pt x="1364221" y="52400"/>
                  </a:lnTo>
                  <a:lnTo>
                    <a:pt x="1364221" y="45618"/>
                  </a:lnTo>
                  <a:close/>
                </a:path>
                <a:path w="1994535" h="98425">
                  <a:moveTo>
                    <a:pt x="1412684" y="45618"/>
                  </a:moveTo>
                  <a:lnTo>
                    <a:pt x="1405915" y="45618"/>
                  </a:lnTo>
                  <a:lnTo>
                    <a:pt x="1405915" y="52400"/>
                  </a:lnTo>
                  <a:lnTo>
                    <a:pt x="1412684" y="52400"/>
                  </a:lnTo>
                  <a:lnTo>
                    <a:pt x="1412684" y="45618"/>
                  </a:lnTo>
                  <a:close/>
                </a:path>
                <a:path w="1994535" h="98425">
                  <a:moveTo>
                    <a:pt x="1461173" y="91300"/>
                  </a:moveTo>
                  <a:lnTo>
                    <a:pt x="1454404" y="91300"/>
                  </a:lnTo>
                  <a:lnTo>
                    <a:pt x="1454404" y="98056"/>
                  </a:lnTo>
                  <a:lnTo>
                    <a:pt x="1461173" y="98056"/>
                  </a:lnTo>
                  <a:lnTo>
                    <a:pt x="1461173" y="91300"/>
                  </a:lnTo>
                  <a:close/>
                </a:path>
                <a:path w="1994535" h="98425">
                  <a:moveTo>
                    <a:pt x="1461173" y="45618"/>
                  </a:moveTo>
                  <a:lnTo>
                    <a:pt x="1454404" y="45618"/>
                  </a:lnTo>
                  <a:lnTo>
                    <a:pt x="1454404" y="52400"/>
                  </a:lnTo>
                  <a:lnTo>
                    <a:pt x="1461173" y="52400"/>
                  </a:lnTo>
                  <a:lnTo>
                    <a:pt x="1461173" y="45618"/>
                  </a:lnTo>
                  <a:close/>
                </a:path>
                <a:path w="1994535" h="98425">
                  <a:moveTo>
                    <a:pt x="1509661" y="91300"/>
                  </a:moveTo>
                  <a:lnTo>
                    <a:pt x="1502879" y="91300"/>
                  </a:lnTo>
                  <a:lnTo>
                    <a:pt x="1502879" y="98056"/>
                  </a:lnTo>
                  <a:lnTo>
                    <a:pt x="1509661" y="98056"/>
                  </a:lnTo>
                  <a:lnTo>
                    <a:pt x="1509661" y="91300"/>
                  </a:lnTo>
                  <a:close/>
                </a:path>
                <a:path w="1994535" h="98425">
                  <a:moveTo>
                    <a:pt x="1509661" y="45618"/>
                  </a:moveTo>
                  <a:lnTo>
                    <a:pt x="1502879" y="45618"/>
                  </a:lnTo>
                  <a:lnTo>
                    <a:pt x="1502879" y="52400"/>
                  </a:lnTo>
                  <a:lnTo>
                    <a:pt x="1509661" y="52400"/>
                  </a:lnTo>
                  <a:lnTo>
                    <a:pt x="1509661" y="45618"/>
                  </a:lnTo>
                  <a:close/>
                </a:path>
                <a:path w="1994535" h="98425">
                  <a:moveTo>
                    <a:pt x="1558150" y="91300"/>
                  </a:moveTo>
                  <a:lnTo>
                    <a:pt x="1551381" y="91300"/>
                  </a:lnTo>
                  <a:lnTo>
                    <a:pt x="1551381" y="98056"/>
                  </a:lnTo>
                  <a:lnTo>
                    <a:pt x="1558150" y="98056"/>
                  </a:lnTo>
                  <a:lnTo>
                    <a:pt x="1558150" y="91300"/>
                  </a:lnTo>
                  <a:close/>
                </a:path>
                <a:path w="1994535" h="98425">
                  <a:moveTo>
                    <a:pt x="1558150" y="45618"/>
                  </a:moveTo>
                  <a:lnTo>
                    <a:pt x="1551381" y="45618"/>
                  </a:lnTo>
                  <a:lnTo>
                    <a:pt x="1551381" y="52400"/>
                  </a:lnTo>
                  <a:lnTo>
                    <a:pt x="1558150" y="52400"/>
                  </a:lnTo>
                  <a:lnTo>
                    <a:pt x="1558150" y="45618"/>
                  </a:lnTo>
                  <a:close/>
                </a:path>
                <a:path w="1994535" h="98425">
                  <a:moveTo>
                    <a:pt x="1606600" y="91300"/>
                  </a:moveTo>
                  <a:lnTo>
                    <a:pt x="1599831" y="91300"/>
                  </a:lnTo>
                  <a:lnTo>
                    <a:pt x="1599831" y="98056"/>
                  </a:lnTo>
                  <a:lnTo>
                    <a:pt x="1606600" y="98056"/>
                  </a:lnTo>
                  <a:lnTo>
                    <a:pt x="1606600" y="91300"/>
                  </a:lnTo>
                  <a:close/>
                </a:path>
                <a:path w="1994535" h="98425">
                  <a:moveTo>
                    <a:pt x="1606600" y="45618"/>
                  </a:moveTo>
                  <a:lnTo>
                    <a:pt x="1599831" y="45618"/>
                  </a:lnTo>
                  <a:lnTo>
                    <a:pt x="1599831" y="52400"/>
                  </a:lnTo>
                  <a:lnTo>
                    <a:pt x="1606600" y="52400"/>
                  </a:lnTo>
                  <a:lnTo>
                    <a:pt x="1606600" y="45618"/>
                  </a:lnTo>
                  <a:close/>
                </a:path>
                <a:path w="1994535" h="98425">
                  <a:moveTo>
                    <a:pt x="1655089" y="91300"/>
                  </a:moveTo>
                  <a:lnTo>
                    <a:pt x="1648320" y="91300"/>
                  </a:lnTo>
                  <a:lnTo>
                    <a:pt x="1648320" y="98056"/>
                  </a:lnTo>
                  <a:lnTo>
                    <a:pt x="1655089" y="98056"/>
                  </a:lnTo>
                  <a:lnTo>
                    <a:pt x="1655089" y="91300"/>
                  </a:lnTo>
                  <a:close/>
                </a:path>
                <a:path w="1994535" h="98425">
                  <a:moveTo>
                    <a:pt x="1655089" y="45618"/>
                  </a:moveTo>
                  <a:lnTo>
                    <a:pt x="1648320" y="45618"/>
                  </a:lnTo>
                  <a:lnTo>
                    <a:pt x="1648320" y="52400"/>
                  </a:lnTo>
                  <a:lnTo>
                    <a:pt x="1655089" y="52400"/>
                  </a:lnTo>
                  <a:lnTo>
                    <a:pt x="1655089" y="45618"/>
                  </a:lnTo>
                  <a:close/>
                </a:path>
                <a:path w="1994535" h="98425">
                  <a:moveTo>
                    <a:pt x="1703578" y="91300"/>
                  </a:moveTo>
                  <a:lnTo>
                    <a:pt x="1696821" y="91300"/>
                  </a:lnTo>
                  <a:lnTo>
                    <a:pt x="1696821" y="98056"/>
                  </a:lnTo>
                  <a:lnTo>
                    <a:pt x="1703578" y="98056"/>
                  </a:lnTo>
                  <a:lnTo>
                    <a:pt x="1703578" y="91300"/>
                  </a:lnTo>
                  <a:close/>
                </a:path>
                <a:path w="1994535" h="98425">
                  <a:moveTo>
                    <a:pt x="1703578" y="45618"/>
                  </a:moveTo>
                  <a:lnTo>
                    <a:pt x="1696821" y="45618"/>
                  </a:lnTo>
                  <a:lnTo>
                    <a:pt x="1696821" y="52400"/>
                  </a:lnTo>
                  <a:lnTo>
                    <a:pt x="1703578" y="52400"/>
                  </a:lnTo>
                  <a:lnTo>
                    <a:pt x="1703578" y="45618"/>
                  </a:lnTo>
                  <a:close/>
                </a:path>
                <a:path w="1994535" h="98425">
                  <a:moveTo>
                    <a:pt x="1752079" y="91300"/>
                  </a:moveTo>
                  <a:lnTo>
                    <a:pt x="1745310" y="91300"/>
                  </a:lnTo>
                  <a:lnTo>
                    <a:pt x="1745310" y="98056"/>
                  </a:lnTo>
                  <a:lnTo>
                    <a:pt x="1752079" y="98056"/>
                  </a:lnTo>
                  <a:lnTo>
                    <a:pt x="1752079" y="91300"/>
                  </a:lnTo>
                  <a:close/>
                </a:path>
                <a:path w="1994535" h="98425">
                  <a:moveTo>
                    <a:pt x="1752079" y="45618"/>
                  </a:moveTo>
                  <a:lnTo>
                    <a:pt x="1745310" y="45618"/>
                  </a:lnTo>
                  <a:lnTo>
                    <a:pt x="1745310" y="52400"/>
                  </a:lnTo>
                  <a:lnTo>
                    <a:pt x="1752079" y="52400"/>
                  </a:lnTo>
                  <a:lnTo>
                    <a:pt x="1752079" y="45618"/>
                  </a:lnTo>
                  <a:close/>
                </a:path>
                <a:path w="1994535" h="98425">
                  <a:moveTo>
                    <a:pt x="1800529" y="91300"/>
                  </a:moveTo>
                  <a:lnTo>
                    <a:pt x="1793760" y="91300"/>
                  </a:lnTo>
                  <a:lnTo>
                    <a:pt x="1793760" y="98056"/>
                  </a:lnTo>
                  <a:lnTo>
                    <a:pt x="1800529" y="98056"/>
                  </a:lnTo>
                  <a:lnTo>
                    <a:pt x="1800529" y="91300"/>
                  </a:lnTo>
                  <a:close/>
                </a:path>
                <a:path w="1994535" h="98425">
                  <a:moveTo>
                    <a:pt x="1800529" y="45618"/>
                  </a:moveTo>
                  <a:lnTo>
                    <a:pt x="1793760" y="45618"/>
                  </a:lnTo>
                  <a:lnTo>
                    <a:pt x="1793760" y="52400"/>
                  </a:lnTo>
                  <a:lnTo>
                    <a:pt x="1800529" y="52400"/>
                  </a:lnTo>
                  <a:lnTo>
                    <a:pt x="1800529" y="45618"/>
                  </a:lnTo>
                  <a:close/>
                </a:path>
                <a:path w="1994535" h="98425">
                  <a:moveTo>
                    <a:pt x="1849005" y="91300"/>
                  </a:moveTo>
                  <a:lnTo>
                    <a:pt x="1842249" y="91300"/>
                  </a:lnTo>
                  <a:lnTo>
                    <a:pt x="1842249" y="98056"/>
                  </a:lnTo>
                  <a:lnTo>
                    <a:pt x="1849005" y="98056"/>
                  </a:lnTo>
                  <a:lnTo>
                    <a:pt x="1849005" y="91300"/>
                  </a:lnTo>
                  <a:close/>
                </a:path>
                <a:path w="1994535" h="98425">
                  <a:moveTo>
                    <a:pt x="1849005" y="45618"/>
                  </a:moveTo>
                  <a:lnTo>
                    <a:pt x="1842249" y="45618"/>
                  </a:lnTo>
                  <a:lnTo>
                    <a:pt x="1842249" y="52400"/>
                  </a:lnTo>
                  <a:lnTo>
                    <a:pt x="1849005" y="52400"/>
                  </a:lnTo>
                  <a:lnTo>
                    <a:pt x="1849005" y="45618"/>
                  </a:lnTo>
                  <a:close/>
                </a:path>
                <a:path w="1994535" h="98425">
                  <a:moveTo>
                    <a:pt x="1897507" y="91300"/>
                  </a:moveTo>
                  <a:lnTo>
                    <a:pt x="1890737" y="91300"/>
                  </a:lnTo>
                  <a:lnTo>
                    <a:pt x="1890737" y="98056"/>
                  </a:lnTo>
                  <a:lnTo>
                    <a:pt x="1897507" y="98056"/>
                  </a:lnTo>
                  <a:lnTo>
                    <a:pt x="1897507" y="91300"/>
                  </a:lnTo>
                  <a:close/>
                </a:path>
                <a:path w="1994535" h="98425">
                  <a:moveTo>
                    <a:pt x="1897507" y="45618"/>
                  </a:moveTo>
                  <a:lnTo>
                    <a:pt x="1890737" y="45618"/>
                  </a:lnTo>
                  <a:lnTo>
                    <a:pt x="1890737" y="52400"/>
                  </a:lnTo>
                  <a:lnTo>
                    <a:pt x="1897507" y="52400"/>
                  </a:lnTo>
                  <a:lnTo>
                    <a:pt x="1897507" y="45618"/>
                  </a:lnTo>
                  <a:close/>
                </a:path>
                <a:path w="1994535" h="98425">
                  <a:moveTo>
                    <a:pt x="1945957" y="91300"/>
                  </a:moveTo>
                  <a:lnTo>
                    <a:pt x="1939188" y="91300"/>
                  </a:lnTo>
                  <a:lnTo>
                    <a:pt x="1939188" y="98056"/>
                  </a:lnTo>
                  <a:lnTo>
                    <a:pt x="1945957" y="98056"/>
                  </a:lnTo>
                  <a:lnTo>
                    <a:pt x="1945957" y="91300"/>
                  </a:lnTo>
                  <a:close/>
                </a:path>
                <a:path w="1994535" h="98425">
                  <a:moveTo>
                    <a:pt x="1945957" y="45618"/>
                  </a:moveTo>
                  <a:lnTo>
                    <a:pt x="1939188" y="45618"/>
                  </a:lnTo>
                  <a:lnTo>
                    <a:pt x="1939188" y="52400"/>
                  </a:lnTo>
                  <a:lnTo>
                    <a:pt x="1945957" y="52400"/>
                  </a:lnTo>
                  <a:lnTo>
                    <a:pt x="1945957" y="45618"/>
                  </a:lnTo>
                  <a:close/>
                </a:path>
                <a:path w="1994535" h="98425">
                  <a:moveTo>
                    <a:pt x="1994446" y="91300"/>
                  </a:moveTo>
                  <a:lnTo>
                    <a:pt x="1987677" y="91300"/>
                  </a:lnTo>
                  <a:lnTo>
                    <a:pt x="1987677" y="98056"/>
                  </a:lnTo>
                  <a:lnTo>
                    <a:pt x="1994446" y="98056"/>
                  </a:lnTo>
                  <a:lnTo>
                    <a:pt x="1994446" y="91300"/>
                  </a:lnTo>
                  <a:close/>
                </a:path>
                <a:path w="1994535" h="98425">
                  <a:moveTo>
                    <a:pt x="1994446" y="45618"/>
                  </a:moveTo>
                  <a:lnTo>
                    <a:pt x="1987677" y="45618"/>
                  </a:lnTo>
                  <a:lnTo>
                    <a:pt x="1987677" y="52400"/>
                  </a:lnTo>
                  <a:lnTo>
                    <a:pt x="1994446" y="52400"/>
                  </a:lnTo>
                  <a:lnTo>
                    <a:pt x="1994446" y="45618"/>
                  </a:lnTo>
                  <a:close/>
                </a:path>
              </a:pathLst>
            </a:custGeom>
            <a:solidFill>
              <a:srgbClr val="F4A82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1217079" y="569099"/>
              <a:ext cx="2043430" cy="98425"/>
            </a:xfrm>
            <a:custGeom>
              <a:avLst/>
              <a:gdLst/>
              <a:ahLst/>
              <a:cxnLst/>
              <a:rect l="l" t="t" r="r" b="b"/>
              <a:pathLst>
                <a:path w="2043429" h="98425">
                  <a:moveTo>
                    <a:pt x="6769" y="45656"/>
                  </a:moveTo>
                  <a:lnTo>
                    <a:pt x="0" y="45656"/>
                  </a:lnTo>
                  <a:lnTo>
                    <a:pt x="0" y="52425"/>
                  </a:lnTo>
                  <a:lnTo>
                    <a:pt x="6769" y="52425"/>
                  </a:lnTo>
                  <a:lnTo>
                    <a:pt x="6769" y="45656"/>
                  </a:lnTo>
                  <a:close/>
                </a:path>
                <a:path w="2043429" h="98425">
                  <a:moveTo>
                    <a:pt x="6769" y="0"/>
                  </a:moveTo>
                  <a:lnTo>
                    <a:pt x="0" y="0"/>
                  </a:lnTo>
                  <a:lnTo>
                    <a:pt x="0" y="6756"/>
                  </a:lnTo>
                  <a:lnTo>
                    <a:pt x="6769" y="6756"/>
                  </a:lnTo>
                  <a:lnTo>
                    <a:pt x="6769" y="0"/>
                  </a:lnTo>
                  <a:close/>
                </a:path>
                <a:path w="2043429" h="98425">
                  <a:moveTo>
                    <a:pt x="55257" y="45656"/>
                  </a:moveTo>
                  <a:lnTo>
                    <a:pt x="48475" y="45656"/>
                  </a:lnTo>
                  <a:lnTo>
                    <a:pt x="48475" y="52425"/>
                  </a:lnTo>
                  <a:lnTo>
                    <a:pt x="55257" y="52425"/>
                  </a:lnTo>
                  <a:lnTo>
                    <a:pt x="55257" y="45656"/>
                  </a:lnTo>
                  <a:close/>
                </a:path>
                <a:path w="2043429" h="98425">
                  <a:moveTo>
                    <a:pt x="55257" y="0"/>
                  </a:moveTo>
                  <a:lnTo>
                    <a:pt x="48475" y="0"/>
                  </a:lnTo>
                  <a:lnTo>
                    <a:pt x="48475" y="6756"/>
                  </a:lnTo>
                  <a:lnTo>
                    <a:pt x="55257" y="6756"/>
                  </a:lnTo>
                  <a:lnTo>
                    <a:pt x="55257" y="0"/>
                  </a:lnTo>
                  <a:close/>
                </a:path>
                <a:path w="2043429" h="98425">
                  <a:moveTo>
                    <a:pt x="103708" y="45656"/>
                  </a:moveTo>
                  <a:lnTo>
                    <a:pt x="96951" y="45656"/>
                  </a:lnTo>
                  <a:lnTo>
                    <a:pt x="96951" y="52425"/>
                  </a:lnTo>
                  <a:lnTo>
                    <a:pt x="103708" y="52425"/>
                  </a:lnTo>
                  <a:lnTo>
                    <a:pt x="103708" y="45656"/>
                  </a:lnTo>
                  <a:close/>
                </a:path>
                <a:path w="2043429" h="98425">
                  <a:moveTo>
                    <a:pt x="152196" y="45656"/>
                  </a:moveTo>
                  <a:lnTo>
                    <a:pt x="145427" y="45656"/>
                  </a:lnTo>
                  <a:lnTo>
                    <a:pt x="145427" y="52425"/>
                  </a:lnTo>
                  <a:lnTo>
                    <a:pt x="152196" y="52425"/>
                  </a:lnTo>
                  <a:lnTo>
                    <a:pt x="152196" y="45656"/>
                  </a:lnTo>
                  <a:close/>
                </a:path>
                <a:path w="2043429" h="98425">
                  <a:moveTo>
                    <a:pt x="200685" y="45656"/>
                  </a:moveTo>
                  <a:lnTo>
                    <a:pt x="193916" y="45656"/>
                  </a:lnTo>
                  <a:lnTo>
                    <a:pt x="193916" y="52425"/>
                  </a:lnTo>
                  <a:lnTo>
                    <a:pt x="200685" y="52425"/>
                  </a:lnTo>
                  <a:lnTo>
                    <a:pt x="200685" y="45656"/>
                  </a:lnTo>
                  <a:close/>
                </a:path>
                <a:path w="2043429" h="98425">
                  <a:moveTo>
                    <a:pt x="249174" y="45656"/>
                  </a:moveTo>
                  <a:lnTo>
                    <a:pt x="242417" y="45656"/>
                  </a:lnTo>
                  <a:lnTo>
                    <a:pt x="242417" y="52425"/>
                  </a:lnTo>
                  <a:lnTo>
                    <a:pt x="249174" y="52425"/>
                  </a:lnTo>
                  <a:lnTo>
                    <a:pt x="249174" y="45656"/>
                  </a:lnTo>
                  <a:close/>
                </a:path>
                <a:path w="2043429" h="98425">
                  <a:moveTo>
                    <a:pt x="297637" y="45656"/>
                  </a:moveTo>
                  <a:lnTo>
                    <a:pt x="290868" y="45656"/>
                  </a:lnTo>
                  <a:lnTo>
                    <a:pt x="290868" y="52425"/>
                  </a:lnTo>
                  <a:lnTo>
                    <a:pt x="297637" y="52425"/>
                  </a:lnTo>
                  <a:lnTo>
                    <a:pt x="297637" y="45656"/>
                  </a:lnTo>
                  <a:close/>
                </a:path>
                <a:path w="2043429" h="98425">
                  <a:moveTo>
                    <a:pt x="346125" y="45656"/>
                  </a:moveTo>
                  <a:lnTo>
                    <a:pt x="339356" y="45656"/>
                  </a:lnTo>
                  <a:lnTo>
                    <a:pt x="339356" y="52425"/>
                  </a:lnTo>
                  <a:lnTo>
                    <a:pt x="346125" y="52425"/>
                  </a:lnTo>
                  <a:lnTo>
                    <a:pt x="346125" y="45656"/>
                  </a:lnTo>
                  <a:close/>
                </a:path>
                <a:path w="2043429" h="98425">
                  <a:moveTo>
                    <a:pt x="394614" y="45656"/>
                  </a:moveTo>
                  <a:lnTo>
                    <a:pt x="387845" y="45656"/>
                  </a:lnTo>
                  <a:lnTo>
                    <a:pt x="387845" y="52425"/>
                  </a:lnTo>
                  <a:lnTo>
                    <a:pt x="394614" y="52425"/>
                  </a:lnTo>
                  <a:lnTo>
                    <a:pt x="394614" y="45656"/>
                  </a:lnTo>
                  <a:close/>
                </a:path>
                <a:path w="2043429" h="98425">
                  <a:moveTo>
                    <a:pt x="443103" y="45656"/>
                  </a:moveTo>
                  <a:lnTo>
                    <a:pt x="436333" y="45656"/>
                  </a:lnTo>
                  <a:lnTo>
                    <a:pt x="436333" y="52425"/>
                  </a:lnTo>
                  <a:lnTo>
                    <a:pt x="443103" y="52425"/>
                  </a:lnTo>
                  <a:lnTo>
                    <a:pt x="443103" y="45656"/>
                  </a:lnTo>
                  <a:close/>
                </a:path>
                <a:path w="2043429" h="98425">
                  <a:moveTo>
                    <a:pt x="491553" y="45656"/>
                  </a:moveTo>
                  <a:lnTo>
                    <a:pt x="484784" y="45656"/>
                  </a:lnTo>
                  <a:lnTo>
                    <a:pt x="484784" y="52425"/>
                  </a:lnTo>
                  <a:lnTo>
                    <a:pt x="491553" y="52425"/>
                  </a:lnTo>
                  <a:lnTo>
                    <a:pt x="491553" y="45656"/>
                  </a:lnTo>
                  <a:close/>
                </a:path>
                <a:path w="2043429" h="98425">
                  <a:moveTo>
                    <a:pt x="540054" y="45656"/>
                  </a:moveTo>
                  <a:lnTo>
                    <a:pt x="533273" y="45656"/>
                  </a:lnTo>
                  <a:lnTo>
                    <a:pt x="533273" y="52425"/>
                  </a:lnTo>
                  <a:lnTo>
                    <a:pt x="540054" y="52425"/>
                  </a:lnTo>
                  <a:lnTo>
                    <a:pt x="540054" y="45656"/>
                  </a:lnTo>
                  <a:close/>
                </a:path>
                <a:path w="2043429" h="98425">
                  <a:moveTo>
                    <a:pt x="588543" y="45656"/>
                  </a:moveTo>
                  <a:lnTo>
                    <a:pt x="581774" y="45656"/>
                  </a:lnTo>
                  <a:lnTo>
                    <a:pt x="581774" y="52425"/>
                  </a:lnTo>
                  <a:lnTo>
                    <a:pt x="588543" y="52425"/>
                  </a:lnTo>
                  <a:lnTo>
                    <a:pt x="588543" y="45656"/>
                  </a:lnTo>
                  <a:close/>
                </a:path>
                <a:path w="2043429" h="98425">
                  <a:moveTo>
                    <a:pt x="636993" y="45656"/>
                  </a:moveTo>
                  <a:lnTo>
                    <a:pt x="630224" y="45656"/>
                  </a:lnTo>
                  <a:lnTo>
                    <a:pt x="630224" y="52425"/>
                  </a:lnTo>
                  <a:lnTo>
                    <a:pt x="636993" y="52425"/>
                  </a:lnTo>
                  <a:lnTo>
                    <a:pt x="636993" y="45656"/>
                  </a:lnTo>
                  <a:close/>
                </a:path>
                <a:path w="2043429" h="98425">
                  <a:moveTo>
                    <a:pt x="685482" y="45656"/>
                  </a:moveTo>
                  <a:lnTo>
                    <a:pt x="678713" y="45656"/>
                  </a:lnTo>
                  <a:lnTo>
                    <a:pt x="678713" y="52425"/>
                  </a:lnTo>
                  <a:lnTo>
                    <a:pt x="685482" y="52425"/>
                  </a:lnTo>
                  <a:lnTo>
                    <a:pt x="685482" y="45656"/>
                  </a:lnTo>
                  <a:close/>
                </a:path>
                <a:path w="2043429" h="98425">
                  <a:moveTo>
                    <a:pt x="733958" y="45656"/>
                  </a:moveTo>
                  <a:lnTo>
                    <a:pt x="727202" y="45656"/>
                  </a:lnTo>
                  <a:lnTo>
                    <a:pt x="727202" y="52425"/>
                  </a:lnTo>
                  <a:lnTo>
                    <a:pt x="733958" y="52425"/>
                  </a:lnTo>
                  <a:lnTo>
                    <a:pt x="733958" y="45656"/>
                  </a:lnTo>
                  <a:close/>
                </a:path>
                <a:path w="2043429" h="98425">
                  <a:moveTo>
                    <a:pt x="782459" y="91274"/>
                  </a:moveTo>
                  <a:lnTo>
                    <a:pt x="775690" y="91274"/>
                  </a:lnTo>
                  <a:lnTo>
                    <a:pt x="775690" y="98044"/>
                  </a:lnTo>
                  <a:lnTo>
                    <a:pt x="782459" y="98044"/>
                  </a:lnTo>
                  <a:lnTo>
                    <a:pt x="782459" y="91274"/>
                  </a:lnTo>
                  <a:close/>
                </a:path>
                <a:path w="2043429" h="98425">
                  <a:moveTo>
                    <a:pt x="782459" y="45656"/>
                  </a:moveTo>
                  <a:lnTo>
                    <a:pt x="775690" y="45656"/>
                  </a:lnTo>
                  <a:lnTo>
                    <a:pt x="775690" y="52425"/>
                  </a:lnTo>
                  <a:lnTo>
                    <a:pt x="782459" y="52425"/>
                  </a:lnTo>
                  <a:lnTo>
                    <a:pt x="782459" y="45656"/>
                  </a:lnTo>
                  <a:close/>
                </a:path>
                <a:path w="2043429" h="98425">
                  <a:moveTo>
                    <a:pt x="830910" y="91274"/>
                  </a:moveTo>
                  <a:lnTo>
                    <a:pt x="824141" y="91274"/>
                  </a:lnTo>
                  <a:lnTo>
                    <a:pt x="824141" y="98044"/>
                  </a:lnTo>
                  <a:lnTo>
                    <a:pt x="830910" y="98044"/>
                  </a:lnTo>
                  <a:lnTo>
                    <a:pt x="830910" y="91274"/>
                  </a:lnTo>
                  <a:close/>
                </a:path>
                <a:path w="2043429" h="98425">
                  <a:moveTo>
                    <a:pt x="830910" y="45656"/>
                  </a:moveTo>
                  <a:lnTo>
                    <a:pt x="824141" y="45656"/>
                  </a:lnTo>
                  <a:lnTo>
                    <a:pt x="824141" y="52425"/>
                  </a:lnTo>
                  <a:lnTo>
                    <a:pt x="830910" y="52425"/>
                  </a:lnTo>
                  <a:lnTo>
                    <a:pt x="830910" y="45656"/>
                  </a:lnTo>
                  <a:close/>
                </a:path>
                <a:path w="2043429" h="98425">
                  <a:moveTo>
                    <a:pt x="879411" y="91274"/>
                  </a:moveTo>
                  <a:lnTo>
                    <a:pt x="872642" y="91274"/>
                  </a:lnTo>
                  <a:lnTo>
                    <a:pt x="872642" y="98044"/>
                  </a:lnTo>
                  <a:lnTo>
                    <a:pt x="879411" y="98044"/>
                  </a:lnTo>
                  <a:lnTo>
                    <a:pt x="879411" y="91274"/>
                  </a:lnTo>
                  <a:close/>
                </a:path>
                <a:path w="2043429" h="98425">
                  <a:moveTo>
                    <a:pt x="879411" y="45656"/>
                  </a:moveTo>
                  <a:lnTo>
                    <a:pt x="872642" y="45656"/>
                  </a:lnTo>
                  <a:lnTo>
                    <a:pt x="872642" y="52425"/>
                  </a:lnTo>
                  <a:lnTo>
                    <a:pt x="879411" y="52425"/>
                  </a:lnTo>
                  <a:lnTo>
                    <a:pt x="879411" y="45656"/>
                  </a:lnTo>
                  <a:close/>
                </a:path>
                <a:path w="2043429" h="98425">
                  <a:moveTo>
                    <a:pt x="927887" y="91274"/>
                  </a:moveTo>
                  <a:lnTo>
                    <a:pt x="921118" y="91274"/>
                  </a:lnTo>
                  <a:lnTo>
                    <a:pt x="921118" y="98044"/>
                  </a:lnTo>
                  <a:lnTo>
                    <a:pt x="927887" y="98044"/>
                  </a:lnTo>
                  <a:lnTo>
                    <a:pt x="927887" y="91274"/>
                  </a:lnTo>
                  <a:close/>
                </a:path>
                <a:path w="2043429" h="98425">
                  <a:moveTo>
                    <a:pt x="927887" y="45656"/>
                  </a:moveTo>
                  <a:lnTo>
                    <a:pt x="921118" y="45656"/>
                  </a:lnTo>
                  <a:lnTo>
                    <a:pt x="921118" y="52425"/>
                  </a:lnTo>
                  <a:lnTo>
                    <a:pt x="927887" y="52425"/>
                  </a:lnTo>
                  <a:lnTo>
                    <a:pt x="927887" y="45656"/>
                  </a:lnTo>
                  <a:close/>
                </a:path>
                <a:path w="2043429" h="98425">
                  <a:moveTo>
                    <a:pt x="976376" y="91274"/>
                  </a:moveTo>
                  <a:lnTo>
                    <a:pt x="969606" y="91274"/>
                  </a:lnTo>
                  <a:lnTo>
                    <a:pt x="969606" y="98044"/>
                  </a:lnTo>
                  <a:lnTo>
                    <a:pt x="976376" y="98044"/>
                  </a:lnTo>
                  <a:lnTo>
                    <a:pt x="976376" y="91274"/>
                  </a:lnTo>
                  <a:close/>
                </a:path>
                <a:path w="2043429" h="98425">
                  <a:moveTo>
                    <a:pt x="976376" y="45656"/>
                  </a:moveTo>
                  <a:lnTo>
                    <a:pt x="969606" y="45656"/>
                  </a:lnTo>
                  <a:lnTo>
                    <a:pt x="969606" y="52425"/>
                  </a:lnTo>
                  <a:lnTo>
                    <a:pt x="976376" y="52425"/>
                  </a:lnTo>
                  <a:lnTo>
                    <a:pt x="976376" y="45656"/>
                  </a:lnTo>
                  <a:close/>
                </a:path>
                <a:path w="2043429" h="98425">
                  <a:moveTo>
                    <a:pt x="1024826" y="91274"/>
                  </a:moveTo>
                  <a:lnTo>
                    <a:pt x="1018057" y="91274"/>
                  </a:lnTo>
                  <a:lnTo>
                    <a:pt x="1018057" y="98044"/>
                  </a:lnTo>
                  <a:lnTo>
                    <a:pt x="1024826" y="98044"/>
                  </a:lnTo>
                  <a:lnTo>
                    <a:pt x="1024826" y="91274"/>
                  </a:lnTo>
                  <a:close/>
                </a:path>
                <a:path w="2043429" h="98425">
                  <a:moveTo>
                    <a:pt x="1024826" y="45656"/>
                  </a:moveTo>
                  <a:lnTo>
                    <a:pt x="1018057" y="45656"/>
                  </a:lnTo>
                  <a:lnTo>
                    <a:pt x="1018057" y="52425"/>
                  </a:lnTo>
                  <a:lnTo>
                    <a:pt x="1024826" y="52425"/>
                  </a:lnTo>
                  <a:lnTo>
                    <a:pt x="1024826" y="45656"/>
                  </a:lnTo>
                  <a:close/>
                </a:path>
                <a:path w="2043429" h="98425">
                  <a:moveTo>
                    <a:pt x="1073327" y="91274"/>
                  </a:moveTo>
                  <a:lnTo>
                    <a:pt x="1066558" y="91274"/>
                  </a:lnTo>
                  <a:lnTo>
                    <a:pt x="1066558" y="98044"/>
                  </a:lnTo>
                  <a:lnTo>
                    <a:pt x="1073327" y="98044"/>
                  </a:lnTo>
                  <a:lnTo>
                    <a:pt x="1073327" y="91274"/>
                  </a:lnTo>
                  <a:close/>
                </a:path>
                <a:path w="2043429" h="98425">
                  <a:moveTo>
                    <a:pt x="1073327" y="45656"/>
                  </a:moveTo>
                  <a:lnTo>
                    <a:pt x="1066558" y="45656"/>
                  </a:lnTo>
                  <a:lnTo>
                    <a:pt x="1066558" y="52425"/>
                  </a:lnTo>
                  <a:lnTo>
                    <a:pt x="1073327" y="52425"/>
                  </a:lnTo>
                  <a:lnTo>
                    <a:pt x="1073327" y="45656"/>
                  </a:lnTo>
                  <a:close/>
                </a:path>
                <a:path w="2043429" h="98425">
                  <a:moveTo>
                    <a:pt x="1121816" y="91274"/>
                  </a:moveTo>
                  <a:lnTo>
                    <a:pt x="1115047" y="91274"/>
                  </a:lnTo>
                  <a:lnTo>
                    <a:pt x="1115047" y="98044"/>
                  </a:lnTo>
                  <a:lnTo>
                    <a:pt x="1121816" y="98044"/>
                  </a:lnTo>
                  <a:lnTo>
                    <a:pt x="1121816" y="91274"/>
                  </a:lnTo>
                  <a:close/>
                </a:path>
                <a:path w="2043429" h="98425">
                  <a:moveTo>
                    <a:pt x="1121816" y="45656"/>
                  </a:moveTo>
                  <a:lnTo>
                    <a:pt x="1115047" y="45656"/>
                  </a:lnTo>
                  <a:lnTo>
                    <a:pt x="1115047" y="52425"/>
                  </a:lnTo>
                  <a:lnTo>
                    <a:pt x="1121816" y="52425"/>
                  </a:lnTo>
                  <a:lnTo>
                    <a:pt x="1121816" y="45656"/>
                  </a:lnTo>
                  <a:close/>
                </a:path>
                <a:path w="2043429" h="98425">
                  <a:moveTo>
                    <a:pt x="1170292" y="91274"/>
                  </a:moveTo>
                  <a:lnTo>
                    <a:pt x="1163523" y="91274"/>
                  </a:lnTo>
                  <a:lnTo>
                    <a:pt x="1163523" y="98044"/>
                  </a:lnTo>
                  <a:lnTo>
                    <a:pt x="1170292" y="98044"/>
                  </a:lnTo>
                  <a:lnTo>
                    <a:pt x="1170292" y="91274"/>
                  </a:lnTo>
                  <a:close/>
                </a:path>
                <a:path w="2043429" h="98425">
                  <a:moveTo>
                    <a:pt x="1170292" y="45656"/>
                  </a:moveTo>
                  <a:lnTo>
                    <a:pt x="1163523" y="45656"/>
                  </a:lnTo>
                  <a:lnTo>
                    <a:pt x="1163523" y="52425"/>
                  </a:lnTo>
                  <a:lnTo>
                    <a:pt x="1170292" y="52425"/>
                  </a:lnTo>
                  <a:lnTo>
                    <a:pt x="1170292" y="45656"/>
                  </a:lnTo>
                  <a:close/>
                </a:path>
                <a:path w="2043429" h="98425">
                  <a:moveTo>
                    <a:pt x="1218755" y="91274"/>
                  </a:moveTo>
                  <a:lnTo>
                    <a:pt x="1211999" y="91274"/>
                  </a:lnTo>
                  <a:lnTo>
                    <a:pt x="1211999" y="98044"/>
                  </a:lnTo>
                  <a:lnTo>
                    <a:pt x="1218755" y="98044"/>
                  </a:lnTo>
                  <a:lnTo>
                    <a:pt x="1218755" y="91274"/>
                  </a:lnTo>
                  <a:close/>
                </a:path>
                <a:path w="2043429" h="98425">
                  <a:moveTo>
                    <a:pt x="1218755" y="45656"/>
                  </a:moveTo>
                  <a:lnTo>
                    <a:pt x="1211999" y="45656"/>
                  </a:lnTo>
                  <a:lnTo>
                    <a:pt x="1211999" y="52425"/>
                  </a:lnTo>
                  <a:lnTo>
                    <a:pt x="1218755" y="52425"/>
                  </a:lnTo>
                  <a:lnTo>
                    <a:pt x="1218755" y="45656"/>
                  </a:lnTo>
                  <a:close/>
                </a:path>
                <a:path w="2043429" h="98425">
                  <a:moveTo>
                    <a:pt x="1267244" y="91274"/>
                  </a:moveTo>
                  <a:lnTo>
                    <a:pt x="1260475" y="91274"/>
                  </a:lnTo>
                  <a:lnTo>
                    <a:pt x="1260475" y="98044"/>
                  </a:lnTo>
                  <a:lnTo>
                    <a:pt x="1267244" y="98044"/>
                  </a:lnTo>
                  <a:lnTo>
                    <a:pt x="1267244" y="91274"/>
                  </a:lnTo>
                  <a:close/>
                </a:path>
                <a:path w="2043429" h="98425">
                  <a:moveTo>
                    <a:pt x="1267244" y="45656"/>
                  </a:moveTo>
                  <a:lnTo>
                    <a:pt x="1260475" y="45656"/>
                  </a:lnTo>
                  <a:lnTo>
                    <a:pt x="1260475" y="52425"/>
                  </a:lnTo>
                  <a:lnTo>
                    <a:pt x="1267244" y="52425"/>
                  </a:lnTo>
                  <a:lnTo>
                    <a:pt x="1267244" y="45656"/>
                  </a:lnTo>
                  <a:close/>
                </a:path>
                <a:path w="2043429" h="98425">
                  <a:moveTo>
                    <a:pt x="1315732" y="91274"/>
                  </a:moveTo>
                  <a:lnTo>
                    <a:pt x="1308963" y="91274"/>
                  </a:lnTo>
                  <a:lnTo>
                    <a:pt x="1308963" y="98044"/>
                  </a:lnTo>
                  <a:lnTo>
                    <a:pt x="1315732" y="98044"/>
                  </a:lnTo>
                  <a:lnTo>
                    <a:pt x="1315732" y="91274"/>
                  </a:lnTo>
                  <a:close/>
                </a:path>
                <a:path w="2043429" h="98425">
                  <a:moveTo>
                    <a:pt x="1315732" y="45656"/>
                  </a:moveTo>
                  <a:lnTo>
                    <a:pt x="1308963" y="45656"/>
                  </a:lnTo>
                  <a:lnTo>
                    <a:pt x="1308963" y="52425"/>
                  </a:lnTo>
                  <a:lnTo>
                    <a:pt x="1315732" y="52425"/>
                  </a:lnTo>
                  <a:lnTo>
                    <a:pt x="1315732" y="45656"/>
                  </a:lnTo>
                  <a:close/>
                </a:path>
                <a:path w="2043429" h="98425">
                  <a:moveTo>
                    <a:pt x="1364221" y="91274"/>
                  </a:moveTo>
                  <a:lnTo>
                    <a:pt x="1357464" y="91274"/>
                  </a:lnTo>
                  <a:lnTo>
                    <a:pt x="1357464" y="98044"/>
                  </a:lnTo>
                  <a:lnTo>
                    <a:pt x="1364221" y="98044"/>
                  </a:lnTo>
                  <a:lnTo>
                    <a:pt x="1364221" y="91274"/>
                  </a:lnTo>
                  <a:close/>
                </a:path>
                <a:path w="2043429" h="98425">
                  <a:moveTo>
                    <a:pt x="1364221" y="45656"/>
                  </a:moveTo>
                  <a:lnTo>
                    <a:pt x="1357464" y="45656"/>
                  </a:lnTo>
                  <a:lnTo>
                    <a:pt x="1357464" y="52425"/>
                  </a:lnTo>
                  <a:lnTo>
                    <a:pt x="1364221" y="52425"/>
                  </a:lnTo>
                  <a:lnTo>
                    <a:pt x="1364221" y="45656"/>
                  </a:lnTo>
                  <a:close/>
                </a:path>
                <a:path w="2043429" h="98425">
                  <a:moveTo>
                    <a:pt x="1412684" y="91274"/>
                  </a:moveTo>
                  <a:lnTo>
                    <a:pt x="1405915" y="91274"/>
                  </a:lnTo>
                  <a:lnTo>
                    <a:pt x="1405915" y="98044"/>
                  </a:lnTo>
                  <a:lnTo>
                    <a:pt x="1412684" y="98044"/>
                  </a:lnTo>
                  <a:lnTo>
                    <a:pt x="1412684" y="91274"/>
                  </a:lnTo>
                  <a:close/>
                </a:path>
                <a:path w="2043429" h="98425">
                  <a:moveTo>
                    <a:pt x="1412684" y="45656"/>
                  </a:moveTo>
                  <a:lnTo>
                    <a:pt x="1405915" y="45656"/>
                  </a:lnTo>
                  <a:lnTo>
                    <a:pt x="1405915" y="52425"/>
                  </a:lnTo>
                  <a:lnTo>
                    <a:pt x="1412684" y="52425"/>
                  </a:lnTo>
                  <a:lnTo>
                    <a:pt x="1412684" y="45656"/>
                  </a:lnTo>
                  <a:close/>
                </a:path>
                <a:path w="2043429" h="98425">
                  <a:moveTo>
                    <a:pt x="1461173" y="91274"/>
                  </a:moveTo>
                  <a:lnTo>
                    <a:pt x="1454404" y="91274"/>
                  </a:lnTo>
                  <a:lnTo>
                    <a:pt x="1454404" y="98044"/>
                  </a:lnTo>
                  <a:lnTo>
                    <a:pt x="1461173" y="98044"/>
                  </a:lnTo>
                  <a:lnTo>
                    <a:pt x="1461173" y="91274"/>
                  </a:lnTo>
                  <a:close/>
                </a:path>
                <a:path w="2043429" h="98425">
                  <a:moveTo>
                    <a:pt x="1461173" y="45656"/>
                  </a:moveTo>
                  <a:lnTo>
                    <a:pt x="1454404" y="45656"/>
                  </a:lnTo>
                  <a:lnTo>
                    <a:pt x="1454404" y="52425"/>
                  </a:lnTo>
                  <a:lnTo>
                    <a:pt x="1461173" y="52425"/>
                  </a:lnTo>
                  <a:lnTo>
                    <a:pt x="1461173" y="45656"/>
                  </a:lnTo>
                  <a:close/>
                </a:path>
                <a:path w="2043429" h="98425">
                  <a:moveTo>
                    <a:pt x="1509661" y="91274"/>
                  </a:moveTo>
                  <a:lnTo>
                    <a:pt x="1502879" y="91274"/>
                  </a:lnTo>
                  <a:lnTo>
                    <a:pt x="1502879" y="98044"/>
                  </a:lnTo>
                  <a:lnTo>
                    <a:pt x="1509661" y="98044"/>
                  </a:lnTo>
                  <a:lnTo>
                    <a:pt x="1509661" y="91274"/>
                  </a:lnTo>
                  <a:close/>
                </a:path>
                <a:path w="2043429" h="98425">
                  <a:moveTo>
                    <a:pt x="1509661" y="45656"/>
                  </a:moveTo>
                  <a:lnTo>
                    <a:pt x="1502879" y="45656"/>
                  </a:lnTo>
                  <a:lnTo>
                    <a:pt x="1502879" y="52425"/>
                  </a:lnTo>
                  <a:lnTo>
                    <a:pt x="1509661" y="52425"/>
                  </a:lnTo>
                  <a:lnTo>
                    <a:pt x="1509661" y="45656"/>
                  </a:lnTo>
                  <a:close/>
                </a:path>
                <a:path w="2043429" h="98425">
                  <a:moveTo>
                    <a:pt x="1558150" y="91274"/>
                  </a:moveTo>
                  <a:lnTo>
                    <a:pt x="1551381" y="91274"/>
                  </a:lnTo>
                  <a:lnTo>
                    <a:pt x="1551381" y="98044"/>
                  </a:lnTo>
                  <a:lnTo>
                    <a:pt x="1558150" y="98044"/>
                  </a:lnTo>
                  <a:lnTo>
                    <a:pt x="1558150" y="91274"/>
                  </a:lnTo>
                  <a:close/>
                </a:path>
                <a:path w="2043429" h="98425">
                  <a:moveTo>
                    <a:pt x="1558150" y="45656"/>
                  </a:moveTo>
                  <a:lnTo>
                    <a:pt x="1551381" y="45656"/>
                  </a:lnTo>
                  <a:lnTo>
                    <a:pt x="1551381" y="52425"/>
                  </a:lnTo>
                  <a:lnTo>
                    <a:pt x="1558150" y="52425"/>
                  </a:lnTo>
                  <a:lnTo>
                    <a:pt x="1558150" y="45656"/>
                  </a:lnTo>
                  <a:close/>
                </a:path>
                <a:path w="2043429" h="98425">
                  <a:moveTo>
                    <a:pt x="1606600" y="91274"/>
                  </a:moveTo>
                  <a:lnTo>
                    <a:pt x="1599831" y="91274"/>
                  </a:lnTo>
                  <a:lnTo>
                    <a:pt x="1599831" y="98044"/>
                  </a:lnTo>
                  <a:lnTo>
                    <a:pt x="1606600" y="98044"/>
                  </a:lnTo>
                  <a:lnTo>
                    <a:pt x="1606600" y="91274"/>
                  </a:lnTo>
                  <a:close/>
                </a:path>
                <a:path w="2043429" h="98425">
                  <a:moveTo>
                    <a:pt x="1606600" y="45656"/>
                  </a:moveTo>
                  <a:lnTo>
                    <a:pt x="1599831" y="45656"/>
                  </a:lnTo>
                  <a:lnTo>
                    <a:pt x="1599831" y="52425"/>
                  </a:lnTo>
                  <a:lnTo>
                    <a:pt x="1606600" y="52425"/>
                  </a:lnTo>
                  <a:lnTo>
                    <a:pt x="1606600" y="45656"/>
                  </a:lnTo>
                  <a:close/>
                </a:path>
                <a:path w="2043429" h="98425">
                  <a:moveTo>
                    <a:pt x="1655089" y="91274"/>
                  </a:moveTo>
                  <a:lnTo>
                    <a:pt x="1648320" y="91274"/>
                  </a:lnTo>
                  <a:lnTo>
                    <a:pt x="1648320" y="98044"/>
                  </a:lnTo>
                  <a:lnTo>
                    <a:pt x="1655089" y="98044"/>
                  </a:lnTo>
                  <a:lnTo>
                    <a:pt x="1655089" y="91274"/>
                  </a:lnTo>
                  <a:close/>
                </a:path>
                <a:path w="2043429" h="98425">
                  <a:moveTo>
                    <a:pt x="1655089" y="45656"/>
                  </a:moveTo>
                  <a:lnTo>
                    <a:pt x="1648320" y="45656"/>
                  </a:lnTo>
                  <a:lnTo>
                    <a:pt x="1648320" y="52425"/>
                  </a:lnTo>
                  <a:lnTo>
                    <a:pt x="1655089" y="52425"/>
                  </a:lnTo>
                  <a:lnTo>
                    <a:pt x="1655089" y="45656"/>
                  </a:lnTo>
                  <a:close/>
                </a:path>
                <a:path w="2043429" h="98425">
                  <a:moveTo>
                    <a:pt x="1703578" y="91274"/>
                  </a:moveTo>
                  <a:lnTo>
                    <a:pt x="1696821" y="91274"/>
                  </a:lnTo>
                  <a:lnTo>
                    <a:pt x="1696821" y="98044"/>
                  </a:lnTo>
                  <a:lnTo>
                    <a:pt x="1703578" y="98044"/>
                  </a:lnTo>
                  <a:lnTo>
                    <a:pt x="1703578" y="91274"/>
                  </a:lnTo>
                  <a:close/>
                </a:path>
                <a:path w="2043429" h="98425">
                  <a:moveTo>
                    <a:pt x="1703578" y="45656"/>
                  </a:moveTo>
                  <a:lnTo>
                    <a:pt x="1696821" y="45656"/>
                  </a:lnTo>
                  <a:lnTo>
                    <a:pt x="1696821" y="52425"/>
                  </a:lnTo>
                  <a:lnTo>
                    <a:pt x="1703578" y="52425"/>
                  </a:lnTo>
                  <a:lnTo>
                    <a:pt x="1703578" y="45656"/>
                  </a:lnTo>
                  <a:close/>
                </a:path>
                <a:path w="2043429" h="98425">
                  <a:moveTo>
                    <a:pt x="1752079" y="91274"/>
                  </a:moveTo>
                  <a:lnTo>
                    <a:pt x="1745310" y="91274"/>
                  </a:lnTo>
                  <a:lnTo>
                    <a:pt x="1745310" y="98044"/>
                  </a:lnTo>
                  <a:lnTo>
                    <a:pt x="1752079" y="98044"/>
                  </a:lnTo>
                  <a:lnTo>
                    <a:pt x="1752079" y="91274"/>
                  </a:lnTo>
                  <a:close/>
                </a:path>
                <a:path w="2043429" h="98425">
                  <a:moveTo>
                    <a:pt x="1752079" y="45656"/>
                  </a:moveTo>
                  <a:lnTo>
                    <a:pt x="1745310" y="45656"/>
                  </a:lnTo>
                  <a:lnTo>
                    <a:pt x="1745310" y="52425"/>
                  </a:lnTo>
                  <a:lnTo>
                    <a:pt x="1752079" y="52425"/>
                  </a:lnTo>
                  <a:lnTo>
                    <a:pt x="1752079" y="45656"/>
                  </a:lnTo>
                  <a:close/>
                </a:path>
                <a:path w="2043429" h="98425">
                  <a:moveTo>
                    <a:pt x="1800529" y="91274"/>
                  </a:moveTo>
                  <a:lnTo>
                    <a:pt x="1793760" y="91274"/>
                  </a:lnTo>
                  <a:lnTo>
                    <a:pt x="1793760" y="98044"/>
                  </a:lnTo>
                  <a:lnTo>
                    <a:pt x="1800529" y="98044"/>
                  </a:lnTo>
                  <a:lnTo>
                    <a:pt x="1800529" y="91274"/>
                  </a:lnTo>
                  <a:close/>
                </a:path>
                <a:path w="2043429" h="98425">
                  <a:moveTo>
                    <a:pt x="1800529" y="45656"/>
                  </a:moveTo>
                  <a:lnTo>
                    <a:pt x="1793760" y="45656"/>
                  </a:lnTo>
                  <a:lnTo>
                    <a:pt x="1793760" y="52425"/>
                  </a:lnTo>
                  <a:lnTo>
                    <a:pt x="1800529" y="52425"/>
                  </a:lnTo>
                  <a:lnTo>
                    <a:pt x="1800529" y="45656"/>
                  </a:lnTo>
                  <a:close/>
                </a:path>
                <a:path w="2043429" h="98425">
                  <a:moveTo>
                    <a:pt x="1849005" y="91274"/>
                  </a:moveTo>
                  <a:lnTo>
                    <a:pt x="1842249" y="91274"/>
                  </a:lnTo>
                  <a:lnTo>
                    <a:pt x="1842249" y="98044"/>
                  </a:lnTo>
                  <a:lnTo>
                    <a:pt x="1849005" y="98044"/>
                  </a:lnTo>
                  <a:lnTo>
                    <a:pt x="1849005" y="91274"/>
                  </a:lnTo>
                  <a:close/>
                </a:path>
                <a:path w="2043429" h="98425">
                  <a:moveTo>
                    <a:pt x="1849005" y="45656"/>
                  </a:moveTo>
                  <a:lnTo>
                    <a:pt x="1842249" y="45656"/>
                  </a:lnTo>
                  <a:lnTo>
                    <a:pt x="1842249" y="52425"/>
                  </a:lnTo>
                  <a:lnTo>
                    <a:pt x="1849005" y="52425"/>
                  </a:lnTo>
                  <a:lnTo>
                    <a:pt x="1849005" y="45656"/>
                  </a:lnTo>
                  <a:close/>
                </a:path>
                <a:path w="2043429" h="98425">
                  <a:moveTo>
                    <a:pt x="1897507" y="91274"/>
                  </a:moveTo>
                  <a:lnTo>
                    <a:pt x="1890737" y="91274"/>
                  </a:lnTo>
                  <a:lnTo>
                    <a:pt x="1890737" y="98044"/>
                  </a:lnTo>
                  <a:lnTo>
                    <a:pt x="1897507" y="98044"/>
                  </a:lnTo>
                  <a:lnTo>
                    <a:pt x="1897507" y="91274"/>
                  </a:lnTo>
                  <a:close/>
                </a:path>
                <a:path w="2043429" h="98425">
                  <a:moveTo>
                    <a:pt x="1897507" y="45656"/>
                  </a:moveTo>
                  <a:lnTo>
                    <a:pt x="1890737" y="45656"/>
                  </a:lnTo>
                  <a:lnTo>
                    <a:pt x="1890737" y="52425"/>
                  </a:lnTo>
                  <a:lnTo>
                    <a:pt x="1897507" y="52425"/>
                  </a:lnTo>
                  <a:lnTo>
                    <a:pt x="1897507" y="45656"/>
                  </a:lnTo>
                  <a:close/>
                </a:path>
                <a:path w="2043429" h="98425">
                  <a:moveTo>
                    <a:pt x="1945957" y="91274"/>
                  </a:moveTo>
                  <a:lnTo>
                    <a:pt x="1939188" y="91274"/>
                  </a:lnTo>
                  <a:lnTo>
                    <a:pt x="1939188" y="98044"/>
                  </a:lnTo>
                  <a:lnTo>
                    <a:pt x="1945957" y="98044"/>
                  </a:lnTo>
                  <a:lnTo>
                    <a:pt x="1945957" y="91274"/>
                  </a:lnTo>
                  <a:close/>
                </a:path>
                <a:path w="2043429" h="98425">
                  <a:moveTo>
                    <a:pt x="1945957" y="45656"/>
                  </a:moveTo>
                  <a:lnTo>
                    <a:pt x="1939188" y="45656"/>
                  </a:lnTo>
                  <a:lnTo>
                    <a:pt x="1939188" y="52425"/>
                  </a:lnTo>
                  <a:lnTo>
                    <a:pt x="1945957" y="52425"/>
                  </a:lnTo>
                  <a:lnTo>
                    <a:pt x="1945957" y="45656"/>
                  </a:lnTo>
                  <a:close/>
                </a:path>
                <a:path w="2043429" h="98425">
                  <a:moveTo>
                    <a:pt x="1994446" y="91274"/>
                  </a:moveTo>
                  <a:lnTo>
                    <a:pt x="1987677" y="91274"/>
                  </a:lnTo>
                  <a:lnTo>
                    <a:pt x="1987677" y="98044"/>
                  </a:lnTo>
                  <a:lnTo>
                    <a:pt x="1994446" y="98044"/>
                  </a:lnTo>
                  <a:lnTo>
                    <a:pt x="1994446" y="91274"/>
                  </a:lnTo>
                  <a:close/>
                </a:path>
                <a:path w="2043429" h="98425">
                  <a:moveTo>
                    <a:pt x="1994446" y="45656"/>
                  </a:moveTo>
                  <a:lnTo>
                    <a:pt x="1987677" y="45656"/>
                  </a:lnTo>
                  <a:lnTo>
                    <a:pt x="1987677" y="52425"/>
                  </a:lnTo>
                  <a:lnTo>
                    <a:pt x="1994446" y="52425"/>
                  </a:lnTo>
                  <a:lnTo>
                    <a:pt x="1994446" y="45656"/>
                  </a:lnTo>
                  <a:close/>
                </a:path>
                <a:path w="2043429" h="98425">
                  <a:moveTo>
                    <a:pt x="2042934" y="45656"/>
                  </a:moveTo>
                  <a:lnTo>
                    <a:pt x="2036165" y="45656"/>
                  </a:lnTo>
                  <a:lnTo>
                    <a:pt x="2036165" y="52425"/>
                  </a:lnTo>
                  <a:lnTo>
                    <a:pt x="2042934" y="52425"/>
                  </a:lnTo>
                  <a:lnTo>
                    <a:pt x="2042934" y="45656"/>
                  </a:lnTo>
                  <a:close/>
                </a:path>
              </a:pathLst>
            </a:custGeom>
            <a:solidFill>
              <a:srgbClr val="F4A82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1265555" y="569099"/>
              <a:ext cx="1994535" cy="6985"/>
            </a:xfrm>
            <a:custGeom>
              <a:avLst/>
              <a:gdLst/>
              <a:ahLst/>
              <a:cxnLst/>
              <a:rect l="l" t="t" r="r" b="b"/>
              <a:pathLst>
                <a:path w="1994535" h="6984">
                  <a:moveTo>
                    <a:pt x="6781" y="0"/>
                  </a:moveTo>
                  <a:lnTo>
                    <a:pt x="0" y="0"/>
                  </a:lnTo>
                  <a:lnTo>
                    <a:pt x="0" y="6756"/>
                  </a:lnTo>
                  <a:lnTo>
                    <a:pt x="6781" y="6756"/>
                  </a:lnTo>
                  <a:lnTo>
                    <a:pt x="6781" y="0"/>
                  </a:lnTo>
                  <a:close/>
                </a:path>
                <a:path w="1994535" h="6984">
                  <a:moveTo>
                    <a:pt x="55232" y="0"/>
                  </a:moveTo>
                  <a:lnTo>
                    <a:pt x="48475" y="0"/>
                  </a:lnTo>
                  <a:lnTo>
                    <a:pt x="48475" y="6756"/>
                  </a:lnTo>
                  <a:lnTo>
                    <a:pt x="55232" y="6756"/>
                  </a:lnTo>
                  <a:lnTo>
                    <a:pt x="55232" y="0"/>
                  </a:lnTo>
                  <a:close/>
                </a:path>
                <a:path w="1994535" h="6984">
                  <a:moveTo>
                    <a:pt x="103720" y="0"/>
                  </a:moveTo>
                  <a:lnTo>
                    <a:pt x="96951" y="0"/>
                  </a:lnTo>
                  <a:lnTo>
                    <a:pt x="96951" y="6756"/>
                  </a:lnTo>
                  <a:lnTo>
                    <a:pt x="103720" y="6756"/>
                  </a:lnTo>
                  <a:lnTo>
                    <a:pt x="103720" y="0"/>
                  </a:lnTo>
                  <a:close/>
                </a:path>
                <a:path w="1994535" h="6984">
                  <a:moveTo>
                    <a:pt x="152209" y="0"/>
                  </a:moveTo>
                  <a:lnTo>
                    <a:pt x="145440" y="0"/>
                  </a:lnTo>
                  <a:lnTo>
                    <a:pt x="145440" y="6756"/>
                  </a:lnTo>
                  <a:lnTo>
                    <a:pt x="152209" y="6756"/>
                  </a:lnTo>
                  <a:lnTo>
                    <a:pt x="152209" y="0"/>
                  </a:lnTo>
                  <a:close/>
                </a:path>
                <a:path w="1994535" h="6984">
                  <a:moveTo>
                    <a:pt x="200698" y="0"/>
                  </a:moveTo>
                  <a:lnTo>
                    <a:pt x="193941" y="0"/>
                  </a:lnTo>
                  <a:lnTo>
                    <a:pt x="193941" y="6756"/>
                  </a:lnTo>
                  <a:lnTo>
                    <a:pt x="200698" y="6756"/>
                  </a:lnTo>
                  <a:lnTo>
                    <a:pt x="200698" y="0"/>
                  </a:lnTo>
                  <a:close/>
                </a:path>
                <a:path w="1994535" h="6984">
                  <a:moveTo>
                    <a:pt x="249161" y="0"/>
                  </a:moveTo>
                  <a:lnTo>
                    <a:pt x="242392" y="0"/>
                  </a:lnTo>
                  <a:lnTo>
                    <a:pt x="242392" y="6756"/>
                  </a:lnTo>
                  <a:lnTo>
                    <a:pt x="249161" y="6756"/>
                  </a:lnTo>
                  <a:lnTo>
                    <a:pt x="249161" y="0"/>
                  </a:lnTo>
                  <a:close/>
                </a:path>
                <a:path w="1994535" h="6984">
                  <a:moveTo>
                    <a:pt x="297649" y="0"/>
                  </a:moveTo>
                  <a:lnTo>
                    <a:pt x="290880" y="0"/>
                  </a:lnTo>
                  <a:lnTo>
                    <a:pt x="290880" y="6756"/>
                  </a:lnTo>
                  <a:lnTo>
                    <a:pt x="297649" y="6756"/>
                  </a:lnTo>
                  <a:lnTo>
                    <a:pt x="297649" y="0"/>
                  </a:lnTo>
                  <a:close/>
                </a:path>
                <a:path w="1994535" h="6984">
                  <a:moveTo>
                    <a:pt x="346138" y="0"/>
                  </a:moveTo>
                  <a:lnTo>
                    <a:pt x="339369" y="0"/>
                  </a:lnTo>
                  <a:lnTo>
                    <a:pt x="339369" y="6756"/>
                  </a:lnTo>
                  <a:lnTo>
                    <a:pt x="346138" y="6756"/>
                  </a:lnTo>
                  <a:lnTo>
                    <a:pt x="346138" y="0"/>
                  </a:lnTo>
                  <a:close/>
                </a:path>
                <a:path w="1994535" h="6984">
                  <a:moveTo>
                    <a:pt x="394627" y="0"/>
                  </a:moveTo>
                  <a:lnTo>
                    <a:pt x="387858" y="0"/>
                  </a:lnTo>
                  <a:lnTo>
                    <a:pt x="387858" y="6756"/>
                  </a:lnTo>
                  <a:lnTo>
                    <a:pt x="394627" y="6756"/>
                  </a:lnTo>
                  <a:lnTo>
                    <a:pt x="394627" y="0"/>
                  </a:lnTo>
                  <a:close/>
                </a:path>
                <a:path w="1994535" h="6984">
                  <a:moveTo>
                    <a:pt x="443077" y="0"/>
                  </a:moveTo>
                  <a:lnTo>
                    <a:pt x="436308" y="0"/>
                  </a:lnTo>
                  <a:lnTo>
                    <a:pt x="436308" y="6756"/>
                  </a:lnTo>
                  <a:lnTo>
                    <a:pt x="443077" y="6756"/>
                  </a:lnTo>
                  <a:lnTo>
                    <a:pt x="443077" y="0"/>
                  </a:lnTo>
                  <a:close/>
                </a:path>
                <a:path w="1994535" h="6984">
                  <a:moveTo>
                    <a:pt x="491578" y="0"/>
                  </a:moveTo>
                  <a:lnTo>
                    <a:pt x="484797" y="0"/>
                  </a:lnTo>
                  <a:lnTo>
                    <a:pt x="484797" y="6756"/>
                  </a:lnTo>
                  <a:lnTo>
                    <a:pt x="491578" y="6756"/>
                  </a:lnTo>
                  <a:lnTo>
                    <a:pt x="491578" y="0"/>
                  </a:lnTo>
                  <a:close/>
                </a:path>
                <a:path w="1994535" h="6984">
                  <a:moveTo>
                    <a:pt x="540067" y="0"/>
                  </a:moveTo>
                  <a:lnTo>
                    <a:pt x="533298" y="0"/>
                  </a:lnTo>
                  <a:lnTo>
                    <a:pt x="533298" y="6756"/>
                  </a:lnTo>
                  <a:lnTo>
                    <a:pt x="540067" y="6756"/>
                  </a:lnTo>
                  <a:lnTo>
                    <a:pt x="540067" y="0"/>
                  </a:lnTo>
                  <a:close/>
                </a:path>
                <a:path w="1994535" h="6984">
                  <a:moveTo>
                    <a:pt x="588518" y="0"/>
                  </a:moveTo>
                  <a:lnTo>
                    <a:pt x="581748" y="0"/>
                  </a:lnTo>
                  <a:lnTo>
                    <a:pt x="581748" y="6756"/>
                  </a:lnTo>
                  <a:lnTo>
                    <a:pt x="588518" y="6756"/>
                  </a:lnTo>
                  <a:lnTo>
                    <a:pt x="588518" y="0"/>
                  </a:lnTo>
                  <a:close/>
                </a:path>
                <a:path w="1994535" h="6984">
                  <a:moveTo>
                    <a:pt x="637006" y="0"/>
                  </a:moveTo>
                  <a:lnTo>
                    <a:pt x="630237" y="0"/>
                  </a:lnTo>
                  <a:lnTo>
                    <a:pt x="630237" y="6756"/>
                  </a:lnTo>
                  <a:lnTo>
                    <a:pt x="637006" y="6756"/>
                  </a:lnTo>
                  <a:lnTo>
                    <a:pt x="637006" y="0"/>
                  </a:lnTo>
                  <a:close/>
                </a:path>
                <a:path w="1994535" h="6984">
                  <a:moveTo>
                    <a:pt x="685482" y="0"/>
                  </a:moveTo>
                  <a:lnTo>
                    <a:pt x="678726" y="0"/>
                  </a:lnTo>
                  <a:lnTo>
                    <a:pt x="678726" y="6756"/>
                  </a:lnTo>
                  <a:lnTo>
                    <a:pt x="685482" y="6756"/>
                  </a:lnTo>
                  <a:lnTo>
                    <a:pt x="685482" y="0"/>
                  </a:lnTo>
                  <a:close/>
                </a:path>
                <a:path w="1994535" h="6984">
                  <a:moveTo>
                    <a:pt x="733983" y="0"/>
                  </a:moveTo>
                  <a:lnTo>
                    <a:pt x="727214" y="0"/>
                  </a:lnTo>
                  <a:lnTo>
                    <a:pt x="727214" y="6756"/>
                  </a:lnTo>
                  <a:lnTo>
                    <a:pt x="733983" y="6756"/>
                  </a:lnTo>
                  <a:lnTo>
                    <a:pt x="733983" y="0"/>
                  </a:lnTo>
                  <a:close/>
                </a:path>
                <a:path w="1994535" h="6984">
                  <a:moveTo>
                    <a:pt x="782434" y="0"/>
                  </a:moveTo>
                  <a:lnTo>
                    <a:pt x="775665" y="0"/>
                  </a:lnTo>
                  <a:lnTo>
                    <a:pt x="775665" y="6756"/>
                  </a:lnTo>
                  <a:lnTo>
                    <a:pt x="782434" y="6756"/>
                  </a:lnTo>
                  <a:lnTo>
                    <a:pt x="782434" y="0"/>
                  </a:lnTo>
                  <a:close/>
                </a:path>
                <a:path w="1994535" h="6984">
                  <a:moveTo>
                    <a:pt x="830935" y="0"/>
                  </a:moveTo>
                  <a:lnTo>
                    <a:pt x="824166" y="0"/>
                  </a:lnTo>
                  <a:lnTo>
                    <a:pt x="824166" y="6756"/>
                  </a:lnTo>
                  <a:lnTo>
                    <a:pt x="830935" y="6756"/>
                  </a:lnTo>
                  <a:lnTo>
                    <a:pt x="830935" y="0"/>
                  </a:lnTo>
                  <a:close/>
                </a:path>
                <a:path w="1994535" h="6984">
                  <a:moveTo>
                    <a:pt x="879411" y="0"/>
                  </a:moveTo>
                  <a:lnTo>
                    <a:pt x="872642" y="0"/>
                  </a:lnTo>
                  <a:lnTo>
                    <a:pt x="872642" y="6756"/>
                  </a:lnTo>
                  <a:lnTo>
                    <a:pt x="879411" y="6756"/>
                  </a:lnTo>
                  <a:lnTo>
                    <a:pt x="879411" y="0"/>
                  </a:lnTo>
                  <a:close/>
                </a:path>
                <a:path w="1994535" h="6984">
                  <a:moveTo>
                    <a:pt x="927900" y="0"/>
                  </a:moveTo>
                  <a:lnTo>
                    <a:pt x="921131" y="0"/>
                  </a:lnTo>
                  <a:lnTo>
                    <a:pt x="921131" y="6756"/>
                  </a:lnTo>
                  <a:lnTo>
                    <a:pt x="927900" y="6756"/>
                  </a:lnTo>
                  <a:lnTo>
                    <a:pt x="927900" y="0"/>
                  </a:lnTo>
                  <a:close/>
                </a:path>
                <a:path w="1994535" h="6984">
                  <a:moveTo>
                    <a:pt x="976350" y="0"/>
                  </a:moveTo>
                  <a:lnTo>
                    <a:pt x="969581" y="0"/>
                  </a:lnTo>
                  <a:lnTo>
                    <a:pt x="969581" y="6756"/>
                  </a:lnTo>
                  <a:lnTo>
                    <a:pt x="976350" y="6756"/>
                  </a:lnTo>
                  <a:lnTo>
                    <a:pt x="976350" y="0"/>
                  </a:lnTo>
                  <a:close/>
                </a:path>
                <a:path w="1994535" h="6984">
                  <a:moveTo>
                    <a:pt x="1024851" y="0"/>
                  </a:moveTo>
                  <a:lnTo>
                    <a:pt x="1018082" y="0"/>
                  </a:lnTo>
                  <a:lnTo>
                    <a:pt x="1018082" y="6756"/>
                  </a:lnTo>
                  <a:lnTo>
                    <a:pt x="1024851" y="6756"/>
                  </a:lnTo>
                  <a:lnTo>
                    <a:pt x="1024851" y="0"/>
                  </a:lnTo>
                  <a:close/>
                </a:path>
                <a:path w="1994535" h="6984">
                  <a:moveTo>
                    <a:pt x="1073340" y="0"/>
                  </a:moveTo>
                  <a:lnTo>
                    <a:pt x="1066571" y="0"/>
                  </a:lnTo>
                  <a:lnTo>
                    <a:pt x="1066571" y="6756"/>
                  </a:lnTo>
                  <a:lnTo>
                    <a:pt x="1073340" y="6756"/>
                  </a:lnTo>
                  <a:lnTo>
                    <a:pt x="1073340" y="0"/>
                  </a:lnTo>
                  <a:close/>
                </a:path>
                <a:path w="1994535" h="6984">
                  <a:moveTo>
                    <a:pt x="1121816" y="0"/>
                  </a:moveTo>
                  <a:lnTo>
                    <a:pt x="1115047" y="0"/>
                  </a:lnTo>
                  <a:lnTo>
                    <a:pt x="1115047" y="6756"/>
                  </a:lnTo>
                  <a:lnTo>
                    <a:pt x="1121816" y="6756"/>
                  </a:lnTo>
                  <a:lnTo>
                    <a:pt x="1121816" y="0"/>
                  </a:lnTo>
                  <a:close/>
                </a:path>
                <a:path w="1994535" h="6984">
                  <a:moveTo>
                    <a:pt x="1170279" y="0"/>
                  </a:moveTo>
                  <a:lnTo>
                    <a:pt x="1163523" y="0"/>
                  </a:lnTo>
                  <a:lnTo>
                    <a:pt x="1163523" y="6756"/>
                  </a:lnTo>
                  <a:lnTo>
                    <a:pt x="1170279" y="6756"/>
                  </a:lnTo>
                  <a:lnTo>
                    <a:pt x="1170279" y="0"/>
                  </a:lnTo>
                  <a:close/>
                </a:path>
                <a:path w="1994535" h="6984">
                  <a:moveTo>
                    <a:pt x="1218768" y="0"/>
                  </a:moveTo>
                  <a:lnTo>
                    <a:pt x="1211999" y="0"/>
                  </a:lnTo>
                  <a:lnTo>
                    <a:pt x="1211999" y="6756"/>
                  </a:lnTo>
                  <a:lnTo>
                    <a:pt x="1218768" y="6756"/>
                  </a:lnTo>
                  <a:lnTo>
                    <a:pt x="1218768" y="0"/>
                  </a:lnTo>
                  <a:close/>
                </a:path>
                <a:path w="1994535" h="6984">
                  <a:moveTo>
                    <a:pt x="1267256" y="0"/>
                  </a:moveTo>
                  <a:lnTo>
                    <a:pt x="1260487" y="0"/>
                  </a:lnTo>
                  <a:lnTo>
                    <a:pt x="1260487" y="6756"/>
                  </a:lnTo>
                  <a:lnTo>
                    <a:pt x="1267256" y="6756"/>
                  </a:lnTo>
                  <a:lnTo>
                    <a:pt x="1267256" y="0"/>
                  </a:lnTo>
                  <a:close/>
                </a:path>
                <a:path w="1994535" h="6984">
                  <a:moveTo>
                    <a:pt x="1315745" y="0"/>
                  </a:moveTo>
                  <a:lnTo>
                    <a:pt x="1308989" y="0"/>
                  </a:lnTo>
                  <a:lnTo>
                    <a:pt x="1308989" y="6756"/>
                  </a:lnTo>
                  <a:lnTo>
                    <a:pt x="1315745" y="6756"/>
                  </a:lnTo>
                  <a:lnTo>
                    <a:pt x="1315745" y="0"/>
                  </a:lnTo>
                  <a:close/>
                </a:path>
                <a:path w="1994535" h="6984">
                  <a:moveTo>
                    <a:pt x="1364208" y="0"/>
                  </a:moveTo>
                  <a:lnTo>
                    <a:pt x="1357439" y="0"/>
                  </a:lnTo>
                  <a:lnTo>
                    <a:pt x="1357439" y="6756"/>
                  </a:lnTo>
                  <a:lnTo>
                    <a:pt x="1364208" y="6756"/>
                  </a:lnTo>
                  <a:lnTo>
                    <a:pt x="1364208" y="0"/>
                  </a:lnTo>
                  <a:close/>
                </a:path>
                <a:path w="1994535" h="6984">
                  <a:moveTo>
                    <a:pt x="1412697" y="0"/>
                  </a:moveTo>
                  <a:lnTo>
                    <a:pt x="1405928" y="0"/>
                  </a:lnTo>
                  <a:lnTo>
                    <a:pt x="1405928" y="6756"/>
                  </a:lnTo>
                  <a:lnTo>
                    <a:pt x="1412697" y="6756"/>
                  </a:lnTo>
                  <a:lnTo>
                    <a:pt x="1412697" y="0"/>
                  </a:lnTo>
                  <a:close/>
                </a:path>
                <a:path w="1994535" h="6984">
                  <a:moveTo>
                    <a:pt x="1461185" y="0"/>
                  </a:moveTo>
                  <a:lnTo>
                    <a:pt x="1454404" y="0"/>
                  </a:lnTo>
                  <a:lnTo>
                    <a:pt x="1454404" y="6756"/>
                  </a:lnTo>
                  <a:lnTo>
                    <a:pt x="1461185" y="6756"/>
                  </a:lnTo>
                  <a:lnTo>
                    <a:pt x="1461185" y="0"/>
                  </a:lnTo>
                  <a:close/>
                </a:path>
                <a:path w="1994535" h="6984">
                  <a:moveTo>
                    <a:pt x="1509674" y="0"/>
                  </a:moveTo>
                  <a:lnTo>
                    <a:pt x="1502905" y="0"/>
                  </a:lnTo>
                  <a:lnTo>
                    <a:pt x="1502905" y="6756"/>
                  </a:lnTo>
                  <a:lnTo>
                    <a:pt x="1509674" y="6756"/>
                  </a:lnTo>
                  <a:lnTo>
                    <a:pt x="1509674" y="0"/>
                  </a:lnTo>
                  <a:close/>
                </a:path>
                <a:path w="1994535" h="6984">
                  <a:moveTo>
                    <a:pt x="1558124" y="0"/>
                  </a:moveTo>
                  <a:lnTo>
                    <a:pt x="1551355" y="0"/>
                  </a:lnTo>
                  <a:lnTo>
                    <a:pt x="1551355" y="6756"/>
                  </a:lnTo>
                  <a:lnTo>
                    <a:pt x="1558124" y="6756"/>
                  </a:lnTo>
                  <a:lnTo>
                    <a:pt x="1558124" y="0"/>
                  </a:lnTo>
                  <a:close/>
                </a:path>
                <a:path w="1994535" h="6984">
                  <a:moveTo>
                    <a:pt x="1606613" y="0"/>
                  </a:moveTo>
                  <a:lnTo>
                    <a:pt x="1599844" y="0"/>
                  </a:lnTo>
                  <a:lnTo>
                    <a:pt x="1599844" y="6756"/>
                  </a:lnTo>
                  <a:lnTo>
                    <a:pt x="1606613" y="6756"/>
                  </a:lnTo>
                  <a:lnTo>
                    <a:pt x="1606613" y="0"/>
                  </a:lnTo>
                  <a:close/>
                </a:path>
                <a:path w="1994535" h="6984">
                  <a:moveTo>
                    <a:pt x="1655102" y="0"/>
                  </a:moveTo>
                  <a:lnTo>
                    <a:pt x="1648345" y="0"/>
                  </a:lnTo>
                  <a:lnTo>
                    <a:pt x="1648345" y="6756"/>
                  </a:lnTo>
                  <a:lnTo>
                    <a:pt x="1655102" y="6756"/>
                  </a:lnTo>
                  <a:lnTo>
                    <a:pt x="1655102" y="0"/>
                  </a:lnTo>
                  <a:close/>
                </a:path>
                <a:path w="1994535" h="6984">
                  <a:moveTo>
                    <a:pt x="1703603" y="0"/>
                  </a:moveTo>
                  <a:lnTo>
                    <a:pt x="1696834" y="0"/>
                  </a:lnTo>
                  <a:lnTo>
                    <a:pt x="1696834" y="6756"/>
                  </a:lnTo>
                  <a:lnTo>
                    <a:pt x="1703603" y="6756"/>
                  </a:lnTo>
                  <a:lnTo>
                    <a:pt x="1703603" y="0"/>
                  </a:lnTo>
                  <a:close/>
                </a:path>
                <a:path w="1994535" h="6984">
                  <a:moveTo>
                    <a:pt x="1752053" y="0"/>
                  </a:moveTo>
                  <a:lnTo>
                    <a:pt x="1745284" y="0"/>
                  </a:lnTo>
                  <a:lnTo>
                    <a:pt x="1745284" y="6756"/>
                  </a:lnTo>
                  <a:lnTo>
                    <a:pt x="1752053" y="6756"/>
                  </a:lnTo>
                  <a:lnTo>
                    <a:pt x="1752053" y="0"/>
                  </a:lnTo>
                  <a:close/>
                </a:path>
                <a:path w="1994535" h="6984">
                  <a:moveTo>
                    <a:pt x="1800529" y="0"/>
                  </a:moveTo>
                  <a:lnTo>
                    <a:pt x="1793773" y="0"/>
                  </a:lnTo>
                  <a:lnTo>
                    <a:pt x="1793773" y="6756"/>
                  </a:lnTo>
                  <a:lnTo>
                    <a:pt x="1800529" y="6756"/>
                  </a:lnTo>
                  <a:lnTo>
                    <a:pt x="1800529" y="0"/>
                  </a:lnTo>
                  <a:close/>
                </a:path>
                <a:path w="1994535" h="6984">
                  <a:moveTo>
                    <a:pt x="1849031" y="0"/>
                  </a:moveTo>
                  <a:lnTo>
                    <a:pt x="1842262" y="0"/>
                  </a:lnTo>
                  <a:lnTo>
                    <a:pt x="1842262" y="6756"/>
                  </a:lnTo>
                  <a:lnTo>
                    <a:pt x="1849031" y="6756"/>
                  </a:lnTo>
                  <a:lnTo>
                    <a:pt x="1849031" y="0"/>
                  </a:lnTo>
                  <a:close/>
                </a:path>
                <a:path w="1994535" h="6984">
                  <a:moveTo>
                    <a:pt x="1897481" y="0"/>
                  </a:moveTo>
                  <a:lnTo>
                    <a:pt x="1890712" y="0"/>
                  </a:lnTo>
                  <a:lnTo>
                    <a:pt x="1890712" y="6756"/>
                  </a:lnTo>
                  <a:lnTo>
                    <a:pt x="1897481" y="6756"/>
                  </a:lnTo>
                  <a:lnTo>
                    <a:pt x="1897481" y="0"/>
                  </a:lnTo>
                  <a:close/>
                </a:path>
                <a:path w="1994535" h="6984">
                  <a:moveTo>
                    <a:pt x="1945970" y="0"/>
                  </a:moveTo>
                  <a:lnTo>
                    <a:pt x="1939201" y="0"/>
                  </a:lnTo>
                  <a:lnTo>
                    <a:pt x="1939201" y="6756"/>
                  </a:lnTo>
                  <a:lnTo>
                    <a:pt x="1945970" y="6756"/>
                  </a:lnTo>
                  <a:lnTo>
                    <a:pt x="1945970" y="0"/>
                  </a:lnTo>
                  <a:close/>
                </a:path>
                <a:path w="1994535" h="6984">
                  <a:moveTo>
                    <a:pt x="1994458" y="0"/>
                  </a:moveTo>
                  <a:lnTo>
                    <a:pt x="1987689" y="0"/>
                  </a:lnTo>
                  <a:lnTo>
                    <a:pt x="1987689" y="6756"/>
                  </a:lnTo>
                  <a:lnTo>
                    <a:pt x="1994458" y="6756"/>
                  </a:lnTo>
                  <a:lnTo>
                    <a:pt x="1994458" y="0"/>
                  </a:lnTo>
                  <a:close/>
                </a:path>
              </a:pathLst>
            </a:custGeom>
            <a:solidFill>
              <a:srgbClr val="F4A82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1" name="object 41"/>
          <p:cNvSpPr txBox="1"/>
          <p:nvPr/>
        </p:nvSpPr>
        <p:spPr>
          <a:xfrm>
            <a:off x="2571627" y="1183078"/>
            <a:ext cx="55880" cy="14605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40"/>
              </a:spcBef>
            </a:pPr>
            <a:r>
              <a:rPr sz="750" spc="20" dirty="0">
                <a:solidFill>
                  <a:srgbClr val="0000FF"/>
                </a:solidFill>
                <a:latin typeface="Microsoft Sans Serif"/>
                <a:cs typeface="Microsoft Sans Serif"/>
              </a:rPr>
              <a:t>o</a:t>
            </a:r>
            <a:endParaRPr sz="750">
              <a:latin typeface="Microsoft Sans Serif"/>
              <a:cs typeface="Microsoft Sans Serif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2241834" y="1051895"/>
            <a:ext cx="68580" cy="14605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40"/>
              </a:spcBef>
            </a:pPr>
            <a:r>
              <a:rPr sz="750" spc="20" dirty="0">
                <a:solidFill>
                  <a:srgbClr val="0000FF"/>
                </a:solidFill>
                <a:latin typeface="Microsoft Sans Serif"/>
                <a:cs typeface="Microsoft Sans Serif"/>
              </a:rPr>
              <a:t>o</a:t>
            </a:r>
            <a:endParaRPr sz="750">
              <a:latin typeface="Microsoft Sans Serif"/>
              <a:cs typeface="Microsoft Sans Serif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2416301" y="1499334"/>
            <a:ext cx="186690" cy="14605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40"/>
              </a:spcBef>
            </a:pPr>
            <a:r>
              <a:rPr sz="750" spc="60" dirty="0">
                <a:solidFill>
                  <a:srgbClr val="0000FF"/>
                </a:solidFill>
                <a:latin typeface="Microsoft Sans Serif"/>
                <a:cs typeface="Microsoft Sans Serif"/>
              </a:rPr>
              <a:t>o</a:t>
            </a:r>
            <a:r>
              <a:rPr sz="1125" spc="89" baseline="-11111" dirty="0">
                <a:solidFill>
                  <a:srgbClr val="0000FF"/>
                </a:solidFill>
                <a:latin typeface="Microsoft Sans Serif"/>
                <a:cs typeface="Microsoft Sans Serif"/>
              </a:rPr>
              <a:t>o</a:t>
            </a:r>
            <a:endParaRPr sz="1125" baseline="-11111">
              <a:latin typeface="Microsoft Sans Serif"/>
              <a:cs typeface="Microsoft Sans Serif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2566078" y="2690198"/>
            <a:ext cx="68580" cy="14605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40"/>
              </a:spcBef>
            </a:pPr>
            <a:r>
              <a:rPr sz="750" spc="20" dirty="0">
                <a:solidFill>
                  <a:srgbClr val="0000FF"/>
                </a:solidFill>
                <a:latin typeface="Microsoft Sans Serif"/>
                <a:cs typeface="Microsoft Sans Serif"/>
              </a:rPr>
              <a:t>o</a:t>
            </a:r>
            <a:endParaRPr sz="750">
              <a:latin typeface="Microsoft Sans Serif"/>
              <a:cs typeface="Microsoft Sans Serif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1644887" y="2237391"/>
            <a:ext cx="68580" cy="14605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40"/>
              </a:spcBef>
            </a:pPr>
            <a:r>
              <a:rPr sz="750" spc="20" dirty="0">
                <a:solidFill>
                  <a:srgbClr val="0000FF"/>
                </a:solidFill>
                <a:latin typeface="Microsoft Sans Serif"/>
                <a:cs typeface="Microsoft Sans Serif"/>
              </a:rPr>
              <a:t>o</a:t>
            </a:r>
            <a:endParaRPr sz="750">
              <a:latin typeface="Microsoft Sans Serif"/>
              <a:cs typeface="Microsoft Sans Serif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2888458" y="2147393"/>
            <a:ext cx="76835" cy="231140"/>
          </a:xfrm>
          <a:prstGeom prst="rect">
            <a:avLst/>
          </a:prstGeom>
        </p:spPr>
        <p:txBody>
          <a:bodyPr vert="horz" wrap="square" lIns="0" tIns="46990" rIns="0" bIns="0" rtlCol="0">
            <a:spAutoFit/>
          </a:bodyPr>
          <a:lstStyle/>
          <a:p>
            <a:pPr marL="7620" marR="5080" indent="-8255">
              <a:lnSpc>
                <a:spcPct val="74300"/>
              </a:lnSpc>
              <a:spcBef>
                <a:spcPts val="370"/>
              </a:spcBef>
            </a:pPr>
            <a:r>
              <a:rPr sz="750" spc="15" dirty="0">
                <a:solidFill>
                  <a:srgbClr val="0000FF"/>
                </a:solidFill>
                <a:latin typeface="Microsoft Sans Serif"/>
                <a:cs typeface="Microsoft Sans Serif"/>
              </a:rPr>
              <a:t>o  o</a:t>
            </a:r>
            <a:endParaRPr sz="750">
              <a:latin typeface="Microsoft Sans Serif"/>
              <a:cs typeface="Microsoft Sans Serif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2817373" y="1580485"/>
            <a:ext cx="68580" cy="14605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40"/>
              </a:spcBef>
            </a:pPr>
            <a:r>
              <a:rPr sz="750" spc="20" dirty="0">
                <a:solidFill>
                  <a:srgbClr val="0000FF"/>
                </a:solidFill>
                <a:latin typeface="Microsoft Sans Serif"/>
                <a:cs typeface="Microsoft Sans Serif"/>
              </a:rPr>
              <a:t>o</a:t>
            </a:r>
            <a:endParaRPr sz="750">
              <a:latin typeface="Microsoft Sans Serif"/>
              <a:cs typeface="Microsoft Sans Serif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1839739" y="2630137"/>
            <a:ext cx="68580" cy="14605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40"/>
              </a:spcBef>
            </a:pPr>
            <a:r>
              <a:rPr sz="750" spc="20" dirty="0">
                <a:solidFill>
                  <a:srgbClr val="0000FF"/>
                </a:solidFill>
                <a:latin typeface="Microsoft Sans Serif"/>
                <a:cs typeface="Microsoft Sans Serif"/>
              </a:rPr>
              <a:t>o</a:t>
            </a:r>
            <a:endParaRPr sz="750">
              <a:latin typeface="Microsoft Sans Serif"/>
              <a:cs typeface="Microsoft Sans Serif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2445561" y="1319809"/>
            <a:ext cx="226695" cy="14605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40"/>
              </a:spcBef>
            </a:pPr>
            <a:r>
              <a:rPr sz="750" spc="20" dirty="0">
                <a:solidFill>
                  <a:srgbClr val="0000FF"/>
                </a:solidFill>
                <a:latin typeface="Microsoft Sans Serif"/>
                <a:cs typeface="Microsoft Sans Serif"/>
              </a:rPr>
              <a:t>o</a:t>
            </a:r>
            <a:r>
              <a:rPr sz="750" spc="140" dirty="0">
                <a:solidFill>
                  <a:srgbClr val="0000FF"/>
                </a:solidFill>
                <a:latin typeface="Microsoft Sans Serif"/>
                <a:cs typeface="Microsoft Sans Serif"/>
              </a:rPr>
              <a:t> </a:t>
            </a:r>
            <a:r>
              <a:rPr sz="1125" spc="30" baseline="7407" dirty="0">
                <a:solidFill>
                  <a:srgbClr val="0000FF"/>
                </a:solidFill>
                <a:latin typeface="Microsoft Sans Serif"/>
                <a:cs typeface="Microsoft Sans Serif"/>
              </a:rPr>
              <a:t>o</a:t>
            </a:r>
            <a:endParaRPr sz="1125" baseline="7407">
              <a:latin typeface="Microsoft Sans Serif"/>
              <a:cs typeface="Microsoft Sans Serif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2322403" y="1267275"/>
            <a:ext cx="221615" cy="14605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40"/>
              </a:spcBef>
            </a:pPr>
            <a:r>
              <a:rPr sz="1125" spc="30" baseline="7407" dirty="0">
                <a:solidFill>
                  <a:srgbClr val="0000FF"/>
                </a:solidFill>
                <a:latin typeface="Microsoft Sans Serif"/>
                <a:cs typeface="Microsoft Sans Serif"/>
              </a:rPr>
              <a:t>o</a:t>
            </a:r>
            <a:r>
              <a:rPr sz="1125" spc="292" baseline="7407" dirty="0">
                <a:solidFill>
                  <a:srgbClr val="0000FF"/>
                </a:solidFill>
                <a:latin typeface="Microsoft Sans Serif"/>
                <a:cs typeface="Microsoft Sans Serif"/>
              </a:rPr>
              <a:t> </a:t>
            </a:r>
            <a:r>
              <a:rPr sz="750" spc="20" dirty="0">
                <a:solidFill>
                  <a:srgbClr val="0000FF"/>
                </a:solidFill>
                <a:latin typeface="Microsoft Sans Serif"/>
                <a:cs typeface="Microsoft Sans Serif"/>
              </a:rPr>
              <a:t>o</a:t>
            </a:r>
            <a:endParaRPr sz="750">
              <a:latin typeface="Microsoft Sans Serif"/>
              <a:cs typeface="Microsoft Sans Serif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1652146" y="2351153"/>
            <a:ext cx="330835" cy="14605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40"/>
              </a:spcBef>
            </a:pPr>
            <a:r>
              <a:rPr sz="1125" spc="75" baseline="3703" dirty="0">
                <a:solidFill>
                  <a:srgbClr val="0000FF"/>
                </a:solidFill>
                <a:latin typeface="Microsoft Sans Serif"/>
                <a:cs typeface="Microsoft Sans Serif"/>
              </a:rPr>
              <a:t>o</a:t>
            </a:r>
            <a:r>
              <a:rPr sz="1125" spc="75" baseline="-33333" dirty="0">
                <a:solidFill>
                  <a:srgbClr val="0000FF"/>
                </a:solidFill>
                <a:latin typeface="Microsoft Sans Serif"/>
                <a:cs typeface="Microsoft Sans Serif"/>
              </a:rPr>
              <a:t>o </a:t>
            </a:r>
            <a:r>
              <a:rPr sz="1125" spc="300" baseline="-33333" dirty="0">
                <a:solidFill>
                  <a:srgbClr val="0000FF"/>
                </a:solidFill>
                <a:latin typeface="Microsoft Sans Serif"/>
                <a:cs typeface="Microsoft Sans Serif"/>
              </a:rPr>
              <a:t> </a:t>
            </a:r>
            <a:r>
              <a:rPr sz="750" spc="20" dirty="0">
                <a:solidFill>
                  <a:srgbClr val="0000FF"/>
                </a:solidFill>
                <a:latin typeface="Microsoft Sans Serif"/>
                <a:cs typeface="Microsoft Sans Serif"/>
              </a:rPr>
              <a:t>o</a:t>
            </a:r>
            <a:endParaRPr sz="750">
              <a:latin typeface="Microsoft Sans Serif"/>
              <a:cs typeface="Microsoft Sans Serif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2555334" y="2388333"/>
            <a:ext cx="68580" cy="14605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40"/>
              </a:spcBef>
            </a:pPr>
            <a:r>
              <a:rPr sz="750" spc="20" dirty="0">
                <a:solidFill>
                  <a:srgbClr val="0000FF"/>
                </a:solidFill>
                <a:latin typeface="Microsoft Sans Serif"/>
                <a:cs typeface="Microsoft Sans Serif"/>
              </a:rPr>
              <a:t>o</a:t>
            </a:r>
            <a:endParaRPr sz="750">
              <a:latin typeface="Microsoft Sans Serif"/>
              <a:cs typeface="Microsoft Sans Serif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2408186" y="2650657"/>
            <a:ext cx="68580" cy="14605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40"/>
              </a:spcBef>
            </a:pPr>
            <a:r>
              <a:rPr sz="750" spc="20" dirty="0">
                <a:solidFill>
                  <a:srgbClr val="0000FF"/>
                </a:solidFill>
                <a:latin typeface="Microsoft Sans Serif"/>
                <a:cs typeface="Microsoft Sans Serif"/>
              </a:rPr>
              <a:t>o</a:t>
            </a:r>
            <a:endParaRPr sz="750">
              <a:latin typeface="Microsoft Sans Serif"/>
              <a:cs typeface="Microsoft Sans Serif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2978240" y="1472005"/>
            <a:ext cx="68580" cy="14605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40"/>
              </a:spcBef>
            </a:pPr>
            <a:r>
              <a:rPr sz="750" spc="20" dirty="0">
                <a:solidFill>
                  <a:srgbClr val="0000FF"/>
                </a:solidFill>
                <a:latin typeface="Microsoft Sans Serif"/>
                <a:cs typeface="Microsoft Sans Serif"/>
              </a:rPr>
              <a:t>o</a:t>
            </a:r>
            <a:endParaRPr sz="750">
              <a:latin typeface="Microsoft Sans Serif"/>
              <a:cs typeface="Microsoft Sans Serif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3515420" y="1371842"/>
            <a:ext cx="68580" cy="14605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40"/>
              </a:spcBef>
            </a:pPr>
            <a:r>
              <a:rPr sz="750" spc="20" dirty="0">
                <a:solidFill>
                  <a:srgbClr val="0000FF"/>
                </a:solidFill>
                <a:latin typeface="Microsoft Sans Serif"/>
                <a:cs typeface="Microsoft Sans Serif"/>
              </a:rPr>
              <a:t>o</a:t>
            </a:r>
            <a:endParaRPr sz="750">
              <a:latin typeface="Microsoft Sans Serif"/>
              <a:cs typeface="Microsoft Sans Serif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3072536" y="1933552"/>
            <a:ext cx="68580" cy="14605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40"/>
              </a:spcBef>
            </a:pPr>
            <a:r>
              <a:rPr sz="750" spc="20" dirty="0">
                <a:solidFill>
                  <a:srgbClr val="0000FF"/>
                </a:solidFill>
                <a:latin typeface="Microsoft Sans Serif"/>
                <a:cs typeface="Microsoft Sans Serif"/>
              </a:rPr>
              <a:t>o</a:t>
            </a:r>
            <a:endParaRPr sz="750">
              <a:latin typeface="Microsoft Sans Serif"/>
              <a:cs typeface="Microsoft Sans Serif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3221907" y="1578938"/>
            <a:ext cx="68580" cy="14605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40"/>
              </a:spcBef>
            </a:pPr>
            <a:r>
              <a:rPr sz="750" spc="20" dirty="0">
                <a:solidFill>
                  <a:srgbClr val="0000FF"/>
                </a:solidFill>
                <a:latin typeface="Microsoft Sans Serif"/>
                <a:cs typeface="Microsoft Sans Serif"/>
              </a:rPr>
              <a:t>o</a:t>
            </a:r>
            <a:endParaRPr sz="750">
              <a:latin typeface="Microsoft Sans Serif"/>
              <a:cs typeface="Microsoft Sans Serif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1651081" y="2517431"/>
            <a:ext cx="68580" cy="14605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40"/>
              </a:spcBef>
            </a:pPr>
            <a:r>
              <a:rPr sz="750" spc="20" dirty="0">
                <a:solidFill>
                  <a:srgbClr val="0000FF"/>
                </a:solidFill>
                <a:latin typeface="Microsoft Sans Serif"/>
                <a:cs typeface="Microsoft Sans Serif"/>
              </a:rPr>
              <a:t>o</a:t>
            </a:r>
            <a:endParaRPr sz="750">
              <a:latin typeface="Microsoft Sans Serif"/>
              <a:cs typeface="Microsoft Sans Serif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2336085" y="1597284"/>
            <a:ext cx="422275" cy="14605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40"/>
              </a:spcBef>
            </a:pPr>
            <a:r>
              <a:rPr sz="1125" spc="157" baseline="-3703" dirty="0">
                <a:solidFill>
                  <a:srgbClr val="0000FF"/>
                </a:solidFill>
                <a:latin typeface="Microsoft Sans Serif"/>
                <a:cs typeface="Microsoft Sans Serif"/>
              </a:rPr>
              <a:t>o</a:t>
            </a:r>
            <a:r>
              <a:rPr sz="1125" spc="89" baseline="-25925" dirty="0">
                <a:solidFill>
                  <a:srgbClr val="0000FF"/>
                </a:solidFill>
                <a:latin typeface="Microsoft Sans Serif"/>
                <a:cs typeface="Microsoft Sans Serif"/>
              </a:rPr>
              <a:t>o</a:t>
            </a:r>
            <a:r>
              <a:rPr sz="1125" spc="-487" baseline="-14814" dirty="0">
                <a:solidFill>
                  <a:srgbClr val="0000FF"/>
                </a:solidFill>
                <a:latin typeface="Microsoft Sans Serif"/>
                <a:cs typeface="Microsoft Sans Serif"/>
              </a:rPr>
              <a:t>o</a:t>
            </a:r>
            <a:r>
              <a:rPr sz="750" spc="-105" dirty="0">
                <a:solidFill>
                  <a:srgbClr val="0000FF"/>
                </a:solidFill>
                <a:latin typeface="Microsoft Sans Serif"/>
                <a:cs typeface="Microsoft Sans Serif"/>
              </a:rPr>
              <a:t>o</a:t>
            </a:r>
            <a:r>
              <a:rPr sz="1125" spc="-352" baseline="-18518" dirty="0">
                <a:solidFill>
                  <a:srgbClr val="0000FF"/>
                </a:solidFill>
                <a:latin typeface="Microsoft Sans Serif"/>
                <a:cs typeface="Microsoft Sans Serif"/>
              </a:rPr>
              <a:t>o</a:t>
            </a:r>
            <a:r>
              <a:rPr sz="750" spc="-254" dirty="0">
                <a:solidFill>
                  <a:srgbClr val="0000FF"/>
                </a:solidFill>
                <a:latin typeface="Microsoft Sans Serif"/>
                <a:cs typeface="Microsoft Sans Serif"/>
              </a:rPr>
              <a:t>o</a:t>
            </a:r>
            <a:r>
              <a:rPr sz="1125" spc="30" baseline="-25925" dirty="0">
                <a:solidFill>
                  <a:srgbClr val="0000FF"/>
                </a:solidFill>
                <a:latin typeface="Microsoft Sans Serif"/>
                <a:cs typeface="Microsoft Sans Serif"/>
              </a:rPr>
              <a:t>o</a:t>
            </a:r>
            <a:r>
              <a:rPr sz="1125" spc="-44" baseline="-25925" dirty="0">
                <a:solidFill>
                  <a:srgbClr val="0000FF"/>
                </a:solidFill>
                <a:latin typeface="Microsoft Sans Serif"/>
                <a:cs typeface="Microsoft Sans Serif"/>
              </a:rPr>
              <a:t> </a:t>
            </a:r>
            <a:r>
              <a:rPr sz="1125" spc="30" baseline="-11111" dirty="0">
                <a:solidFill>
                  <a:srgbClr val="0000FF"/>
                </a:solidFill>
                <a:latin typeface="Microsoft Sans Serif"/>
                <a:cs typeface="Microsoft Sans Serif"/>
              </a:rPr>
              <a:t>o</a:t>
            </a:r>
            <a:endParaRPr sz="1125" baseline="-11111">
              <a:latin typeface="Microsoft Sans Serif"/>
              <a:cs typeface="Microsoft Sans Serif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3310541" y="1163815"/>
            <a:ext cx="168910" cy="387985"/>
          </a:xfrm>
          <a:prstGeom prst="rect">
            <a:avLst/>
          </a:prstGeom>
        </p:spPr>
        <p:txBody>
          <a:bodyPr vert="horz" wrap="square" lIns="0" tIns="78105" rIns="0" bIns="0" rtlCol="0">
            <a:spAutoFit/>
          </a:bodyPr>
          <a:lstStyle/>
          <a:p>
            <a:pPr algn="r">
              <a:lnSpc>
                <a:spcPct val="100000"/>
              </a:lnSpc>
              <a:spcBef>
                <a:spcPts val="615"/>
              </a:spcBef>
            </a:pPr>
            <a:r>
              <a:rPr sz="750" spc="20" dirty="0">
                <a:solidFill>
                  <a:srgbClr val="0000FF"/>
                </a:solidFill>
                <a:latin typeface="Microsoft Sans Serif"/>
                <a:cs typeface="Microsoft Sans Serif"/>
              </a:rPr>
              <a:t>o</a:t>
            </a:r>
            <a:endParaRPr sz="75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525"/>
              </a:spcBef>
            </a:pPr>
            <a:r>
              <a:rPr sz="750" spc="20" dirty="0">
                <a:solidFill>
                  <a:srgbClr val="0000FF"/>
                </a:solidFill>
                <a:latin typeface="Microsoft Sans Serif"/>
                <a:cs typeface="Microsoft Sans Serif"/>
              </a:rPr>
              <a:t>o</a:t>
            </a:r>
            <a:endParaRPr sz="750">
              <a:latin typeface="Microsoft Sans Serif"/>
              <a:cs typeface="Microsoft Sans Serif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3146798" y="1124056"/>
            <a:ext cx="147955" cy="14605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40"/>
              </a:spcBef>
            </a:pPr>
            <a:r>
              <a:rPr sz="750" spc="-90" dirty="0">
                <a:solidFill>
                  <a:srgbClr val="0000FF"/>
                </a:solidFill>
                <a:latin typeface="Microsoft Sans Serif"/>
                <a:cs typeface="Microsoft Sans Serif"/>
              </a:rPr>
              <a:t>o</a:t>
            </a:r>
            <a:r>
              <a:rPr sz="1125" spc="-135" baseline="-18518" dirty="0">
                <a:solidFill>
                  <a:srgbClr val="0000FF"/>
                </a:solidFill>
                <a:latin typeface="Microsoft Sans Serif"/>
                <a:cs typeface="Microsoft Sans Serif"/>
              </a:rPr>
              <a:t>o</a:t>
            </a:r>
            <a:endParaRPr sz="1125" baseline="-18518">
              <a:latin typeface="Microsoft Sans Serif"/>
              <a:cs typeface="Microsoft Sans Serif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1873793" y="2085110"/>
            <a:ext cx="127000" cy="14605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40"/>
              </a:spcBef>
            </a:pPr>
            <a:r>
              <a:rPr sz="1125" spc="60" baseline="3703" dirty="0">
                <a:solidFill>
                  <a:srgbClr val="0000FF"/>
                </a:solidFill>
                <a:latin typeface="Microsoft Sans Serif"/>
                <a:cs typeface="Microsoft Sans Serif"/>
              </a:rPr>
              <a:t>o</a:t>
            </a:r>
            <a:r>
              <a:rPr sz="750" spc="20" dirty="0">
                <a:solidFill>
                  <a:srgbClr val="0000FF"/>
                </a:solidFill>
                <a:latin typeface="Microsoft Sans Serif"/>
                <a:cs typeface="Microsoft Sans Serif"/>
              </a:rPr>
              <a:t>o</a:t>
            </a:r>
            <a:endParaRPr sz="750">
              <a:latin typeface="Microsoft Sans Serif"/>
              <a:cs typeface="Microsoft Sans Serif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2519588" y="2170771"/>
            <a:ext cx="316865" cy="14605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40"/>
              </a:spcBef>
            </a:pPr>
            <a:r>
              <a:rPr sz="1125" spc="30" baseline="3703" dirty="0">
                <a:solidFill>
                  <a:srgbClr val="0000FF"/>
                </a:solidFill>
                <a:latin typeface="Microsoft Sans Serif"/>
                <a:cs typeface="Microsoft Sans Serif"/>
              </a:rPr>
              <a:t>o</a:t>
            </a:r>
            <a:r>
              <a:rPr sz="1125" spc="67" baseline="3703" dirty="0">
                <a:solidFill>
                  <a:srgbClr val="0000FF"/>
                </a:solidFill>
                <a:latin typeface="Microsoft Sans Serif"/>
                <a:cs typeface="Microsoft Sans Serif"/>
              </a:rPr>
              <a:t> </a:t>
            </a:r>
            <a:r>
              <a:rPr sz="1125" spc="-300" baseline="-11111" dirty="0">
                <a:solidFill>
                  <a:srgbClr val="0000FF"/>
                </a:solidFill>
                <a:latin typeface="Microsoft Sans Serif"/>
                <a:cs typeface="Microsoft Sans Serif"/>
              </a:rPr>
              <a:t>o</a:t>
            </a:r>
            <a:r>
              <a:rPr sz="1125" spc="30" baseline="-7407" dirty="0">
                <a:solidFill>
                  <a:srgbClr val="0000FF"/>
                </a:solidFill>
                <a:latin typeface="Microsoft Sans Serif"/>
                <a:cs typeface="Microsoft Sans Serif"/>
              </a:rPr>
              <a:t>o</a:t>
            </a:r>
            <a:r>
              <a:rPr sz="1125" spc="-179" baseline="-7407" dirty="0">
                <a:solidFill>
                  <a:srgbClr val="0000FF"/>
                </a:solidFill>
                <a:latin typeface="Microsoft Sans Serif"/>
                <a:cs typeface="Microsoft Sans Serif"/>
              </a:rPr>
              <a:t> </a:t>
            </a:r>
            <a:r>
              <a:rPr sz="750" spc="-290" dirty="0">
                <a:solidFill>
                  <a:srgbClr val="0000FF"/>
                </a:solidFill>
                <a:latin typeface="Microsoft Sans Serif"/>
                <a:cs typeface="Microsoft Sans Serif"/>
              </a:rPr>
              <a:t>o</a:t>
            </a:r>
            <a:r>
              <a:rPr sz="1125" spc="30" baseline="-25925" dirty="0">
                <a:solidFill>
                  <a:srgbClr val="0000FF"/>
                </a:solidFill>
                <a:latin typeface="Microsoft Sans Serif"/>
                <a:cs typeface="Microsoft Sans Serif"/>
              </a:rPr>
              <a:t>o</a:t>
            </a:r>
            <a:endParaRPr sz="1125" baseline="-25925">
              <a:latin typeface="Microsoft Sans Serif"/>
              <a:cs typeface="Microsoft Sans Serif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1877079" y="2147314"/>
            <a:ext cx="209550" cy="14605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40"/>
              </a:spcBef>
            </a:pPr>
            <a:r>
              <a:rPr sz="750" spc="20" dirty="0">
                <a:solidFill>
                  <a:srgbClr val="0000FF"/>
                </a:solidFill>
                <a:latin typeface="Microsoft Sans Serif"/>
                <a:cs typeface="Microsoft Sans Serif"/>
              </a:rPr>
              <a:t>o</a:t>
            </a:r>
            <a:r>
              <a:rPr sz="750" spc="15" dirty="0">
                <a:solidFill>
                  <a:srgbClr val="0000FF"/>
                </a:solidFill>
                <a:latin typeface="Microsoft Sans Serif"/>
                <a:cs typeface="Microsoft Sans Serif"/>
              </a:rPr>
              <a:t> </a:t>
            </a:r>
            <a:r>
              <a:rPr sz="1125" spc="30" baseline="-37037" dirty="0">
                <a:solidFill>
                  <a:srgbClr val="0000FF"/>
                </a:solidFill>
                <a:latin typeface="Microsoft Sans Serif"/>
                <a:cs typeface="Microsoft Sans Serif"/>
              </a:rPr>
              <a:t>o</a:t>
            </a:r>
            <a:endParaRPr sz="1125" baseline="-37037">
              <a:latin typeface="Microsoft Sans Serif"/>
              <a:cs typeface="Microsoft Sans Serif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2747145" y="1744253"/>
            <a:ext cx="163195" cy="14605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40"/>
              </a:spcBef>
            </a:pPr>
            <a:r>
              <a:rPr sz="750" spc="20" dirty="0">
                <a:solidFill>
                  <a:srgbClr val="0000FF"/>
                </a:solidFill>
                <a:latin typeface="Microsoft Sans Serif"/>
                <a:cs typeface="Microsoft Sans Serif"/>
              </a:rPr>
              <a:t>o</a:t>
            </a:r>
            <a:r>
              <a:rPr sz="750" spc="25" dirty="0">
                <a:solidFill>
                  <a:srgbClr val="0000FF"/>
                </a:solidFill>
                <a:latin typeface="Microsoft Sans Serif"/>
                <a:cs typeface="Microsoft Sans Serif"/>
              </a:rPr>
              <a:t> </a:t>
            </a:r>
            <a:r>
              <a:rPr sz="1125" spc="30" baseline="3703" dirty="0">
                <a:solidFill>
                  <a:srgbClr val="0000FF"/>
                </a:solidFill>
                <a:latin typeface="Microsoft Sans Serif"/>
                <a:cs typeface="Microsoft Sans Serif"/>
              </a:rPr>
              <a:t>o</a:t>
            </a:r>
            <a:endParaRPr sz="1125" baseline="3703">
              <a:latin typeface="Microsoft Sans Serif"/>
              <a:cs typeface="Microsoft Sans Serif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3334132" y="1014145"/>
            <a:ext cx="147955" cy="14605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40"/>
              </a:spcBef>
            </a:pPr>
            <a:r>
              <a:rPr sz="750" spc="-40" dirty="0">
                <a:solidFill>
                  <a:srgbClr val="0000FF"/>
                </a:solidFill>
                <a:latin typeface="Microsoft Sans Serif"/>
                <a:cs typeface="Microsoft Sans Serif"/>
              </a:rPr>
              <a:t>o</a:t>
            </a:r>
            <a:r>
              <a:rPr sz="1125" spc="-60" baseline="-7407" dirty="0">
                <a:solidFill>
                  <a:srgbClr val="0000FF"/>
                </a:solidFill>
                <a:latin typeface="Microsoft Sans Serif"/>
                <a:cs typeface="Microsoft Sans Serif"/>
              </a:rPr>
              <a:t>o</a:t>
            </a:r>
            <a:endParaRPr sz="1125" baseline="-7407">
              <a:latin typeface="Microsoft Sans Serif"/>
              <a:cs typeface="Microsoft Sans Serif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3061288" y="2402656"/>
            <a:ext cx="68580" cy="14605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40"/>
              </a:spcBef>
            </a:pPr>
            <a:r>
              <a:rPr sz="750" spc="20" dirty="0">
                <a:solidFill>
                  <a:srgbClr val="0000FF"/>
                </a:solidFill>
                <a:latin typeface="Microsoft Sans Serif"/>
                <a:cs typeface="Microsoft Sans Serif"/>
              </a:rPr>
              <a:t>o</a:t>
            </a:r>
            <a:endParaRPr sz="750">
              <a:latin typeface="Microsoft Sans Serif"/>
              <a:cs typeface="Microsoft Sans Serif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2755481" y="1547531"/>
            <a:ext cx="184150" cy="14605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40"/>
              </a:spcBef>
            </a:pPr>
            <a:r>
              <a:rPr sz="1125" spc="-157" baseline="7407" dirty="0">
                <a:solidFill>
                  <a:srgbClr val="0000FF"/>
                </a:solidFill>
                <a:latin typeface="Microsoft Sans Serif"/>
                <a:cs typeface="Microsoft Sans Serif"/>
              </a:rPr>
              <a:t>o</a:t>
            </a:r>
            <a:r>
              <a:rPr sz="750" spc="-105" dirty="0">
                <a:solidFill>
                  <a:srgbClr val="0000FF"/>
                </a:solidFill>
                <a:latin typeface="Microsoft Sans Serif"/>
                <a:cs typeface="Microsoft Sans Serif"/>
              </a:rPr>
              <a:t>oo</a:t>
            </a:r>
            <a:endParaRPr sz="750">
              <a:latin typeface="Microsoft Sans Serif"/>
              <a:cs typeface="Microsoft Sans Serif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2613308" y="2480085"/>
            <a:ext cx="297815" cy="14605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40"/>
              </a:spcBef>
            </a:pPr>
            <a:r>
              <a:rPr sz="1125" spc="-67" baseline="7407" dirty="0">
                <a:solidFill>
                  <a:srgbClr val="0000FF"/>
                </a:solidFill>
                <a:latin typeface="Microsoft Sans Serif"/>
                <a:cs typeface="Microsoft Sans Serif"/>
              </a:rPr>
              <a:t>o</a:t>
            </a:r>
            <a:r>
              <a:rPr sz="1125" spc="-67" baseline="18518" dirty="0">
                <a:solidFill>
                  <a:srgbClr val="0000FF"/>
                </a:solidFill>
                <a:latin typeface="Microsoft Sans Serif"/>
                <a:cs typeface="Microsoft Sans Serif"/>
              </a:rPr>
              <a:t>o</a:t>
            </a:r>
            <a:r>
              <a:rPr sz="1125" spc="352" baseline="18518" dirty="0">
                <a:solidFill>
                  <a:srgbClr val="0000FF"/>
                </a:solidFill>
                <a:latin typeface="Microsoft Sans Serif"/>
                <a:cs typeface="Microsoft Sans Serif"/>
              </a:rPr>
              <a:t> </a:t>
            </a:r>
            <a:r>
              <a:rPr sz="750" spc="20" dirty="0">
                <a:solidFill>
                  <a:srgbClr val="0000FF"/>
                </a:solidFill>
                <a:latin typeface="Microsoft Sans Serif"/>
                <a:cs typeface="Microsoft Sans Serif"/>
              </a:rPr>
              <a:t>o</a:t>
            </a:r>
            <a:endParaRPr sz="750">
              <a:latin typeface="Microsoft Sans Serif"/>
              <a:cs typeface="Microsoft Sans Serif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2584011" y="1775444"/>
            <a:ext cx="408940" cy="14605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40"/>
              </a:spcBef>
            </a:pPr>
            <a:r>
              <a:rPr sz="750" spc="20" dirty="0">
                <a:solidFill>
                  <a:srgbClr val="0000FF"/>
                </a:solidFill>
                <a:latin typeface="Microsoft Sans Serif"/>
                <a:cs typeface="Microsoft Sans Serif"/>
              </a:rPr>
              <a:t>o  </a:t>
            </a:r>
            <a:r>
              <a:rPr sz="750" spc="190" dirty="0">
                <a:solidFill>
                  <a:srgbClr val="0000FF"/>
                </a:solidFill>
                <a:latin typeface="Microsoft Sans Serif"/>
                <a:cs typeface="Microsoft Sans Serif"/>
              </a:rPr>
              <a:t> </a:t>
            </a:r>
            <a:r>
              <a:rPr sz="1125" spc="30" baseline="3703" dirty="0">
                <a:solidFill>
                  <a:srgbClr val="0000FF"/>
                </a:solidFill>
                <a:latin typeface="Microsoft Sans Serif"/>
                <a:cs typeface="Microsoft Sans Serif"/>
              </a:rPr>
              <a:t>o</a:t>
            </a:r>
            <a:r>
              <a:rPr sz="1125" spc="277" baseline="3703" dirty="0">
                <a:solidFill>
                  <a:srgbClr val="0000FF"/>
                </a:solidFill>
                <a:latin typeface="Microsoft Sans Serif"/>
                <a:cs typeface="Microsoft Sans Serif"/>
              </a:rPr>
              <a:t> </a:t>
            </a:r>
            <a:r>
              <a:rPr sz="1125" spc="30" baseline="-14814" dirty="0">
                <a:solidFill>
                  <a:srgbClr val="0000FF"/>
                </a:solidFill>
                <a:latin typeface="Microsoft Sans Serif"/>
                <a:cs typeface="Microsoft Sans Serif"/>
              </a:rPr>
              <a:t>o</a:t>
            </a:r>
            <a:endParaRPr sz="1125" baseline="-14814">
              <a:latin typeface="Microsoft Sans Serif"/>
              <a:cs typeface="Microsoft Sans Serif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2394209" y="1102999"/>
            <a:ext cx="243840" cy="14605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40"/>
              </a:spcBef>
            </a:pPr>
            <a:r>
              <a:rPr sz="750" dirty="0">
                <a:solidFill>
                  <a:srgbClr val="0000FF"/>
                </a:solidFill>
                <a:latin typeface="Microsoft Sans Serif"/>
                <a:cs typeface="Microsoft Sans Serif"/>
              </a:rPr>
              <a:t>o</a:t>
            </a:r>
            <a:r>
              <a:rPr sz="750" spc="20" dirty="0">
                <a:solidFill>
                  <a:srgbClr val="0000FF"/>
                </a:solidFill>
                <a:latin typeface="Microsoft Sans Serif"/>
                <a:cs typeface="Microsoft Sans Serif"/>
              </a:rPr>
              <a:t>o</a:t>
            </a:r>
            <a:r>
              <a:rPr sz="750" spc="-85" dirty="0">
                <a:solidFill>
                  <a:srgbClr val="0000FF"/>
                </a:solidFill>
                <a:latin typeface="Microsoft Sans Serif"/>
                <a:cs typeface="Microsoft Sans Serif"/>
              </a:rPr>
              <a:t> </a:t>
            </a:r>
            <a:r>
              <a:rPr sz="1125" spc="30" baseline="7407" dirty="0">
                <a:solidFill>
                  <a:srgbClr val="0000FF"/>
                </a:solidFill>
                <a:latin typeface="Microsoft Sans Serif"/>
                <a:cs typeface="Microsoft Sans Serif"/>
              </a:rPr>
              <a:t>o</a:t>
            </a:r>
            <a:endParaRPr sz="1125" baseline="7407">
              <a:latin typeface="Microsoft Sans Serif"/>
              <a:cs typeface="Microsoft Sans Serif"/>
            </a:endParaRPr>
          </a:p>
        </p:txBody>
      </p:sp>
      <p:sp>
        <p:nvSpPr>
          <p:cNvPr id="72" name="object 72"/>
          <p:cNvSpPr txBox="1"/>
          <p:nvPr/>
        </p:nvSpPr>
        <p:spPr>
          <a:xfrm>
            <a:off x="2189664" y="1439676"/>
            <a:ext cx="635000" cy="14605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40"/>
              </a:spcBef>
              <a:tabLst>
                <a:tab pos="415925" algn="l"/>
              </a:tabLst>
            </a:pPr>
            <a:r>
              <a:rPr sz="750" spc="20" dirty="0">
                <a:solidFill>
                  <a:srgbClr val="0000FF"/>
                </a:solidFill>
                <a:latin typeface="Microsoft Sans Serif"/>
                <a:cs typeface="Microsoft Sans Serif"/>
              </a:rPr>
              <a:t>o</a:t>
            </a:r>
            <a:r>
              <a:rPr sz="750" spc="80" dirty="0">
                <a:solidFill>
                  <a:srgbClr val="0000FF"/>
                </a:solidFill>
                <a:latin typeface="Microsoft Sans Serif"/>
                <a:cs typeface="Microsoft Sans Serif"/>
              </a:rPr>
              <a:t> </a:t>
            </a:r>
            <a:r>
              <a:rPr sz="1125" spc="-172" baseline="-11111" dirty="0">
                <a:solidFill>
                  <a:srgbClr val="0000FF"/>
                </a:solidFill>
                <a:latin typeface="Microsoft Sans Serif"/>
                <a:cs typeface="Microsoft Sans Serif"/>
              </a:rPr>
              <a:t>o</a:t>
            </a:r>
            <a:r>
              <a:rPr sz="750" spc="-114" dirty="0">
                <a:solidFill>
                  <a:srgbClr val="0000FF"/>
                </a:solidFill>
                <a:latin typeface="Microsoft Sans Serif"/>
                <a:cs typeface="Microsoft Sans Serif"/>
              </a:rPr>
              <a:t>o	</a:t>
            </a:r>
            <a:r>
              <a:rPr sz="750" spc="20" dirty="0">
                <a:solidFill>
                  <a:srgbClr val="0000FF"/>
                </a:solidFill>
                <a:latin typeface="Microsoft Sans Serif"/>
                <a:cs typeface="Microsoft Sans Serif"/>
              </a:rPr>
              <a:t>o</a:t>
            </a:r>
            <a:r>
              <a:rPr sz="750" spc="180" dirty="0">
                <a:solidFill>
                  <a:srgbClr val="0000FF"/>
                </a:solidFill>
                <a:latin typeface="Microsoft Sans Serif"/>
                <a:cs typeface="Microsoft Sans Serif"/>
              </a:rPr>
              <a:t> </a:t>
            </a:r>
            <a:r>
              <a:rPr sz="1125" spc="30" baseline="-11111" dirty="0">
                <a:solidFill>
                  <a:srgbClr val="0000FF"/>
                </a:solidFill>
                <a:latin typeface="Microsoft Sans Serif"/>
                <a:cs typeface="Microsoft Sans Serif"/>
              </a:rPr>
              <a:t>o</a:t>
            </a:r>
            <a:endParaRPr sz="1125" baseline="-11111">
              <a:latin typeface="Microsoft Sans Serif"/>
              <a:cs typeface="Microsoft Sans Serif"/>
            </a:endParaRPr>
          </a:p>
        </p:txBody>
      </p:sp>
      <p:sp>
        <p:nvSpPr>
          <p:cNvPr id="73" name="object 73"/>
          <p:cNvSpPr txBox="1"/>
          <p:nvPr/>
        </p:nvSpPr>
        <p:spPr>
          <a:xfrm>
            <a:off x="2071010" y="1394851"/>
            <a:ext cx="68580" cy="14605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40"/>
              </a:spcBef>
            </a:pPr>
            <a:r>
              <a:rPr sz="750" spc="20" dirty="0">
                <a:solidFill>
                  <a:srgbClr val="F4A826"/>
                </a:solidFill>
                <a:latin typeface="Microsoft Sans Serif"/>
                <a:cs typeface="Microsoft Sans Serif"/>
              </a:rPr>
              <a:t>o</a:t>
            </a:r>
            <a:endParaRPr sz="750">
              <a:latin typeface="Microsoft Sans Serif"/>
              <a:cs typeface="Microsoft Sans Serif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1657487" y="1468446"/>
            <a:ext cx="114300" cy="14605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40"/>
              </a:spcBef>
            </a:pPr>
            <a:r>
              <a:rPr sz="750" spc="-65" dirty="0">
                <a:solidFill>
                  <a:srgbClr val="F4A826"/>
                </a:solidFill>
                <a:latin typeface="Microsoft Sans Serif"/>
                <a:cs typeface="Microsoft Sans Serif"/>
              </a:rPr>
              <a:t>o</a:t>
            </a:r>
            <a:r>
              <a:rPr sz="750" spc="20" dirty="0">
                <a:solidFill>
                  <a:srgbClr val="F4A826"/>
                </a:solidFill>
                <a:latin typeface="Microsoft Sans Serif"/>
                <a:cs typeface="Microsoft Sans Serif"/>
              </a:rPr>
              <a:t>o</a:t>
            </a:r>
            <a:endParaRPr sz="750">
              <a:latin typeface="Microsoft Sans Serif"/>
              <a:cs typeface="Microsoft Sans Serif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1651145" y="702855"/>
            <a:ext cx="112395" cy="4076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43815" marR="5080" indent="-44450">
              <a:lnSpc>
                <a:spcPct val="167100"/>
              </a:lnSpc>
              <a:spcBef>
                <a:spcPts val="90"/>
              </a:spcBef>
            </a:pPr>
            <a:r>
              <a:rPr sz="750" spc="20" dirty="0">
                <a:solidFill>
                  <a:srgbClr val="F4A826"/>
                </a:solidFill>
                <a:latin typeface="Microsoft Sans Serif"/>
                <a:cs typeface="Microsoft Sans Serif"/>
              </a:rPr>
              <a:t>o </a:t>
            </a:r>
            <a:r>
              <a:rPr sz="750" spc="25" dirty="0">
                <a:solidFill>
                  <a:srgbClr val="F4A826"/>
                </a:solidFill>
                <a:latin typeface="Microsoft Sans Serif"/>
                <a:cs typeface="Microsoft Sans Serif"/>
              </a:rPr>
              <a:t> </a:t>
            </a:r>
            <a:r>
              <a:rPr sz="750" spc="20" dirty="0">
                <a:solidFill>
                  <a:srgbClr val="F4A826"/>
                </a:solidFill>
                <a:latin typeface="Microsoft Sans Serif"/>
                <a:cs typeface="Microsoft Sans Serif"/>
              </a:rPr>
              <a:t>o</a:t>
            </a:r>
            <a:endParaRPr sz="750">
              <a:latin typeface="Microsoft Sans Serif"/>
              <a:cs typeface="Microsoft Sans Serif"/>
            </a:endParaRPr>
          </a:p>
        </p:txBody>
      </p:sp>
      <p:sp>
        <p:nvSpPr>
          <p:cNvPr id="76" name="object 76"/>
          <p:cNvSpPr txBox="1"/>
          <p:nvPr/>
        </p:nvSpPr>
        <p:spPr>
          <a:xfrm>
            <a:off x="2639880" y="985840"/>
            <a:ext cx="68580" cy="14605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40"/>
              </a:spcBef>
            </a:pPr>
            <a:r>
              <a:rPr sz="750" spc="20" dirty="0">
                <a:solidFill>
                  <a:srgbClr val="F4A826"/>
                </a:solidFill>
                <a:latin typeface="Microsoft Sans Serif"/>
                <a:cs typeface="Microsoft Sans Serif"/>
              </a:rPr>
              <a:t>o</a:t>
            </a:r>
            <a:endParaRPr sz="750">
              <a:latin typeface="Microsoft Sans Serif"/>
              <a:cs typeface="Microsoft Sans Serif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2484163" y="2268791"/>
            <a:ext cx="239395" cy="14605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40"/>
              </a:spcBef>
            </a:pPr>
            <a:r>
              <a:rPr sz="1125" spc="-104" baseline="22222" dirty="0">
                <a:solidFill>
                  <a:srgbClr val="F4A826"/>
                </a:solidFill>
                <a:latin typeface="Microsoft Sans Serif"/>
                <a:cs typeface="Microsoft Sans Serif"/>
              </a:rPr>
              <a:t>o</a:t>
            </a:r>
            <a:r>
              <a:rPr sz="750" spc="20" dirty="0">
                <a:solidFill>
                  <a:srgbClr val="0000FF"/>
                </a:solidFill>
                <a:latin typeface="Microsoft Sans Serif"/>
                <a:cs typeface="Microsoft Sans Serif"/>
              </a:rPr>
              <a:t>o</a:t>
            </a:r>
            <a:r>
              <a:rPr sz="750" spc="-50" dirty="0">
                <a:solidFill>
                  <a:srgbClr val="0000FF"/>
                </a:solidFill>
                <a:latin typeface="Microsoft Sans Serif"/>
                <a:cs typeface="Microsoft Sans Serif"/>
              </a:rPr>
              <a:t> </a:t>
            </a:r>
            <a:r>
              <a:rPr sz="1125" spc="30" baseline="7407" dirty="0">
                <a:solidFill>
                  <a:srgbClr val="0000FF"/>
                </a:solidFill>
                <a:latin typeface="Microsoft Sans Serif"/>
                <a:cs typeface="Microsoft Sans Serif"/>
              </a:rPr>
              <a:t>o</a:t>
            </a:r>
            <a:endParaRPr sz="1125" baseline="7407">
              <a:latin typeface="Microsoft Sans Serif"/>
              <a:cs typeface="Microsoft Sans Serif"/>
            </a:endParaRPr>
          </a:p>
        </p:txBody>
      </p:sp>
      <p:sp>
        <p:nvSpPr>
          <p:cNvPr id="78" name="object 78"/>
          <p:cNvSpPr txBox="1"/>
          <p:nvPr/>
        </p:nvSpPr>
        <p:spPr>
          <a:xfrm>
            <a:off x="2651690" y="1923148"/>
            <a:ext cx="226060" cy="14605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40"/>
              </a:spcBef>
            </a:pPr>
            <a:r>
              <a:rPr sz="750" spc="5" dirty="0">
                <a:solidFill>
                  <a:srgbClr val="F4A826"/>
                </a:solidFill>
                <a:latin typeface="Microsoft Sans Serif"/>
                <a:cs typeface="Microsoft Sans Serif"/>
              </a:rPr>
              <a:t>o</a:t>
            </a:r>
            <a:r>
              <a:rPr sz="1125" spc="7" baseline="7407" dirty="0">
                <a:solidFill>
                  <a:srgbClr val="0000FF"/>
                </a:solidFill>
                <a:latin typeface="Microsoft Sans Serif"/>
                <a:cs typeface="Microsoft Sans Serif"/>
              </a:rPr>
              <a:t>o</a:t>
            </a:r>
            <a:r>
              <a:rPr sz="1125" spc="7" baseline="40740" dirty="0">
                <a:solidFill>
                  <a:srgbClr val="0000FF"/>
                </a:solidFill>
                <a:latin typeface="Microsoft Sans Serif"/>
                <a:cs typeface="Microsoft Sans Serif"/>
              </a:rPr>
              <a:t>o</a:t>
            </a:r>
            <a:endParaRPr sz="1125" baseline="40740">
              <a:latin typeface="Microsoft Sans Serif"/>
              <a:cs typeface="Microsoft Sans Serif"/>
            </a:endParaRPr>
          </a:p>
        </p:txBody>
      </p:sp>
      <p:sp>
        <p:nvSpPr>
          <p:cNvPr id="79" name="object 79"/>
          <p:cNvSpPr txBox="1"/>
          <p:nvPr/>
        </p:nvSpPr>
        <p:spPr>
          <a:xfrm>
            <a:off x="1861114" y="1905853"/>
            <a:ext cx="55880" cy="14605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40"/>
              </a:spcBef>
            </a:pPr>
            <a:r>
              <a:rPr sz="750" spc="20" dirty="0">
                <a:solidFill>
                  <a:srgbClr val="F4A826"/>
                </a:solidFill>
                <a:latin typeface="Microsoft Sans Serif"/>
                <a:cs typeface="Microsoft Sans Serif"/>
              </a:rPr>
              <a:t>o</a:t>
            </a:r>
            <a:endParaRPr sz="750">
              <a:latin typeface="Microsoft Sans Serif"/>
              <a:cs typeface="Microsoft Sans Serif"/>
            </a:endParaRPr>
          </a:p>
        </p:txBody>
      </p:sp>
      <p:sp>
        <p:nvSpPr>
          <p:cNvPr id="80" name="object 80"/>
          <p:cNvSpPr txBox="1"/>
          <p:nvPr/>
        </p:nvSpPr>
        <p:spPr>
          <a:xfrm>
            <a:off x="2822700" y="1270475"/>
            <a:ext cx="68580" cy="14605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40"/>
              </a:spcBef>
            </a:pPr>
            <a:r>
              <a:rPr sz="750" spc="20" dirty="0">
                <a:solidFill>
                  <a:srgbClr val="F4A826"/>
                </a:solidFill>
                <a:latin typeface="Microsoft Sans Serif"/>
                <a:cs typeface="Microsoft Sans Serif"/>
              </a:rPr>
              <a:t>o</a:t>
            </a:r>
            <a:endParaRPr sz="750">
              <a:latin typeface="Microsoft Sans Serif"/>
              <a:cs typeface="Microsoft Sans Serif"/>
            </a:endParaRPr>
          </a:p>
        </p:txBody>
      </p:sp>
      <p:sp>
        <p:nvSpPr>
          <p:cNvPr id="81" name="object 81"/>
          <p:cNvSpPr txBox="1"/>
          <p:nvPr/>
        </p:nvSpPr>
        <p:spPr>
          <a:xfrm>
            <a:off x="1439637" y="1647686"/>
            <a:ext cx="68580" cy="14605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40"/>
              </a:spcBef>
            </a:pPr>
            <a:r>
              <a:rPr sz="750" spc="20" dirty="0">
                <a:solidFill>
                  <a:srgbClr val="F4A826"/>
                </a:solidFill>
                <a:latin typeface="Microsoft Sans Serif"/>
                <a:cs typeface="Microsoft Sans Serif"/>
              </a:rPr>
              <a:t>o</a:t>
            </a:r>
            <a:endParaRPr sz="750">
              <a:latin typeface="Microsoft Sans Serif"/>
              <a:cs typeface="Microsoft Sans Serif"/>
            </a:endParaRPr>
          </a:p>
        </p:txBody>
      </p:sp>
      <p:sp>
        <p:nvSpPr>
          <p:cNvPr id="82" name="object 82"/>
          <p:cNvSpPr txBox="1"/>
          <p:nvPr/>
        </p:nvSpPr>
        <p:spPr>
          <a:xfrm>
            <a:off x="2599872" y="1992108"/>
            <a:ext cx="403225" cy="14605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40"/>
              </a:spcBef>
            </a:pPr>
            <a:r>
              <a:rPr sz="1125" spc="30" baseline="-22222" dirty="0">
                <a:solidFill>
                  <a:srgbClr val="F4A826"/>
                </a:solidFill>
                <a:latin typeface="Microsoft Sans Serif"/>
                <a:cs typeface="Microsoft Sans Serif"/>
              </a:rPr>
              <a:t>o  </a:t>
            </a:r>
            <a:r>
              <a:rPr sz="1125" spc="-67" baseline="-22222" dirty="0">
                <a:solidFill>
                  <a:srgbClr val="F4A826"/>
                </a:solidFill>
                <a:latin typeface="Microsoft Sans Serif"/>
                <a:cs typeface="Microsoft Sans Serif"/>
              </a:rPr>
              <a:t> </a:t>
            </a:r>
            <a:r>
              <a:rPr sz="750" spc="-45" dirty="0">
                <a:solidFill>
                  <a:srgbClr val="0000FF"/>
                </a:solidFill>
                <a:latin typeface="Microsoft Sans Serif"/>
                <a:cs typeface="Microsoft Sans Serif"/>
              </a:rPr>
              <a:t>o</a:t>
            </a:r>
            <a:r>
              <a:rPr sz="1125" spc="-127" baseline="7407" dirty="0">
                <a:solidFill>
                  <a:srgbClr val="0000FF"/>
                </a:solidFill>
                <a:latin typeface="Microsoft Sans Serif"/>
                <a:cs typeface="Microsoft Sans Serif"/>
              </a:rPr>
              <a:t>o</a:t>
            </a:r>
            <a:r>
              <a:rPr sz="1125" spc="30" baseline="22222" dirty="0">
                <a:solidFill>
                  <a:srgbClr val="0000FF"/>
                </a:solidFill>
                <a:latin typeface="Microsoft Sans Serif"/>
                <a:cs typeface="Microsoft Sans Serif"/>
              </a:rPr>
              <a:t>o</a:t>
            </a:r>
            <a:r>
              <a:rPr sz="1125" spc="-172" baseline="22222" dirty="0">
                <a:solidFill>
                  <a:srgbClr val="0000FF"/>
                </a:solidFill>
                <a:latin typeface="Microsoft Sans Serif"/>
                <a:cs typeface="Microsoft Sans Serif"/>
              </a:rPr>
              <a:t> </a:t>
            </a:r>
            <a:r>
              <a:rPr sz="1125" spc="30" baseline="-11111" dirty="0">
                <a:solidFill>
                  <a:srgbClr val="0000FF"/>
                </a:solidFill>
                <a:latin typeface="Microsoft Sans Serif"/>
                <a:cs typeface="Microsoft Sans Serif"/>
              </a:rPr>
              <a:t>o</a:t>
            </a:r>
            <a:endParaRPr sz="1125" baseline="-11111">
              <a:latin typeface="Microsoft Sans Serif"/>
              <a:cs typeface="Microsoft Sans Serif"/>
            </a:endParaRPr>
          </a:p>
        </p:txBody>
      </p:sp>
      <p:sp>
        <p:nvSpPr>
          <p:cNvPr id="83" name="object 83"/>
          <p:cNvSpPr txBox="1"/>
          <p:nvPr/>
        </p:nvSpPr>
        <p:spPr>
          <a:xfrm>
            <a:off x="2322007" y="2197075"/>
            <a:ext cx="135890" cy="14605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40"/>
              </a:spcBef>
            </a:pPr>
            <a:r>
              <a:rPr sz="1125" spc="-202" baseline="-18518" dirty="0">
                <a:solidFill>
                  <a:srgbClr val="F4A826"/>
                </a:solidFill>
                <a:latin typeface="Microsoft Sans Serif"/>
                <a:cs typeface="Microsoft Sans Serif"/>
              </a:rPr>
              <a:t>o</a:t>
            </a:r>
            <a:r>
              <a:rPr sz="750" spc="-135" dirty="0">
                <a:solidFill>
                  <a:srgbClr val="F4A826"/>
                </a:solidFill>
                <a:latin typeface="Microsoft Sans Serif"/>
                <a:cs typeface="Microsoft Sans Serif"/>
              </a:rPr>
              <a:t>o</a:t>
            </a:r>
            <a:endParaRPr sz="750">
              <a:latin typeface="Microsoft Sans Serif"/>
              <a:cs typeface="Microsoft Sans Serif"/>
            </a:endParaRPr>
          </a:p>
        </p:txBody>
      </p:sp>
      <p:sp>
        <p:nvSpPr>
          <p:cNvPr id="84" name="object 84"/>
          <p:cNvSpPr txBox="1"/>
          <p:nvPr/>
        </p:nvSpPr>
        <p:spPr>
          <a:xfrm>
            <a:off x="2116727" y="1693905"/>
            <a:ext cx="516890" cy="14605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40"/>
              </a:spcBef>
            </a:pPr>
            <a:r>
              <a:rPr sz="1125" spc="22" baseline="3703" dirty="0">
                <a:solidFill>
                  <a:srgbClr val="F4A826"/>
                </a:solidFill>
                <a:latin typeface="Microsoft Sans Serif"/>
                <a:cs typeface="Microsoft Sans Serif"/>
              </a:rPr>
              <a:t>o</a:t>
            </a:r>
            <a:r>
              <a:rPr sz="1125" spc="22" baseline="-25925" dirty="0">
                <a:solidFill>
                  <a:srgbClr val="F4A826"/>
                </a:solidFill>
                <a:latin typeface="Microsoft Sans Serif"/>
                <a:cs typeface="Microsoft Sans Serif"/>
              </a:rPr>
              <a:t>o </a:t>
            </a:r>
            <a:r>
              <a:rPr sz="1125" spc="157" baseline="-25925" dirty="0">
                <a:solidFill>
                  <a:srgbClr val="F4A826"/>
                </a:solidFill>
                <a:latin typeface="Microsoft Sans Serif"/>
                <a:cs typeface="Microsoft Sans Serif"/>
              </a:rPr>
              <a:t> </a:t>
            </a:r>
            <a:r>
              <a:rPr sz="750" spc="20" dirty="0">
                <a:solidFill>
                  <a:srgbClr val="0000FF"/>
                </a:solidFill>
                <a:latin typeface="Microsoft Sans Serif"/>
                <a:cs typeface="Microsoft Sans Serif"/>
              </a:rPr>
              <a:t>o </a:t>
            </a:r>
            <a:r>
              <a:rPr sz="750" spc="50" dirty="0">
                <a:solidFill>
                  <a:srgbClr val="0000FF"/>
                </a:solidFill>
                <a:latin typeface="Microsoft Sans Serif"/>
                <a:cs typeface="Microsoft Sans Serif"/>
              </a:rPr>
              <a:t> </a:t>
            </a:r>
            <a:r>
              <a:rPr sz="1125" spc="30" baseline="3703" dirty="0">
                <a:solidFill>
                  <a:srgbClr val="0000FF"/>
                </a:solidFill>
                <a:latin typeface="Microsoft Sans Serif"/>
                <a:cs typeface="Microsoft Sans Serif"/>
              </a:rPr>
              <a:t>o</a:t>
            </a:r>
            <a:r>
              <a:rPr sz="1125" spc="165" baseline="3703" dirty="0">
                <a:solidFill>
                  <a:srgbClr val="0000FF"/>
                </a:solidFill>
                <a:latin typeface="Microsoft Sans Serif"/>
                <a:cs typeface="Microsoft Sans Serif"/>
              </a:rPr>
              <a:t> </a:t>
            </a:r>
            <a:r>
              <a:rPr sz="1125" spc="30" baseline="-29629" dirty="0">
                <a:solidFill>
                  <a:srgbClr val="0000FF"/>
                </a:solidFill>
                <a:latin typeface="Microsoft Sans Serif"/>
                <a:cs typeface="Microsoft Sans Serif"/>
              </a:rPr>
              <a:t>o</a:t>
            </a:r>
            <a:endParaRPr sz="1125" baseline="-29629">
              <a:latin typeface="Microsoft Sans Serif"/>
              <a:cs typeface="Microsoft Sans Serif"/>
            </a:endParaRPr>
          </a:p>
        </p:txBody>
      </p:sp>
      <p:sp>
        <p:nvSpPr>
          <p:cNvPr id="85" name="object 85"/>
          <p:cNvSpPr txBox="1"/>
          <p:nvPr/>
        </p:nvSpPr>
        <p:spPr>
          <a:xfrm>
            <a:off x="1395041" y="1409354"/>
            <a:ext cx="207645" cy="14605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40"/>
              </a:spcBef>
            </a:pPr>
            <a:r>
              <a:rPr sz="750" spc="-45" dirty="0">
                <a:solidFill>
                  <a:srgbClr val="F4A826"/>
                </a:solidFill>
                <a:latin typeface="Microsoft Sans Serif"/>
                <a:cs typeface="Microsoft Sans Serif"/>
              </a:rPr>
              <a:t>o</a:t>
            </a:r>
            <a:r>
              <a:rPr sz="1125" spc="-67" baseline="-11111" dirty="0">
                <a:solidFill>
                  <a:srgbClr val="F4A826"/>
                </a:solidFill>
                <a:latin typeface="Microsoft Sans Serif"/>
                <a:cs typeface="Microsoft Sans Serif"/>
              </a:rPr>
              <a:t>o</a:t>
            </a:r>
            <a:r>
              <a:rPr sz="1125" spc="-67" baseline="7407" dirty="0">
                <a:solidFill>
                  <a:srgbClr val="F4A826"/>
                </a:solidFill>
                <a:latin typeface="Microsoft Sans Serif"/>
                <a:cs typeface="Microsoft Sans Serif"/>
              </a:rPr>
              <a:t>o</a:t>
            </a:r>
            <a:endParaRPr sz="1125" baseline="7407">
              <a:latin typeface="Microsoft Sans Serif"/>
              <a:cs typeface="Microsoft Sans Serif"/>
            </a:endParaRPr>
          </a:p>
        </p:txBody>
      </p:sp>
      <p:sp>
        <p:nvSpPr>
          <p:cNvPr id="86" name="object 86"/>
          <p:cNvSpPr txBox="1"/>
          <p:nvPr/>
        </p:nvSpPr>
        <p:spPr>
          <a:xfrm>
            <a:off x="1949881" y="944262"/>
            <a:ext cx="322580" cy="14605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40"/>
              </a:spcBef>
            </a:pPr>
            <a:r>
              <a:rPr sz="1125" spc="30" baseline="-51851" dirty="0">
                <a:solidFill>
                  <a:srgbClr val="F4A826"/>
                </a:solidFill>
                <a:latin typeface="Microsoft Sans Serif"/>
                <a:cs typeface="Microsoft Sans Serif"/>
              </a:rPr>
              <a:t>o</a:t>
            </a:r>
            <a:r>
              <a:rPr sz="1125" spc="-179" baseline="-51851" dirty="0">
                <a:solidFill>
                  <a:srgbClr val="F4A826"/>
                </a:solidFill>
                <a:latin typeface="Microsoft Sans Serif"/>
                <a:cs typeface="Microsoft Sans Serif"/>
              </a:rPr>
              <a:t> </a:t>
            </a:r>
            <a:r>
              <a:rPr sz="1125" spc="-434" baseline="-18518" dirty="0">
                <a:solidFill>
                  <a:srgbClr val="F4A826"/>
                </a:solidFill>
                <a:latin typeface="Microsoft Sans Serif"/>
                <a:cs typeface="Microsoft Sans Serif"/>
              </a:rPr>
              <a:t>o</a:t>
            </a:r>
            <a:r>
              <a:rPr sz="750" spc="20" dirty="0">
                <a:solidFill>
                  <a:srgbClr val="F4A826"/>
                </a:solidFill>
                <a:latin typeface="Microsoft Sans Serif"/>
                <a:cs typeface="Microsoft Sans Serif"/>
              </a:rPr>
              <a:t>o</a:t>
            </a:r>
            <a:r>
              <a:rPr sz="750" dirty="0">
                <a:solidFill>
                  <a:srgbClr val="F4A826"/>
                </a:solidFill>
                <a:latin typeface="Microsoft Sans Serif"/>
                <a:cs typeface="Microsoft Sans Serif"/>
              </a:rPr>
              <a:t>  </a:t>
            </a:r>
            <a:r>
              <a:rPr sz="750" spc="-95" dirty="0">
                <a:solidFill>
                  <a:srgbClr val="F4A826"/>
                </a:solidFill>
                <a:latin typeface="Microsoft Sans Serif"/>
                <a:cs typeface="Microsoft Sans Serif"/>
              </a:rPr>
              <a:t> </a:t>
            </a:r>
            <a:r>
              <a:rPr sz="1125" spc="30" baseline="3703" dirty="0">
                <a:solidFill>
                  <a:srgbClr val="F4A826"/>
                </a:solidFill>
                <a:latin typeface="Microsoft Sans Serif"/>
                <a:cs typeface="Microsoft Sans Serif"/>
              </a:rPr>
              <a:t>o</a:t>
            </a:r>
            <a:endParaRPr sz="1125" baseline="3703">
              <a:latin typeface="Microsoft Sans Serif"/>
              <a:cs typeface="Microsoft Sans Serif"/>
            </a:endParaRPr>
          </a:p>
        </p:txBody>
      </p:sp>
      <p:sp>
        <p:nvSpPr>
          <p:cNvPr id="87" name="object 87"/>
          <p:cNvSpPr txBox="1"/>
          <p:nvPr/>
        </p:nvSpPr>
        <p:spPr>
          <a:xfrm>
            <a:off x="2292498" y="588973"/>
            <a:ext cx="155575" cy="14605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40"/>
              </a:spcBef>
            </a:pPr>
            <a:r>
              <a:rPr sz="750" spc="-60" dirty="0">
                <a:solidFill>
                  <a:srgbClr val="F4A826"/>
                </a:solidFill>
                <a:latin typeface="Microsoft Sans Serif"/>
                <a:cs typeface="Microsoft Sans Serif"/>
              </a:rPr>
              <a:t>o</a:t>
            </a:r>
            <a:r>
              <a:rPr sz="1125" spc="-89" baseline="-29629" dirty="0">
                <a:solidFill>
                  <a:srgbClr val="F4A826"/>
                </a:solidFill>
                <a:latin typeface="Microsoft Sans Serif"/>
                <a:cs typeface="Microsoft Sans Serif"/>
              </a:rPr>
              <a:t>o</a:t>
            </a:r>
            <a:endParaRPr sz="1125" baseline="-29629">
              <a:latin typeface="Microsoft Sans Serif"/>
              <a:cs typeface="Microsoft Sans Serif"/>
            </a:endParaRPr>
          </a:p>
        </p:txBody>
      </p:sp>
      <p:sp>
        <p:nvSpPr>
          <p:cNvPr id="88" name="object 88"/>
          <p:cNvSpPr txBox="1"/>
          <p:nvPr/>
        </p:nvSpPr>
        <p:spPr>
          <a:xfrm>
            <a:off x="2596117" y="693824"/>
            <a:ext cx="82550" cy="29464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R="5080" indent="13335">
              <a:lnSpc>
                <a:spcPct val="117700"/>
              </a:lnSpc>
              <a:spcBef>
                <a:spcPts val="90"/>
              </a:spcBef>
            </a:pPr>
            <a:r>
              <a:rPr sz="750" spc="15" dirty="0">
                <a:solidFill>
                  <a:srgbClr val="F4A826"/>
                </a:solidFill>
                <a:latin typeface="Microsoft Sans Serif"/>
                <a:cs typeface="Microsoft Sans Serif"/>
              </a:rPr>
              <a:t>o  o</a:t>
            </a:r>
            <a:endParaRPr sz="750">
              <a:latin typeface="Microsoft Sans Serif"/>
              <a:cs typeface="Microsoft Sans Serif"/>
            </a:endParaRPr>
          </a:p>
        </p:txBody>
      </p:sp>
      <p:sp>
        <p:nvSpPr>
          <p:cNvPr id="89" name="object 89"/>
          <p:cNvSpPr txBox="1"/>
          <p:nvPr/>
        </p:nvSpPr>
        <p:spPr>
          <a:xfrm>
            <a:off x="1615582" y="1050874"/>
            <a:ext cx="68580" cy="14605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40"/>
              </a:spcBef>
            </a:pPr>
            <a:r>
              <a:rPr sz="750" spc="20" dirty="0">
                <a:solidFill>
                  <a:srgbClr val="F4A826"/>
                </a:solidFill>
                <a:latin typeface="Microsoft Sans Serif"/>
                <a:cs typeface="Microsoft Sans Serif"/>
              </a:rPr>
              <a:t>o</a:t>
            </a:r>
            <a:endParaRPr sz="750">
              <a:latin typeface="Microsoft Sans Serif"/>
              <a:cs typeface="Microsoft Sans Serif"/>
            </a:endParaRPr>
          </a:p>
        </p:txBody>
      </p:sp>
      <p:sp>
        <p:nvSpPr>
          <p:cNvPr id="90" name="object 90"/>
          <p:cNvSpPr txBox="1"/>
          <p:nvPr/>
        </p:nvSpPr>
        <p:spPr>
          <a:xfrm>
            <a:off x="2159456" y="1863286"/>
            <a:ext cx="435609" cy="14605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40"/>
              </a:spcBef>
            </a:pPr>
            <a:r>
              <a:rPr sz="1125" spc="-172" baseline="-7407" dirty="0">
                <a:solidFill>
                  <a:srgbClr val="F4A826"/>
                </a:solidFill>
                <a:latin typeface="Microsoft Sans Serif"/>
                <a:cs typeface="Microsoft Sans Serif"/>
              </a:rPr>
              <a:t>o</a:t>
            </a:r>
            <a:r>
              <a:rPr sz="1125" spc="-172" baseline="22222" dirty="0">
                <a:solidFill>
                  <a:srgbClr val="F4A826"/>
                </a:solidFill>
                <a:latin typeface="Microsoft Sans Serif"/>
                <a:cs typeface="Microsoft Sans Serif"/>
              </a:rPr>
              <a:t>o</a:t>
            </a:r>
            <a:r>
              <a:rPr sz="1125" spc="120" baseline="22222" dirty="0">
                <a:solidFill>
                  <a:srgbClr val="F4A826"/>
                </a:solidFill>
                <a:latin typeface="Microsoft Sans Serif"/>
                <a:cs typeface="Microsoft Sans Serif"/>
              </a:rPr>
              <a:t> </a:t>
            </a:r>
            <a:r>
              <a:rPr sz="750" dirty="0">
                <a:solidFill>
                  <a:srgbClr val="0000FF"/>
                </a:solidFill>
                <a:latin typeface="Microsoft Sans Serif"/>
                <a:cs typeface="Microsoft Sans Serif"/>
              </a:rPr>
              <a:t>o</a:t>
            </a:r>
            <a:r>
              <a:rPr sz="1125" baseline="3703" dirty="0">
                <a:solidFill>
                  <a:srgbClr val="F4A826"/>
                </a:solidFill>
                <a:latin typeface="Microsoft Sans Serif"/>
                <a:cs typeface="Microsoft Sans Serif"/>
              </a:rPr>
              <a:t>o   </a:t>
            </a:r>
            <a:r>
              <a:rPr sz="1125" spc="30" baseline="-18518" dirty="0">
                <a:solidFill>
                  <a:srgbClr val="F4A826"/>
                </a:solidFill>
                <a:latin typeface="Microsoft Sans Serif"/>
                <a:cs typeface="Microsoft Sans Serif"/>
              </a:rPr>
              <a:t>o</a:t>
            </a:r>
            <a:endParaRPr sz="1125" baseline="-18518">
              <a:latin typeface="Microsoft Sans Serif"/>
              <a:cs typeface="Microsoft Sans Serif"/>
            </a:endParaRPr>
          </a:p>
        </p:txBody>
      </p:sp>
      <p:sp>
        <p:nvSpPr>
          <p:cNvPr id="91" name="object 91"/>
          <p:cNvSpPr txBox="1"/>
          <p:nvPr/>
        </p:nvSpPr>
        <p:spPr>
          <a:xfrm>
            <a:off x="1754381" y="629762"/>
            <a:ext cx="205104" cy="14605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40"/>
              </a:spcBef>
            </a:pPr>
            <a:r>
              <a:rPr sz="1125" spc="30" baseline="-14814" dirty="0">
                <a:solidFill>
                  <a:srgbClr val="F4A826"/>
                </a:solidFill>
                <a:latin typeface="Microsoft Sans Serif"/>
                <a:cs typeface="Microsoft Sans Serif"/>
              </a:rPr>
              <a:t>o</a:t>
            </a:r>
            <a:r>
              <a:rPr sz="1125" spc="-30" baseline="-14814" dirty="0">
                <a:solidFill>
                  <a:srgbClr val="F4A826"/>
                </a:solidFill>
                <a:latin typeface="Microsoft Sans Serif"/>
                <a:cs typeface="Microsoft Sans Serif"/>
              </a:rPr>
              <a:t> </a:t>
            </a:r>
            <a:r>
              <a:rPr sz="750" spc="20" dirty="0">
                <a:solidFill>
                  <a:srgbClr val="F4A826"/>
                </a:solidFill>
                <a:latin typeface="Microsoft Sans Serif"/>
                <a:cs typeface="Microsoft Sans Serif"/>
              </a:rPr>
              <a:t>o</a:t>
            </a:r>
            <a:endParaRPr sz="750">
              <a:latin typeface="Microsoft Sans Serif"/>
              <a:cs typeface="Microsoft Sans Serif"/>
            </a:endParaRPr>
          </a:p>
        </p:txBody>
      </p:sp>
      <p:sp>
        <p:nvSpPr>
          <p:cNvPr id="92" name="object 92"/>
          <p:cNvSpPr txBox="1"/>
          <p:nvPr/>
        </p:nvSpPr>
        <p:spPr>
          <a:xfrm>
            <a:off x="2021215" y="908521"/>
            <a:ext cx="454025" cy="14605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40"/>
              </a:spcBef>
            </a:pPr>
            <a:r>
              <a:rPr sz="750" spc="20" dirty="0">
                <a:solidFill>
                  <a:srgbClr val="F4A826"/>
                </a:solidFill>
                <a:latin typeface="Microsoft Sans Serif"/>
                <a:cs typeface="Microsoft Sans Serif"/>
              </a:rPr>
              <a:t>o  </a:t>
            </a:r>
            <a:r>
              <a:rPr sz="750" spc="155" dirty="0">
                <a:solidFill>
                  <a:srgbClr val="F4A826"/>
                </a:solidFill>
                <a:latin typeface="Microsoft Sans Serif"/>
                <a:cs typeface="Microsoft Sans Serif"/>
              </a:rPr>
              <a:t> </a:t>
            </a:r>
            <a:r>
              <a:rPr sz="750" spc="20" dirty="0">
                <a:solidFill>
                  <a:srgbClr val="0000FF"/>
                </a:solidFill>
                <a:latin typeface="Microsoft Sans Serif"/>
                <a:cs typeface="Microsoft Sans Serif"/>
              </a:rPr>
              <a:t>o</a:t>
            </a:r>
            <a:r>
              <a:rPr sz="750" spc="5" dirty="0">
                <a:solidFill>
                  <a:srgbClr val="0000FF"/>
                </a:solidFill>
                <a:latin typeface="Microsoft Sans Serif"/>
                <a:cs typeface="Microsoft Sans Serif"/>
              </a:rPr>
              <a:t> </a:t>
            </a:r>
            <a:r>
              <a:rPr sz="1125" spc="-75" baseline="3703" dirty="0">
                <a:solidFill>
                  <a:srgbClr val="F4A826"/>
                </a:solidFill>
                <a:latin typeface="Microsoft Sans Serif"/>
                <a:cs typeface="Microsoft Sans Serif"/>
              </a:rPr>
              <a:t>o</a:t>
            </a:r>
            <a:r>
              <a:rPr sz="1125" spc="-75" baseline="29629" dirty="0">
                <a:solidFill>
                  <a:srgbClr val="F4A826"/>
                </a:solidFill>
                <a:latin typeface="Microsoft Sans Serif"/>
                <a:cs typeface="Microsoft Sans Serif"/>
              </a:rPr>
              <a:t>o</a:t>
            </a:r>
            <a:r>
              <a:rPr sz="1125" spc="-75" baseline="18518" dirty="0">
                <a:solidFill>
                  <a:srgbClr val="0000FF"/>
                </a:solidFill>
                <a:latin typeface="Microsoft Sans Serif"/>
                <a:cs typeface="Microsoft Sans Serif"/>
              </a:rPr>
              <a:t>o</a:t>
            </a:r>
            <a:endParaRPr sz="1125" baseline="18518">
              <a:latin typeface="Microsoft Sans Serif"/>
              <a:cs typeface="Microsoft Sans Serif"/>
            </a:endParaRPr>
          </a:p>
        </p:txBody>
      </p:sp>
      <p:sp>
        <p:nvSpPr>
          <p:cNvPr id="93" name="object 93"/>
          <p:cNvSpPr txBox="1"/>
          <p:nvPr/>
        </p:nvSpPr>
        <p:spPr>
          <a:xfrm>
            <a:off x="1227344" y="1128984"/>
            <a:ext cx="68580" cy="14605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40"/>
              </a:spcBef>
            </a:pPr>
            <a:r>
              <a:rPr sz="750" spc="20" dirty="0">
                <a:solidFill>
                  <a:srgbClr val="F4A826"/>
                </a:solidFill>
                <a:latin typeface="Microsoft Sans Serif"/>
                <a:cs typeface="Microsoft Sans Serif"/>
              </a:rPr>
              <a:t>o</a:t>
            </a:r>
            <a:endParaRPr sz="750">
              <a:latin typeface="Microsoft Sans Serif"/>
              <a:cs typeface="Microsoft Sans Serif"/>
            </a:endParaRPr>
          </a:p>
        </p:txBody>
      </p:sp>
      <p:sp>
        <p:nvSpPr>
          <p:cNvPr id="94" name="object 94"/>
          <p:cNvSpPr txBox="1"/>
          <p:nvPr/>
        </p:nvSpPr>
        <p:spPr>
          <a:xfrm>
            <a:off x="1360303" y="1299588"/>
            <a:ext cx="847725" cy="14605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40"/>
              </a:spcBef>
              <a:tabLst>
                <a:tab pos="208279" algn="l"/>
                <a:tab pos="500380" algn="l"/>
              </a:tabLst>
            </a:pPr>
            <a:r>
              <a:rPr sz="1125" spc="30" baseline="3703" dirty="0">
                <a:solidFill>
                  <a:srgbClr val="F4A826"/>
                </a:solidFill>
                <a:latin typeface="Microsoft Sans Serif"/>
                <a:cs typeface="Microsoft Sans Serif"/>
              </a:rPr>
              <a:t>o	o	</a:t>
            </a:r>
            <a:r>
              <a:rPr sz="1125" spc="30" baseline="-7407" dirty="0">
                <a:solidFill>
                  <a:srgbClr val="F4A826"/>
                </a:solidFill>
                <a:latin typeface="Microsoft Sans Serif"/>
                <a:cs typeface="Microsoft Sans Serif"/>
              </a:rPr>
              <a:t>o </a:t>
            </a:r>
            <a:r>
              <a:rPr sz="1125" spc="247" baseline="-7407" dirty="0">
                <a:solidFill>
                  <a:srgbClr val="F4A826"/>
                </a:solidFill>
                <a:latin typeface="Microsoft Sans Serif"/>
                <a:cs typeface="Microsoft Sans Serif"/>
              </a:rPr>
              <a:t> </a:t>
            </a:r>
            <a:r>
              <a:rPr sz="1125" spc="30" baseline="-29629" dirty="0">
                <a:solidFill>
                  <a:srgbClr val="F4A826"/>
                </a:solidFill>
                <a:latin typeface="Microsoft Sans Serif"/>
                <a:cs typeface="Microsoft Sans Serif"/>
              </a:rPr>
              <a:t>o </a:t>
            </a:r>
            <a:r>
              <a:rPr sz="1125" spc="37" baseline="-29629" dirty="0">
                <a:solidFill>
                  <a:srgbClr val="F4A826"/>
                </a:solidFill>
                <a:latin typeface="Microsoft Sans Serif"/>
                <a:cs typeface="Microsoft Sans Serif"/>
              </a:rPr>
              <a:t> </a:t>
            </a:r>
            <a:r>
              <a:rPr sz="750" spc="20" dirty="0">
                <a:solidFill>
                  <a:srgbClr val="F4A826"/>
                </a:solidFill>
                <a:latin typeface="Microsoft Sans Serif"/>
                <a:cs typeface="Microsoft Sans Serif"/>
              </a:rPr>
              <a:t>o</a:t>
            </a:r>
            <a:endParaRPr sz="750">
              <a:latin typeface="Microsoft Sans Serif"/>
              <a:cs typeface="Microsoft Sans Serif"/>
            </a:endParaRPr>
          </a:p>
        </p:txBody>
      </p:sp>
      <p:sp>
        <p:nvSpPr>
          <p:cNvPr id="95" name="object 95"/>
          <p:cNvSpPr txBox="1"/>
          <p:nvPr/>
        </p:nvSpPr>
        <p:spPr>
          <a:xfrm>
            <a:off x="1339753" y="1028389"/>
            <a:ext cx="285750" cy="14605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40"/>
              </a:spcBef>
            </a:pPr>
            <a:r>
              <a:rPr sz="750" spc="-20" dirty="0">
                <a:solidFill>
                  <a:srgbClr val="F4A826"/>
                </a:solidFill>
                <a:latin typeface="Microsoft Sans Serif"/>
                <a:cs typeface="Microsoft Sans Serif"/>
              </a:rPr>
              <a:t>o</a:t>
            </a:r>
            <a:r>
              <a:rPr sz="1125" spc="-30" baseline="18518" dirty="0">
                <a:solidFill>
                  <a:srgbClr val="F4A826"/>
                </a:solidFill>
                <a:latin typeface="Microsoft Sans Serif"/>
                <a:cs typeface="Microsoft Sans Serif"/>
              </a:rPr>
              <a:t>o</a:t>
            </a:r>
            <a:r>
              <a:rPr sz="1125" spc="502" baseline="18518" dirty="0">
                <a:solidFill>
                  <a:srgbClr val="F4A826"/>
                </a:solidFill>
                <a:latin typeface="Microsoft Sans Serif"/>
                <a:cs typeface="Microsoft Sans Serif"/>
              </a:rPr>
              <a:t> </a:t>
            </a:r>
            <a:r>
              <a:rPr sz="750" spc="20" dirty="0">
                <a:solidFill>
                  <a:srgbClr val="F4A826"/>
                </a:solidFill>
                <a:latin typeface="Microsoft Sans Serif"/>
                <a:cs typeface="Microsoft Sans Serif"/>
              </a:rPr>
              <a:t>o</a:t>
            </a:r>
            <a:endParaRPr sz="750">
              <a:latin typeface="Microsoft Sans Serif"/>
              <a:cs typeface="Microsoft Sans Serif"/>
            </a:endParaRPr>
          </a:p>
        </p:txBody>
      </p:sp>
      <p:sp>
        <p:nvSpPr>
          <p:cNvPr id="96" name="object 96"/>
          <p:cNvSpPr txBox="1"/>
          <p:nvPr/>
        </p:nvSpPr>
        <p:spPr>
          <a:xfrm>
            <a:off x="2273872" y="2110425"/>
            <a:ext cx="494665" cy="14605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40"/>
              </a:spcBef>
            </a:pPr>
            <a:r>
              <a:rPr sz="1125" spc="30" baseline="29629" dirty="0">
                <a:solidFill>
                  <a:srgbClr val="F4A826"/>
                </a:solidFill>
                <a:latin typeface="Microsoft Sans Serif"/>
                <a:cs typeface="Microsoft Sans Serif"/>
              </a:rPr>
              <a:t>o</a:t>
            </a:r>
            <a:r>
              <a:rPr sz="1125" spc="89" baseline="29629" dirty="0">
                <a:solidFill>
                  <a:srgbClr val="F4A826"/>
                </a:solidFill>
                <a:latin typeface="Microsoft Sans Serif"/>
                <a:cs typeface="Microsoft Sans Serif"/>
              </a:rPr>
              <a:t> </a:t>
            </a:r>
            <a:r>
              <a:rPr sz="750" spc="-70" dirty="0">
                <a:solidFill>
                  <a:srgbClr val="0000FF"/>
                </a:solidFill>
                <a:latin typeface="Microsoft Sans Serif"/>
                <a:cs typeface="Microsoft Sans Serif"/>
              </a:rPr>
              <a:t>o</a:t>
            </a:r>
            <a:r>
              <a:rPr sz="1125" spc="-104" baseline="7407" dirty="0">
                <a:solidFill>
                  <a:srgbClr val="0000FF"/>
                </a:solidFill>
                <a:latin typeface="Microsoft Sans Serif"/>
                <a:cs typeface="Microsoft Sans Serif"/>
              </a:rPr>
              <a:t>oo</a:t>
            </a:r>
            <a:r>
              <a:rPr sz="1125" spc="-104" baseline="14814" dirty="0">
                <a:solidFill>
                  <a:srgbClr val="F4A826"/>
                </a:solidFill>
                <a:latin typeface="Microsoft Sans Serif"/>
                <a:cs typeface="Microsoft Sans Serif"/>
              </a:rPr>
              <a:t>o</a:t>
            </a:r>
            <a:r>
              <a:rPr sz="1125" spc="30" baseline="14814" dirty="0">
                <a:solidFill>
                  <a:srgbClr val="F4A826"/>
                </a:solidFill>
                <a:latin typeface="Microsoft Sans Serif"/>
                <a:cs typeface="Microsoft Sans Serif"/>
              </a:rPr>
              <a:t> </a:t>
            </a:r>
            <a:r>
              <a:rPr sz="1125" spc="-195" baseline="18518" dirty="0">
                <a:solidFill>
                  <a:srgbClr val="0000FF"/>
                </a:solidFill>
                <a:latin typeface="Microsoft Sans Serif"/>
                <a:cs typeface="Microsoft Sans Serif"/>
              </a:rPr>
              <a:t>o</a:t>
            </a:r>
            <a:r>
              <a:rPr sz="750" spc="-130" dirty="0">
                <a:solidFill>
                  <a:srgbClr val="0000FF"/>
                </a:solidFill>
                <a:latin typeface="Microsoft Sans Serif"/>
                <a:cs typeface="Microsoft Sans Serif"/>
              </a:rPr>
              <a:t>oo</a:t>
            </a:r>
            <a:endParaRPr sz="750">
              <a:latin typeface="Microsoft Sans Serif"/>
              <a:cs typeface="Microsoft Sans Serif"/>
            </a:endParaRPr>
          </a:p>
        </p:txBody>
      </p:sp>
      <p:sp>
        <p:nvSpPr>
          <p:cNvPr id="97" name="object 97"/>
          <p:cNvSpPr txBox="1"/>
          <p:nvPr/>
        </p:nvSpPr>
        <p:spPr>
          <a:xfrm>
            <a:off x="1633413" y="1594396"/>
            <a:ext cx="280035" cy="271145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72390">
              <a:lnSpc>
                <a:spcPct val="100000"/>
              </a:lnSpc>
              <a:spcBef>
                <a:spcPts val="140"/>
              </a:spcBef>
            </a:pPr>
            <a:r>
              <a:rPr sz="1125" spc="30" baseline="-29629" dirty="0">
                <a:solidFill>
                  <a:srgbClr val="F4A826"/>
                </a:solidFill>
                <a:latin typeface="Microsoft Sans Serif"/>
                <a:cs typeface="Microsoft Sans Serif"/>
              </a:rPr>
              <a:t>o </a:t>
            </a:r>
            <a:r>
              <a:rPr sz="1125" spc="82" baseline="-29629" dirty="0">
                <a:solidFill>
                  <a:srgbClr val="F4A826"/>
                </a:solidFill>
                <a:latin typeface="Microsoft Sans Serif"/>
                <a:cs typeface="Microsoft Sans Serif"/>
              </a:rPr>
              <a:t> </a:t>
            </a:r>
            <a:r>
              <a:rPr sz="750" spc="20" dirty="0">
                <a:solidFill>
                  <a:srgbClr val="F4A826"/>
                </a:solidFill>
                <a:latin typeface="Microsoft Sans Serif"/>
                <a:cs typeface="Microsoft Sans Serif"/>
              </a:rPr>
              <a:t>o</a:t>
            </a:r>
            <a:endParaRPr sz="750">
              <a:latin typeface="Microsoft Sans Serif"/>
              <a:cs typeface="Microsoft Sans Serif"/>
            </a:endParaRPr>
          </a:p>
          <a:p>
            <a:pPr marL="25400">
              <a:lnSpc>
                <a:spcPct val="100000"/>
              </a:lnSpc>
              <a:spcBef>
                <a:spcPts val="80"/>
              </a:spcBef>
            </a:pPr>
            <a:r>
              <a:rPr sz="750" spc="-80" dirty="0">
                <a:solidFill>
                  <a:srgbClr val="F4A826"/>
                </a:solidFill>
                <a:latin typeface="Microsoft Sans Serif"/>
                <a:cs typeface="Microsoft Sans Serif"/>
              </a:rPr>
              <a:t>oo</a:t>
            </a:r>
            <a:r>
              <a:rPr sz="750" spc="-20" dirty="0">
                <a:solidFill>
                  <a:srgbClr val="F4A826"/>
                </a:solidFill>
                <a:latin typeface="Microsoft Sans Serif"/>
                <a:cs typeface="Microsoft Sans Serif"/>
              </a:rPr>
              <a:t> </a:t>
            </a:r>
            <a:r>
              <a:rPr sz="1125" spc="30" baseline="-18518" dirty="0">
                <a:solidFill>
                  <a:srgbClr val="F4A826"/>
                </a:solidFill>
                <a:latin typeface="Microsoft Sans Serif"/>
                <a:cs typeface="Microsoft Sans Serif"/>
              </a:rPr>
              <a:t>o</a:t>
            </a:r>
            <a:endParaRPr sz="1125" baseline="-18518">
              <a:latin typeface="Microsoft Sans Serif"/>
              <a:cs typeface="Microsoft Sans Serif"/>
            </a:endParaRPr>
          </a:p>
        </p:txBody>
      </p:sp>
      <p:sp>
        <p:nvSpPr>
          <p:cNvPr id="98" name="object 98"/>
          <p:cNvSpPr txBox="1"/>
          <p:nvPr/>
        </p:nvSpPr>
        <p:spPr>
          <a:xfrm>
            <a:off x="2097245" y="1574594"/>
            <a:ext cx="199390" cy="14605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40"/>
              </a:spcBef>
            </a:pPr>
            <a:r>
              <a:rPr sz="1125" spc="30" baseline="-11111" dirty="0">
                <a:solidFill>
                  <a:srgbClr val="F4A826"/>
                </a:solidFill>
                <a:latin typeface="Microsoft Sans Serif"/>
                <a:cs typeface="Microsoft Sans Serif"/>
              </a:rPr>
              <a:t>o</a:t>
            </a:r>
            <a:r>
              <a:rPr sz="1125" spc="-15" baseline="-11111" dirty="0">
                <a:solidFill>
                  <a:srgbClr val="F4A826"/>
                </a:solidFill>
                <a:latin typeface="Microsoft Sans Serif"/>
                <a:cs typeface="Microsoft Sans Serif"/>
              </a:rPr>
              <a:t> </a:t>
            </a:r>
            <a:r>
              <a:rPr sz="750" spc="20" dirty="0">
                <a:solidFill>
                  <a:srgbClr val="F4A826"/>
                </a:solidFill>
                <a:latin typeface="Microsoft Sans Serif"/>
                <a:cs typeface="Microsoft Sans Serif"/>
              </a:rPr>
              <a:t>o</a:t>
            </a:r>
            <a:endParaRPr sz="750">
              <a:latin typeface="Microsoft Sans Serif"/>
              <a:cs typeface="Microsoft Sans Serif"/>
            </a:endParaRPr>
          </a:p>
        </p:txBody>
      </p:sp>
      <p:sp>
        <p:nvSpPr>
          <p:cNvPr id="99" name="object 99"/>
          <p:cNvSpPr txBox="1"/>
          <p:nvPr/>
        </p:nvSpPr>
        <p:spPr>
          <a:xfrm>
            <a:off x="2336878" y="783576"/>
            <a:ext cx="68580" cy="14605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40"/>
              </a:spcBef>
            </a:pPr>
            <a:r>
              <a:rPr sz="750" spc="20" dirty="0">
                <a:solidFill>
                  <a:srgbClr val="F4A826"/>
                </a:solidFill>
                <a:latin typeface="Microsoft Sans Serif"/>
                <a:cs typeface="Microsoft Sans Serif"/>
              </a:rPr>
              <a:t>o</a:t>
            </a:r>
            <a:endParaRPr sz="750">
              <a:latin typeface="Microsoft Sans Serif"/>
              <a:cs typeface="Microsoft Sans Serif"/>
            </a:endParaRPr>
          </a:p>
        </p:txBody>
      </p:sp>
      <p:sp>
        <p:nvSpPr>
          <p:cNvPr id="100" name="object 100"/>
          <p:cNvSpPr txBox="1"/>
          <p:nvPr/>
        </p:nvSpPr>
        <p:spPr>
          <a:xfrm>
            <a:off x="1357691" y="1232732"/>
            <a:ext cx="168275" cy="14605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40"/>
              </a:spcBef>
            </a:pPr>
            <a:r>
              <a:rPr sz="1125" spc="-15" baseline="-18518" dirty="0">
                <a:solidFill>
                  <a:srgbClr val="F4A826"/>
                </a:solidFill>
                <a:latin typeface="Microsoft Sans Serif"/>
                <a:cs typeface="Microsoft Sans Serif"/>
              </a:rPr>
              <a:t>o</a:t>
            </a:r>
            <a:r>
              <a:rPr sz="750" spc="-10" dirty="0">
                <a:solidFill>
                  <a:srgbClr val="F4A826"/>
                </a:solidFill>
                <a:latin typeface="Microsoft Sans Serif"/>
                <a:cs typeface="Microsoft Sans Serif"/>
              </a:rPr>
              <a:t>o</a:t>
            </a:r>
            <a:endParaRPr sz="750">
              <a:latin typeface="Microsoft Sans Serif"/>
              <a:cs typeface="Microsoft Sans Serif"/>
            </a:endParaRPr>
          </a:p>
        </p:txBody>
      </p:sp>
      <p:sp>
        <p:nvSpPr>
          <p:cNvPr id="101" name="object 101"/>
          <p:cNvSpPr txBox="1"/>
          <p:nvPr/>
        </p:nvSpPr>
        <p:spPr>
          <a:xfrm>
            <a:off x="1558852" y="1107316"/>
            <a:ext cx="474980" cy="207645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25400">
              <a:lnSpc>
                <a:spcPts val="690"/>
              </a:lnSpc>
              <a:spcBef>
                <a:spcPts val="140"/>
              </a:spcBef>
              <a:tabLst>
                <a:tab pos="230504" algn="l"/>
              </a:tabLst>
            </a:pPr>
            <a:r>
              <a:rPr sz="750" spc="20" dirty="0">
                <a:solidFill>
                  <a:srgbClr val="F4A826"/>
                </a:solidFill>
                <a:latin typeface="Microsoft Sans Serif"/>
                <a:cs typeface="Microsoft Sans Serif"/>
              </a:rPr>
              <a:t>o	</a:t>
            </a:r>
            <a:r>
              <a:rPr sz="1125" spc="30" baseline="-18518" dirty="0">
                <a:solidFill>
                  <a:srgbClr val="F4A826"/>
                </a:solidFill>
                <a:latin typeface="Microsoft Sans Serif"/>
                <a:cs typeface="Microsoft Sans Serif"/>
              </a:rPr>
              <a:t>o</a:t>
            </a:r>
            <a:r>
              <a:rPr sz="1125" spc="-67" baseline="-18518" dirty="0">
                <a:solidFill>
                  <a:srgbClr val="F4A826"/>
                </a:solidFill>
                <a:latin typeface="Microsoft Sans Serif"/>
                <a:cs typeface="Microsoft Sans Serif"/>
              </a:rPr>
              <a:t> </a:t>
            </a:r>
            <a:r>
              <a:rPr sz="1125" spc="30" baseline="-11111" dirty="0">
                <a:solidFill>
                  <a:srgbClr val="F4A826"/>
                </a:solidFill>
                <a:latin typeface="Microsoft Sans Serif"/>
                <a:cs typeface="Microsoft Sans Serif"/>
              </a:rPr>
              <a:t>o</a:t>
            </a:r>
            <a:endParaRPr sz="1125" baseline="-11111">
              <a:latin typeface="Microsoft Sans Serif"/>
              <a:cs typeface="Microsoft Sans Serif"/>
            </a:endParaRPr>
          </a:p>
          <a:p>
            <a:pPr marL="90170">
              <a:lnSpc>
                <a:spcPts val="690"/>
              </a:lnSpc>
              <a:tabLst>
                <a:tab pos="381000" algn="l"/>
              </a:tabLst>
            </a:pPr>
            <a:r>
              <a:rPr sz="1125" spc="30" baseline="-7407" dirty="0">
                <a:solidFill>
                  <a:srgbClr val="F4A826"/>
                </a:solidFill>
                <a:latin typeface="Microsoft Sans Serif"/>
                <a:cs typeface="Microsoft Sans Serif"/>
              </a:rPr>
              <a:t>o	</a:t>
            </a:r>
            <a:r>
              <a:rPr sz="750" spc="20" dirty="0">
                <a:solidFill>
                  <a:srgbClr val="F4A826"/>
                </a:solidFill>
                <a:latin typeface="Microsoft Sans Serif"/>
                <a:cs typeface="Microsoft Sans Serif"/>
              </a:rPr>
              <a:t>o</a:t>
            </a:r>
            <a:endParaRPr sz="750">
              <a:latin typeface="Microsoft Sans Serif"/>
              <a:cs typeface="Microsoft Sans Serif"/>
            </a:endParaRPr>
          </a:p>
        </p:txBody>
      </p:sp>
      <p:sp>
        <p:nvSpPr>
          <p:cNvPr id="102" name="object 102"/>
          <p:cNvSpPr txBox="1"/>
          <p:nvPr/>
        </p:nvSpPr>
        <p:spPr>
          <a:xfrm>
            <a:off x="1986409" y="1757197"/>
            <a:ext cx="391160" cy="14605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40"/>
              </a:spcBef>
            </a:pPr>
            <a:r>
              <a:rPr sz="1125" spc="30" baseline="-44444" dirty="0">
                <a:solidFill>
                  <a:srgbClr val="F4A826"/>
                </a:solidFill>
                <a:latin typeface="Microsoft Sans Serif"/>
                <a:cs typeface="Microsoft Sans Serif"/>
              </a:rPr>
              <a:t>o</a:t>
            </a:r>
            <a:r>
              <a:rPr sz="1125" spc="300" baseline="-44444" dirty="0">
                <a:solidFill>
                  <a:srgbClr val="F4A826"/>
                </a:solidFill>
                <a:latin typeface="Microsoft Sans Serif"/>
                <a:cs typeface="Microsoft Sans Serif"/>
              </a:rPr>
              <a:t> </a:t>
            </a:r>
            <a:r>
              <a:rPr sz="1125" spc="-82" baseline="-25925" dirty="0">
                <a:solidFill>
                  <a:srgbClr val="F4A826"/>
                </a:solidFill>
                <a:latin typeface="Microsoft Sans Serif"/>
                <a:cs typeface="Microsoft Sans Serif"/>
              </a:rPr>
              <a:t>o</a:t>
            </a:r>
            <a:r>
              <a:rPr sz="750" spc="-55" dirty="0">
                <a:solidFill>
                  <a:srgbClr val="F4A826"/>
                </a:solidFill>
                <a:latin typeface="Microsoft Sans Serif"/>
                <a:cs typeface="Microsoft Sans Serif"/>
              </a:rPr>
              <a:t>o</a:t>
            </a:r>
            <a:r>
              <a:rPr sz="750" spc="150" dirty="0">
                <a:solidFill>
                  <a:srgbClr val="F4A826"/>
                </a:solidFill>
                <a:latin typeface="Microsoft Sans Serif"/>
                <a:cs typeface="Microsoft Sans Serif"/>
              </a:rPr>
              <a:t> </a:t>
            </a:r>
            <a:r>
              <a:rPr sz="1125" spc="30" baseline="3703" dirty="0">
                <a:solidFill>
                  <a:srgbClr val="0000FF"/>
                </a:solidFill>
                <a:latin typeface="Microsoft Sans Serif"/>
                <a:cs typeface="Microsoft Sans Serif"/>
              </a:rPr>
              <a:t>o</a:t>
            </a:r>
            <a:endParaRPr sz="1125" baseline="3703">
              <a:latin typeface="Microsoft Sans Serif"/>
              <a:cs typeface="Microsoft Sans Serif"/>
            </a:endParaRPr>
          </a:p>
        </p:txBody>
      </p:sp>
      <p:sp>
        <p:nvSpPr>
          <p:cNvPr id="103" name="object 103"/>
          <p:cNvSpPr txBox="1"/>
          <p:nvPr/>
        </p:nvSpPr>
        <p:spPr>
          <a:xfrm>
            <a:off x="1903720" y="740891"/>
            <a:ext cx="339090" cy="14605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40"/>
              </a:spcBef>
            </a:pPr>
            <a:r>
              <a:rPr sz="1125" spc="37" baseline="-29629" dirty="0">
                <a:solidFill>
                  <a:srgbClr val="F4A826"/>
                </a:solidFill>
                <a:latin typeface="Microsoft Sans Serif"/>
                <a:cs typeface="Microsoft Sans Serif"/>
              </a:rPr>
              <a:t>o</a:t>
            </a:r>
            <a:r>
              <a:rPr sz="1125" spc="37" baseline="-40740" dirty="0">
                <a:solidFill>
                  <a:srgbClr val="F4A826"/>
                </a:solidFill>
                <a:latin typeface="Microsoft Sans Serif"/>
                <a:cs typeface="Microsoft Sans Serif"/>
              </a:rPr>
              <a:t>o</a:t>
            </a:r>
            <a:r>
              <a:rPr sz="1125" spc="330" baseline="-40740" dirty="0">
                <a:solidFill>
                  <a:srgbClr val="F4A826"/>
                </a:solidFill>
                <a:latin typeface="Microsoft Sans Serif"/>
                <a:cs typeface="Microsoft Sans Serif"/>
              </a:rPr>
              <a:t> </a:t>
            </a:r>
            <a:r>
              <a:rPr sz="750" spc="-25" dirty="0">
                <a:solidFill>
                  <a:srgbClr val="F4A826"/>
                </a:solidFill>
                <a:latin typeface="Microsoft Sans Serif"/>
                <a:cs typeface="Microsoft Sans Serif"/>
              </a:rPr>
              <a:t>o</a:t>
            </a:r>
            <a:r>
              <a:rPr sz="1125" spc="-37" baseline="-18518" dirty="0">
                <a:solidFill>
                  <a:srgbClr val="F4A826"/>
                </a:solidFill>
                <a:latin typeface="Microsoft Sans Serif"/>
                <a:cs typeface="Microsoft Sans Serif"/>
              </a:rPr>
              <a:t>o</a:t>
            </a:r>
            <a:endParaRPr sz="1125" baseline="-18518">
              <a:latin typeface="Microsoft Sans Serif"/>
              <a:cs typeface="Microsoft Sans Serif"/>
            </a:endParaRPr>
          </a:p>
        </p:txBody>
      </p:sp>
      <p:sp>
        <p:nvSpPr>
          <p:cNvPr id="104" name="object 104"/>
          <p:cNvSpPr txBox="1"/>
          <p:nvPr/>
        </p:nvSpPr>
        <p:spPr>
          <a:xfrm>
            <a:off x="2074829" y="1184673"/>
            <a:ext cx="265430" cy="14605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40"/>
              </a:spcBef>
            </a:pPr>
            <a:r>
              <a:rPr sz="750" spc="20" dirty="0">
                <a:solidFill>
                  <a:srgbClr val="F4A826"/>
                </a:solidFill>
                <a:latin typeface="Microsoft Sans Serif"/>
                <a:cs typeface="Microsoft Sans Serif"/>
              </a:rPr>
              <a:t>o</a:t>
            </a:r>
            <a:r>
              <a:rPr sz="750" spc="35" dirty="0">
                <a:solidFill>
                  <a:srgbClr val="F4A826"/>
                </a:solidFill>
                <a:latin typeface="Microsoft Sans Serif"/>
                <a:cs typeface="Microsoft Sans Serif"/>
              </a:rPr>
              <a:t> </a:t>
            </a:r>
            <a:r>
              <a:rPr sz="1125" spc="15" baseline="14814" dirty="0">
                <a:solidFill>
                  <a:srgbClr val="F4A826"/>
                </a:solidFill>
                <a:latin typeface="Microsoft Sans Serif"/>
                <a:cs typeface="Microsoft Sans Serif"/>
              </a:rPr>
              <a:t>o</a:t>
            </a:r>
            <a:r>
              <a:rPr sz="1125" spc="15" baseline="3703" dirty="0">
                <a:solidFill>
                  <a:srgbClr val="0000FF"/>
                </a:solidFill>
                <a:latin typeface="Microsoft Sans Serif"/>
                <a:cs typeface="Microsoft Sans Serif"/>
              </a:rPr>
              <a:t>o</a:t>
            </a:r>
            <a:endParaRPr sz="1125" baseline="3703">
              <a:latin typeface="Microsoft Sans Serif"/>
              <a:cs typeface="Microsoft Sans Serif"/>
            </a:endParaRPr>
          </a:p>
        </p:txBody>
      </p:sp>
      <p:sp>
        <p:nvSpPr>
          <p:cNvPr id="105" name="object 105"/>
          <p:cNvSpPr txBox="1"/>
          <p:nvPr/>
        </p:nvSpPr>
        <p:spPr>
          <a:xfrm>
            <a:off x="1999410" y="1939551"/>
            <a:ext cx="262890" cy="14605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40"/>
              </a:spcBef>
            </a:pPr>
            <a:r>
              <a:rPr sz="750" spc="20" dirty="0">
                <a:solidFill>
                  <a:srgbClr val="F4A826"/>
                </a:solidFill>
                <a:latin typeface="Microsoft Sans Serif"/>
                <a:cs typeface="Microsoft Sans Serif"/>
              </a:rPr>
              <a:t>o </a:t>
            </a:r>
            <a:r>
              <a:rPr sz="750" spc="200" dirty="0">
                <a:solidFill>
                  <a:srgbClr val="F4A826"/>
                </a:solidFill>
                <a:latin typeface="Microsoft Sans Serif"/>
                <a:cs typeface="Microsoft Sans Serif"/>
              </a:rPr>
              <a:t> </a:t>
            </a:r>
            <a:r>
              <a:rPr sz="1125" b="1" spc="30" baseline="-18518" dirty="0">
                <a:solidFill>
                  <a:srgbClr val="F4A826"/>
                </a:solidFill>
                <a:latin typeface="Arial"/>
                <a:cs typeface="Arial"/>
              </a:rPr>
              <a:t>o</a:t>
            </a:r>
            <a:endParaRPr sz="1125" baseline="-18518">
              <a:latin typeface="Arial"/>
              <a:cs typeface="Arial"/>
            </a:endParaRPr>
          </a:p>
        </p:txBody>
      </p:sp>
      <p:sp>
        <p:nvSpPr>
          <p:cNvPr id="106" name="object 106"/>
          <p:cNvSpPr txBox="1"/>
          <p:nvPr/>
        </p:nvSpPr>
        <p:spPr>
          <a:xfrm>
            <a:off x="2062441" y="574578"/>
            <a:ext cx="173355" cy="14605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40"/>
              </a:spcBef>
            </a:pPr>
            <a:r>
              <a:rPr sz="750" spc="10" dirty="0">
                <a:solidFill>
                  <a:srgbClr val="F4A826"/>
                </a:solidFill>
                <a:latin typeface="Microsoft Sans Serif"/>
                <a:cs typeface="Microsoft Sans Serif"/>
              </a:rPr>
              <a:t>o</a:t>
            </a:r>
            <a:r>
              <a:rPr sz="1125" spc="15" baseline="-29629" dirty="0">
                <a:solidFill>
                  <a:srgbClr val="F4A826"/>
                </a:solidFill>
                <a:latin typeface="Microsoft Sans Serif"/>
                <a:cs typeface="Microsoft Sans Serif"/>
              </a:rPr>
              <a:t>o</a:t>
            </a:r>
            <a:endParaRPr sz="1125" baseline="-29629">
              <a:latin typeface="Microsoft Sans Serif"/>
              <a:cs typeface="Microsoft Sans Serif"/>
            </a:endParaRPr>
          </a:p>
        </p:txBody>
      </p:sp>
      <p:sp>
        <p:nvSpPr>
          <p:cNvPr id="107" name="object 107"/>
          <p:cNvSpPr txBox="1"/>
          <p:nvPr/>
        </p:nvSpPr>
        <p:spPr>
          <a:xfrm>
            <a:off x="1544609" y="887004"/>
            <a:ext cx="55880" cy="14605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40"/>
              </a:spcBef>
            </a:pPr>
            <a:r>
              <a:rPr sz="750" spc="20" dirty="0">
                <a:solidFill>
                  <a:srgbClr val="F4A826"/>
                </a:solidFill>
                <a:latin typeface="Microsoft Sans Serif"/>
                <a:cs typeface="Microsoft Sans Serif"/>
              </a:rPr>
              <a:t>o</a:t>
            </a:r>
            <a:endParaRPr sz="750">
              <a:latin typeface="Microsoft Sans Serif"/>
              <a:cs typeface="Microsoft Sans Serif"/>
            </a:endParaRPr>
          </a:p>
        </p:txBody>
      </p:sp>
      <p:sp>
        <p:nvSpPr>
          <p:cNvPr id="108" name="object 108"/>
          <p:cNvSpPr txBox="1"/>
          <p:nvPr/>
        </p:nvSpPr>
        <p:spPr>
          <a:xfrm>
            <a:off x="2091316" y="694620"/>
            <a:ext cx="55880" cy="14605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40"/>
              </a:spcBef>
            </a:pPr>
            <a:r>
              <a:rPr sz="750" spc="-330" dirty="0">
                <a:solidFill>
                  <a:srgbClr val="F4A826"/>
                </a:solidFill>
                <a:latin typeface="Microsoft Sans Serif"/>
                <a:cs typeface="Microsoft Sans Serif"/>
              </a:rPr>
              <a:t>o</a:t>
            </a:r>
            <a:endParaRPr sz="750">
              <a:latin typeface="Microsoft Sans Serif"/>
              <a:cs typeface="Microsoft Sans Serif"/>
            </a:endParaRPr>
          </a:p>
        </p:txBody>
      </p:sp>
      <p:sp>
        <p:nvSpPr>
          <p:cNvPr id="109" name="object 109"/>
          <p:cNvSpPr txBox="1"/>
          <p:nvPr/>
        </p:nvSpPr>
        <p:spPr>
          <a:xfrm>
            <a:off x="2442054" y="2352451"/>
            <a:ext cx="364490" cy="14605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40"/>
              </a:spcBef>
            </a:pPr>
            <a:r>
              <a:rPr sz="1125" spc="-195" baseline="-11111" dirty="0">
                <a:solidFill>
                  <a:srgbClr val="0000FF"/>
                </a:solidFill>
                <a:latin typeface="Microsoft Sans Serif"/>
                <a:cs typeface="Microsoft Sans Serif"/>
              </a:rPr>
              <a:t>o</a:t>
            </a:r>
            <a:r>
              <a:rPr sz="1125" spc="-195" baseline="3703" dirty="0">
                <a:solidFill>
                  <a:srgbClr val="F4A826"/>
                </a:solidFill>
                <a:latin typeface="Microsoft Sans Serif"/>
                <a:cs typeface="Microsoft Sans Serif"/>
              </a:rPr>
              <a:t>o</a:t>
            </a:r>
            <a:r>
              <a:rPr sz="1125" spc="-195" baseline="18518" dirty="0">
                <a:solidFill>
                  <a:srgbClr val="0000FF"/>
                </a:solidFill>
                <a:latin typeface="Microsoft Sans Serif"/>
                <a:cs typeface="Microsoft Sans Serif"/>
              </a:rPr>
              <a:t>o</a:t>
            </a:r>
            <a:r>
              <a:rPr sz="750" spc="-130" dirty="0">
                <a:solidFill>
                  <a:srgbClr val="0000FF"/>
                </a:solidFill>
                <a:latin typeface="Microsoft Sans Serif"/>
                <a:cs typeface="Microsoft Sans Serif"/>
              </a:rPr>
              <a:t>o</a:t>
            </a:r>
            <a:r>
              <a:rPr sz="750" spc="220" dirty="0">
                <a:solidFill>
                  <a:srgbClr val="0000FF"/>
                </a:solidFill>
                <a:latin typeface="Microsoft Sans Serif"/>
                <a:cs typeface="Microsoft Sans Serif"/>
              </a:rPr>
              <a:t> </a:t>
            </a:r>
            <a:r>
              <a:rPr sz="1125" b="1" spc="-187" baseline="-18518" dirty="0">
                <a:solidFill>
                  <a:srgbClr val="0000FF"/>
                </a:solidFill>
                <a:latin typeface="Arial"/>
                <a:cs typeface="Arial"/>
              </a:rPr>
              <a:t>o</a:t>
            </a:r>
            <a:r>
              <a:rPr sz="1125" spc="-187" baseline="7407" dirty="0">
                <a:solidFill>
                  <a:srgbClr val="0000FF"/>
                </a:solidFill>
                <a:latin typeface="Microsoft Sans Serif"/>
                <a:cs typeface="Microsoft Sans Serif"/>
              </a:rPr>
              <a:t>o</a:t>
            </a:r>
            <a:endParaRPr sz="1125" baseline="7407">
              <a:latin typeface="Microsoft Sans Serif"/>
              <a:cs typeface="Microsoft Sans Serif"/>
            </a:endParaRPr>
          </a:p>
        </p:txBody>
      </p:sp>
      <p:sp>
        <p:nvSpPr>
          <p:cNvPr id="110" name="object 110"/>
          <p:cNvSpPr txBox="1"/>
          <p:nvPr/>
        </p:nvSpPr>
        <p:spPr>
          <a:xfrm>
            <a:off x="1431075" y="1501104"/>
            <a:ext cx="537210" cy="14605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40"/>
              </a:spcBef>
            </a:pPr>
            <a:r>
              <a:rPr sz="1125" spc="30" baseline="3703" dirty="0">
                <a:solidFill>
                  <a:srgbClr val="F4A826"/>
                </a:solidFill>
                <a:latin typeface="Microsoft Sans Serif"/>
                <a:cs typeface="Microsoft Sans Serif"/>
              </a:rPr>
              <a:t>o</a:t>
            </a:r>
            <a:r>
              <a:rPr sz="1125" spc="112" baseline="3703" dirty="0">
                <a:solidFill>
                  <a:srgbClr val="F4A826"/>
                </a:solidFill>
                <a:latin typeface="Microsoft Sans Serif"/>
                <a:cs typeface="Microsoft Sans Serif"/>
              </a:rPr>
              <a:t> </a:t>
            </a:r>
            <a:r>
              <a:rPr sz="750" spc="20" dirty="0">
                <a:solidFill>
                  <a:srgbClr val="F4A826"/>
                </a:solidFill>
                <a:latin typeface="Microsoft Sans Serif"/>
                <a:cs typeface="Microsoft Sans Serif"/>
              </a:rPr>
              <a:t>o</a:t>
            </a:r>
            <a:r>
              <a:rPr sz="750" dirty="0">
                <a:solidFill>
                  <a:srgbClr val="F4A826"/>
                </a:solidFill>
                <a:latin typeface="Microsoft Sans Serif"/>
                <a:cs typeface="Microsoft Sans Serif"/>
              </a:rPr>
              <a:t>  </a:t>
            </a:r>
            <a:r>
              <a:rPr sz="750" spc="85" dirty="0">
                <a:solidFill>
                  <a:srgbClr val="F4A826"/>
                </a:solidFill>
                <a:latin typeface="Microsoft Sans Serif"/>
                <a:cs typeface="Microsoft Sans Serif"/>
              </a:rPr>
              <a:t> </a:t>
            </a:r>
            <a:r>
              <a:rPr sz="1125" spc="30" baseline="-22222" dirty="0">
                <a:solidFill>
                  <a:srgbClr val="F4A826"/>
                </a:solidFill>
                <a:latin typeface="Microsoft Sans Serif"/>
                <a:cs typeface="Microsoft Sans Serif"/>
              </a:rPr>
              <a:t>o</a:t>
            </a:r>
            <a:r>
              <a:rPr sz="1125" spc="-150" baseline="-22222" dirty="0">
                <a:solidFill>
                  <a:srgbClr val="F4A826"/>
                </a:solidFill>
                <a:latin typeface="Microsoft Sans Serif"/>
                <a:cs typeface="Microsoft Sans Serif"/>
              </a:rPr>
              <a:t> </a:t>
            </a:r>
            <a:r>
              <a:rPr sz="1125" spc="30" baseline="-40740" dirty="0">
                <a:solidFill>
                  <a:srgbClr val="F4A826"/>
                </a:solidFill>
                <a:latin typeface="Microsoft Sans Serif"/>
                <a:cs typeface="Microsoft Sans Serif"/>
              </a:rPr>
              <a:t>o</a:t>
            </a:r>
            <a:r>
              <a:rPr sz="1125" baseline="-40740" dirty="0">
                <a:solidFill>
                  <a:srgbClr val="F4A826"/>
                </a:solidFill>
                <a:latin typeface="Microsoft Sans Serif"/>
                <a:cs typeface="Microsoft Sans Serif"/>
              </a:rPr>
              <a:t> </a:t>
            </a:r>
            <a:r>
              <a:rPr sz="1125" spc="104" baseline="-40740" dirty="0">
                <a:solidFill>
                  <a:srgbClr val="F4A826"/>
                </a:solidFill>
                <a:latin typeface="Microsoft Sans Serif"/>
                <a:cs typeface="Microsoft Sans Serif"/>
              </a:rPr>
              <a:t> </a:t>
            </a:r>
            <a:r>
              <a:rPr sz="1125" spc="30" baseline="-18518" dirty="0">
                <a:solidFill>
                  <a:srgbClr val="F4A826"/>
                </a:solidFill>
                <a:latin typeface="Microsoft Sans Serif"/>
                <a:cs typeface="Microsoft Sans Serif"/>
              </a:rPr>
              <a:t>o</a:t>
            </a:r>
            <a:endParaRPr sz="1125" baseline="-18518">
              <a:latin typeface="Microsoft Sans Serif"/>
              <a:cs typeface="Microsoft Sans Serif"/>
            </a:endParaRPr>
          </a:p>
        </p:txBody>
      </p:sp>
      <p:sp>
        <p:nvSpPr>
          <p:cNvPr id="111" name="object 111"/>
          <p:cNvSpPr txBox="1"/>
          <p:nvPr/>
        </p:nvSpPr>
        <p:spPr>
          <a:xfrm>
            <a:off x="1914570" y="1227656"/>
            <a:ext cx="179705" cy="14605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40"/>
              </a:spcBef>
            </a:pPr>
            <a:r>
              <a:rPr sz="750" spc="-114" dirty="0">
                <a:solidFill>
                  <a:srgbClr val="F4A826"/>
                </a:solidFill>
                <a:latin typeface="Microsoft Sans Serif"/>
                <a:cs typeface="Microsoft Sans Serif"/>
              </a:rPr>
              <a:t>o</a:t>
            </a:r>
            <a:r>
              <a:rPr sz="750" b="1" spc="-114" dirty="0">
                <a:solidFill>
                  <a:srgbClr val="F4A826"/>
                </a:solidFill>
                <a:latin typeface="Arial"/>
                <a:cs typeface="Arial"/>
              </a:rPr>
              <a:t>o</a:t>
            </a:r>
            <a:r>
              <a:rPr sz="1125" spc="-172" baseline="11111" dirty="0">
                <a:solidFill>
                  <a:srgbClr val="F4A826"/>
                </a:solidFill>
                <a:latin typeface="Microsoft Sans Serif"/>
                <a:cs typeface="Microsoft Sans Serif"/>
              </a:rPr>
              <a:t>o</a:t>
            </a:r>
            <a:endParaRPr sz="1125" baseline="11111">
              <a:latin typeface="Microsoft Sans Serif"/>
              <a:cs typeface="Microsoft Sans Serif"/>
            </a:endParaRPr>
          </a:p>
        </p:txBody>
      </p:sp>
      <p:sp>
        <p:nvSpPr>
          <p:cNvPr id="112" name="object 112"/>
          <p:cNvSpPr txBox="1"/>
          <p:nvPr/>
        </p:nvSpPr>
        <p:spPr>
          <a:xfrm>
            <a:off x="2055527" y="1505834"/>
            <a:ext cx="250825" cy="14605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40"/>
              </a:spcBef>
            </a:pPr>
            <a:r>
              <a:rPr sz="750" spc="15" dirty="0">
                <a:solidFill>
                  <a:srgbClr val="F4A826"/>
                </a:solidFill>
                <a:latin typeface="Microsoft Sans Serif"/>
                <a:cs typeface="Microsoft Sans Serif"/>
              </a:rPr>
              <a:t>o</a:t>
            </a:r>
            <a:r>
              <a:rPr sz="1125" spc="30" baseline="-11111" dirty="0">
                <a:solidFill>
                  <a:srgbClr val="F4A826"/>
                </a:solidFill>
                <a:latin typeface="Microsoft Sans Serif"/>
                <a:cs typeface="Microsoft Sans Serif"/>
              </a:rPr>
              <a:t>o</a:t>
            </a:r>
            <a:r>
              <a:rPr sz="1125" spc="-67" baseline="-11111" dirty="0">
                <a:solidFill>
                  <a:srgbClr val="F4A826"/>
                </a:solidFill>
                <a:latin typeface="Microsoft Sans Serif"/>
                <a:cs typeface="Microsoft Sans Serif"/>
              </a:rPr>
              <a:t> </a:t>
            </a:r>
            <a:r>
              <a:rPr sz="1125" spc="30" baseline="3703" dirty="0">
                <a:solidFill>
                  <a:srgbClr val="F4A826"/>
                </a:solidFill>
                <a:latin typeface="Microsoft Sans Serif"/>
                <a:cs typeface="Microsoft Sans Serif"/>
              </a:rPr>
              <a:t>o</a:t>
            </a:r>
            <a:endParaRPr sz="1125" baseline="3703">
              <a:latin typeface="Microsoft Sans Serif"/>
              <a:cs typeface="Microsoft Sans Serif"/>
            </a:endParaRPr>
          </a:p>
        </p:txBody>
      </p:sp>
      <p:sp>
        <p:nvSpPr>
          <p:cNvPr id="113" name="object 113"/>
          <p:cNvSpPr txBox="1"/>
          <p:nvPr/>
        </p:nvSpPr>
        <p:spPr>
          <a:xfrm>
            <a:off x="2456303" y="980184"/>
            <a:ext cx="424180" cy="14605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40"/>
              </a:spcBef>
            </a:pPr>
            <a:r>
              <a:rPr sz="1125" spc="-150" baseline="-25925" dirty="0">
                <a:solidFill>
                  <a:srgbClr val="F4A826"/>
                </a:solidFill>
                <a:latin typeface="Microsoft Sans Serif"/>
                <a:cs typeface="Microsoft Sans Serif"/>
              </a:rPr>
              <a:t>o</a:t>
            </a:r>
            <a:r>
              <a:rPr sz="1125" spc="-150" baseline="3703" dirty="0">
                <a:solidFill>
                  <a:srgbClr val="F4A826"/>
                </a:solidFill>
                <a:latin typeface="Microsoft Sans Serif"/>
                <a:cs typeface="Microsoft Sans Serif"/>
              </a:rPr>
              <a:t>oo</a:t>
            </a:r>
            <a:r>
              <a:rPr sz="1125" spc="-150" baseline="-22222" dirty="0">
                <a:solidFill>
                  <a:srgbClr val="0000FF"/>
                </a:solidFill>
                <a:latin typeface="Microsoft Sans Serif"/>
                <a:cs typeface="Microsoft Sans Serif"/>
              </a:rPr>
              <a:t>o</a:t>
            </a:r>
            <a:r>
              <a:rPr sz="1125" spc="-150" baseline="29629" dirty="0">
                <a:solidFill>
                  <a:srgbClr val="0000FF"/>
                </a:solidFill>
                <a:latin typeface="Microsoft Sans Serif"/>
                <a:cs typeface="Microsoft Sans Serif"/>
              </a:rPr>
              <a:t>o</a:t>
            </a:r>
            <a:r>
              <a:rPr sz="1125" spc="-150" baseline="25925" dirty="0">
                <a:solidFill>
                  <a:srgbClr val="F4A826"/>
                </a:solidFill>
                <a:latin typeface="Microsoft Sans Serif"/>
                <a:cs typeface="Microsoft Sans Serif"/>
              </a:rPr>
              <a:t>o</a:t>
            </a:r>
            <a:r>
              <a:rPr sz="1125" spc="179" baseline="25925" dirty="0">
                <a:solidFill>
                  <a:srgbClr val="F4A826"/>
                </a:solidFill>
                <a:latin typeface="Microsoft Sans Serif"/>
                <a:cs typeface="Microsoft Sans Serif"/>
              </a:rPr>
              <a:t> </a:t>
            </a:r>
            <a:r>
              <a:rPr sz="750" spc="20" dirty="0">
                <a:solidFill>
                  <a:srgbClr val="F4A826"/>
                </a:solidFill>
                <a:latin typeface="Microsoft Sans Serif"/>
                <a:cs typeface="Microsoft Sans Serif"/>
              </a:rPr>
              <a:t>o</a:t>
            </a:r>
            <a:endParaRPr sz="750">
              <a:latin typeface="Microsoft Sans Serif"/>
              <a:cs typeface="Microsoft Sans Serif"/>
            </a:endParaRPr>
          </a:p>
        </p:txBody>
      </p:sp>
      <p:grpSp>
        <p:nvGrpSpPr>
          <p:cNvPr id="114" name="object 114"/>
          <p:cNvGrpSpPr/>
          <p:nvPr/>
        </p:nvGrpSpPr>
        <p:grpSpPr>
          <a:xfrm>
            <a:off x="1215082" y="567115"/>
            <a:ext cx="2059305" cy="1879600"/>
            <a:chOff x="1215082" y="567115"/>
            <a:chExt cx="2059305" cy="1879600"/>
          </a:xfrm>
        </p:grpSpPr>
        <p:sp>
          <p:nvSpPr>
            <p:cNvPr id="115" name="object 115"/>
            <p:cNvSpPr/>
            <p:nvPr/>
          </p:nvSpPr>
          <p:spPr>
            <a:xfrm>
              <a:off x="1220454" y="572487"/>
              <a:ext cx="1845945" cy="1744980"/>
            </a:xfrm>
            <a:custGeom>
              <a:avLst/>
              <a:gdLst/>
              <a:ahLst/>
              <a:cxnLst/>
              <a:rect l="l" t="t" r="r" b="b"/>
              <a:pathLst>
                <a:path w="1845945" h="1744980">
                  <a:moveTo>
                    <a:pt x="0" y="1530259"/>
                  </a:moveTo>
                  <a:lnTo>
                    <a:pt x="23996" y="1525744"/>
                  </a:lnTo>
                  <a:lnTo>
                    <a:pt x="47992" y="1521228"/>
                  </a:lnTo>
                  <a:lnTo>
                    <a:pt x="71975" y="1516713"/>
                  </a:lnTo>
                  <a:lnTo>
                    <a:pt x="89023" y="1513428"/>
                  </a:lnTo>
                  <a:lnTo>
                    <a:pt x="95972" y="1512062"/>
                  </a:lnTo>
                  <a:lnTo>
                    <a:pt x="119995" y="1507547"/>
                  </a:lnTo>
                  <a:lnTo>
                    <a:pt x="143992" y="1503180"/>
                  </a:lnTo>
                  <a:lnTo>
                    <a:pt x="167988" y="1498881"/>
                  </a:lnTo>
                  <a:lnTo>
                    <a:pt x="191985" y="1494582"/>
                  </a:lnTo>
                  <a:lnTo>
                    <a:pt x="239978" y="1486092"/>
                  </a:lnTo>
                  <a:lnTo>
                    <a:pt x="287957" y="1478427"/>
                  </a:lnTo>
                  <a:lnTo>
                    <a:pt x="335950" y="1471559"/>
                  </a:lnTo>
                  <a:lnTo>
                    <a:pt x="361623" y="1468260"/>
                  </a:lnTo>
                  <a:lnTo>
                    <a:pt x="383943" y="1465719"/>
                  </a:lnTo>
                  <a:lnTo>
                    <a:pt x="407940" y="1463434"/>
                  </a:lnTo>
                  <a:lnTo>
                    <a:pt x="431923" y="1461676"/>
                  </a:lnTo>
                  <a:lnTo>
                    <a:pt x="455919" y="1460487"/>
                  </a:lnTo>
                  <a:lnTo>
                    <a:pt x="479916" y="1459851"/>
                  </a:lnTo>
                  <a:lnTo>
                    <a:pt x="503912" y="1459878"/>
                  </a:lnTo>
                  <a:lnTo>
                    <a:pt x="551892" y="1461960"/>
                  </a:lnTo>
                  <a:lnTo>
                    <a:pt x="599885" y="1466787"/>
                  </a:lnTo>
                  <a:lnTo>
                    <a:pt x="610092" y="1468260"/>
                  </a:lnTo>
                  <a:lnTo>
                    <a:pt x="623881" y="1470234"/>
                  </a:lnTo>
                  <a:lnTo>
                    <a:pt x="671874" y="1478859"/>
                  </a:lnTo>
                  <a:lnTo>
                    <a:pt x="719854" y="1490107"/>
                  </a:lnTo>
                  <a:lnTo>
                    <a:pt x="767847" y="1504897"/>
                  </a:lnTo>
                  <a:lnTo>
                    <a:pt x="815826" y="1525811"/>
                  </a:lnTo>
                  <a:lnTo>
                    <a:pt x="863752" y="1558622"/>
                  </a:lnTo>
                  <a:lnTo>
                    <a:pt x="886410" y="1581172"/>
                  </a:lnTo>
                  <a:lnTo>
                    <a:pt x="887856" y="1582795"/>
                  </a:lnTo>
                  <a:lnTo>
                    <a:pt x="905215" y="1603776"/>
                  </a:lnTo>
                  <a:lnTo>
                    <a:pt x="911839" y="1612902"/>
                  </a:lnTo>
                  <a:lnTo>
                    <a:pt x="921938" y="1626367"/>
                  </a:lnTo>
                  <a:lnTo>
                    <a:pt x="935836" y="1647213"/>
                  </a:lnTo>
                  <a:lnTo>
                    <a:pt x="937160" y="1648971"/>
                  </a:lnTo>
                  <a:lnTo>
                    <a:pt x="952951" y="1671534"/>
                  </a:lnTo>
                  <a:lnTo>
                    <a:pt x="959832" y="1682093"/>
                  </a:lnTo>
                  <a:lnTo>
                    <a:pt x="969606" y="1694125"/>
                  </a:lnTo>
                  <a:lnTo>
                    <a:pt x="983829" y="1712822"/>
                  </a:lnTo>
                  <a:lnTo>
                    <a:pt x="988236" y="1716729"/>
                  </a:lnTo>
                  <a:lnTo>
                    <a:pt x="1007825" y="1734804"/>
                  </a:lnTo>
                  <a:lnTo>
                    <a:pt x="1018640" y="1739319"/>
                  </a:lnTo>
                  <a:lnTo>
                    <a:pt x="1031822" y="1744916"/>
                  </a:lnTo>
                  <a:lnTo>
                    <a:pt x="1055805" y="1743091"/>
                  </a:lnTo>
                  <a:lnTo>
                    <a:pt x="1064078" y="1739319"/>
                  </a:lnTo>
                  <a:lnTo>
                    <a:pt x="1100147" y="1716729"/>
                  </a:lnTo>
                  <a:lnTo>
                    <a:pt x="1147451" y="1671534"/>
                  </a:lnTo>
                  <a:lnTo>
                    <a:pt x="1175773" y="1639021"/>
                  </a:lnTo>
                  <a:lnTo>
                    <a:pt x="1186237" y="1626367"/>
                  </a:lnTo>
                  <a:lnTo>
                    <a:pt x="1199770" y="1608616"/>
                  </a:lnTo>
                  <a:lnTo>
                    <a:pt x="1203501" y="1603776"/>
                  </a:lnTo>
                  <a:lnTo>
                    <a:pt x="1219319" y="1581172"/>
                  </a:lnTo>
                  <a:lnTo>
                    <a:pt x="1223766" y="1574156"/>
                  </a:lnTo>
                  <a:lnTo>
                    <a:pt x="1233690" y="1558622"/>
                  </a:lnTo>
                  <a:lnTo>
                    <a:pt x="1246438" y="1536018"/>
                  </a:lnTo>
                  <a:lnTo>
                    <a:pt x="1247763" y="1533260"/>
                  </a:lnTo>
                  <a:lnTo>
                    <a:pt x="1257362" y="1513428"/>
                  </a:lnTo>
                  <a:lnTo>
                    <a:pt x="1266095" y="1490824"/>
                  </a:lnTo>
                  <a:lnTo>
                    <a:pt x="1271759" y="1470166"/>
                  </a:lnTo>
                  <a:lnTo>
                    <a:pt x="1272287" y="1468260"/>
                  </a:lnTo>
                  <a:lnTo>
                    <a:pt x="1275301" y="1445670"/>
                  </a:lnTo>
                  <a:lnTo>
                    <a:pt x="1269137" y="1400475"/>
                  </a:lnTo>
                  <a:lnTo>
                    <a:pt x="1247763" y="1361797"/>
                  </a:lnTo>
                  <a:lnTo>
                    <a:pt x="1243396" y="1355308"/>
                  </a:lnTo>
                  <a:lnTo>
                    <a:pt x="1224159" y="1332717"/>
                  </a:lnTo>
                  <a:lnTo>
                    <a:pt x="1223766" y="1332325"/>
                  </a:lnTo>
                  <a:lnTo>
                    <a:pt x="1203718" y="1310113"/>
                  </a:lnTo>
                  <a:lnTo>
                    <a:pt x="1175773" y="1275274"/>
                  </a:lnTo>
                  <a:lnTo>
                    <a:pt x="1156225" y="1242355"/>
                  </a:lnTo>
                  <a:lnTo>
                    <a:pt x="1137244" y="1197201"/>
                  </a:lnTo>
                  <a:lnTo>
                    <a:pt x="1122454" y="1152007"/>
                  </a:lnTo>
                  <a:lnTo>
                    <a:pt x="1115505" y="1129416"/>
                  </a:lnTo>
                  <a:lnTo>
                    <a:pt x="1108313" y="1106839"/>
                  </a:lnTo>
                  <a:lnTo>
                    <a:pt x="1103798" y="1093780"/>
                  </a:lnTo>
                  <a:lnTo>
                    <a:pt x="1100539" y="1084249"/>
                  </a:lnTo>
                  <a:lnTo>
                    <a:pt x="1092090" y="1061645"/>
                  </a:lnTo>
                  <a:lnTo>
                    <a:pt x="1082816" y="1039054"/>
                  </a:lnTo>
                  <a:lnTo>
                    <a:pt x="1079801" y="1032362"/>
                  </a:lnTo>
                  <a:lnTo>
                    <a:pt x="1072717" y="1016491"/>
                  </a:lnTo>
                  <a:lnTo>
                    <a:pt x="1062118" y="993900"/>
                  </a:lnTo>
                  <a:lnTo>
                    <a:pt x="1055805" y="980679"/>
                  </a:lnTo>
                  <a:lnTo>
                    <a:pt x="1051370" y="971296"/>
                  </a:lnTo>
                  <a:lnTo>
                    <a:pt x="1041231" y="948706"/>
                  </a:lnTo>
                  <a:lnTo>
                    <a:pt x="1032105" y="926142"/>
                  </a:lnTo>
                  <a:lnTo>
                    <a:pt x="1031822" y="925250"/>
                  </a:lnTo>
                  <a:lnTo>
                    <a:pt x="1024656" y="903538"/>
                  </a:lnTo>
                  <a:lnTo>
                    <a:pt x="1018951" y="880948"/>
                  </a:lnTo>
                  <a:lnTo>
                    <a:pt x="1015017" y="858344"/>
                  </a:lnTo>
                  <a:lnTo>
                    <a:pt x="1012719" y="835780"/>
                  </a:lnTo>
                  <a:lnTo>
                    <a:pt x="1011867" y="813190"/>
                  </a:lnTo>
                  <a:lnTo>
                    <a:pt x="1012300" y="790586"/>
                  </a:lnTo>
                  <a:lnTo>
                    <a:pt x="1016423" y="745432"/>
                  </a:lnTo>
                  <a:lnTo>
                    <a:pt x="1024656" y="700237"/>
                  </a:lnTo>
                  <a:lnTo>
                    <a:pt x="1038622" y="655083"/>
                  </a:lnTo>
                  <a:lnTo>
                    <a:pt x="1055805" y="619231"/>
                  </a:lnTo>
                  <a:lnTo>
                    <a:pt x="1079801" y="587893"/>
                  </a:lnTo>
                  <a:lnTo>
                    <a:pt x="1106623" y="564721"/>
                  </a:lnTo>
                  <a:lnTo>
                    <a:pt x="1127794" y="550432"/>
                  </a:lnTo>
                  <a:lnTo>
                    <a:pt x="1144869" y="542131"/>
                  </a:lnTo>
                  <a:lnTo>
                    <a:pt x="1151791" y="538224"/>
                  </a:lnTo>
                  <a:lnTo>
                    <a:pt x="1175773" y="528801"/>
                  </a:lnTo>
                  <a:lnTo>
                    <a:pt x="1199770" y="522177"/>
                  </a:lnTo>
                  <a:lnTo>
                    <a:pt x="1217859" y="519527"/>
                  </a:lnTo>
                  <a:lnTo>
                    <a:pt x="1223766" y="518459"/>
                  </a:lnTo>
                  <a:lnTo>
                    <a:pt x="1271759" y="522650"/>
                  </a:lnTo>
                  <a:lnTo>
                    <a:pt x="1308072" y="542131"/>
                  </a:lnTo>
                  <a:lnTo>
                    <a:pt x="1319739" y="549864"/>
                  </a:lnTo>
                  <a:lnTo>
                    <a:pt x="1336367" y="564721"/>
                  </a:lnTo>
                  <a:lnTo>
                    <a:pt x="1343735" y="570089"/>
                  </a:lnTo>
                  <a:lnTo>
                    <a:pt x="1363257" y="587285"/>
                  </a:lnTo>
                  <a:lnTo>
                    <a:pt x="1367732" y="590394"/>
                  </a:lnTo>
                  <a:lnTo>
                    <a:pt x="1391728" y="609389"/>
                  </a:lnTo>
                  <a:lnTo>
                    <a:pt x="1392296" y="609889"/>
                  </a:lnTo>
                  <a:lnTo>
                    <a:pt x="1415725" y="625463"/>
                  </a:lnTo>
                  <a:lnTo>
                    <a:pt x="1425351" y="632479"/>
                  </a:lnTo>
                  <a:lnTo>
                    <a:pt x="1439708" y="640510"/>
                  </a:lnTo>
                  <a:lnTo>
                    <a:pt x="1463704" y="654718"/>
                  </a:lnTo>
                  <a:lnTo>
                    <a:pt x="1511697" y="675457"/>
                  </a:lnTo>
                  <a:lnTo>
                    <a:pt x="1559717" y="684690"/>
                  </a:lnTo>
                  <a:lnTo>
                    <a:pt x="1583714" y="682946"/>
                  </a:lnTo>
                  <a:lnTo>
                    <a:pt x="1629017" y="655083"/>
                  </a:lnTo>
                  <a:lnTo>
                    <a:pt x="1653946" y="609889"/>
                  </a:lnTo>
                  <a:lnTo>
                    <a:pt x="1667195" y="564721"/>
                  </a:lnTo>
                  <a:lnTo>
                    <a:pt x="1673386" y="542131"/>
                  </a:lnTo>
                  <a:lnTo>
                    <a:pt x="1679686" y="520203"/>
                  </a:lnTo>
                  <a:lnTo>
                    <a:pt x="1679794" y="519527"/>
                  </a:lnTo>
                  <a:lnTo>
                    <a:pt x="1683783" y="496936"/>
                  </a:lnTo>
                  <a:lnTo>
                    <a:pt x="1691908" y="451769"/>
                  </a:lnTo>
                  <a:lnTo>
                    <a:pt x="1701074" y="406574"/>
                  </a:lnTo>
                  <a:lnTo>
                    <a:pt x="1703683" y="394286"/>
                  </a:lnTo>
                  <a:lnTo>
                    <a:pt x="1705075" y="384011"/>
                  </a:lnTo>
                  <a:lnTo>
                    <a:pt x="1711308" y="338816"/>
                  </a:lnTo>
                  <a:lnTo>
                    <a:pt x="1719487" y="293662"/>
                  </a:lnTo>
                  <a:lnTo>
                    <a:pt x="1727679" y="262690"/>
                  </a:lnTo>
                  <a:lnTo>
                    <a:pt x="1730329" y="248468"/>
                  </a:lnTo>
                  <a:lnTo>
                    <a:pt x="1735804" y="225864"/>
                  </a:lnTo>
                  <a:lnTo>
                    <a:pt x="1743429" y="203300"/>
                  </a:lnTo>
                  <a:lnTo>
                    <a:pt x="1751676" y="185252"/>
                  </a:lnTo>
                  <a:lnTo>
                    <a:pt x="1753001" y="180710"/>
                  </a:lnTo>
                  <a:lnTo>
                    <a:pt x="1761423" y="158119"/>
                  </a:lnTo>
                  <a:lnTo>
                    <a:pt x="1772806" y="135515"/>
                  </a:lnTo>
                  <a:lnTo>
                    <a:pt x="1775672" y="130932"/>
                  </a:lnTo>
                  <a:lnTo>
                    <a:pt x="1783256" y="112952"/>
                  </a:lnTo>
                  <a:lnTo>
                    <a:pt x="1795478" y="90361"/>
                  </a:lnTo>
                  <a:lnTo>
                    <a:pt x="1799655" y="83953"/>
                  </a:lnTo>
                  <a:lnTo>
                    <a:pt x="1807185" y="67757"/>
                  </a:lnTo>
                  <a:lnTo>
                    <a:pt x="1820083" y="45167"/>
                  </a:lnTo>
                  <a:lnTo>
                    <a:pt x="1823652" y="39827"/>
                  </a:lnTo>
                  <a:lnTo>
                    <a:pt x="1832209" y="22604"/>
                  </a:lnTo>
                  <a:lnTo>
                    <a:pt x="1845580" y="0"/>
                  </a:lnTo>
                </a:path>
              </a:pathLst>
            </a:custGeom>
            <a:ln w="10743">
              <a:solidFill>
                <a:srgbClr val="981BFF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6"/>
            <p:cNvSpPr/>
            <p:nvPr/>
          </p:nvSpPr>
          <p:spPr>
            <a:xfrm>
              <a:off x="1220454" y="572487"/>
              <a:ext cx="2050414" cy="1870075"/>
            </a:xfrm>
            <a:custGeom>
              <a:avLst/>
              <a:gdLst/>
              <a:ahLst/>
              <a:cxnLst/>
              <a:rect l="l" t="t" r="r" b="b"/>
              <a:pathLst>
                <a:path w="2050414" h="1870075">
                  <a:moveTo>
                    <a:pt x="0" y="1623041"/>
                  </a:moveTo>
                  <a:lnTo>
                    <a:pt x="15898" y="1623041"/>
                  </a:lnTo>
                  <a:lnTo>
                    <a:pt x="23847" y="1615551"/>
                  </a:lnTo>
                  <a:lnTo>
                    <a:pt x="47668" y="1615551"/>
                  </a:lnTo>
                  <a:lnTo>
                    <a:pt x="55617" y="1608075"/>
                  </a:lnTo>
                  <a:lnTo>
                    <a:pt x="71516" y="1608075"/>
                  </a:lnTo>
                  <a:lnTo>
                    <a:pt x="79465" y="1600626"/>
                  </a:lnTo>
                  <a:lnTo>
                    <a:pt x="103272" y="1600626"/>
                  </a:lnTo>
                  <a:lnTo>
                    <a:pt x="111235" y="1593137"/>
                  </a:lnTo>
                  <a:lnTo>
                    <a:pt x="135083" y="1593137"/>
                  </a:lnTo>
                  <a:lnTo>
                    <a:pt x="143032" y="1585661"/>
                  </a:lnTo>
                  <a:lnTo>
                    <a:pt x="182738" y="1585661"/>
                  </a:lnTo>
                  <a:lnTo>
                    <a:pt x="190620" y="1593069"/>
                  </a:lnTo>
                  <a:lnTo>
                    <a:pt x="238369" y="1593137"/>
                  </a:lnTo>
                  <a:lnTo>
                    <a:pt x="246305" y="1585661"/>
                  </a:lnTo>
                  <a:lnTo>
                    <a:pt x="262176" y="1585661"/>
                  </a:lnTo>
                  <a:lnTo>
                    <a:pt x="270126" y="1578171"/>
                  </a:lnTo>
                  <a:lnTo>
                    <a:pt x="278075" y="1578171"/>
                  </a:lnTo>
                  <a:lnTo>
                    <a:pt x="286024" y="1570681"/>
                  </a:lnTo>
                  <a:lnTo>
                    <a:pt x="317794" y="1570681"/>
                  </a:lnTo>
                  <a:lnTo>
                    <a:pt x="325743" y="1563205"/>
                  </a:lnTo>
                  <a:lnTo>
                    <a:pt x="333693" y="1563205"/>
                  </a:lnTo>
                  <a:lnTo>
                    <a:pt x="341642" y="1555716"/>
                  </a:lnTo>
                  <a:lnTo>
                    <a:pt x="357540" y="1555716"/>
                  </a:lnTo>
                  <a:lnTo>
                    <a:pt x="365463" y="1548267"/>
                  </a:lnTo>
                  <a:lnTo>
                    <a:pt x="381361" y="1548267"/>
                  </a:lnTo>
                  <a:lnTo>
                    <a:pt x="389310" y="1540791"/>
                  </a:lnTo>
                  <a:lnTo>
                    <a:pt x="421080" y="1540791"/>
                  </a:lnTo>
                  <a:lnTo>
                    <a:pt x="428962" y="1548199"/>
                  </a:lnTo>
                  <a:lnTo>
                    <a:pt x="484648" y="1548267"/>
                  </a:lnTo>
                  <a:lnTo>
                    <a:pt x="492529" y="1555648"/>
                  </a:lnTo>
                  <a:lnTo>
                    <a:pt x="500546" y="1555716"/>
                  </a:lnTo>
                  <a:lnTo>
                    <a:pt x="508495" y="1548267"/>
                  </a:lnTo>
                  <a:lnTo>
                    <a:pt x="516445" y="1548267"/>
                  </a:lnTo>
                  <a:lnTo>
                    <a:pt x="524353" y="1540791"/>
                  </a:lnTo>
                  <a:lnTo>
                    <a:pt x="556164" y="1540791"/>
                  </a:lnTo>
                  <a:lnTo>
                    <a:pt x="564032" y="1548199"/>
                  </a:lnTo>
                  <a:lnTo>
                    <a:pt x="595870" y="1548267"/>
                  </a:lnTo>
                  <a:lnTo>
                    <a:pt x="603819" y="1540791"/>
                  </a:lnTo>
                  <a:lnTo>
                    <a:pt x="635589" y="1540791"/>
                  </a:lnTo>
                  <a:lnTo>
                    <a:pt x="643470" y="1548199"/>
                  </a:lnTo>
                  <a:lnTo>
                    <a:pt x="651487" y="1548267"/>
                  </a:lnTo>
                  <a:lnTo>
                    <a:pt x="659369" y="1555648"/>
                  </a:lnTo>
                  <a:lnTo>
                    <a:pt x="667386" y="1555716"/>
                  </a:lnTo>
                  <a:lnTo>
                    <a:pt x="675227" y="1563124"/>
                  </a:lnTo>
                  <a:lnTo>
                    <a:pt x="683190" y="1570614"/>
                  </a:lnTo>
                  <a:lnTo>
                    <a:pt x="691207" y="1570681"/>
                  </a:lnTo>
                  <a:lnTo>
                    <a:pt x="699088" y="1578103"/>
                  </a:lnTo>
                  <a:lnTo>
                    <a:pt x="699088" y="1585579"/>
                  </a:lnTo>
                  <a:lnTo>
                    <a:pt x="707038" y="1593069"/>
                  </a:lnTo>
                  <a:lnTo>
                    <a:pt x="707038" y="1600518"/>
                  </a:lnTo>
                  <a:lnTo>
                    <a:pt x="714987" y="1607994"/>
                  </a:lnTo>
                  <a:lnTo>
                    <a:pt x="722936" y="1615484"/>
                  </a:lnTo>
                  <a:lnTo>
                    <a:pt x="730845" y="1622973"/>
                  </a:lnTo>
                  <a:lnTo>
                    <a:pt x="738794" y="1630450"/>
                  </a:lnTo>
                  <a:lnTo>
                    <a:pt x="746824" y="1630531"/>
                  </a:lnTo>
                  <a:lnTo>
                    <a:pt x="754706" y="1637939"/>
                  </a:lnTo>
                  <a:lnTo>
                    <a:pt x="762655" y="1645429"/>
                  </a:lnTo>
                  <a:lnTo>
                    <a:pt x="770605" y="1652878"/>
                  </a:lnTo>
                  <a:lnTo>
                    <a:pt x="778513" y="1660354"/>
                  </a:lnTo>
                  <a:lnTo>
                    <a:pt x="786463" y="1667843"/>
                  </a:lnTo>
                  <a:lnTo>
                    <a:pt x="786463" y="1682809"/>
                  </a:lnTo>
                  <a:lnTo>
                    <a:pt x="794412" y="1690299"/>
                  </a:lnTo>
                  <a:lnTo>
                    <a:pt x="794412" y="1697748"/>
                  </a:lnTo>
                  <a:lnTo>
                    <a:pt x="802361" y="1705237"/>
                  </a:lnTo>
                  <a:lnTo>
                    <a:pt x="810324" y="1712714"/>
                  </a:lnTo>
                  <a:lnTo>
                    <a:pt x="818260" y="1720203"/>
                  </a:lnTo>
                  <a:lnTo>
                    <a:pt x="818260" y="1727693"/>
                  </a:lnTo>
                  <a:lnTo>
                    <a:pt x="826222" y="1735169"/>
                  </a:lnTo>
                  <a:lnTo>
                    <a:pt x="826222" y="1742618"/>
                  </a:lnTo>
                  <a:lnTo>
                    <a:pt x="834131" y="1750108"/>
                  </a:lnTo>
                  <a:lnTo>
                    <a:pt x="842080" y="1757584"/>
                  </a:lnTo>
                  <a:lnTo>
                    <a:pt x="842080" y="1765073"/>
                  </a:lnTo>
                  <a:lnTo>
                    <a:pt x="850030" y="1772563"/>
                  </a:lnTo>
                  <a:lnTo>
                    <a:pt x="857979" y="1780039"/>
                  </a:lnTo>
                  <a:lnTo>
                    <a:pt x="865928" y="1787529"/>
                  </a:lnTo>
                  <a:lnTo>
                    <a:pt x="873891" y="1794978"/>
                  </a:lnTo>
                  <a:lnTo>
                    <a:pt x="881827" y="1802454"/>
                  </a:lnTo>
                  <a:lnTo>
                    <a:pt x="889749" y="1809943"/>
                  </a:lnTo>
                  <a:lnTo>
                    <a:pt x="897766" y="1810011"/>
                  </a:lnTo>
                  <a:lnTo>
                    <a:pt x="905728" y="1802535"/>
                  </a:lnTo>
                  <a:lnTo>
                    <a:pt x="905796" y="1794978"/>
                  </a:lnTo>
                  <a:lnTo>
                    <a:pt x="913678" y="1787596"/>
                  </a:lnTo>
                  <a:lnTo>
                    <a:pt x="921613" y="1780120"/>
                  </a:lnTo>
                  <a:lnTo>
                    <a:pt x="929576" y="1772630"/>
                  </a:lnTo>
                  <a:lnTo>
                    <a:pt x="937444" y="1780039"/>
                  </a:lnTo>
                  <a:lnTo>
                    <a:pt x="937444" y="1787529"/>
                  </a:lnTo>
                  <a:lnTo>
                    <a:pt x="945367" y="1794978"/>
                  </a:lnTo>
                  <a:lnTo>
                    <a:pt x="953383" y="1795045"/>
                  </a:lnTo>
                  <a:lnTo>
                    <a:pt x="961333" y="1787596"/>
                  </a:lnTo>
                  <a:lnTo>
                    <a:pt x="969296" y="1780120"/>
                  </a:lnTo>
                  <a:lnTo>
                    <a:pt x="977231" y="1780120"/>
                  </a:lnTo>
                  <a:lnTo>
                    <a:pt x="985181" y="1772630"/>
                  </a:lnTo>
                  <a:lnTo>
                    <a:pt x="1001093" y="1772630"/>
                  </a:lnTo>
                  <a:lnTo>
                    <a:pt x="1005027" y="1780039"/>
                  </a:lnTo>
                  <a:lnTo>
                    <a:pt x="1008934" y="1787529"/>
                  </a:lnTo>
                  <a:lnTo>
                    <a:pt x="1008934" y="1794978"/>
                  </a:lnTo>
                  <a:lnTo>
                    <a:pt x="1001093" y="1802386"/>
                  </a:lnTo>
                  <a:lnTo>
                    <a:pt x="993143" y="1809876"/>
                  </a:lnTo>
                  <a:lnTo>
                    <a:pt x="993035" y="1817433"/>
                  </a:lnTo>
                  <a:lnTo>
                    <a:pt x="985181" y="1824841"/>
                  </a:lnTo>
                  <a:lnTo>
                    <a:pt x="985113" y="1847337"/>
                  </a:lnTo>
                  <a:lnTo>
                    <a:pt x="977231" y="1854746"/>
                  </a:lnTo>
                  <a:lnTo>
                    <a:pt x="977164" y="1869779"/>
                  </a:lnTo>
                  <a:lnTo>
                    <a:pt x="977312" y="1869779"/>
                  </a:lnTo>
                  <a:lnTo>
                    <a:pt x="985181" y="1862371"/>
                  </a:lnTo>
                  <a:lnTo>
                    <a:pt x="993035" y="1869779"/>
                  </a:lnTo>
                  <a:lnTo>
                    <a:pt x="1040798" y="1869860"/>
                  </a:lnTo>
                  <a:lnTo>
                    <a:pt x="1048748" y="1862371"/>
                  </a:lnTo>
                  <a:lnTo>
                    <a:pt x="1056670" y="1854894"/>
                  </a:lnTo>
                  <a:lnTo>
                    <a:pt x="1064619" y="1847405"/>
                  </a:lnTo>
                  <a:lnTo>
                    <a:pt x="1072568" y="1847405"/>
                  </a:lnTo>
                  <a:lnTo>
                    <a:pt x="1080518" y="1839956"/>
                  </a:lnTo>
                  <a:lnTo>
                    <a:pt x="1088467" y="1832466"/>
                  </a:lnTo>
                  <a:lnTo>
                    <a:pt x="1096416" y="1824990"/>
                  </a:lnTo>
                  <a:lnTo>
                    <a:pt x="1104365" y="1817500"/>
                  </a:lnTo>
                  <a:lnTo>
                    <a:pt x="1104514" y="1817433"/>
                  </a:lnTo>
                  <a:lnTo>
                    <a:pt x="1112288" y="1810133"/>
                  </a:lnTo>
                  <a:lnTo>
                    <a:pt x="1112396" y="1809943"/>
                  </a:lnTo>
                  <a:lnTo>
                    <a:pt x="1112396" y="1802454"/>
                  </a:lnTo>
                  <a:lnTo>
                    <a:pt x="1120237" y="1795045"/>
                  </a:lnTo>
                  <a:lnTo>
                    <a:pt x="1128186" y="1787596"/>
                  </a:lnTo>
                  <a:lnTo>
                    <a:pt x="1136135" y="1780120"/>
                  </a:lnTo>
                  <a:lnTo>
                    <a:pt x="1144085" y="1772630"/>
                  </a:lnTo>
                  <a:lnTo>
                    <a:pt x="1152034" y="1765141"/>
                  </a:lnTo>
                  <a:lnTo>
                    <a:pt x="1152183" y="1757584"/>
                  </a:lnTo>
                  <a:lnTo>
                    <a:pt x="1159983" y="1750283"/>
                  </a:lnTo>
                  <a:lnTo>
                    <a:pt x="1167905" y="1750175"/>
                  </a:lnTo>
                  <a:lnTo>
                    <a:pt x="1168013" y="1742618"/>
                  </a:lnTo>
                  <a:lnTo>
                    <a:pt x="1144085" y="1742550"/>
                  </a:lnTo>
                  <a:lnTo>
                    <a:pt x="1136203" y="1735169"/>
                  </a:lnTo>
                  <a:lnTo>
                    <a:pt x="1096416" y="1735101"/>
                  </a:lnTo>
                  <a:lnTo>
                    <a:pt x="1088548" y="1727693"/>
                  </a:lnTo>
                  <a:lnTo>
                    <a:pt x="1088548" y="1720203"/>
                  </a:lnTo>
                  <a:lnTo>
                    <a:pt x="1096416" y="1712795"/>
                  </a:lnTo>
                  <a:lnTo>
                    <a:pt x="1136135" y="1712795"/>
                  </a:lnTo>
                  <a:lnTo>
                    <a:pt x="1144017" y="1720203"/>
                  </a:lnTo>
                  <a:lnTo>
                    <a:pt x="1183804" y="1720271"/>
                  </a:lnTo>
                  <a:lnTo>
                    <a:pt x="1191753" y="1712795"/>
                  </a:lnTo>
                  <a:lnTo>
                    <a:pt x="1199702" y="1712795"/>
                  </a:lnTo>
                  <a:lnTo>
                    <a:pt x="1207652" y="1705305"/>
                  </a:lnTo>
                  <a:lnTo>
                    <a:pt x="1215560" y="1697856"/>
                  </a:lnTo>
                  <a:lnTo>
                    <a:pt x="1215682" y="1690299"/>
                  </a:lnTo>
                  <a:lnTo>
                    <a:pt x="1223523" y="1682877"/>
                  </a:lnTo>
                  <a:lnTo>
                    <a:pt x="1231472" y="1675401"/>
                  </a:lnTo>
                  <a:lnTo>
                    <a:pt x="1239422" y="1667911"/>
                  </a:lnTo>
                  <a:lnTo>
                    <a:pt x="1247371" y="1660435"/>
                  </a:lnTo>
                  <a:lnTo>
                    <a:pt x="1255320" y="1652945"/>
                  </a:lnTo>
                  <a:lnTo>
                    <a:pt x="1255388" y="1615484"/>
                  </a:lnTo>
                  <a:lnTo>
                    <a:pt x="1247438" y="1607994"/>
                  </a:lnTo>
                  <a:lnTo>
                    <a:pt x="1247438" y="1600518"/>
                  </a:lnTo>
                  <a:lnTo>
                    <a:pt x="1239489" y="1593069"/>
                  </a:lnTo>
                  <a:lnTo>
                    <a:pt x="1231540" y="1585579"/>
                  </a:lnTo>
                  <a:lnTo>
                    <a:pt x="1231540" y="1578103"/>
                  </a:lnTo>
                  <a:lnTo>
                    <a:pt x="1223618" y="1570614"/>
                  </a:lnTo>
                  <a:lnTo>
                    <a:pt x="1223618" y="1555648"/>
                  </a:lnTo>
                  <a:lnTo>
                    <a:pt x="1231472" y="1548267"/>
                  </a:lnTo>
                  <a:lnTo>
                    <a:pt x="1239422" y="1540791"/>
                  </a:lnTo>
                  <a:lnTo>
                    <a:pt x="1239489" y="1533233"/>
                  </a:lnTo>
                  <a:lnTo>
                    <a:pt x="1247371" y="1525811"/>
                  </a:lnTo>
                  <a:lnTo>
                    <a:pt x="1255320" y="1525811"/>
                  </a:lnTo>
                  <a:lnTo>
                    <a:pt x="1263269" y="1518335"/>
                  </a:lnTo>
                  <a:lnTo>
                    <a:pt x="1271178" y="1518335"/>
                  </a:lnTo>
                  <a:lnTo>
                    <a:pt x="1279127" y="1510846"/>
                  </a:lnTo>
                  <a:lnTo>
                    <a:pt x="1287090" y="1503397"/>
                  </a:lnTo>
                  <a:lnTo>
                    <a:pt x="1287158" y="1495839"/>
                  </a:lnTo>
                  <a:lnTo>
                    <a:pt x="1295026" y="1488417"/>
                  </a:lnTo>
                  <a:lnTo>
                    <a:pt x="1302908" y="1495839"/>
                  </a:lnTo>
                  <a:lnTo>
                    <a:pt x="1303056" y="1495839"/>
                  </a:lnTo>
                  <a:lnTo>
                    <a:pt x="1310938" y="1488417"/>
                  </a:lnTo>
                  <a:lnTo>
                    <a:pt x="1318887" y="1480941"/>
                  </a:lnTo>
                  <a:lnTo>
                    <a:pt x="1334745" y="1480941"/>
                  </a:lnTo>
                  <a:lnTo>
                    <a:pt x="1334813" y="1450969"/>
                  </a:lnTo>
                  <a:lnTo>
                    <a:pt x="1342694" y="1443547"/>
                  </a:lnTo>
                  <a:lnTo>
                    <a:pt x="1350657" y="1443547"/>
                  </a:lnTo>
                  <a:lnTo>
                    <a:pt x="1358593" y="1436071"/>
                  </a:lnTo>
                  <a:lnTo>
                    <a:pt x="1366556" y="1428582"/>
                  </a:lnTo>
                  <a:lnTo>
                    <a:pt x="1366623" y="1413535"/>
                  </a:lnTo>
                  <a:lnTo>
                    <a:pt x="1374464" y="1406167"/>
                  </a:lnTo>
                  <a:lnTo>
                    <a:pt x="1374464" y="1405978"/>
                  </a:lnTo>
                  <a:lnTo>
                    <a:pt x="1366623" y="1398610"/>
                  </a:lnTo>
                  <a:lnTo>
                    <a:pt x="1366623" y="1391120"/>
                  </a:lnTo>
                  <a:lnTo>
                    <a:pt x="1358674" y="1383644"/>
                  </a:lnTo>
                  <a:lnTo>
                    <a:pt x="1350657" y="1383563"/>
                  </a:lnTo>
                  <a:lnTo>
                    <a:pt x="1342694" y="1391052"/>
                  </a:lnTo>
                  <a:lnTo>
                    <a:pt x="1334745" y="1398542"/>
                  </a:lnTo>
                  <a:lnTo>
                    <a:pt x="1318887" y="1398542"/>
                  </a:lnTo>
                  <a:lnTo>
                    <a:pt x="1311006" y="1391120"/>
                  </a:lnTo>
                  <a:lnTo>
                    <a:pt x="1303056" y="1383644"/>
                  </a:lnTo>
                  <a:lnTo>
                    <a:pt x="1287090" y="1383563"/>
                  </a:lnTo>
                  <a:lnTo>
                    <a:pt x="1279127" y="1391052"/>
                  </a:lnTo>
                  <a:lnTo>
                    <a:pt x="1271178" y="1398542"/>
                  </a:lnTo>
                  <a:lnTo>
                    <a:pt x="1271151" y="1406099"/>
                  </a:lnTo>
                  <a:lnTo>
                    <a:pt x="1279060" y="1413535"/>
                  </a:lnTo>
                  <a:lnTo>
                    <a:pt x="1287009" y="1421024"/>
                  </a:lnTo>
                  <a:lnTo>
                    <a:pt x="1294958" y="1428514"/>
                  </a:lnTo>
                  <a:lnTo>
                    <a:pt x="1287090" y="1435922"/>
                  </a:lnTo>
                  <a:lnTo>
                    <a:pt x="1279127" y="1435922"/>
                  </a:lnTo>
                  <a:lnTo>
                    <a:pt x="1279060" y="1443480"/>
                  </a:lnTo>
                  <a:lnTo>
                    <a:pt x="1271178" y="1450888"/>
                  </a:lnTo>
                  <a:lnTo>
                    <a:pt x="1263337" y="1443480"/>
                  </a:lnTo>
                  <a:lnTo>
                    <a:pt x="1231472" y="1443412"/>
                  </a:lnTo>
                  <a:lnTo>
                    <a:pt x="1223523" y="1450888"/>
                  </a:lnTo>
                  <a:lnTo>
                    <a:pt x="1215560" y="1450888"/>
                  </a:lnTo>
                  <a:lnTo>
                    <a:pt x="1207719" y="1443480"/>
                  </a:lnTo>
                  <a:lnTo>
                    <a:pt x="1199702" y="1443412"/>
                  </a:lnTo>
                  <a:lnTo>
                    <a:pt x="1191821" y="1435990"/>
                  </a:lnTo>
                  <a:lnTo>
                    <a:pt x="1199702" y="1428582"/>
                  </a:lnTo>
                  <a:lnTo>
                    <a:pt x="1199770" y="1421024"/>
                  </a:lnTo>
                  <a:lnTo>
                    <a:pt x="1207652" y="1413616"/>
                  </a:lnTo>
                  <a:lnTo>
                    <a:pt x="1207719" y="1406099"/>
                  </a:lnTo>
                  <a:lnTo>
                    <a:pt x="1207719" y="1383644"/>
                  </a:lnTo>
                  <a:lnTo>
                    <a:pt x="1199770" y="1376154"/>
                  </a:lnTo>
                  <a:lnTo>
                    <a:pt x="1191821" y="1368665"/>
                  </a:lnTo>
                  <a:lnTo>
                    <a:pt x="1191821" y="1361189"/>
                  </a:lnTo>
                  <a:lnTo>
                    <a:pt x="1183871" y="1353740"/>
                  </a:lnTo>
                  <a:lnTo>
                    <a:pt x="1183871" y="1346250"/>
                  </a:lnTo>
                  <a:lnTo>
                    <a:pt x="1175922" y="1338774"/>
                  </a:lnTo>
                  <a:lnTo>
                    <a:pt x="1175922" y="1331284"/>
                  </a:lnTo>
                  <a:lnTo>
                    <a:pt x="1168013" y="1323795"/>
                  </a:lnTo>
                  <a:lnTo>
                    <a:pt x="1160051" y="1316319"/>
                  </a:lnTo>
                  <a:lnTo>
                    <a:pt x="1160051" y="1308856"/>
                  </a:lnTo>
                  <a:lnTo>
                    <a:pt x="1152115" y="1301380"/>
                  </a:lnTo>
                  <a:lnTo>
                    <a:pt x="1144152" y="1293890"/>
                  </a:lnTo>
                  <a:lnTo>
                    <a:pt x="1136135" y="1293823"/>
                  </a:lnTo>
                  <a:lnTo>
                    <a:pt x="1128254" y="1286414"/>
                  </a:lnTo>
                  <a:lnTo>
                    <a:pt x="1120304" y="1278925"/>
                  </a:lnTo>
                  <a:lnTo>
                    <a:pt x="1112396" y="1271435"/>
                  </a:lnTo>
                  <a:lnTo>
                    <a:pt x="1104446" y="1263959"/>
                  </a:lnTo>
                  <a:lnTo>
                    <a:pt x="1104446" y="1241531"/>
                  </a:lnTo>
                  <a:lnTo>
                    <a:pt x="1096497" y="1234055"/>
                  </a:lnTo>
                  <a:lnTo>
                    <a:pt x="1088467" y="1233973"/>
                  </a:lnTo>
                  <a:lnTo>
                    <a:pt x="1080585" y="1226565"/>
                  </a:lnTo>
                  <a:lnTo>
                    <a:pt x="1088467" y="1219156"/>
                  </a:lnTo>
                  <a:lnTo>
                    <a:pt x="1104365" y="1219156"/>
                  </a:lnTo>
                  <a:lnTo>
                    <a:pt x="1112288" y="1211707"/>
                  </a:lnTo>
                  <a:lnTo>
                    <a:pt x="1128186" y="1211707"/>
                  </a:lnTo>
                  <a:lnTo>
                    <a:pt x="1128254" y="1204150"/>
                  </a:lnTo>
                  <a:lnTo>
                    <a:pt x="1120304" y="1196661"/>
                  </a:lnTo>
                  <a:lnTo>
                    <a:pt x="1112396" y="1189184"/>
                  </a:lnTo>
                  <a:lnTo>
                    <a:pt x="1104446" y="1181695"/>
                  </a:lnTo>
                  <a:lnTo>
                    <a:pt x="1104446" y="1144314"/>
                  </a:lnTo>
                  <a:lnTo>
                    <a:pt x="1096497" y="1136825"/>
                  </a:lnTo>
                  <a:lnTo>
                    <a:pt x="1096497" y="1114397"/>
                  </a:lnTo>
                  <a:lnTo>
                    <a:pt x="1088548" y="1106920"/>
                  </a:lnTo>
                  <a:lnTo>
                    <a:pt x="1080585" y="1099431"/>
                  </a:lnTo>
                  <a:lnTo>
                    <a:pt x="1080585" y="1069526"/>
                  </a:lnTo>
                  <a:lnTo>
                    <a:pt x="1072636" y="1062050"/>
                  </a:lnTo>
                  <a:lnTo>
                    <a:pt x="1072636" y="1054561"/>
                  </a:lnTo>
                  <a:lnTo>
                    <a:pt x="1072568" y="1054385"/>
                  </a:lnTo>
                  <a:lnTo>
                    <a:pt x="1070094" y="1047071"/>
                  </a:lnTo>
                  <a:lnTo>
                    <a:pt x="1072568" y="1039771"/>
                  </a:lnTo>
                  <a:lnTo>
                    <a:pt x="1072636" y="1039595"/>
                  </a:lnTo>
                  <a:lnTo>
                    <a:pt x="1080518" y="1032173"/>
                  </a:lnTo>
                  <a:lnTo>
                    <a:pt x="1088467" y="1024724"/>
                  </a:lnTo>
                  <a:lnTo>
                    <a:pt x="1088548" y="1017180"/>
                  </a:lnTo>
                  <a:lnTo>
                    <a:pt x="1096416" y="1009758"/>
                  </a:lnTo>
                  <a:lnTo>
                    <a:pt x="1096497" y="1002201"/>
                  </a:lnTo>
                  <a:lnTo>
                    <a:pt x="1104365" y="994793"/>
                  </a:lnTo>
                  <a:lnTo>
                    <a:pt x="1104365" y="994644"/>
                  </a:lnTo>
                  <a:lnTo>
                    <a:pt x="1096497" y="987235"/>
                  </a:lnTo>
                  <a:lnTo>
                    <a:pt x="1096497" y="972310"/>
                  </a:lnTo>
                  <a:lnTo>
                    <a:pt x="1088548" y="964821"/>
                  </a:lnTo>
                  <a:lnTo>
                    <a:pt x="1080585" y="957331"/>
                  </a:lnTo>
                  <a:lnTo>
                    <a:pt x="1076543" y="949855"/>
                  </a:lnTo>
                  <a:lnTo>
                    <a:pt x="1080518" y="942433"/>
                  </a:lnTo>
                  <a:lnTo>
                    <a:pt x="1088467" y="934957"/>
                  </a:lnTo>
                  <a:lnTo>
                    <a:pt x="1088548" y="919937"/>
                  </a:lnTo>
                  <a:lnTo>
                    <a:pt x="1080585" y="912461"/>
                  </a:lnTo>
                  <a:lnTo>
                    <a:pt x="1080585" y="897495"/>
                  </a:lnTo>
                  <a:lnTo>
                    <a:pt x="1072636" y="890006"/>
                  </a:lnTo>
                  <a:lnTo>
                    <a:pt x="1072636" y="882516"/>
                  </a:lnTo>
                  <a:lnTo>
                    <a:pt x="1064727" y="875067"/>
                  </a:lnTo>
                  <a:lnTo>
                    <a:pt x="1056778" y="867591"/>
                  </a:lnTo>
                  <a:lnTo>
                    <a:pt x="1056778" y="837646"/>
                  </a:lnTo>
                  <a:lnTo>
                    <a:pt x="1064619" y="830265"/>
                  </a:lnTo>
                  <a:lnTo>
                    <a:pt x="1064646" y="822721"/>
                  </a:lnTo>
                  <a:lnTo>
                    <a:pt x="1056778" y="815231"/>
                  </a:lnTo>
                  <a:lnTo>
                    <a:pt x="1048829" y="807742"/>
                  </a:lnTo>
                  <a:lnTo>
                    <a:pt x="1040879" y="800266"/>
                  </a:lnTo>
                  <a:lnTo>
                    <a:pt x="1032930" y="792776"/>
                  </a:lnTo>
                  <a:lnTo>
                    <a:pt x="1032781" y="792776"/>
                  </a:lnTo>
                  <a:lnTo>
                    <a:pt x="1024900" y="800184"/>
                  </a:lnTo>
                  <a:lnTo>
                    <a:pt x="1016951" y="807674"/>
                  </a:lnTo>
                  <a:lnTo>
                    <a:pt x="1009001" y="815164"/>
                  </a:lnTo>
                  <a:lnTo>
                    <a:pt x="1005027" y="807742"/>
                  </a:lnTo>
                  <a:lnTo>
                    <a:pt x="1009001" y="800333"/>
                  </a:lnTo>
                  <a:lnTo>
                    <a:pt x="1016951" y="792844"/>
                  </a:lnTo>
                  <a:lnTo>
                    <a:pt x="1024900" y="785367"/>
                  </a:lnTo>
                  <a:lnTo>
                    <a:pt x="1024981" y="777837"/>
                  </a:lnTo>
                  <a:lnTo>
                    <a:pt x="1032863" y="770429"/>
                  </a:lnTo>
                  <a:lnTo>
                    <a:pt x="1032930" y="762872"/>
                  </a:lnTo>
                  <a:lnTo>
                    <a:pt x="1040798" y="755463"/>
                  </a:lnTo>
                  <a:lnTo>
                    <a:pt x="1040798" y="755314"/>
                  </a:lnTo>
                  <a:lnTo>
                    <a:pt x="1036824" y="747906"/>
                  </a:lnTo>
                  <a:lnTo>
                    <a:pt x="1032930" y="740416"/>
                  </a:lnTo>
                  <a:lnTo>
                    <a:pt x="1032930" y="725478"/>
                  </a:lnTo>
                  <a:lnTo>
                    <a:pt x="1040798" y="718069"/>
                  </a:lnTo>
                  <a:lnTo>
                    <a:pt x="1040879" y="695546"/>
                  </a:lnTo>
                  <a:lnTo>
                    <a:pt x="1036824" y="688057"/>
                  </a:lnTo>
                  <a:lnTo>
                    <a:pt x="1040798" y="680675"/>
                  </a:lnTo>
                  <a:lnTo>
                    <a:pt x="1048761" y="673199"/>
                  </a:lnTo>
                  <a:lnTo>
                    <a:pt x="1048829" y="658152"/>
                  </a:lnTo>
                  <a:lnTo>
                    <a:pt x="1040798" y="658085"/>
                  </a:lnTo>
                  <a:lnTo>
                    <a:pt x="1032930" y="650676"/>
                  </a:lnTo>
                  <a:lnTo>
                    <a:pt x="1032930" y="635738"/>
                  </a:lnTo>
                  <a:lnTo>
                    <a:pt x="1040798" y="628329"/>
                  </a:lnTo>
                  <a:lnTo>
                    <a:pt x="1040879" y="605806"/>
                  </a:lnTo>
                  <a:lnTo>
                    <a:pt x="1048761" y="598384"/>
                  </a:lnTo>
                  <a:lnTo>
                    <a:pt x="1048829" y="583378"/>
                  </a:lnTo>
                  <a:lnTo>
                    <a:pt x="1056670" y="575969"/>
                  </a:lnTo>
                  <a:lnTo>
                    <a:pt x="1060644" y="568412"/>
                  </a:lnTo>
                  <a:lnTo>
                    <a:pt x="1064619" y="561004"/>
                  </a:lnTo>
                  <a:lnTo>
                    <a:pt x="1072568" y="553514"/>
                  </a:lnTo>
                  <a:lnTo>
                    <a:pt x="1080518" y="553514"/>
                  </a:lnTo>
                  <a:lnTo>
                    <a:pt x="1088467" y="546024"/>
                  </a:lnTo>
                  <a:lnTo>
                    <a:pt x="1096416" y="546024"/>
                  </a:lnTo>
                  <a:lnTo>
                    <a:pt x="1104365" y="538575"/>
                  </a:lnTo>
                  <a:lnTo>
                    <a:pt x="1112288" y="538575"/>
                  </a:lnTo>
                  <a:lnTo>
                    <a:pt x="1112396" y="523542"/>
                  </a:lnTo>
                  <a:lnTo>
                    <a:pt x="1104446" y="516052"/>
                  </a:lnTo>
                  <a:lnTo>
                    <a:pt x="1104446" y="508576"/>
                  </a:lnTo>
                  <a:lnTo>
                    <a:pt x="1112288" y="501154"/>
                  </a:lnTo>
                  <a:lnTo>
                    <a:pt x="1120169" y="508576"/>
                  </a:lnTo>
                  <a:lnTo>
                    <a:pt x="1128118" y="516052"/>
                  </a:lnTo>
                  <a:lnTo>
                    <a:pt x="1136068" y="523542"/>
                  </a:lnTo>
                  <a:lnTo>
                    <a:pt x="1144017" y="531018"/>
                  </a:lnTo>
                  <a:lnTo>
                    <a:pt x="1144017" y="538508"/>
                  </a:lnTo>
                  <a:lnTo>
                    <a:pt x="1152034" y="538575"/>
                  </a:lnTo>
                  <a:lnTo>
                    <a:pt x="1159875" y="545957"/>
                  </a:lnTo>
                  <a:lnTo>
                    <a:pt x="1159875" y="553446"/>
                  </a:lnTo>
                  <a:lnTo>
                    <a:pt x="1160051" y="553446"/>
                  </a:lnTo>
                  <a:lnTo>
                    <a:pt x="1167905" y="546024"/>
                  </a:lnTo>
                  <a:lnTo>
                    <a:pt x="1175773" y="553446"/>
                  </a:lnTo>
                  <a:lnTo>
                    <a:pt x="1199702" y="553514"/>
                  </a:lnTo>
                  <a:lnTo>
                    <a:pt x="1207652" y="546024"/>
                  </a:lnTo>
                  <a:lnTo>
                    <a:pt x="1207719" y="538508"/>
                  </a:lnTo>
                  <a:lnTo>
                    <a:pt x="1215560" y="531099"/>
                  </a:lnTo>
                  <a:lnTo>
                    <a:pt x="1223523" y="523610"/>
                  </a:lnTo>
                  <a:lnTo>
                    <a:pt x="1231391" y="531018"/>
                  </a:lnTo>
                  <a:lnTo>
                    <a:pt x="1239341" y="538508"/>
                  </a:lnTo>
                  <a:lnTo>
                    <a:pt x="1263269" y="538575"/>
                  </a:lnTo>
                  <a:lnTo>
                    <a:pt x="1271178" y="531099"/>
                  </a:lnTo>
                  <a:lnTo>
                    <a:pt x="1271286" y="516052"/>
                  </a:lnTo>
                  <a:lnTo>
                    <a:pt x="1279127" y="508644"/>
                  </a:lnTo>
                  <a:lnTo>
                    <a:pt x="1279208" y="486148"/>
                  </a:lnTo>
                  <a:lnTo>
                    <a:pt x="1287090" y="478740"/>
                  </a:lnTo>
                  <a:lnTo>
                    <a:pt x="1295026" y="471250"/>
                  </a:lnTo>
                  <a:lnTo>
                    <a:pt x="1302908" y="478672"/>
                  </a:lnTo>
                  <a:lnTo>
                    <a:pt x="1310938" y="478740"/>
                  </a:lnTo>
                  <a:lnTo>
                    <a:pt x="1318779" y="486148"/>
                  </a:lnTo>
                  <a:lnTo>
                    <a:pt x="1318779" y="523542"/>
                  </a:lnTo>
                  <a:lnTo>
                    <a:pt x="1310938" y="530951"/>
                  </a:lnTo>
                  <a:lnTo>
                    <a:pt x="1310938" y="531099"/>
                  </a:lnTo>
                  <a:lnTo>
                    <a:pt x="1326796" y="531099"/>
                  </a:lnTo>
                  <a:lnTo>
                    <a:pt x="1334678" y="538508"/>
                  </a:lnTo>
                  <a:lnTo>
                    <a:pt x="1350657" y="538575"/>
                  </a:lnTo>
                  <a:lnTo>
                    <a:pt x="1358525" y="545957"/>
                  </a:lnTo>
                  <a:lnTo>
                    <a:pt x="1366556" y="546024"/>
                  </a:lnTo>
                  <a:lnTo>
                    <a:pt x="1374397" y="553446"/>
                  </a:lnTo>
                  <a:lnTo>
                    <a:pt x="1374397" y="560923"/>
                  </a:lnTo>
                  <a:lnTo>
                    <a:pt x="1382346" y="568412"/>
                  </a:lnTo>
                  <a:lnTo>
                    <a:pt x="1390295" y="575902"/>
                  </a:lnTo>
                  <a:lnTo>
                    <a:pt x="1398245" y="583378"/>
                  </a:lnTo>
                  <a:lnTo>
                    <a:pt x="1398245" y="590827"/>
                  </a:lnTo>
                  <a:lnTo>
                    <a:pt x="1406194" y="598317"/>
                  </a:lnTo>
                  <a:lnTo>
                    <a:pt x="1414143" y="605806"/>
                  </a:lnTo>
                  <a:lnTo>
                    <a:pt x="1414143" y="613282"/>
                  </a:lnTo>
                  <a:lnTo>
                    <a:pt x="1422065" y="620772"/>
                  </a:lnTo>
                  <a:lnTo>
                    <a:pt x="1430001" y="628248"/>
                  </a:lnTo>
                  <a:lnTo>
                    <a:pt x="1437964" y="635738"/>
                  </a:lnTo>
                  <a:lnTo>
                    <a:pt x="1437964" y="643187"/>
                  </a:lnTo>
                  <a:lnTo>
                    <a:pt x="1445913" y="650676"/>
                  </a:lnTo>
                  <a:lnTo>
                    <a:pt x="1453862" y="658152"/>
                  </a:lnTo>
                  <a:lnTo>
                    <a:pt x="1461812" y="665642"/>
                  </a:lnTo>
                  <a:lnTo>
                    <a:pt x="1477778" y="665709"/>
                  </a:lnTo>
                  <a:lnTo>
                    <a:pt x="1485632" y="673131"/>
                  </a:lnTo>
                  <a:lnTo>
                    <a:pt x="1485808" y="673131"/>
                  </a:lnTo>
                  <a:lnTo>
                    <a:pt x="1485808" y="665642"/>
                  </a:lnTo>
                  <a:lnTo>
                    <a:pt x="1477859" y="658152"/>
                  </a:lnTo>
                  <a:lnTo>
                    <a:pt x="1477859" y="650676"/>
                  </a:lnTo>
                  <a:lnTo>
                    <a:pt x="1469910" y="643187"/>
                  </a:lnTo>
                  <a:lnTo>
                    <a:pt x="1477778" y="635805"/>
                  </a:lnTo>
                  <a:lnTo>
                    <a:pt x="1525446" y="635805"/>
                  </a:lnTo>
                  <a:lnTo>
                    <a:pt x="1533287" y="643187"/>
                  </a:lnTo>
                  <a:lnTo>
                    <a:pt x="1541318" y="643254"/>
                  </a:lnTo>
                  <a:lnTo>
                    <a:pt x="1549186" y="650676"/>
                  </a:lnTo>
                  <a:lnTo>
                    <a:pt x="1557216" y="650744"/>
                  </a:lnTo>
                  <a:lnTo>
                    <a:pt x="1565098" y="658152"/>
                  </a:lnTo>
                  <a:lnTo>
                    <a:pt x="1573115" y="658220"/>
                  </a:lnTo>
                  <a:lnTo>
                    <a:pt x="1580956" y="665642"/>
                  </a:lnTo>
                  <a:lnTo>
                    <a:pt x="1588973" y="665709"/>
                  </a:lnTo>
                  <a:lnTo>
                    <a:pt x="1596854" y="673131"/>
                  </a:lnTo>
                  <a:lnTo>
                    <a:pt x="1597044" y="673131"/>
                  </a:lnTo>
                  <a:lnTo>
                    <a:pt x="1604885" y="665709"/>
                  </a:lnTo>
                  <a:lnTo>
                    <a:pt x="1620783" y="665709"/>
                  </a:lnTo>
                  <a:lnTo>
                    <a:pt x="1628733" y="658220"/>
                  </a:lnTo>
                  <a:lnTo>
                    <a:pt x="1636682" y="650744"/>
                  </a:lnTo>
                  <a:lnTo>
                    <a:pt x="1636749" y="628248"/>
                  </a:lnTo>
                  <a:lnTo>
                    <a:pt x="1644604" y="620839"/>
                  </a:lnTo>
                  <a:lnTo>
                    <a:pt x="1660503" y="620839"/>
                  </a:lnTo>
                  <a:lnTo>
                    <a:pt x="1660570" y="605793"/>
                  </a:lnTo>
                  <a:lnTo>
                    <a:pt x="1668452" y="598384"/>
                  </a:lnTo>
                  <a:lnTo>
                    <a:pt x="1668519" y="575902"/>
                  </a:lnTo>
                  <a:lnTo>
                    <a:pt x="1676401" y="568480"/>
                  </a:lnTo>
                  <a:lnTo>
                    <a:pt x="1676469" y="553446"/>
                  </a:lnTo>
                  <a:lnTo>
                    <a:pt x="1684350" y="546024"/>
                  </a:lnTo>
                  <a:lnTo>
                    <a:pt x="1779674" y="546024"/>
                  </a:lnTo>
                  <a:lnTo>
                    <a:pt x="1779755" y="523542"/>
                  </a:lnTo>
                  <a:lnTo>
                    <a:pt x="1787637" y="516134"/>
                  </a:lnTo>
                  <a:lnTo>
                    <a:pt x="1787704" y="493638"/>
                  </a:lnTo>
                  <a:lnTo>
                    <a:pt x="1795572" y="486216"/>
                  </a:lnTo>
                  <a:lnTo>
                    <a:pt x="1795654" y="463693"/>
                  </a:lnTo>
                  <a:lnTo>
                    <a:pt x="1803495" y="456284"/>
                  </a:lnTo>
                  <a:lnTo>
                    <a:pt x="1811444" y="448835"/>
                  </a:lnTo>
                  <a:lnTo>
                    <a:pt x="1867062" y="448835"/>
                  </a:lnTo>
                  <a:lnTo>
                    <a:pt x="1867129" y="441278"/>
                  </a:lnTo>
                  <a:lnTo>
                    <a:pt x="1875011" y="433870"/>
                  </a:lnTo>
                  <a:lnTo>
                    <a:pt x="1875079" y="426312"/>
                  </a:lnTo>
                  <a:lnTo>
                    <a:pt x="1882960" y="418890"/>
                  </a:lnTo>
                  <a:lnTo>
                    <a:pt x="1883028" y="411333"/>
                  </a:lnTo>
                  <a:lnTo>
                    <a:pt x="1890909" y="403925"/>
                  </a:lnTo>
                  <a:lnTo>
                    <a:pt x="1890991" y="381442"/>
                  </a:lnTo>
                  <a:lnTo>
                    <a:pt x="1898859" y="374020"/>
                  </a:lnTo>
                  <a:lnTo>
                    <a:pt x="1898926" y="366463"/>
                  </a:lnTo>
                  <a:lnTo>
                    <a:pt x="1906767" y="359055"/>
                  </a:lnTo>
                  <a:lnTo>
                    <a:pt x="1914730" y="351606"/>
                  </a:lnTo>
                  <a:lnTo>
                    <a:pt x="1914838" y="344048"/>
                  </a:lnTo>
                  <a:lnTo>
                    <a:pt x="1922679" y="336640"/>
                  </a:lnTo>
                  <a:lnTo>
                    <a:pt x="1930629" y="329150"/>
                  </a:lnTo>
                  <a:lnTo>
                    <a:pt x="1930696" y="321593"/>
                  </a:lnTo>
                  <a:lnTo>
                    <a:pt x="1938578" y="314185"/>
                  </a:lnTo>
                  <a:lnTo>
                    <a:pt x="1938646" y="306627"/>
                  </a:lnTo>
                  <a:lnTo>
                    <a:pt x="1946527" y="299246"/>
                  </a:lnTo>
                  <a:lnTo>
                    <a:pt x="1946595" y="284199"/>
                  </a:lnTo>
                  <a:lnTo>
                    <a:pt x="1954477" y="276791"/>
                  </a:lnTo>
                  <a:lnTo>
                    <a:pt x="1954544" y="261757"/>
                  </a:lnTo>
                  <a:lnTo>
                    <a:pt x="1962399" y="254376"/>
                  </a:lnTo>
                  <a:lnTo>
                    <a:pt x="1962493" y="239329"/>
                  </a:lnTo>
                  <a:lnTo>
                    <a:pt x="1970334" y="231921"/>
                  </a:lnTo>
                  <a:lnTo>
                    <a:pt x="1970416" y="216874"/>
                  </a:lnTo>
                  <a:lnTo>
                    <a:pt x="1978297" y="209465"/>
                  </a:lnTo>
                  <a:lnTo>
                    <a:pt x="1978365" y="194459"/>
                  </a:lnTo>
                  <a:lnTo>
                    <a:pt x="1986247" y="187050"/>
                  </a:lnTo>
                  <a:lnTo>
                    <a:pt x="1986314" y="172004"/>
                  </a:lnTo>
                  <a:lnTo>
                    <a:pt x="1994196" y="164595"/>
                  </a:lnTo>
                  <a:lnTo>
                    <a:pt x="1994263" y="149589"/>
                  </a:lnTo>
                  <a:lnTo>
                    <a:pt x="2002145" y="142180"/>
                  </a:lnTo>
                  <a:lnTo>
                    <a:pt x="2002213" y="127134"/>
                  </a:lnTo>
                  <a:lnTo>
                    <a:pt x="2010094" y="119725"/>
                  </a:lnTo>
                  <a:lnTo>
                    <a:pt x="2010162" y="104719"/>
                  </a:lnTo>
                  <a:lnTo>
                    <a:pt x="2018003" y="97297"/>
                  </a:lnTo>
                  <a:lnTo>
                    <a:pt x="2018111" y="82264"/>
                  </a:lnTo>
                  <a:lnTo>
                    <a:pt x="2025952" y="74855"/>
                  </a:lnTo>
                  <a:lnTo>
                    <a:pt x="2026033" y="59849"/>
                  </a:lnTo>
                  <a:lnTo>
                    <a:pt x="2026142" y="52359"/>
                  </a:lnTo>
                  <a:lnTo>
                    <a:pt x="2033902" y="45018"/>
                  </a:lnTo>
                  <a:lnTo>
                    <a:pt x="2033983" y="44870"/>
                  </a:lnTo>
                  <a:lnTo>
                    <a:pt x="2033983" y="29904"/>
                  </a:lnTo>
                  <a:lnTo>
                    <a:pt x="2041864" y="22495"/>
                  </a:lnTo>
                  <a:lnTo>
                    <a:pt x="2041932" y="7489"/>
                  </a:lnTo>
                  <a:lnTo>
                    <a:pt x="2049814" y="81"/>
                  </a:lnTo>
                </a:path>
                <a:path w="2050414" h="1870075">
                  <a:moveTo>
                    <a:pt x="1048761" y="1794829"/>
                  </a:moveTo>
                  <a:lnTo>
                    <a:pt x="1040988" y="1787529"/>
                  </a:lnTo>
                  <a:lnTo>
                    <a:pt x="1048761" y="1780188"/>
                  </a:lnTo>
                  <a:lnTo>
                    <a:pt x="1056521" y="1787529"/>
                  </a:lnTo>
                  <a:lnTo>
                    <a:pt x="1048761" y="1794829"/>
                  </a:lnTo>
                </a:path>
                <a:path w="2050414" h="1870075">
                  <a:moveTo>
                    <a:pt x="1056670" y="1750026"/>
                  </a:moveTo>
                  <a:lnTo>
                    <a:pt x="1048829" y="1742618"/>
                  </a:lnTo>
                  <a:lnTo>
                    <a:pt x="1056670" y="1735250"/>
                  </a:lnTo>
                  <a:lnTo>
                    <a:pt x="1060644" y="1727693"/>
                  </a:lnTo>
                  <a:lnTo>
                    <a:pt x="1064619" y="1720271"/>
                  </a:lnTo>
                  <a:lnTo>
                    <a:pt x="1072568" y="1720271"/>
                  </a:lnTo>
                  <a:lnTo>
                    <a:pt x="1080450" y="1727693"/>
                  </a:lnTo>
                  <a:lnTo>
                    <a:pt x="1080450" y="1742618"/>
                  </a:lnTo>
                  <a:lnTo>
                    <a:pt x="1072568" y="1750026"/>
                  </a:lnTo>
                  <a:lnTo>
                    <a:pt x="1056670" y="1750026"/>
                  </a:lnTo>
                </a:path>
                <a:path w="2050414" h="1870075">
                  <a:moveTo>
                    <a:pt x="1072568" y="643254"/>
                  </a:moveTo>
                  <a:lnTo>
                    <a:pt x="1072568" y="643119"/>
                  </a:lnTo>
                  <a:lnTo>
                    <a:pt x="1072568" y="643254"/>
                  </a:lnTo>
                </a:path>
                <a:path w="2050414" h="1870075">
                  <a:moveTo>
                    <a:pt x="1072568" y="575969"/>
                  </a:moveTo>
                  <a:lnTo>
                    <a:pt x="1072501" y="568412"/>
                  </a:lnTo>
                  <a:lnTo>
                    <a:pt x="1072636" y="568412"/>
                  </a:lnTo>
                  <a:lnTo>
                    <a:pt x="1080518" y="575821"/>
                  </a:lnTo>
                  <a:lnTo>
                    <a:pt x="1080518" y="575969"/>
                  </a:lnTo>
                  <a:lnTo>
                    <a:pt x="1072568" y="575969"/>
                  </a:lnTo>
                </a:path>
                <a:path w="2050414" h="1870075">
                  <a:moveTo>
                    <a:pt x="1080450" y="635738"/>
                  </a:moveTo>
                  <a:lnTo>
                    <a:pt x="1088467" y="635805"/>
                  </a:lnTo>
                  <a:lnTo>
                    <a:pt x="1096416" y="628329"/>
                  </a:lnTo>
                  <a:lnTo>
                    <a:pt x="1104365" y="628329"/>
                  </a:lnTo>
                  <a:lnTo>
                    <a:pt x="1112288" y="620839"/>
                  </a:lnTo>
                  <a:lnTo>
                    <a:pt x="1112396" y="613282"/>
                  </a:lnTo>
                  <a:lnTo>
                    <a:pt x="1088467" y="613215"/>
                  </a:lnTo>
                  <a:lnTo>
                    <a:pt x="1088399" y="620772"/>
                  </a:lnTo>
                  <a:lnTo>
                    <a:pt x="1080518" y="628180"/>
                  </a:lnTo>
                  <a:lnTo>
                    <a:pt x="1080450" y="635738"/>
                  </a:lnTo>
                </a:path>
                <a:path w="2050414" h="1870075">
                  <a:moveTo>
                    <a:pt x="1152034" y="561004"/>
                  </a:moveTo>
                  <a:lnTo>
                    <a:pt x="1152034" y="560855"/>
                  </a:lnTo>
                  <a:lnTo>
                    <a:pt x="1152034" y="561004"/>
                  </a:lnTo>
                </a:path>
                <a:path w="2050414" h="1870075">
                  <a:moveTo>
                    <a:pt x="1175855" y="1585512"/>
                  </a:moveTo>
                  <a:lnTo>
                    <a:pt x="1168013" y="1578103"/>
                  </a:lnTo>
                  <a:lnTo>
                    <a:pt x="1168013" y="1570614"/>
                  </a:lnTo>
                  <a:lnTo>
                    <a:pt x="1175855" y="1563205"/>
                  </a:lnTo>
                  <a:lnTo>
                    <a:pt x="1183736" y="1570614"/>
                  </a:lnTo>
                  <a:lnTo>
                    <a:pt x="1183736" y="1578103"/>
                  </a:lnTo>
                  <a:lnTo>
                    <a:pt x="1175855" y="1585512"/>
                  </a:lnTo>
                </a:path>
                <a:path w="2050414" h="1870075">
                  <a:moveTo>
                    <a:pt x="1279127" y="1488282"/>
                  </a:moveTo>
                  <a:lnTo>
                    <a:pt x="1271286" y="1480860"/>
                  </a:lnTo>
                  <a:lnTo>
                    <a:pt x="1271286" y="1458418"/>
                  </a:lnTo>
                  <a:lnTo>
                    <a:pt x="1279127" y="1451037"/>
                  </a:lnTo>
                  <a:lnTo>
                    <a:pt x="1287009" y="1458418"/>
                  </a:lnTo>
                  <a:lnTo>
                    <a:pt x="1294958" y="1465894"/>
                  </a:lnTo>
                  <a:lnTo>
                    <a:pt x="1294958" y="1480860"/>
                  </a:lnTo>
                  <a:lnTo>
                    <a:pt x="1287090" y="1488282"/>
                  </a:lnTo>
                  <a:lnTo>
                    <a:pt x="1279127" y="1488282"/>
                  </a:lnTo>
                </a:path>
                <a:path w="2050414" h="1870075">
                  <a:moveTo>
                    <a:pt x="1287090" y="1727760"/>
                  </a:moveTo>
                  <a:lnTo>
                    <a:pt x="1287090" y="1727612"/>
                  </a:lnTo>
                  <a:lnTo>
                    <a:pt x="1295026" y="1727652"/>
                  </a:lnTo>
                  <a:lnTo>
                    <a:pt x="1287090" y="1727760"/>
                  </a:lnTo>
                </a:path>
                <a:path w="2050414" h="1870075">
                  <a:moveTo>
                    <a:pt x="1803495" y="426231"/>
                  </a:moveTo>
                  <a:lnTo>
                    <a:pt x="1795654" y="418823"/>
                  </a:lnTo>
                  <a:lnTo>
                    <a:pt x="1795654" y="403857"/>
                  </a:lnTo>
                  <a:lnTo>
                    <a:pt x="1803495" y="396476"/>
                  </a:lnTo>
                  <a:lnTo>
                    <a:pt x="1827342" y="396476"/>
                  </a:lnTo>
                  <a:lnTo>
                    <a:pt x="1835224" y="403857"/>
                  </a:lnTo>
                  <a:lnTo>
                    <a:pt x="1827342" y="411266"/>
                  </a:lnTo>
                  <a:lnTo>
                    <a:pt x="1819393" y="411266"/>
                  </a:lnTo>
                  <a:lnTo>
                    <a:pt x="1811444" y="418755"/>
                  </a:lnTo>
                  <a:lnTo>
                    <a:pt x="1803495" y="426245"/>
                  </a:lnTo>
                </a:path>
                <a:path w="2050414" h="1870075">
                  <a:moveTo>
                    <a:pt x="1835292" y="97053"/>
                  </a:moveTo>
                  <a:lnTo>
                    <a:pt x="1827518" y="89740"/>
                  </a:lnTo>
                  <a:lnTo>
                    <a:pt x="1835292" y="82439"/>
                  </a:lnTo>
                  <a:lnTo>
                    <a:pt x="1843065" y="89740"/>
                  </a:lnTo>
                  <a:lnTo>
                    <a:pt x="1835292" y="97053"/>
                  </a:lnTo>
                </a:path>
              </a:pathLst>
            </a:custGeom>
            <a:ln w="80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7" name="object 117"/>
          <p:cNvSpPr txBox="1"/>
          <p:nvPr/>
        </p:nvSpPr>
        <p:spPr>
          <a:xfrm>
            <a:off x="2112320" y="255716"/>
            <a:ext cx="695325" cy="1390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750" b="1" spc="80" dirty="0">
                <a:solidFill>
                  <a:srgbClr val="231F20"/>
                </a:solidFill>
                <a:latin typeface="Georgia"/>
                <a:cs typeface="Georgia"/>
              </a:rPr>
              <a:t>KNN:</a:t>
            </a:r>
            <a:r>
              <a:rPr sz="750" b="1" spc="85" dirty="0">
                <a:solidFill>
                  <a:srgbClr val="231F20"/>
                </a:solidFill>
                <a:latin typeface="Georgia"/>
                <a:cs typeface="Georgia"/>
              </a:rPr>
              <a:t> </a:t>
            </a:r>
            <a:r>
              <a:rPr sz="750" b="1" spc="100" dirty="0">
                <a:solidFill>
                  <a:srgbClr val="231F20"/>
                </a:solidFill>
                <a:latin typeface="Georgia"/>
                <a:cs typeface="Georgia"/>
              </a:rPr>
              <a:t>K=10</a:t>
            </a:r>
            <a:endParaRPr sz="750">
              <a:latin typeface="Georgia"/>
              <a:cs typeface="Georgia"/>
            </a:endParaRPr>
          </a:p>
        </p:txBody>
      </p:sp>
      <p:sp>
        <p:nvSpPr>
          <p:cNvPr id="120" name="object 120"/>
          <p:cNvSpPr txBox="1"/>
          <p:nvPr/>
        </p:nvSpPr>
        <p:spPr>
          <a:xfrm>
            <a:off x="4214215" y="3342078"/>
            <a:ext cx="352425" cy="101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70"/>
              </a:lnSpc>
            </a:pPr>
            <a:fld id="{81D60167-4931-47E6-BA6A-407CBD079E47}" type="slidenum">
              <a:rPr sz="600" dirty="0">
                <a:solidFill>
                  <a:srgbClr val="7F7F7F"/>
                </a:solidFill>
                <a:latin typeface="Lucida Console"/>
                <a:cs typeface="Lucida Console"/>
              </a:rPr>
              <a:t>51</a:t>
            </a:fld>
            <a:r>
              <a:rPr sz="600" spc="-240" dirty="0">
                <a:solidFill>
                  <a:srgbClr val="7F7F7F"/>
                </a:solidFill>
                <a:latin typeface="Lucida Console"/>
                <a:cs typeface="Lucida Console"/>
              </a:rPr>
              <a:t> </a:t>
            </a:r>
            <a:r>
              <a:rPr sz="600" dirty="0">
                <a:solidFill>
                  <a:srgbClr val="7F7F7F"/>
                </a:solidFill>
                <a:latin typeface="Lucida Console"/>
                <a:cs typeface="Lucida Console"/>
              </a:rPr>
              <a:t>/</a:t>
            </a:r>
            <a:r>
              <a:rPr sz="600" spc="-240" dirty="0">
                <a:solidFill>
                  <a:srgbClr val="7F7F7F"/>
                </a:solidFill>
                <a:latin typeface="Lucida Console"/>
                <a:cs typeface="Lucida Console"/>
              </a:rPr>
              <a:t> </a:t>
            </a:r>
            <a:r>
              <a:rPr sz="600" dirty="0">
                <a:solidFill>
                  <a:srgbClr val="7F7F7F"/>
                </a:solidFill>
                <a:latin typeface="Lucida Console"/>
                <a:cs typeface="Lucida Console"/>
              </a:rPr>
              <a:t>30</a:t>
            </a:r>
            <a:endParaRPr sz="600">
              <a:latin typeface="Lucida Console"/>
              <a:cs typeface="Lucida Console"/>
            </a:endParaRPr>
          </a:p>
        </p:txBody>
      </p:sp>
      <p:sp>
        <p:nvSpPr>
          <p:cNvPr id="118" name="object 118"/>
          <p:cNvSpPr txBox="1"/>
          <p:nvPr/>
        </p:nvSpPr>
        <p:spPr>
          <a:xfrm>
            <a:off x="2318900" y="2959668"/>
            <a:ext cx="210185" cy="1390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sz="750" i="1" spc="90" dirty="0">
                <a:solidFill>
                  <a:srgbClr val="231F20"/>
                </a:solidFill>
                <a:latin typeface="Palatino Linotype"/>
                <a:cs typeface="Palatino Linotype"/>
              </a:rPr>
              <a:t>X</a:t>
            </a:r>
            <a:r>
              <a:rPr sz="750" spc="135" baseline="-11111" dirty="0">
                <a:solidFill>
                  <a:srgbClr val="231F20"/>
                </a:solidFill>
                <a:latin typeface="Lucida Sans Unicode"/>
                <a:cs typeface="Lucida Sans Unicode"/>
              </a:rPr>
              <a:t>1</a:t>
            </a:r>
            <a:endParaRPr sz="750" baseline="-11111">
              <a:latin typeface="Lucida Sans Unicode"/>
              <a:cs typeface="Lucida Sans Unicode"/>
            </a:endParaRPr>
          </a:p>
        </p:txBody>
      </p:sp>
      <p:sp>
        <p:nvSpPr>
          <p:cNvPr id="119" name="object 119"/>
          <p:cNvSpPr txBox="1"/>
          <p:nvPr/>
        </p:nvSpPr>
        <p:spPr>
          <a:xfrm>
            <a:off x="909678" y="1595754"/>
            <a:ext cx="126364" cy="15938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805"/>
              </a:lnSpc>
            </a:pPr>
            <a:r>
              <a:rPr sz="750" i="1" spc="-10" dirty="0">
                <a:solidFill>
                  <a:srgbClr val="231F20"/>
                </a:solidFill>
                <a:latin typeface="Palatino Linotype"/>
                <a:cs typeface="Palatino Linotype"/>
              </a:rPr>
              <a:t>X</a:t>
            </a:r>
            <a:r>
              <a:rPr sz="750" baseline="-11111" dirty="0">
                <a:solidFill>
                  <a:srgbClr val="231F20"/>
                </a:solidFill>
                <a:latin typeface="Lucida Sans Unicode"/>
                <a:cs typeface="Lucida Sans Unicode"/>
              </a:rPr>
              <a:t>2</a:t>
            </a:r>
            <a:endParaRPr sz="750" baseline="-11111">
              <a:latin typeface="Lucida Sans Unicode"/>
              <a:cs typeface="Lucida Sans Unicode"/>
            </a:endParaRPr>
          </a:p>
        </p:txBody>
      </p:sp>
      <p:sp>
        <p:nvSpPr>
          <p:cNvPr id="121" name="Footer Placeholder 120">
            <a:extLst>
              <a:ext uri="{FF2B5EF4-FFF2-40B4-BE49-F238E27FC236}">
                <a16:creationId xmlns:a16="http://schemas.microsoft.com/office/drawing/2014/main" id="{C6B6B297-0683-977B-3C62-45DA4CEFCA50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r>
              <a:rPr lang="en-US"/>
              <a:t>Instructor: Dr. Malak Abdullah</a:t>
            </a:r>
            <a:endParaRPr lang="en-US" dirty="0"/>
          </a:p>
        </p:txBody>
      </p:sp>
      <p:sp>
        <p:nvSpPr>
          <p:cNvPr id="122" name="Slide Number Placeholder 121">
            <a:extLst>
              <a:ext uri="{FF2B5EF4-FFF2-40B4-BE49-F238E27FC236}">
                <a16:creationId xmlns:a16="http://schemas.microsoft.com/office/drawing/2014/main" id="{2A85EF6A-4EFE-DBE6-07F4-5ED1B9A13F8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670"/>
              </a:lnSpc>
            </a:pPr>
            <a:fld id="{81D60167-4931-47E6-BA6A-407CBD079E47}" type="slidenum">
              <a:rPr lang="en-JO" smtClean="0"/>
              <a:t>51</a:t>
            </a:fld>
            <a:r>
              <a:rPr lang="en-JO" spc="-240"/>
              <a:t> </a:t>
            </a:r>
            <a:r>
              <a:rPr lang="en-JO"/>
              <a:t>/</a:t>
            </a:r>
            <a:r>
              <a:rPr lang="en-JO" spc="-245"/>
              <a:t> </a:t>
            </a:r>
            <a:r>
              <a:rPr lang="en-JO"/>
              <a:t>29</a:t>
            </a:r>
            <a:endParaRPr lang="en-JO" dirty="0"/>
          </a:p>
        </p:txBody>
      </p:sp>
    </p:spTree>
  </p:cSld>
  <p:clrMapOvr>
    <a:masterClrMapping/>
  </p:clrMapOvr>
  <p:transition>
    <p:cut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04425" y="786409"/>
            <a:ext cx="1834514" cy="1899920"/>
            <a:chOff x="404425" y="786409"/>
            <a:chExt cx="1834514" cy="1899920"/>
          </a:xfrm>
        </p:grpSpPr>
        <p:sp>
          <p:nvSpPr>
            <p:cNvPr id="3" name="object 3"/>
            <p:cNvSpPr/>
            <p:nvPr/>
          </p:nvSpPr>
          <p:spPr>
            <a:xfrm>
              <a:off x="406330" y="788314"/>
              <a:ext cx="1830705" cy="1896110"/>
            </a:xfrm>
            <a:custGeom>
              <a:avLst/>
              <a:gdLst/>
              <a:ahLst/>
              <a:cxnLst/>
              <a:rect l="l" t="t" r="r" b="b"/>
              <a:pathLst>
                <a:path w="1830705" h="1896110">
                  <a:moveTo>
                    <a:pt x="0" y="1895611"/>
                  </a:moveTo>
                  <a:lnTo>
                    <a:pt x="1830254" y="1895611"/>
                  </a:lnTo>
                  <a:lnTo>
                    <a:pt x="1830254" y="0"/>
                  </a:lnTo>
                  <a:lnTo>
                    <a:pt x="0" y="0"/>
                  </a:lnTo>
                  <a:lnTo>
                    <a:pt x="0" y="1895611"/>
                  </a:lnTo>
                </a:path>
              </a:pathLst>
            </a:custGeom>
            <a:ln w="340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471652" y="2575445"/>
              <a:ext cx="1699895" cy="41275"/>
            </a:xfrm>
            <a:custGeom>
              <a:avLst/>
              <a:gdLst/>
              <a:ahLst/>
              <a:cxnLst/>
              <a:rect l="l" t="t" r="r" b="b"/>
              <a:pathLst>
                <a:path w="1699895" h="41275">
                  <a:moveTo>
                    <a:pt x="4902" y="35826"/>
                  </a:moveTo>
                  <a:lnTo>
                    <a:pt x="0" y="35826"/>
                  </a:lnTo>
                  <a:lnTo>
                    <a:pt x="0" y="40728"/>
                  </a:lnTo>
                  <a:lnTo>
                    <a:pt x="4902" y="40728"/>
                  </a:lnTo>
                  <a:lnTo>
                    <a:pt x="4902" y="35826"/>
                  </a:lnTo>
                  <a:close/>
                </a:path>
                <a:path w="1699895" h="41275">
                  <a:moveTo>
                    <a:pt x="4902" y="0"/>
                  </a:moveTo>
                  <a:lnTo>
                    <a:pt x="0" y="0"/>
                  </a:lnTo>
                  <a:lnTo>
                    <a:pt x="0" y="4889"/>
                  </a:lnTo>
                  <a:lnTo>
                    <a:pt x="4902" y="4889"/>
                  </a:lnTo>
                  <a:lnTo>
                    <a:pt x="4902" y="0"/>
                  </a:lnTo>
                  <a:close/>
                </a:path>
                <a:path w="1699895" h="41275">
                  <a:moveTo>
                    <a:pt x="39497" y="35826"/>
                  </a:moveTo>
                  <a:lnTo>
                    <a:pt x="34594" y="35826"/>
                  </a:lnTo>
                  <a:lnTo>
                    <a:pt x="34594" y="40728"/>
                  </a:lnTo>
                  <a:lnTo>
                    <a:pt x="39497" y="40728"/>
                  </a:lnTo>
                  <a:lnTo>
                    <a:pt x="39497" y="35826"/>
                  </a:lnTo>
                  <a:close/>
                </a:path>
                <a:path w="1699895" h="41275">
                  <a:moveTo>
                    <a:pt x="39497" y="0"/>
                  </a:moveTo>
                  <a:lnTo>
                    <a:pt x="34594" y="0"/>
                  </a:lnTo>
                  <a:lnTo>
                    <a:pt x="34594" y="4889"/>
                  </a:lnTo>
                  <a:lnTo>
                    <a:pt x="39497" y="4889"/>
                  </a:lnTo>
                  <a:lnTo>
                    <a:pt x="39497" y="0"/>
                  </a:lnTo>
                  <a:close/>
                </a:path>
                <a:path w="1699895" h="41275">
                  <a:moveTo>
                    <a:pt x="74079" y="35826"/>
                  </a:moveTo>
                  <a:lnTo>
                    <a:pt x="69176" y="35826"/>
                  </a:lnTo>
                  <a:lnTo>
                    <a:pt x="69176" y="40728"/>
                  </a:lnTo>
                  <a:lnTo>
                    <a:pt x="74079" y="40728"/>
                  </a:lnTo>
                  <a:lnTo>
                    <a:pt x="74079" y="35826"/>
                  </a:lnTo>
                  <a:close/>
                </a:path>
                <a:path w="1699895" h="41275">
                  <a:moveTo>
                    <a:pt x="74079" y="0"/>
                  </a:moveTo>
                  <a:lnTo>
                    <a:pt x="69176" y="0"/>
                  </a:lnTo>
                  <a:lnTo>
                    <a:pt x="69176" y="4889"/>
                  </a:lnTo>
                  <a:lnTo>
                    <a:pt x="74079" y="4889"/>
                  </a:lnTo>
                  <a:lnTo>
                    <a:pt x="74079" y="0"/>
                  </a:lnTo>
                  <a:close/>
                </a:path>
                <a:path w="1699895" h="41275">
                  <a:moveTo>
                    <a:pt x="108673" y="35826"/>
                  </a:moveTo>
                  <a:lnTo>
                    <a:pt x="103771" y="35826"/>
                  </a:lnTo>
                  <a:lnTo>
                    <a:pt x="103771" y="40728"/>
                  </a:lnTo>
                  <a:lnTo>
                    <a:pt x="108673" y="40728"/>
                  </a:lnTo>
                  <a:lnTo>
                    <a:pt x="108673" y="35826"/>
                  </a:lnTo>
                  <a:close/>
                </a:path>
                <a:path w="1699895" h="41275">
                  <a:moveTo>
                    <a:pt x="108673" y="0"/>
                  </a:moveTo>
                  <a:lnTo>
                    <a:pt x="103771" y="0"/>
                  </a:lnTo>
                  <a:lnTo>
                    <a:pt x="103771" y="4889"/>
                  </a:lnTo>
                  <a:lnTo>
                    <a:pt x="108673" y="4889"/>
                  </a:lnTo>
                  <a:lnTo>
                    <a:pt x="108673" y="0"/>
                  </a:lnTo>
                  <a:close/>
                </a:path>
                <a:path w="1699895" h="41275">
                  <a:moveTo>
                    <a:pt x="143256" y="35826"/>
                  </a:moveTo>
                  <a:lnTo>
                    <a:pt x="138353" y="35826"/>
                  </a:lnTo>
                  <a:lnTo>
                    <a:pt x="138353" y="40728"/>
                  </a:lnTo>
                  <a:lnTo>
                    <a:pt x="143256" y="40728"/>
                  </a:lnTo>
                  <a:lnTo>
                    <a:pt x="143256" y="35826"/>
                  </a:lnTo>
                  <a:close/>
                </a:path>
                <a:path w="1699895" h="41275">
                  <a:moveTo>
                    <a:pt x="143256" y="0"/>
                  </a:moveTo>
                  <a:lnTo>
                    <a:pt x="138353" y="0"/>
                  </a:lnTo>
                  <a:lnTo>
                    <a:pt x="138353" y="4889"/>
                  </a:lnTo>
                  <a:lnTo>
                    <a:pt x="143256" y="4889"/>
                  </a:lnTo>
                  <a:lnTo>
                    <a:pt x="143256" y="0"/>
                  </a:lnTo>
                  <a:close/>
                </a:path>
                <a:path w="1699895" h="41275">
                  <a:moveTo>
                    <a:pt x="177850" y="35826"/>
                  </a:moveTo>
                  <a:lnTo>
                    <a:pt x="172948" y="35826"/>
                  </a:lnTo>
                  <a:lnTo>
                    <a:pt x="172948" y="40728"/>
                  </a:lnTo>
                  <a:lnTo>
                    <a:pt x="177850" y="40728"/>
                  </a:lnTo>
                  <a:lnTo>
                    <a:pt x="177850" y="35826"/>
                  </a:lnTo>
                  <a:close/>
                </a:path>
                <a:path w="1699895" h="41275">
                  <a:moveTo>
                    <a:pt x="177850" y="0"/>
                  </a:moveTo>
                  <a:lnTo>
                    <a:pt x="172948" y="0"/>
                  </a:lnTo>
                  <a:lnTo>
                    <a:pt x="172948" y="4889"/>
                  </a:lnTo>
                  <a:lnTo>
                    <a:pt x="177850" y="4889"/>
                  </a:lnTo>
                  <a:lnTo>
                    <a:pt x="177850" y="0"/>
                  </a:lnTo>
                  <a:close/>
                </a:path>
                <a:path w="1699895" h="41275">
                  <a:moveTo>
                    <a:pt x="212432" y="35826"/>
                  </a:moveTo>
                  <a:lnTo>
                    <a:pt x="207530" y="35826"/>
                  </a:lnTo>
                  <a:lnTo>
                    <a:pt x="207530" y="40728"/>
                  </a:lnTo>
                  <a:lnTo>
                    <a:pt x="212432" y="40728"/>
                  </a:lnTo>
                  <a:lnTo>
                    <a:pt x="212432" y="35826"/>
                  </a:lnTo>
                  <a:close/>
                </a:path>
                <a:path w="1699895" h="41275">
                  <a:moveTo>
                    <a:pt x="212432" y="0"/>
                  </a:moveTo>
                  <a:lnTo>
                    <a:pt x="207530" y="0"/>
                  </a:lnTo>
                  <a:lnTo>
                    <a:pt x="207530" y="4889"/>
                  </a:lnTo>
                  <a:lnTo>
                    <a:pt x="212432" y="4889"/>
                  </a:lnTo>
                  <a:lnTo>
                    <a:pt x="212432" y="0"/>
                  </a:lnTo>
                  <a:close/>
                </a:path>
                <a:path w="1699895" h="41275">
                  <a:moveTo>
                    <a:pt x="247027" y="35826"/>
                  </a:moveTo>
                  <a:lnTo>
                    <a:pt x="242125" y="35826"/>
                  </a:lnTo>
                  <a:lnTo>
                    <a:pt x="242125" y="40728"/>
                  </a:lnTo>
                  <a:lnTo>
                    <a:pt x="247027" y="40728"/>
                  </a:lnTo>
                  <a:lnTo>
                    <a:pt x="247027" y="35826"/>
                  </a:lnTo>
                  <a:close/>
                </a:path>
                <a:path w="1699895" h="41275">
                  <a:moveTo>
                    <a:pt x="247027" y="0"/>
                  </a:moveTo>
                  <a:lnTo>
                    <a:pt x="242125" y="0"/>
                  </a:lnTo>
                  <a:lnTo>
                    <a:pt x="242125" y="4889"/>
                  </a:lnTo>
                  <a:lnTo>
                    <a:pt x="247027" y="4889"/>
                  </a:lnTo>
                  <a:lnTo>
                    <a:pt x="247027" y="0"/>
                  </a:lnTo>
                  <a:close/>
                </a:path>
                <a:path w="1699895" h="41275">
                  <a:moveTo>
                    <a:pt x="281622" y="35826"/>
                  </a:moveTo>
                  <a:lnTo>
                    <a:pt x="276707" y="35826"/>
                  </a:lnTo>
                  <a:lnTo>
                    <a:pt x="276707" y="40728"/>
                  </a:lnTo>
                  <a:lnTo>
                    <a:pt x="281622" y="40728"/>
                  </a:lnTo>
                  <a:lnTo>
                    <a:pt x="281622" y="35826"/>
                  </a:lnTo>
                  <a:close/>
                </a:path>
                <a:path w="1699895" h="41275">
                  <a:moveTo>
                    <a:pt x="281622" y="0"/>
                  </a:moveTo>
                  <a:lnTo>
                    <a:pt x="276707" y="0"/>
                  </a:lnTo>
                  <a:lnTo>
                    <a:pt x="276707" y="4889"/>
                  </a:lnTo>
                  <a:lnTo>
                    <a:pt x="281622" y="4889"/>
                  </a:lnTo>
                  <a:lnTo>
                    <a:pt x="281622" y="0"/>
                  </a:lnTo>
                  <a:close/>
                </a:path>
                <a:path w="1699895" h="41275">
                  <a:moveTo>
                    <a:pt x="316153" y="35826"/>
                  </a:moveTo>
                  <a:lnTo>
                    <a:pt x="311264" y="35826"/>
                  </a:lnTo>
                  <a:lnTo>
                    <a:pt x="311264" y="40728"/>
                  </a:lnTo>
                  <a:lnTo>
                    <a:pt x="316153" y="40728"/>
                  </a:lnTo>
                  <a:lnTo>
                    <a:pt x="316153" y="35826"/>
                  </a:lnTo>
                  <a:close/>
                </a:path>
                <a:path w="1699895" h="41275">
                  <a:moveTo>
                    <a:pt x="316153" y="0"/>
                  </a:moveTo>
                  <a:lnTo>
                    <a:pt x="311264" y="0"/>
                  </a:lnTo>
                  <a:lnTo>
                    <a:pt x="311264" y="4889"/>
                  </a:lnTo>
                  <a:lnTo>
                    <a:pt x="316153" y="4889"/>
                  </a:lnTo>
                  <a:lnTo>
                    <a:pt x="316153" y="0"/>
                  </a:lnTo>
                  <a:close/>
                </a:path>
                <a:path w="1699895" h="41275">
                  <a:moveTo>
                    <a:pt x="350748" y="35826"/>
                  </a:moveTo>
                  <a:lnTo>
                    <a:pt x="345846" y="35826"/>
                  </a:lnTo>
                  <a:lnTo>
                    <a:pt x="345846" y="40728"/>
                  </a:lnTo>
                  <a:lnTo>
                    <a:pt x="350748" y="40728"/>
                  </a:lnTo>
                  <a:lnTo>
                    <a:pt x="350748" y="35826"/>
                  </a:lnTo>
                  <a:close/>
                </a:path>
                <a:path w="1699895" h="41275">
                  <a:moveTo>
                    <a:pt x="350748" y="0"/>
                  </a:moveTo>
                  <a:lnTo>
                    <a:pt x="345846" y="0"/>
                  </a:lnTo>
                  <a:lnTo>
                    <a:pt x="345846" y="4889"/>
                  </a:lnTo>
                  <a:lnTo>
                    <a:pt x="350748" y="4889"/>
                  </a:lnTo>
                  <a:lnTo>
                    <a:pt x="350748" y="0"/>
                  </a:lnTo>
                  <a:close/>
                </a:path>
                <a:path w="1699895" h="41275">
                  <a:moveTo>
                    <a:pt x="385343" y="35826"/>
                  </a:moveTo>
                  <a:lnTo>
                    <a:pt x="380441" y="35826"/>
                  </a:lnTo>
                  <a:lnTo>
                    <a:pt x="380441" y="40728"/>
                  </a:lnTo>
                  <a:lnTo>
                    <a:pt x="385343" y="40728"/>
                  </a:lnTo>
                  <a:lnTo>
                    <a:pt x="385343" y="35826"/>
                  </a:lnTo>
                  <a:close/>
                </a:path>
                <a:path w="1699895" h="41275">
                  <a:moveTo>
                    <a:pt x="385343" y="0"/>
                  </a:moveTo>
                  <a:lnTo>
                    <a:pt x="380441" y="0"/>
                  </a:lnTo>
                  <a:lnTo>
                    <a:pt x="380441" y="4889"/>
                  </a:lnTo>
                  <a:lnTo>
                    <a:pt x="385343" y="4889"/>
                  </a:lnTo>
                  <a:lnTo>
                    <a:pt x="385343" y="0"/>
                  </a:lnTo>
                  <a:close/>
                </a:path>
                <a:path w="1699895" h="41275">
                  <a:moveTo>
                    <a:pt x="419938" y="35826"/>
                  </a:moveTo>
                  <a:lnTo>
                    <a:pt x="415023" y="35826"/>
                  </a:lnTo>
                  <a:lnTo>
                    <a:pt x="415023" y="40728"/>
                  </a:lnTo>
                  <a:lnTo>
                    <a:pt x="419938" y="40728"/>
                  </a:lnTo>
                  <a:lnTo>
                    <a:pt x="419938" y="35826"/>
                  </a:lnTo>
                  <a:close/>
                </a:path>
                <a:path w="1699895" h="41275">
                  <a:moveTo>
                    <a:pt x="419938" y="0"/>
                  </a:moveTo>
                  <a:lnTo>
                    <a:pt x="415023" y="0"/>
                  </a:lnTo>
                  <a:lnTo>
                    <a:pt x="415023" y="4889"/>
                  </a:lnTo>
                  <a:lnTo>
                    <a:pt x="419938" y="4889"/>
                  </a:lnTo>
                  <a:lnTo>
                    <a:pt x="419938" y="0"/>
                  </a:lnTo>
                  <a:close/>
                </a:path>
                <a:path w="1699895" h="41275">
                  <a:moveTo>
                    <a:pt x="454520" y="35826"/>
                  </a:moveTo>
                  <a:lnTo>
                    <a:pt x="449618" y="35826"/>
                  </a:lnTo>
                  <a:lnTo>
                    <a:pt x="449618" y="40728"/>
                  </a:lnTo>
                  <a:lnTo>
                    <a:pt x="454520" y="40728"/>
                  </a:lnTo>
                  <a:lnTo>
                    <a:pt x="454520" y="35826"/>
                  </a:lnTo>
                  <a:close/>
                </a:path>
                <a:path w="1699895" h="41275">
                  <a:moveTo>
                    <a:pt x="454520" y="0"/>
                  </a:moveTo>
                  <a:lnTo>
                    <a:pt x="449618" y="0"/>
                  </a:lnTo>
                  <a:lnTo>
                    <a:pt x="449618" y="4889"/>
                  </a:lnTo>
                  <a:lnTo>
                    <a:pt x="454520" y="4889"/>
                  </a:lnTo>
                  <a:lnTo>
                    <a:pt x="454520" y="0"/>
                  </a:lnTo>
                  <a:close/>
                </a:path>
                <a:path w="1699895" h="41275">
                  <a:moveTo>
                    <a:pt x="489102" y="35826"/>
                  </a:moveTo>
                  <a:lnTo>
                    <a:pt x="484200" y="35826"/>
                  </a:lnTo>
                  <a:lnTo>
                    <a:pt x="484200" y="40728"/>
                  </a:lnTo>
                  <a:lnTo>
                    <a:pt x="489102" y="40728"/>
                  </a:lnTo>
                  <a:lnTo>
                    <a:pt x="489102" y="35826"/>
                  </a:lnTo>
                  <a:close/>
                </a:path>
                <a:path w="1699895" h="41275">
                  <a:moveTo>
                    <a:pt x="489102" y="0"/>
                  </a:moveTo>
                  <a:lnTo>
                    <a:pt x="484200" y="0"/>
                  </a:lnTo>
                  <a:lnTo>
                    <a:pt x="484200" y="4889"/>
                  </a:lnTo>
                  <a:lnTo>
                    <a:pt x="489102" y="4889"/>
                  </a:lnTo>
                  <a:lnTo>
                    <a:pt x="489102" y="0"/>
                  </a:lnTo>
                  <a:close/>
                </a:path>
                <a:path w="1699895" h="41275">
                  <a:moveTo>
                    <a:pt x="523709" y="35826"/>
                  </a:moveTo>
                  <a:lnTo>
                    <a:pt x="518807" y="35826"/>
                  </a:lnTo>
                  <a:lnTo>
                    <a:pt x="518807" y="40728"/>
                  </a:lnTo>
                  <a:lnTo>
                    <a:pt x="523709" y="40728"/>
                  </a:lnTo>
                  <a:lnTo>
                    <a:pt x="523709" y="35826"/>
                  </a:lnTo>
                  <a:close/>
                </a:path>
                <a:path w="1699895" h="41275">
                  <a:moveTo>
                    <a:pt x="523709" y="0"/>
                  </a:moveTo>
                  <a:lnTo>
                    <a:pt x="518807" y="0"/>
                  </a:lnTo>
                  <a:lnTo>
                    <a:pt x="518807" y="4889"/>
                  </a:lnTo>
                  <a:lnTo>
                    <a:pt x="523709" y="4889"/>
                  </a:lnTo>
                  <a:lnTo>
                    <a:pt x="523709" y="0"/>
                  </a:lnTo>
                  <a:close/>
                </a:path>
                <a:path w="1699895" h="41275">
                  <a:moveTo>
                    <a:pt x="558292" y="35826"/>
                  </a:moveTo>
                  <a:lnTo>
                    <a:pt x="553377" y="35826"/>
                  </a:lnTo>
                  <a:lnTo>
                    <a:pt x="553377" y="40728"/>
                  </a:lnTo>
                  <a:lnTo>
                    <a:pt x="558292" y="40728"/>
                  </a:lnTo>
                  <a:lnTo>
                    <a:pt x="558292" y="35826"/>
                  </a:lnTo>
                  <a:close/>
                </a:path>
                <a:path w="1699895" h="41275">
                  <a:moveTo>
                    <a:pt x="558292" y="0"/>
                  </a:moveTo>
                  <a:lnTo>
                    <a:pt x="553377" y="0"/>
                  </a:lnTo>
                  <a:lnTo>
                    <a:pt x="553377" y="4889"/>
                  </a:lnTo>
                  <a:lnTo>
                    <a:pt x="558292" y="4889"/>
                  </a:lnTo>
                  <a:lnTo>
                    <a:pt x="558292" y="0"/>
                  </a:lnTo>
                  <a:close/>
                </a:path>
                <a:path w="1699895" h="41275">
                  <a:moveTo>
                    <a:pt x="592874" y="35826"/>
                  </a:moveTo>
                  <a:lnTo>
                    <a:pt x="587971" y="35826"/>
                  </a:lnTo>
                  <a:lnTo>
                    <a:pt x="587971" y="40728"/>
                  </a:lnTo>
                  <a:lnTo>
                    <a:pt x="592874" y="40728"/>
                  </a:lnTo>
                  <a:lnTo>
                    <a:pt x="592874" y="35826"/>
                  </a:lnTo>
                  <a:close/>
                </a:path>
                <a:path w="1699895" h="41275">
                  <a:moveTo>
                    <a:pt x="592874" y="0"/>
                  </a:moveTo>
                  <a:lnTo>
                    <a:pt x="587971" y="0"/>
                  </a:lnTo>
                  <a:lnTo>
                    <a:pt x="587971" y="4889"/>
                  </a:lnTo>
                  <a:lnTo>
                    <a:pt x="592874" y="4889"/>
                  </a:lnTo>
                  <a:lnTo>
                    <a:pt x="592874" y="0"/>
                  </a:lnTo>
                  <a:close/>
                </a:path>
                <a:path w="1699895" h="41275">
                  <a:moveTo>
                    <a:pt x="627468" y="35826"/>
                  </a:moveTo>
                  <a:lnTo>
                    <a:pt x="622566" y="35826"/>
                  </a:lnTo>
                  <a:lnTo>
                    <a:pt x="622566" y="40728"/>
                  </a:lnTo>
                  <a:lnTo>
                    <a:pt x="627468" y="40728"/>
                  </a:lnTo>
                  <a:lnTo>
                    <a:pt x="627468" y="35826"/>
                  </a:lnTo>
                  <a:close/>
                </a:path>
                <a:path w="1699895" h="41275">
                  <a:moveTo>
                    <a:pt x="627468" y="0"/>
                  </a:moveTo>
                  <a:lnTo>
                    <a:pt x="622566" y="0"/>
                  </a:lnTo>
                  <a:lnTo>
                    <a:pt x="622566" y="4889"/>
                  </a:lnTo>
                  <a:lnTo>
                    <a:pt x="627468" y="4889"/>
                  </a:lnTo>
                  <a:lnTo>
                    <a:pt x="627468" y="0"/>
                  </a:lnTo>
                  <a:close/>
                </a:path>
                <a:path w="1699895" h="41275">
                  <a:moveTo>
                    <a:pt x="662063" y="35826"/>
                  </a:moveTo>
                  <a:lnTo>
                    <a:pt x="657161" y="35826"/>
                  </a:lnTo>
                  <a:lnTo>
                    <a:pt x="657161" y="40728"/>
                  </a:lnTo>
                  <a:lnTo>
                    <a:pt x="662063" y="40728"/>
                  </a:lnTo>
                  <a:lnTo>
                    <a:pt x="662063" y="35826"/>
                  </a:lnTo>
                  <a:close/>
                </a:path>
                <a:path w="1699895" h="41275">
                  <a:moveTo>
                    <a:pt x="662063" y="0"/>
                  </a:moveTo>
                  <a:lnTo>
                    <a:pt x="657161" y="0"/>
                  </a:lnTo>
                  <a:lnTo>
                    <a:pt x="657161" y="4889"/>
                  </a:lnTo>
                  <a:lnTo>
                    <a:pt x="662063" y="4889"/>
                  </a:lnTo>
                  <a:lnTo>
                    <a:pt x="662063" y="0"/>
                  </a:lnTo>
                  <a:close/>
                </a:path>
                <a:path w="1699895" h="41275">
                  <a:moveTo>
                    <a:pt x="696607" y="35826"/>
                  </a:moveTo>
                  <a:lnTo>
                    <a:pt x="691692" y="35826"/>
                  </a:lnTo>
                  <a:lnTo>
                    <a:pt x="691692" y="40728"/>
                  </a:lnTo>
                  <a:lnTo>
                    <a:pt x="696607" y="40728"/>
                  </a:lnTo>
                  <a:lnTo>
                    <a:pt x="696607" y="35826"/>
                  </a:lnTo>
                  <a:close/>
                </a:path>
                <a:path w="1699895" h="41275">
                  <a:moveTo>
                    <a:pt x="696607" y="0"/>
                  </a:moveTo>
                  <a:lnTo>
                    <a:pt x="691692" y="0"/>
                  </a:lnTo>
                  <a:lnTo>
                    <a:pt x="691692" y="4889"/>
                  </a:lnTo>
                  <a:lnTo>
                    <a:pt x="696607" y="4889"/>
                  </a:lnTo>
                  <a:lnTo>
                    <a:pt x="696607" y="0"/>
                  </a:lnTo>
                  <a:close/>
                </a:path>
                <a:path w="1699895" h="41275">
                  <a:moveTo>
                    <a:pt x="731189" y="35826"/>
                  </a:moveTo>
                  <a:lnTo>
                    <a:pt x="726287" y="35826"/>
                  </a:lnTo>
                  <a:lnTo>
                    <a:pt x="726287" y="40728"/>
                  </a:lnTo>
                  <a:lnTo>
                    <a:pt x="731189" y="40728"/>
                  </a:lnTo>
                  <a:lnTo>
                    <a:pt x="731189" y="35826"/>
                  </a:lnTo>
                  <a:close/>
                </a:path>
                <a:path w="1699895" h="41275">
                  <a:moveTo>
                    <a:pt x="765771" y="35826"/>
                  </a:moveTo>
                  <a:lnTo>
                    <a:pt x="760869" y="35826"/>
                  </a:lnTo>
                  <a:lnTo>
                    <a:pt x="760869" y="40728"/>
                  </a:lnTo>
                  <a:lnTo>
                    <a:pt x="765771" y="40728"/>
                  </a:lnTo>
                  <a:lnTo>
                    <a:pt x="765771" y="35826"/>
                  </a:lnTo>
                  <a:close/>
                </a:path>
                <a:path w="1699895" h="41275">
                  <a:moveTo>
                    <a:pt x="800366" y="35826"/>
                  </a:moveTo>
                  <a:lnTo>
                    <a:pt x="795464" y="35826"/>
                  </a:lnTo>
                  <a:lnTo>
                    <a:pt x="795464" y="40728"/>
                  </a:lnTo>
                  <a:lnTo>
                    <a:pt x="800366" y="40728"/>
                  </a:lnTo>
                  <a:lnTo>
                    <a:pt x="800366" y="35826"/>
                  </a:lnTo>
                  <a:close/>
                </a:path>
                <a:path w="1699895" h="41275">
                  <a:moveTo>
                    <a:pt x="834961" y="35826"/>
                  </a:moveTo>
                  <a:lnTo>
                    <a:pt x="830072" y="35826"/>
                  </a:lnTo>
                  <a:lnTo>
                    <a:pt x="830072" y="40728"/>
                  </a:lnTo>
                  <a:lnTo>
                    <a:pt x="834961" y="40728"/>
                  </a:lnTo>
                  <a:lnTo>
                    <a:pt x="834961" y="35826"/>
                  </a:lnTo>
                  <a:close/>
                </a:path>
                <a:path w="1699895" h="41275">
                  <a:moveTo>
                    <a:pt x="869543" y="35826"/>
                  </a:moveTo>
                  <a:lnTo>
                    <a:pt x="864641" y="35826"/>
                  </a:lnTo>
                  <a:lnTo>
                    <a:pt x="864641" y="40728"/>
                  </a:lnTo>
                  <a:lnTo>
                    <a:pt x="869543" y="40728"/>
                  </a:lnTo>
                  <a:lnTo>
                    <a:pt x="869543" y="35826"/>
                  </a:lnTo>
                  <a:close/>
                </a:path>
                <a:path w="1699895" h="41275">
                  <a:moveTo>
                    <a:pt x="904138" y="35826"/>
                  </a:moveTo>
                  <a:lnTo>
                    <a:pt x="899236" y="35826"/>
                  </a:lnTo>
                  <a:lnTo>
                    <a:pt x="899236" y="40728"/>
                  </a:lnTo>
                  <a:lnTo>
                    <a:pt x="904138" y="40728"/>
                  </a:lnTo>
                  <a:lnTo>
                    <a:pt x="904138" y="35826"/>
                  </a:lnTo>
                  <a:close/>
                </a:path>
                <a:path w="1699895" h="41275">
                  <a:moveTo>
                    <a:pt x="938733" y="35826"/>
                  </a:moveTo>
                  <a:lnTo>
                    <a:pt x="933831" y="35826"/>
                  </a:lnTo>
                  <a:lnTo>
                    <a:pt x="933831" y="40728"/>
                  </a:lnTo>
                  <a:lnTo>
                    <a:pt x="938733" y="40728"/>
                  </a:lnTo>
                  <a:lnTo>
                    <a:pt x="938733" y="35826"/>
                  </a:lnTo>
                  <a:close/>
                </a:path>
                <a:path w="1699895" h="41275">
                  <a:moveTo>
                    <a:pt x="973328" y="35826"/>
                  </a:moveTo>
                  <a:lnTo>
                    <a:pt x="968425" y="35826"/>
                  </a:lnTo>
                  <a:lnTo>
                    <a:pt x="968425" y="40728"/>
                  </a:lnTo>
                  <a:lnTo>
                    <a:pt x="973328" y="40728"/>
                  </a:lnTo>
                  <a:lnTo>
                    <a:pt x="973328" y="35826"/>
                  </a:lnTo>
                  <a:close/>
                </a:path>
                <a:path w="1699895" h="41275">
                  <a:moveTo>
                    <a:pt x="1007910" y="35826"/>
                  </a:moveTo>
                  <a:lnTo>
                    <a:pt x="1003007" y="35826"/>
                  </a:lnTo>
                  <a:lnTo>
                    <a:pt x="1003007" y="40728"/>
                  </a:lnTo>
                  <a:lnTo>
                    <a:pt x="1007910" y="40728"/>
                  </a:lnTo>
                  <a:lnTo>
                    <a:pt x="1007910" y="35826"/>
                  </a:lnTo>
                  <a:close/>
                </a:path>
                <a:path w="1699895" h="41275">
                  <a:moveTo>
                    <a:pt x="1042454" y="35826"/>
                  </a:moveTo>
                  <a:lnTo>
                    <a:pt x="1037551" y="35826"/>
                  </a:lnTo>
                  <a:lnTo>
                    <a:pt x="1037551" y="40728"/>
                  </a:lnTo>
                  <a:lnTo>
                    <a:pt x="1042454" y="40728"/>
                  </a:lnTo>
                  <a:lnTo>
                    <a:pt x="1042454" y="35826"/>
                  </a:lnTo>
                  <a:close/>
                </a:path>
                <a:path w="1699895" h="41275">
                  <a:moveTo>
                    <a:pt x="1077036" y="35826"/>
                  </a:moveTo>
                  <a:lnTo>
                    <a:pt x="1072134" y="35826"/>
                  </a:lnTo>
                  <a:lnTo>
                    <a:pt x="1072134" y="40728"/>
                  </a:lnTo>
                  <a:lnTo>
                    <a:pt x="1077036" y="40728"/>
                  </a:lnTo>
                  <a:lnTo>
                    <a:pt x="1077036" y="35826"/>
                  </a:lnTo>
                  <a:close/>
                </a:path>
                <a:path w="1699895" h="41275">
                  <a:moveTo>
                    <a:pt x="1111631" y="35826"/>
                  </a:moveTo>
                  <a:lnTo>
                    <a:pt x="1106741" y="35826"/>
                  </a:lnTo>
                  <a:lnTo>
                    <a:pt x="1106741" y="40728"/>
                  </a:lnTo>
                  <a:lnTo>
                    <a:pt x="1111631" y="40728"/>
                  </a:lnTo>
                  <a:lnTo>
                    <a:pt x="1111631" y="35826"/>
                  </a:lnTo>
                  <a:close/>
                </a:path>
                <a:path w="1699895" h="41275">
                  <a:moveTo>
                    <a:pt x="1146225" y="35826"/>
                  </a:moveTo>
                  <a:lnTo>
                    <a:pt x="1141323" y="35826"/>
                  </a:lnTo>
                  <a:lnTo>
                    <a:pt x="1141323" y="40728"/>
                  </a:lnTo>
                  <a:lnTo>
                    <a:pt x="1146225" y="40728"/>
                  </a:lnTo>
                  <a:lnTo>
                    <a:pt x="1146225" y="35826"/>
                  </a:lnTo>
                  <a:close/>
                </a:path>
                <a:path w="1699895" h="41275">
                  <a:moveTo>
                    <a:pt x="1180807" y="35826"/>
                  </a:moveTo>
                  <a:lnTo>
                    <a:pt x="1175905" y="35826"/>
                  </a:lnTo>
                  <a:lnTo>
                    <a:pt x="1175905" y="40728"/>
                  </a:lnTo>
                  <a:lnTo>
                    <a:pt x="1180807" y="40728"/>
                  </a:lnTo>
                  <a:lnTo>
                    <a:pt x="1180807" y="35826"/>
                  </a:lnTo>
                  <a:close/>
                </a:path>
                <a:path w="1699895" h="41275">
                  <a:moveTo>
                    <a:pt x="1215390" y="35826"/>
                  </a:moveTo>
                  <a:lnTo>
                    <a:pt x="1210487" y="35826"/>
                  </a:lnTo>
                  <a:lnTo>
                    <a:pt x="1210487" y="40728"/>
                  </a:lnTo>
                  <a:lnTo>
                    <a:pt x="1215390" y="40728"/>
                  </a:lnTo>
                  <a:lnTo>
                    <a:pt x="1215390" y="35826"/>
                  </a:lnTo>
                  <a:close/>
                </a:path>
                <a:path w="1699895" h="41275">
                  <a:moveTo>
                    <a:pt x="1249997" y="35826"/>
                  </a:moveTo>
                  <a:lnTo>
                    <a:pt x="1245095" y="35826"/>
                  </a:lnTo>
                  <a:lnTo>
                    <a:pt x="1245095" y="40728"/>
                  </a:lnTo>
                  <a:lnTo>
                    <a:pt x="1249997" y="40728"/>
                  </a:lnTo>
                  <a:lnTo>
                    <a:pt x="1249997" y="35826"/>
                  </a:lnTo>
                  <a:close/>
                </a:path>
                <a:path w="1699895" h="41275">
                  <a:moveTo>
                    <a:pt x="1284579" y="35826"/>
                  </a:moveTo>
                  <a:lnTo>
                    <a:pt x="1279677" y="35826"/>
                  </a:lnTo>
                  <a:lnTo>
                    <a:pt x="1279677" y="40728"/>
                  </a:lnTo>
                  <a:lnTo>
                    <a:pt x="1284579" y="40728"/>
                  </a:lnTo>
                  <a:lnTo>
                    <a:pt x="1284579" y="35826"/>
                  </a:lnTo>
                  <a:close/>
                </a:path>
                <a:path w="1699895" h="41275">
                  <a:moveTo>
                    <a:pt x="1319174" y="35826"/>
                  </a:moveTo>
                  <a:lnTo>
                    <a:pt x="1314272" y="35826"/>
                  </a:lnTo>
                  <a:lnTo>
                    <a:pt x="1314272" y="40728"/>
                  </a:lnTo>
                  <a:lnTo>
                    <a:pt x="1319174" y="40728"/>
                  </a:lnTo>
                  <a:lnTo>
                    <a:pt x="1319174" y="35826"/>
                  </a:lnTo>
                  <a:close/>
                </a:path>
                <a:path w="1699895" h="41275">
                  <a:moveTo>
                    <a:pt x="1353756" y="35826"/>
                  </a:moveTo>
                  <a:lnTo>
                    <a:pt x="1348854" y="35826"/>
                  </a:lnTo>
                  <a:lnTo>
                    <a:pt x="1348854" y="40728"/>
                  </a:lnTo>
                  <a:lnTo>
                    <a:pt x="1353756" y="40728"/>
                  </a:lnTo>
                  <a:lnTo>
                    <a:pt x="1353756" y="35826"/>
                  </a:lnTo>
                  <a:close/>
                </a:path>
                <a:path w="1699895" h="41275">
                  <a:moveTo>
                    <a:pt x="1388351" y="35826"/>
                  </a:moveTo>
                  <a:lnTo>
                    <a:pt x="1383449" y="35826"/>
                  </a:lnTo>
                  <a:lnTo>
                    <a:pt x="1383449" y="40728"/>
                  </a:lnTo>
                  <a:lnTo>
                    <a:pt x="1388351" y="40728"/>
                  </a:lnTo>
                  <a:lnTo>
                    <a:pt x="1388351" y="35826"/>
                  </a:lnTo>
                  <a:close/>
                </a:path>
                <a:path w="1699895" h="41275">
                  <a:moveTo>
                    <a:pt x="1422895" y="35826"/>
                  </a:moveTo>
                  <a:lnTo>
                    <a:pt x="1417993" y="35826"/>
                  </a:lnTo>
                  <a:lnTo>
                    <a:pt x="1417993" y="40728"/>
                  </a:lnTo>
                  <a:lnTo>
                    <a:pt x="1422895" y="40728"/>
                  </a:lnTo>
                  <a:lnTo>
                    <a:pt x="1422895" y="35826"/>
                  </a:lnTo>
                  <a:close/>
                </a:path>
                <a:path w="1699895" h="41275">
                  <a:moveTo>
                    <a:pt x="1457490" y="35826"/>
                  </a:moveTo>
                  <a:lnTo>
                    <a:pt x="1452587" y="35826"/>
                  </a:lnTo>
                  <a:lnTo>
                    <a:pt x="1452587" y="40728"/>
                  </a:lnTo>
                  <a:lnTo>
                    <a:pt x="1457490" y="40728"/>
                  </a:lnTo>
                  <a:lnTo>
                    <a:pt x="1457490" y="35826"/>
                  </a:lnTo>
                  <a:close/>
                </a:path>
                <a:path w="1699895" h="41275">
                  <a:moveTo>
                    <a:pt x="1492072" y="35826"/>
                  </a:moveTo>
                  <a:lnTo>
                    <a:pt x="1487157" y="35826"/>
                  </a:lnTo>
                  <a:lnTo>
                    <a:pt x="1487157" y="40728"/>
                  </a:lnTo>
                  <a:lnTo>
                    <a:pt x="1492072" y="40728"/>
                  </a:lnTo>
                  <a:lnTo>
                    <a:pt x="1492072" y="35826"/>
                  </a:lnTo>
                  <a:close/>
                </a:path>
                <a:path w="1699895" h="41275">
                  <a:moveTo>
                    <a:pt x="1526667" y="35826"/>
                  </a:moveTo>
                  <a:lnTo>
                    <a:pt x="1521764" y="35826"/>
                  </a:lnTo>
                  <a:lnTo>
                    <a:pt x="1521764" y="40728"/>
                  </a:lnTo>
                  <a:lnTo>
                    <a:pt x="1526667" y="40728"/>
                  </a:lnTo>
                  <a:lnTo>
                    <a:pt x="1526667" y="35826"/>
                  </a:lnTo>
                  <a:close/>
                </a:path>
                <a:path w="1699895" h="41275">
                  <a:moveTo>
                    <a:pt x="1561261" y="35826"/>
                  </a:moveTo>
                  <a:lnTo>
                    <a:pt x="1556346" y="35826"/>
                  </a:lnTo>
                  <a:lnTo>
                    <a:pt x="1556346" y="40728"/>
                  </a:lnTo>
                  <a:lnTo>
                    <a:pt x="1561261" y="40728"/>
                  </a:lnTo>
                  <a:lnTo>
                    <a:pt x="1561261" y="35826"/>
                  </a:lnTo>
                  <a:close/>
                </a:path>
                <a:path w="1699895" h="41275">
                  <a:moveTo>
                    <a:pt x="1595843" y="35826"/>
                  </a:moveTo>
                  <a:lnTo>
                    <a:pt x="1590941" y="35826"/>
                  </a:lnTo>
                  <a:lnTo>
                    <a:pt x="1590941" y="40728"/>
                  </a:lnTo>
                  <a:lnTo>
                    <a:pt x="1595843" y="40728"/>
                  </a:lnTo>
                  <a:lnTo>
                    <a:pt x="1595843" y="35826"/>
                  </a:lnTo>
                  <a:close/>
                </a:path>
                <a:path w="1699895" h="41275">
                  <a:moveTo>
                    <a:pt x="1630426" y="35826"/>
                  </a:moveTo>
                  <a:lnTo>
                    <a:pt x="1625536" y="35826"/>
                  </a:lnTo>
                  <a:lnTo>
                    <a:pt x="1625536" y="40728"/>
                  </a:lnTo>
                  <a:lnTo>
                    <a:pt x="1630426" y="40728"/>
                  </a:lnTo>
                  <a:lnTo>
                    <a:pt x="1630426" y="35826"/>
                  </a:lnTo>
                  <a:close/>
                </a:path>
                <a:path w="1699895" h="41275">
                  <a:moveTo>
                    <a:pt x="1665020" y="35826"/>
                  </a:moveTo>
                  <a:lnTo>
                    <a:pt x="1660118" y="35826"/>
                  </a:lnTo>
                  <a:lnTo>
                    <a:pt x="1660118" y="40728"/>
                  </a:lnTo>
                  <a:lnTo>
                    <a:pt x="1665020" y="40728"/>
                  </a:lnTo>
                  <a:lnTo>
                    <a:pt x="1665020" y="35826"/>
                  </a:lnTo>
                  <a:close/>
                </a:path>
                <a:path w="1699895" h="41275">
                  <a:moveTo>
                    <a:pt x="1699615" y="35826"/>
                  </a:moveTo>
                  <a:lnTo>
                    <a:pt x="1694713" y="35826"/>
                  </a:lnTo>
                  <a:lnTo>
                    <a:pt x="1694713" y="40728"/>
                  </a:lnTo>
                  <a:lnTo>
                    <a:pt x="1699615" y="40728"/>
                  </a:lnTo>
                  <a:lnTo>
                    <a:pt x="1699615" y="35826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71652" y="2539644"/>
              <a:ext cx="1699895" cy="41275"/>
            </a:xfrm>
            <a:custGeom>
              <a:avLst/>
              <a:gdLst/>
              <a:ahLst/>
              <a:cxnLst/>
              <a:rect l="l" t="t" r="r" b="b"/>
              <a:pathLst>
                <a:path w="1699895" h="41275">
                  <a:moveTo>
                    <a:pt x="4902" y="0"/>
                  </a:moveTo>
                  <a:lnTo>
                    <a:pt x="0" y="0"/>
                  </a:lnTo>
                  <a:lnTo>
                    <a:pt x="0" y="4889"/>
                  </a:lnTo>
                  <a:lnTo>
                    <a:pt x="4902" y="4889"/>
                  </a:lnTo>
                  <a:lnTo>
                    <a:pt x="4902" y="0"/>
                  </a:lnTo>
                  <a:close/>
                </a:path>
                <a:path w="1699895" h="41275">
                  <a:moveTo>
                    <a:pt x="39497" y="0"/>
                  </a:moveTo>
                  <a:lnTo>
                    <a:pt x="34594" y="0"/>
                  </a:lnTo>
                  <a:lnTo>
                    <a:pt x="34594" y="4889"/>
                  </a:lnTo>
                  <a:lnTo>
                    <a:pt x="39497" y="4889"/>
                  </a:lnTo>
                  <a:lnTo>
                    <a:pt x="39497" y="0"/>
                  </a:lnTo>
                  <a:close/>
                </a:path>
                <a:path w="1699895" h="41275">
                  <a:moveTo>
                    <a:pt x="74079" y="0"/>
                  </a:moveTo>
                  <a:lnTo>
                    <a:pt x="69176" y="0"/>
                  </a:lnTo>
                  <a:lnTo>
                    <a:pt x="69176" y="4889"/>
                  </a:lnTo>
                  <a:lnTo>
                    <a:pt x="74079" y="4889"/>
                  </a:lnTo>
                  <a:lnTo>
                    <a:pt x="74079" y="0"/>
                  </a:lnTo>
                  <a:close/>
                </a:path>
                <a:path w="1699895" h="41275">
                  <a:moveTo>
                    <a:pt x="108673" y="0"/>
                  </a:moveTo>
                  <a:lnTo>
                    <a:pt x="103771" y="0"/>
                  </a:lnTo>
                  <a:lnTo>
                    <a:pt x="103771" y="4889"/>
                  </a:lnTo>
                  <a:lnTo>
                    <a:pt x="108673" y="4889"/>
                  </a:lnTo>
                  <a:lnTo>
                    <a:pt x="108673" y="0"/>
                  </a:lnTo>
                  <a:close/>
                </a:path>
                <a:path w="1699895" h="41275">
                  <a:moveTo>
                    <a:pt x="143256" y="0"/>
                  </a:moveTo>
                  <a:lnTo>
                    <a:pt x="138353" y="0"/>
                  </a:lnTo>
                  <a:lnTo>
                    <a:pt x="138353" y="4889"/>
                  </a:lnTo>
                  <a:lnTo>
                    <a:pt x="143256" y="4889"/>
                  </a:lnTo>
                  <a:lnTo>
                    <a:pt x="143256" y="0"/>
                  </a:lnTo>
                  <a:close/>
                </a:path>
                <a:path w="1699895" h="41275">
                  <a:moveTo>
                    <a:pt x="177850" y="0"/>
                  </a:moveTo>
                  <a:lnTo>
                    <a:pt x="172948" y="0"/>
                  </a:lnTo>
                  <a:lnTo>
                    <a:pt x="172948" y="4889"/>
                  </a:lnTo>
                  <a:lnTo>
                    <a:pt x="177850" y="4889"/>
                  </a:lnTo>
                  <a:lnTo>
                    <a:pt x="177850" y="0"/>
                  </a:lnTo>
                  <a:close/>
                </a:path>
                <a:path w="1699895" h="41275">
                  <a:moveTo>
                    <a:pt x="212432" y="0"/>
                  </a:moveTo>
                  <a:lnTo>
                    <a:pt x="207530" y="0"/>
                  </a:lnTo>
                  <a:lnTo>
                    <a:pt x="207530" y="4889"/>
                  </a:lnTo>
                  <a:lnTo>
                    <a:pt x="212432" y="4889"/>
                  </a:lnTo>
                  <a:lnTo>
                    <a:pt x="212432" y="0"/>
                  </a:lnTo>
                  <a:close/>
                </a:path>
                <a:path w="1699895" h="41275">
                  <a:moveTo>
                    <a:pt x="247027" y="0"/>
                  </a:moveTo>
                  <a:lnTo>
                    <a:pt x="242125" y="0"/>
                  </a:lnTo>
                  <a:lnTo>
                    <a:pt x="242125" y="4889"/>
                  </a:lnTo>
                  <a:lnTo>
                    <a:pt x="247027" y="4889"/>
                  </a:lnTo>
                  <a:lnTo>
                    <a:pt x="247027" y="0"/>
                  </a:lnTo>
                  <a:close/>
                </a:path>
                <a:path w="1699895" h="41275">
                  <a:moveTo>
                    <a:pt x="281622" y="0"/>
                  </a:moveTo>
                  <a:lnTo>
                    <a:pt x="276707" y="0"/>
                  </a:lnTo>
                  <a:lnTo>
                    <a:pt x="276707" y="4889"/>
                  </a:lnTo>
                  <a:lnTo>
                    <a:pt x="281622" y="4889"/>
                  </a:lnTo>
                  <a:lnTo>
                    <a:pt x="281622" y="0"/>
                  </a:lnTo>
                  <a:close/>
                </a:path>
                <a:path w="1699895" h="41275">
                  <a:moveTo>
                    <a:pt x="316153" y="0"/>
                  </a:moveTo>
                  <a:lnTo>
                    <a:pt x="311264" y="0"/>
                  </a:lnTo>
                  <a:lnTo>
                    <a:pt x="311264" y="4889"/>
                  </a:lnTo>
                  <a:lnTo>
                    <a:pt x="316153" y="4889"/>
                  </a:lnTo>
                  <a:lnTo>
                    <a:pt x="316153" y="0"/>
                  </a:lnTo>
                  <a:close/>
                </a:path>
                <a:path w="1699895" h="41275">
                  <a:moveTo>
                    <a:pt x="350748" y="0"/>
                  </a:moveTo>
                  <a:lnTo>
                    <a:pt x="345846" y="0"/>
                  </a:lnTo>
                  <a:lnTo>
                    <a:pt x="345846" y="4889"/>
                  </a:lnTo>
                  <a:lnTo>
                    <a:pt x="350748" y="4889"/>
                  </a:lnTo>
                  <a:lnTo>
                    <a:pt x="350748" y="0"/>
                  </a:lnTo>
                  <a:close/>
                </a:path>
                <a:path w="1699895" h="41275">
                  <a:moveTo>
                    <a:pt x="385343" y="0"/>
                  </a:moveTo>
                  <a:lnTo>
                    <a:pt x="380441" y="0"/>
                  </a:lnTo>
                  <a:lnTo>
                    <a:pt x="380441" y="4889"/>
                  </a:lnTo>
                  <a:lnTo>
                    <a:pt x="385343" y="4889"/>
                  </a:lnTo>
                  <a:lnTo>
                    <a:pt x="385343" y="0"/>
                  </a:lnTo>
                  <a:close/>
                </a:path>
                <a:path w="1699895" h="41275">
                  <a:moveTo>
                    <a:pt x="419938" y="0"/>
                  </a:moveTo>
                  <a:lnTo>
                    <a:pt x="415023" y="0"/>
                  </a:lnTo>
                  <a:lnTo>
                    <a:pt x="415023" y="4889"/>
                  </a:lnTo>
                  <a:lnTo>
                    <a:pt x="419938" y="4889"/>
                  </a:lnTo>
                  <a:lnTo>
                    <a:pt x="419938" y="0"/>
                  </a:lnTo>
                  <a:close/>
                </a:path>
                <a:path w="1699895" h="41275">
                  <a:moveTo>
                    <a:pt x="454520" y="0"/>
                  </a:moveTo>
                  <a:lnTo>
                    <a:pt x="449618" y="0"/>
                  </a:lnTo>
                  <a:lnTo>
                    <a:pt x="449618" y="4889"/>
                  </a:lnTo>
                  <a:lnTo>
                    <a:pt x="454520" y="4889"/>
                  </a:lnTo>
                  <a:lnTo>
                    <a:pt x="454520" y="0"/>
                  </a:lnTo>
                  <a:close/>
                </a:path>
                <a:path w="1699895" h="41275">
                  <a:moveTo>
                    <a:pt x="489102" y="0"/>
                  </a:moveTo>
                  <a:lnTo>
                    <a:pt x="484200" y="0"/>
                  </a:lnTo>
                  <a:lnTo>
                    <a:pt x="484200" y="4889"/>
                  </a:lnTo>
                  <a:lnTo>
                    <a:pt x="489102" y="4889"/>
                  </a:lnTo>
                  <a:lnTo>
                    <a:pt x="489102" y="0"/>
                  </a:lnTo>
                  <a:close/>
                </a:path>
                <a:path w="1699895" h="41275">
                  <a:moveTo>
                    <a:pt x="523709" y="0"/>
                  </a:moveTo>
                  <a:lnTo>
                    <a:pt x="518807" y="0"/>
                  </a:lnTo>
                  <a:lnTo>
                    <a:pt x="518807" y="4889"/>
                  </a:lnTo>
                  <a:lnTo>
                    <a:pt x="523709" y="4889"/>
                  </a:lnTo>
                  <a:lnTo>
                    <a:pt x="523709" y="0"/>
                  </a:lnTo>
                  <a:close/>
                </a:path>
                <a:path w="1699895" h="41275">
                  <a:moveTo>
                    <a:pt x="558292" y="0"/>
                  </a:moveTo>
                  <a:lnTo>
                    <a:pt x="553377" y="0"/>
                  </a:lnTo>
                  <a:lnTo>
                    <a:pt x="553377" y="4889"/>
                  </a:lnTo>
                  <a:lnTo>
                    <a:pt x="558292" y="4889"/>
                  </a:lnTo>
                  <a:lnTo>
                    <a:pt x="558292" y="0"/>
                  </a:lnTo>
                  <a:close/>
                </a:path>
                <a:path w="1699895" h="41275">
                  <a:moveTo>
                    <a:pt x="592874" y="0"/>
                  </a:moveTo>
                  <a:lnTo>
                    <a:pt x="587971" y="0"/>
                  </a:lnTo>
                  <a:lnTo>
                    <a:pt x="587971" y="4889"/>
                  </a:lnTo>
                  <a:lnTo>
                    <a:pt x="592874" y="4889"/>
                  </a:lnTo>
                  <a:lnTo>
                    <a:pt x="592874" y="0"/>
                  </a:lnTo>
                  <a:close/>
                </a:path>
                <a:path w="1699895" h="41275">
                  <a:moveTo>
                    <a:pt x="627468" y="0"/>
                  </a:moveTo>
                  <a:lnTo>
                    <a:pt x="622566" y="0"/>
                  </a:lnTo>
                  <a:lnTo>
                    <a:pt x="622566" y="4889"/>
                  </a:lnTo>
                  <a:lnTo>
                    <a:pt x="627468" y="4889"/>
                  </a:lnTo>
                  <a:lnTo>
                    <a:pt x="627468" y="0"/>
                  </a:lnTo>
                  <a:close/>
                </a:path>
                <a:path w="1699895" h="41275">
                  <a:moveTo>
                    <a:pt x="662063" y="0"/>
                  </a:moveTo>
                  <a:lnTo>
                    <a:pt x="657161" y="0"/>
                  </a:lnTo>
                  <a:lnTo>
                    <a:pt x="657161" y="4889"/>
                  </a:lnTo>
                  <a:lnTo>
                    <a:pt x="662063" y="4889"/>
                  </a:lnTo>
                  <a:lnTo>
                    <a:pt x="662063" y="0"/>
                  </a:lnTo>
                  <a:close/>
                </a:path>
                <a:path w="1699895" h="41275">
                  <a:moveTo>
                    <a:pt x="696607" y="35801"/>
                  </a:moveTo>
                  <a:lnTo>
                    <a:pt x="691692" y="35801"/>
                  </a:lnTo>
                  <a:lnTo>
                    <a:pt x="691692" y="40690"/>
                  </a:lnTo>
                  <a:lnTo>
                    <a:pt x="696607" y="40690"/>
                  </a:lnTo>
                  <a:lnTo>
                    <a:pt x="696607" y="35801"/>
                  </a:lnTo>
                  <a:close/>
                </a:path>
                <a:path w="1699895" h="41275">
                  <a:moveTo>
                    <a:pt x="696607" y="0"/>
                  </a:moveTo>
                  <a:lnTo>
                    <a:pt x="691692" y="0"/>
                  </a:lnTo>
                  <a:lnTo>
                    <a:pt x="691692" y="4889"/>
                  </a:lnTo>
                  <a:lnTo>
                    <a:pt x="696607" y="4889"/>
                  </a:lnTo>
                  <a:lnTo>
                    <a:pt x="696607" y="0"/>
                  </a:lnTo>
                  <a:close/>
                </a:path>
                <a:path w="1699895" h="41275">
                  <a:moveTo>
                    <a:pt x="731189" y="35801"/>
                  </a:moveTo>
                  <a:lnTo>
                    <a:pt x="726287" y="35801"/>
                  </a:lnTo>
                  <a:lnTo>
                    <a:pt x="726287" y="40690"/>
                  </a:lnTo>
                  <a:lnTo>
                    <a:pt x="731189" y="40690"/>
                  </a:lnTo>
                  <a:lnTo>
                    <a:pt x="731189" y="35801"/>
                  </a:lnTo>
                  <a:close/>
                </a:path>
                <a:path w="1699895" h="41275">
                  <a:moveTo>
                    <a:pt x="731189" y="0"/>
                  </a:moveTo>
                  <a:lnTo>
                    <a:pt x="726287" y="0"/>
                  </a:lnTo>
                  <a:lnTo>
                    <a:pt x="726287" y="4889"/>
                  </a:lnTo>
                  <a:lnTo>
                    <a:pt x="731189" y="4889"/>
                  </a:lnTo>
                  <a:lnTo>
                    <a:pt x="731189" y="0"/>
                  </a:lnTo>
                  <a:close/>
                </a:path>
                <a:path w="1699895" h="41275">
                  <a:moveTo>
                    <a:pt x="765771" y="35801"/>
                  </a:moveTo>
                  <a:lnTo>
                    <a:pt x="760869" y="35801"/>
                  </a:lnTo>
                  <a:lnTo>
                    <a:pt x="760869" y="40690"/>
                  </a:lnTo>
                  <a:lnTo>
                    <a:pt x="765771" y="40690"/>
                  </a:lnTo>
                  <a:lnTo>
                    <a:pt x="765771" y="35801"/>
                  </a:lnTo>
                  <a:close/>
                </a:path>
                <a:path w="1699895" h="41275">
                  <a:moveTo>
                    <a:pt x="765771" y="0"/>
                  </a:moveTo>
                  <a:lnTo>
                    <a:pt x="760869" y="0"/>
                  </a:lnTo>
                  <a:lnTo>
                    <a:pt x="760869" y="4889"/>
                  </a:lnTo>
                  <a:lnTo>
                    <a:pt x="765771" y="4889"/>
                  </a:lnTo>
                  <a:lnTo>
                    <a:pt x="765771" y="0"/>
                  </a:lnTo>
                  <a:close/>
                </a:path>
                <a:path w="1699895" h="41275">
                  <a:moveTo>
                    <a:pt x="800366" y="35801"/>
                  </a:moveTo>
                  <a:lnTo>
                    <a:pt x="795464" y="35801"/>
                  </a:lnTo>
                  <a:lnTo>
                    <a:pt x="795464" y="40690"/>
                  </a:lnTo>
                  <a:lnTo>
                    <a:pt x="800366" y="40690"/>
                  </a:lnTo>
                  <a:lnTo>
                    <a:pt x="800366" y="35801"/>
                  </a:lnTo>
                  <a:close/>
                </a:path>
                <a:path w="1699895" h="41275">
                  <a:moveTo>
                    <a:pt x="800366" y="0"/>
                  </a:moveTo>
                  <a:lnTo>
                    <a:pt x="795464" y="0"/>
                  </a:lnTo>
                  <a:lnTo>
                    <a:pt x="795464" y="4889"/>
                  </a:lnTo>
                  <a:lnTo>
                    <a:pt x="800366" y="4889"/>
                  </a:lnTo>
                  <a:lnTo>
                    <a:pt x="800366" y="0"/>
                  </a:lnTo>
                  <a:close/>
                </a:path>
                <a:path w="1699895" h="41275">
                  <a:moveTo>
                    <a:pt x="834961" y="35801"/>
                  </a:moveTo>
                  <a:lnTo>
                    <a:pt x="830072" y="35801"/>
                  </a:lnTo>
                  <a:lnTo>
                    <a:pt x="830072" y="40690"/>
                  </a:lnTo>
                  <a:lnTo>
                    <a:pt x="834961" y="40690"/>
                  </a:lnTo>
                  <a:lnTo>
                    <a:pt x="834961" y="35801"/>
                  </a:lnTo>
                  <a:close/>
                </a:path>
                <a:path w="1699895" h="41275">
                  <a:moveTo>
                    <a:pt x="834961" y="0"/>
                  </a:moveTo>
                  <a:lnTo>
                    <a:pt x="830072" y="0"/>
                  </a:lnTo>
                  <a:lnTo>
                    <a:pt x="830072" y="4889"/>
                  </a:lnTo>
                  <a:lnTo>
                    <a:pt x="834961" y="4889"/>
                  </a:lnTo>
                  <a:lnTo>
                    <a:pt x="834961" y="0"/>
                  </a:lnTo>
                  <a:close/>
                </a:path>
                <a:path w="1699895" h="41275">
                  <a:moveTo>
                    <a:pt x="869543" y="35801"/>
                  </a:moveTo>
                  <a:lnTo>
                    <a:pt x="864641" y="35801"/>
                  </a:lnTo>
                  <a:lnTo>
                    <a:pt x="864641" y="40690"/>
                  </a:lnTo>
                  <a:lnTo>
                    <a:pt x="869543" y="40690"/>
                  </a:lnTo>
                  <a:lnTo>
                    <a:pt x="869543" y="35801"/>
                  </a:lnTo>
                  <a:close/>
                </a:path>
                <a:path w="1699895" h="41275">
                  <a:moveTo>
                    <a:pt x="869543" y="0"/>
                  </a:moveTo>
                  <a:lnTo>
                    <a:pt x="864641" y="0"/>
                  </a:lnTo>
                  <a:lnTo>
                    <a:pt x="864641" y="4889"/>
                  </a:lnTo>
                  <a:lnTo>
                    <a:pt x="869543" y="4889"/>
                  </a:lnTo>
                  <a:lnTo>
                    <a:pt x="869543" y="0"/>
                  </a:lnTo>
                  <a:close/>
                </a:path>
                <a:path w="1699895" h="41275">
                  <a:moveTo>
                    <a:pt x="904138" y="35801"/>
                  </a:moveTo>
                  <a:lnTo>
                    <a:pt x="899236" y="35801"/>
                  </a:lnTo>
                  <a:lnTo>
                    <a:pt x="899236" y="40690"/>
                  </a:lnTo>
                  <a:lnTo>
                    <a:pt x="904138" y="40690"/>
                  </a:lnTo>
                  <a:lnTo>
                    <a:pt x="904138" y="35801"/>
                  </a:lnTo>
                  <a:close/>
                </a:path>
                <a:path w="1699895" h="41275">
                  <a:moveTo>
                    <a:pt x="904138" y="0"/>
                  </a:moveTo>
                  <a:lnTo>
                    <a:pt x="899236" y="0"/>
                  </a:lnTo>
                  <a:lnTo>
                    <a:pt x="899236" y="4889"/>
                  </a:lnTo>
                  <a:lnTo>
                    <a:pt x="904138" y="4889"/>
                  </a:lnTo>
                  <a:lnTo>
                    <a:pt x="904138" y="0"/>
                  </a:lnTo>
                  <a:close/>
                </a:path>
                <a:path w="1699895" h="41275">
                  <a:moveTo>
                    <a:pt x="938733" y="35801"/>
                  </a:moveTo>
                  <a:lnTo>
                    <a:pt x="933831" y="35801"/>
                  </a:lnTo>
                  <a:lnTo>
                    <a:pt x="933831" y="40690"/>
                  </a:lnTo>
                  <a:lnTo>
                    <a:pt x="938733" y="40690"/>
                  </a:lnTo>
                  <a:lnTo>
                    <a:pt x="938733" y="35801"/>
                  </a:lnTo>
                  <a:close/>
                </a:path>
                <a:path w="1699895" h="41275">
                  <a:moveTo>
                    <a:pt x="938733" y="0"/>
                  </a:moveTo>
                  <a:lnTo>
                    <a:pt x="933831" y="0"/>
                  </a:lnTo>
                  <a:lnTo>
                    <a:pt x="933831" y="4889"/>
                  </a:lnTo>
                  <a:lnTo>
                    <a:pt x="938733" y="4889"/>
                  </a:lnTo>
                  <a:lnTo>
                    <a:pt x="938733" y="0"/>
                  </a:lnTo>
                  <a:close/>
                </a:path>
                <a:path w="1699895" h="41275">
                  <a:moveTo>
                    <a:pt x="973328" y="35801"/>
                  </a:moveTo>
                  <a:lnTo>
                    <a:pt x="968425" y="35801"/>
                  </a:lnTo>
                  <a:lnTo>
                    <a:pt x="968425" y="40690"/>
                  </a:lnTo>
                  <a:lnTo>
                    <a:pt x="973328" y="40690"/>
                  </a:lnTo>
                  <a:lnTo>
                    <a:pt x="973328" y="35801"/>
                  </a:lnTo>
                  <a:close/>
                </a:path>
                <a:path w="1699895" h="41275">
                  <a:moveTo>
                    <a:pt x="973328" y="0"/>
                  </a:moveTo>
                  <a:lnTo>
                    <a:pt x="968425" y="0"/>
                  </a:lnTo>
                  <a:lnTo>
                    <a:pt x="968425" y="4889"/>
                  </a:lnTo>
                  <a:lnTo>
                    <a:pt x="973328" y="4889"/>
                  </a:lnTo>
                  <a:lnTo>
                    <a:pt x="973328" y="0"/>
                  </a:lnTo>
                  <a:close/>
                </a:path>
                <a:path w="1699895" h="41275">
                  <a:moveTo>
                    <a:pt x="1007910" y="35801"/>
                  </a:moveTo>
                  <a:lnTo>
                    <a:pt x="1003007" y="35801"/>
                  </a:lnTo>
                  <a:lnTo>
                    <a:pt x="1003007" y="40690"/>
                  </a:lnTo>
                  <a:lnTo>
                    <a:pt x="1007910" y="40690"/>
                  </a:lnTo>
                  <a:lnTo>
                    <a:pt x="1007910" y="35801"/>
                  </a:lnTo>
                  <a:close/>
                </a:path>
                <a:path w="1699895" h="41275">
                  <a:moveTo>
                    <a:pt x="1007910" y="0"/>
                  </a:moveTo>
                  <a:lnTo>
                    <a:pt x="1003007" y="0"/>
                  </a:lnTo>
                  <a:lnTo>
                    <a:pt x="1003007" y="4889"/>
                  </a:lnTo>
                  <a:lnTo>
                    <a:pt x="1007910" y="4889"/>
                  </a:lnTo>
                  <a:lnTo>
                    <a:pt x="1007910" y="0"/>
                  </a:lnTo>
                  <a:close/>
                </a:path>
                <a:path w="1699895" h="41275">
                  <a:moveTo>
                    <a:pt x="1042454" y="35801"/>
                  </a:moveTo>
                  <a:lnTo>
                    <a:pt x="1037551" y="35801"/>
                  </a:lnTo>
                  <a:lnTo>
                    <a:pt x="1037551" y="40690"/>
                  </a:lnTo>
                  <a:lnTo>
                    <a:pt x="1042454" y="40690"/>
                  </a:lnTo>
                  <a:lnTo>
                    <a:pt x="1042454" y="35801"/>
                  </a:lnTo>
                  <a:close/>
                </a:path>
                <a:path w="1699895" h="41275">
                  <a:moveTo>
                    <a:pt x="1042454" y="0"/>
                  </a:moveTo>
                  <a:lnTo>
                    <a:pt x="1037551" y="0"/>
                  </a:lnTo>
                  <a:lnTo>
                    <a:pt x="1037551" y="4889"/>
                  </a:lnTo>
                  <a:lnTo>
                    <a:pt x="1042454" y="4889"/>
                  </a:lnTo>
                  <a:lnTo>
                    <a:pt x="1042454" y="0"/>
                  </a:lnTo>
                  <a:close/>
                </a:path>
                <a:path w="1699895" h="41275">
                  <a:moveTo>
                    <a:pt x="1077036" y="35801"/>
                  </a:moveTo>
                  <a:lnTo>
                    <a:pt x="1072134" y="35801"/>
                  </a:lnTo>
                  <a:lnTo>
                    <a:pt x="1072134" y="40690"/>
                  </a:lnTo>
                  <a:lnTo>
                    <a:pt x="1077036" y="40690"/>
                  </a:lnTo>
                  <a:lnTo>
                    <a:pt x="1077036" y="35801"/>
                  </a:lnTo>
                  <a:close/>
                </a:path>
                <a:path w="1699895" h="41275">
                  <a:moveTo>
                    <a:pt x="1077036" y="0"/>
                  </a:moveTo>
                  <a:lnTo>
                    <a:pt x="1072134" y="0"/>
                  </a:lnTo>
                  <a:lnTo>
                    <a:pt x="1072134" y="4889"/>
                  </a:lnTo>
                  <a:lnTo>
                    <a:pt x="1077036" y="4889"/>
                  </a:lnTo>
                  <a:lnTo>
                    <a:pt x="1077036" y="0"/>
                  </a:lnTo>
                  <a:close/>
                </a:path>
                <a:path w="1699895" h="41275">
                  <a:moveTo>
                    <a:pt x="1111631" y="35801"/>
                  </a:moveTo>
                  <a:lnTo>
                    <a:pt x="1106741" y="35801"/>
                  </a:lnTo>
                  <a:lnTo>
                    <a:pt x="1106741" y="40690"/>
                  </a:lnTo>
                  <a:lnTo>
                    <a:pt x="1111631" y="40690"/>
                  </a:lnTo>
                  <a:lnTo>
                    <a:pt x="1111631" y="35801"/>
                  </a:lnTo>
                  <a:close/>
                </a:path>
                <a:path w="1699895" h="41275">
                  <a:moveTo>
                    <a:pt x="1111631" y="0"/>
                  </a:moveTo>
                  <a:lnTo>
                    <a:pt x="1106741" y="0"/>
                  </a:lnTo>
                  <a:lnTo>
                    <a:pt x="1106741" y="4889"/>
                  </a:lnTo>
                  <a:lnTo>
                    <a:pt x="1111631" y="4889"/>
                  </a:lnTo>
                  <a:lnTo>
                    <a:pt x="1111631" y="0"/>
                  </a:lnTo>
                  <a:close/>
                </a:path>
                <a:path w="1699895" h="41275">
                  <a:moveTo>
                    <a:pt x="1146225" y="35801"/>
                  </a:moveTo>
                  <a:lnTo>
                    <a:pt x="1141323" y="35801"/>
                  </a:lnTo>
                  <a:lnTo>
                    <a:pt x="1141323" y="40690"/>
                  </a:lnTo>
                  <a:lnTo>
                    <a:pt x="1146225" y="40690"/>
                  </a:lnTo>
                  <a:lnTo>
                    <a:pt x="1146225" y="35801"/>
                  </a:lnTo>
                  <a:close/>
                </a:path>
                <a:path w="1699895" h="41275">
                  <a:moveTo>
                    <a:pt x="1146225" y="0"/>
                  </a:moveTo>
                  <a:lnTo>
                    <a:pt x="1141323" y="0"/>
                  </a:lnTo>
                  <a:lnTo>
                    <a:pt x="1141323" y="4889"/>
                  </a:lnTo>
                  <a:lnTo>
                    <a:pt x="1146225" y="4889"/>
                  </a:lnTo>
                  <a:lnTo>
                    <a:pt x="1146225" y="0"/>
                  </a:lnTo>
                  <a:close/>
                </a:path>
                <a:path w="1699895" h="41275">
                  <a:moveTo>
                    <a:pt x="1180807" y="35801"/>
                  </a:moveTo>
                  <a:lnTo>
                    <a:pt x="1175905" y="35801"/>
                  </a:lnTo>
                  <a:lnTo>
                    <a:pt x="1175905" y="40690"/>
                  </a:lnTo>
                  <a:lnTo>
                    <a:pt x="1180807" y="40690"/>
                  </a:lnTo>
                  <a:lnTo>
                    <a:pt x="1180807" y="35801"/>
                  </a:lnTo>
                  <a:close/>
                </a:path>
                <a:path w="1699895" h="41275">
                  <a:moveTo>
                    <a:pt x="1180807" y="0"/>
                  </a:moveTo>
                  <a:lnTo>
                    <a:pt x="1175905" y="0"/>
                  </a:lnTo>
                  <a:lnTo>
                    <a:pt x="1175905" y="4889"/>
                  </a:lnTo>
                  <a:lnTo>
                    <a:pt x="1180807" y="4889"/>
                  </a:lnTo>
                  <a:lnTo>
                    <a:pt x="1180807" y="0"/>
                  </a:lnTo>
                  <a:close/>
                </a:path>
                <a:path w="1699895" h="41275">
                  <a:moveTo>
                    <a:pt x="1215390" y="35801"/>
                  </a:moveTo>
                  <a:lnTo>
                    <a:pt x="1210487" y="35801"/>
                  </a:lnTo>
                  <a:lnTo>
                    <a:pt x="1210487" y="40690"/>
                  </a:lnTo>
                  <a:lnTo>
                    <a:pt x="1215390" y="40690"/>
                  </a:lnTo>
                  <a:lnTo>
                    <a:pt x="1215390" y="35801"/>
                  </a:lnTo>
                  <a:close/>
                </a:path>
                <a:path w="1699895" h="41275">
                  <a:moveTo>
                    <a:pt x="1215390" y="0"/>
                  </a:moveTo>
                  <a:lnTo>
                    <a:pt x="1210487" y="0"/>
                  </a:lnTo>
                  <a:lnTo>
                    <a:pt x="1210487" y="4889"/>
                  </a:lnTo>
                  <a:lnTo>
                    <a:pt x="1215390" y="4889"/>
                  </a:lnTo>
                  <a:lnTo>
                    <a:pt x="1215390" y="0"/>
                  </a:lnTo>
                  <a:close/>
                </a:path>
                <a:path w="1699895" h="41275">
                  <a:moveTo>
                    <a:pt x="1249997" y="35801"/>
                  </a:moveTo>
                  <a:lnTo>
                    <a:pt x="1245095" y="35801"/>
                  </a:lnTo>
                  <a:lnTo>
                    <a:pt x="1245095" y="40690"/>
                  </a:lnTo>
                  <a:lnTo>
                    <a:pt x="1249997" y="40690"/>
                  </a:lnTo>
                  <a:lnTo>
                    <a:pt x="1249997" y="35801"/>
                  </a:lnTo>
                  <a:close/>
                </a:path>
                <a:path w="1699895" h="41275">
                  <a:moveTo>
                    <a:pt x="1249997" y="0"/>
                  </a:moveTo>
                  <a:lnTo>
                    <a:pt x="1245095" y="0"/>
                  </a:lnTo>
                  <a:lnTo>
                    <a:pt x="1245095" y="4889"/>
                  </a:lnTo>
                  <a:lnTo>
                    <a:pt x="1249997" y="4889"/>
                  </a:lnTo>
                  <a:lnTo>
                    <a:pt x="1249997" y="0"/>
                  </a:lnTo>
                  <a:close/>
                </a:path>
                <a:path w="1699895" h="41275">
                  <a:moveTo>
                    <a:pt x="1284579" y="35801"/>
                  </a:moveTo>
                  <a:lnTo>
                    <a:pt x="1279677" y="35801"/>
                  </a:lnTo>
                  <a:lnTo>
                    <a:pt x="1279677" y="40690"/>
                  </a:lnTo>
                  <a:lnTo>
                    <a:pt x="1284579" y="40690"/>
                  </a:lnTo>
                  <a:lnTo>
                    <a:pt x="1284579" y="35801"/>
                  </a:lnTo>
                  <a:close/>
                </a:path>
                <a:path w="1699895" h="41275">
                  <a:moveTo>
                    <a:pt x="1284579" y="0"/>
                  </a:moveTo>
                  <a:lnTo>
                    <a:pt x="1279677" y="0"/>
                  </a:lnTo>
                  <a:lnTo>
                    <a:pt x="1279677" y="4889"/>
                  </a:lnTo>
                  <a:lnTo>
                    <a:pt x="1284579" y="4889"/>
                  </a:lnTo>
                  <a:lnTo>
                    <a:pt x="1284579" y="0"/>
                  </a:lnTo>
                  <a:close/>
                </a:path>
                <a:path w="1699895" h="41275">
                  <a:moveTo>
                    <a:pt x="1319174" y="35801"/>
                  </a:moveTo>
                  <a:lnTo>
                    <a:pt x="1314272" y="35801"/>
                  </a:lnTo>
                  <a:lnTo>
                    <a:pt x="1314272" y="40690"/>
                  </a:lnTo>
                  <a:lnTo>
                    <a:pt x="1319174" y="40690"/>
                  </a:lnTo>
                  <a:lnTo>
                    <a:pt x="1319174" y="35801"/>
                  </a:lnTo>
                  <a:close/>
                </a:path>
                <a:path w="1699895" h="41275">
                  <a:moveTo>
                    <a:pt x="1319174" y="0"/>
                  </a:moveTo>
                  <a:lnTo>
                    <a:pt x="1314272" y="0"/>
                  </a:lnTo>
                  <a:lnTo>
                    <a:pt x="1314272" y="4889"/>
                  </a:lnTo>
                  <a:lnTo>
                    <a:pt x="1319174" y="4889"/>
                  </a:lnTo>
                  <a:lnTo>
                    <a:pt x="1319174" y="0"/>
                  </a:lnTo>
                  <a:close/>
                </a:path>
                <a:path w="1699895" h="41275">
                  <a:moveTo>
                    <a:pt x="1353756" y="35801"/>
                  </a:moveTo>
                  <a:lnTo>
                    <a:pt x="1348854" y="35801"/>
                  </a:lnTo>
                  <a:lnTo>
                    <a:pt x="1348854" y="40690"/>
                  </a:lnTo>
                  <a:lnTo>
                    <a:pt x="1353756" y="40690"/>
                  </a:lnTo>
                  <a:lnTo>
                    <a:pt x="1353756" y="35801"/>
                  </a:lnTo>
                  <a:close/>
                </a:path>
                <a:path w="1699895" h="41275">
                  <a:moveTo>
                    <a:pt x="1353756" y="0"/>
                  </a:moveTo>
                  <a:lnTo>
                    <a:pt x="1348854" y="0"/>
                  </a:lnTo>
                  <a:lnTo>
                    <a:pt x="1348854" y="4889"/>
                  </a:lnTo>
                  <a:lnTo>
                    <a:pt x="1353756" y="4889"/>
                  </a:lnTo>
                  <a:lnTo>
                    <a:pt x="1353756" y="0"/>
                  </a:lnTo>
                  <a:close/>
                </a:path>
                <a:path w="1699895" h="41275">
                  <a:moveTo>
                    <a:pt x="1388351" y="35801"/>
                  </a:moveTo>
                  <a:lnTo>
                    <a:pt x="1383449" y="35801"/>
                  </a:lnTo>
                  <a:lnTo>
                    <a:pt x="1383449" y="40690"/>
                  </a:lnTo>
                  <a:lnTo>
                    <a:pt x="1388351" y="40690"/>
                  </a:lnTo>
                  <a:lnTo>
                    <a:pt x="1388351" y="35801"/>
                  </a:lnTo>
                  <a:close/>
                </a:path>
                <a:path w="1699895" h="41275">
                  <a:moveTo>
                    <a:pt x="1388351" y="0"/>
                  </a:moveTo>
                  <a:lnTo>
                    <a:pt x="1383449" y="0"/>
                  </a:lnTo>
                  <a:lnTo>
                    <a:pt x="1383449" y="4889"/>
                  </a:lnTo>
                  <a:lnTo>
                    <a:pt x="1388351" y="4889"/>
                  </a:lnTo>
                  <a:lnTo>
                    <a:pt x="1388351" y="0"/>
                  </a:lnTo>
                  <a:close/>
                </a:path>
                <a:path w="1699895" h="41275">
                  <a:moveTo>
                    <a:pt x="1422895" y="35801"/>
                  </a:moveTo>
                  <a:lnTo>
                    <a:pt x="1417993" y="35801"/>
                  </a:lnTo>
                  <a:lnTo>
                    <a:pt x="1417993" y="40690"/>
                  </a:lnTo>
                  <a:lnTo>
                    <a:pt x="1422895" y="40690"/>
                  </a:lnTo>
                  <a:lnTo>
                    <a:pt x="1422895" y="35801"/>
                  </a:lnTo>
                  <a:close/>
                </a:path>
                <a:path w="1699895" h="41275">
                  <a:moveTo>
                    <a:pt x="1457490" y="35801"/>
                  </a:moveTo>
                  <a:lnTo>
                    <a:pt x="1452587" y="35801"/>
                  </a:lnTo>
                  <a:lnTo>
                    <a:pt x="1452587" y="40690"/>
                  </a:lnTo>
                  <a:lnTo>
                    <a:pt x="1457490" y="40690"/>
                  </a:lnTo>
                  <a:lnTo>
                    <a:pt x="1457490" y="35801"/>
                  </a:lnTo>
                  <a:close/>
                </a:path>
                <a:path w="1699895" h="41275">
                  <a:moveTo>
                    <a:pt x="1492072" y="35801"/>
                  </a:moveTo>
                  <a:lnTo>
                    <a:pt x="1487157" y="35801"/>
                  </a:lnTo>
                  <a:lnTo>
                    <a:pt x="1487157" y="40690"/>
                  </a:lnTo>
                  <a:lnTo>
                    <a:pt x="1492072" y="40690"/>
                  </a:lnTo>
                  <a:lnTo>
                    <a:pt x="1492072" y="35801"/>
                  </a:lnTo>
                  <a:close/>
                </a:path>
                <a:path w="1699895" h="41275">
                  <a:moveTo>
                    <a:pt x="1526667" y="35801"/>
                  </a:moveTo>
                  <a:lnTo>
                    <a:pt x="1521764" y="35801"/>
                  </a:lnTo>
                  <a:lnTo>
                    <a:pt x="1521764" y="40690"/>
                  </a:lnTo>
                  <a:lnTo>
                    <a:pt x="1526667" y="40690"/>
                  </a:lnTo>
                  <a:lnTo>
                    <a:pt x="1526667" y="35801"/>
                  </a:lnTo>
                  <a:close/>
                </a:path>
                <a:path w="1699895" h="41275">
                  <a:moveTo>
                    <a:pt x="1561261" y="35801"/>
                  </a:moveTo>
                  <a:lnTo>
                    <a:pt x="1556346" y="35801"/>
                  </a:lnTo>
                  <a:lnTo>
                    <a:pt x="1556346" y="40690"/>
                  </a:lnTo>
                  <a:lnTo>
                    <a:pt x="1561261" y="40690"/>
                  </a:lnTo>
                  <a:lnTo>
                    <a:pt x="1561261" y="35801"/>
                  </a:lnTo>
                  <a:close/>
                </a:path>
                <a:path w="1699895" h="41275">
                  <a:moveTo>
                    <a:pt x="1595843" y="35801"/>
                  </a:moveTo>
                  <a:lnTo>
                    <a:pt x="1590941" y="35801"/>
                  </a:lnTo>
                  <a:lnTo>
                    <a:pt x="1590941" y="40690"/>
                  </a:lnTo>
                  <a:lnTo>
                    <a:pt x="1595843" y="40690"/>
                  </a:lnTo>
                  <a:lnTo>
                    <a:pt x="1595843" y="35801"/>
                  </a:lnTo>
                  <a:close/>
                </a:path>
                <a:path w="1699895" h="41275">
                  <a:moveTo>
                    <a:pt x="1630426" y="35801"/>
                  </a:moveTo>
                  <a:lnTo>
                    <a:pt x="1625536" y="35801"/>
                  </a:lnTo>
                  <a:lnTo>
                    <a:pt x="1625536" y="40690"/>
                  </a:lnTo>
                  <a:lnTo>
                    <a:pt x="1630426" y="40690"/>
                  </a:lnTo>
                  <a:lnTo>
                    <a:pt x="1630426" y="35801"/>
                  </a:lnTo>
                  <a:close/>
                </a:path>
                <a:path w="1699895" h="41275">
                  <a:moveTo>
                    <a:pt x="1665020" y="35801"/>
                  </a:moveTo>
                  <a:lnTo>
                    <a:pt x="1660118" y="35801"/>
                  </a:lnTo>
                  <a:lnTo>
                    <a:pt x="1660118" y="40690"/>
                  </a:lnTo>
                  <a:lnTo>
                    <a:pt x="1665020" y="40690"/>
                  </a:lnTo>
                  <a:lnTo>
                    <a:pt x="1665020" y="35801"/>
                  </a:lnTo>
                  <a:close/>
                </a:path>
                <a:path w="1699895" h="41275">
                  <a:moveTo>
                    <a:pt x="1699615" y="35801"/>
                  </a:moveTo>
                  <a:lnTo>
                    <a:pt x="1694713" y="35801"/>
                  </a:lnTo>
                  <a:lnTo>
                    <a:pt x="1694713" y="40690"/>
                  </a:lnTo>
                  <a:lnTo>
                    <a:pt x="1699615" y="40690"/>
                  </a:lnTo>
                  <a:lnTo>
                    <a:pt x="1699615" y="35801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71652" y="2468003"/>
              <a:ext cx="1699895" cy="76835"/>
            </a:xfrm>
            <a:custGeom>
              <a:avLst/>
              <a:gdLst/>
              <a:ahLst/>
              <a:cxnLst/>
              <a:rect l="l" t="t" r="r" b="b"/>
              <a:pathLst>
                <a:path w="1699895" h="76835">
                  <a:moveTo>
                    <a:pt x="4902" y="35814"/>
                  </a:moveTo>
                  <a:lnTo>
                    <a:pt x="0" y="35814"/>
                  </a:lnTo>
                  <a:lnTo>
                    <a:pt x="0" y="40716"/>
                  </a:lnTo>
                  <a:lnTo>
                    <a:pt x="4902" y="40716"/>
                  </a:lnTo>
                  <a:lnTo>
                    <a:pt x="4902" y="35814"/>
                  </a:lnTo>
                  <a:close/>
                </a:path>
                <a:path w="1699895" h="76835">
                  <a:moveTo>
                    <a:pt x="4902" y="0"/>
                  </a:moveTo>
                  <a:lnTo>
                    <a:pt x="0" y="0"/>
                  </a:lnTo>
                  <a:lnTo>
                    <a:pt x="0" y="4902"/>
                  </a:lnTo>
                  <a:lnTo>
                    <a:pt x="4902" y="4902"/>
                  </a:lnTo>
                  <a:lnTo>
                    <a:pt x="4902" y="0"/>
                  </a:lnTo>
                  <a:close/>
                </a:path>
                <a:path w="1699895" h="76835">
                  <a:moveTo>
                    <a:pt x="39497" y="35814"/>
                  </a:moveTo>
                  <a:lnTo>
                    <a:pt x="34594" y="35814"/>
                  </a:lnTo>
                  <a:lnTo>
                    <a:pt x="34594" y="40716"/>
                  </a:lnTo>
                  <a:lnTo>
                    <a:pt x="39497" y="40716"/>
                  </a:lnTo>
                  <a:lnTo>
                    <a:pt x="39497" y="35814"/>
                  </a:lnTo>
                  <a:close/>
                </a:path>
                <a:path w="1699895" h="76835">
                  <a:moveTo>
                    <a:pt x="39497" y="0"/>
                  </a:moveTo>
                  <a:lnTo>
                    <a:pt x="34594" y="0"/>
                  </a:lnTo>
                  <a:lnTo>
                    <a:pt x="34594" y="4902"/>
                  </a:lnTo>
                  <a:lnTo>
                    <a:pt x="39497" y="4902"/>
                  </a:lnTo>
                  <a:lnTo>
                    <a:pt x="39497" y="0"/>
                  </a:lnTo>
                  <a:close/>
                </a:path>
                <a:path w="1699895" h="76835">
                  <a:moveTo>
                    <a:pt x="74079" y="35814"/>
                  </a:moveTo>
                  <a:lnTo>
                    <a:pt x="69176" y="35814"/>
                  </a:lnTo>
                  <a:lnTo>
                    <a:pt x="69176" y="40716"/>
                  </a:lnTo>
                  <a:lnTo>
                    <a:pt x="74079" y="40716"/>
                  </a:lnTo>
                  <a:lnTo>
                    <a:pt x="74079" y="35814"/>
                  </a:lnTo>
                  <a:close/>
                </a:path>
                <a:path w="1699895" h="76835">
                  <a:moveTo>
                    <a:pt x="74079" y="0"/>
                  </a:moveTo>
                  <a:lnTo>
                    <a:pt x="69176" y="0"/>
                  </a:lnTo>
                  <a:lnTo>
                    <a:pt x="69176" y="4902"/>
                  </a:lnTo>
                  <a:lnTo>
                    <a:pt x="74079" y="4902"/>
                  </a:lnTo>
                  <a:lnTo>
                    <a:pt x="74079" y="0"/>
                  </a:lnTo>
                  <a:close/>
                </a:path>
                <a:path w="1699895" h="76835">
                  <a:moveTo>
                    <a:pt x="108673" y="35814"/>
                  </a:moveTo>
                  <a:lnTo>
                    <a:pt x="103771" y="35814"/>
                  </a:lnTo>
                  <a:lnTo>
                    <a:pt x="103771" y="40716"/>
                  </a:lnTo>
                  <a:lnTo>
                    <a:pt x="108673" y="40716"/>
                  </a:lnTo>
                  <a:lnTo>
                    <a:pt x="108673" y="35814"/>
                  </a:lnTo>
                  <a:close/>
                </a:path>
                <a:path w="1699895" h="76835">
                  <a:moveTo>
                    <a:pt x="108673" y="0"/>
                  </a:moveTo>
                  <a:lnTo>
                    <a:pt x="103771" y="0"/>
                  </a:lnTo>
                  <a:lnTo>
                    <a:pt x="103771" y="4902"/>
                  </a:lnTo>
                  <a:lnTo>
                    <a:pt x="108673" y="4902"/>
                  </a:lnTo>
                  <a:lnTo>
                    <a:pt x="108673" y="0"/>
                  </a:lnTo>
                  <a:close/>
                </a:path>
                <a:path w="1699895" h="76835">
                  <a:moveTo>
                    <a:pt x="143256" y="35814"/>
                  </a:moveTo>
                  <a:lnTo>
                    <a:pt x="138353" y="35814"/>
                  </a:lnTo>
                  <a:lnTo>
                    <a:pt x="138353" y="40716"/>
                  </a:lnTo>
                  <a:lnTo>
                    <a:pt x="143256" y="40716"/>
                  </a:lnTo>
                  <a:lnTo>
                    <a:pt x="143256" y="35814"/>
                  </a:lnTo>
                  <a:close/>
                </a:path>
                <a:path w="1699895" h="76835">
                  <a:moveTo>
                    <a:pt x="143256" y="0"/>
                  </a:moveTo>
                  <a:lnTo>
                    <a:pt x="138353" y="0"/>
                  </a:lnTo>
                  <a:lnTo>
                    <a:pt x="138353" y="4902"/>
                  </a:lnTo>
                  <a:lnTo>
                    <a:pt x="143256" y="4902"/>
                  </a:lnTo>
                  <a:lnTo>
                    <a:pt x="143256" y="0"/>
                  </a:lnTo>
                  <a:close/>
                </a:path>
                <a:path w="1699895" h="76835">
                  <a:moveTo>
                    <a:pt x="177850" y="35814"/>
                  </a:moveTo>
                  <a:lnTo>
                    <a:pt x="172948" y="35814"/>
                  </a:lnTo>
                  <a:lnTo>
                    <a:pt x="172948" y="40716"/>
                  </a:lnTo>
                  <a:lnTo>
                    <a:pt x="177850" y="40716"/>
                  </a:lnTo>
                  <a:lnTo>
                    <a:pt x="177850" y="35814"/>
                  </a:lnTo>
                  <a:close/>
                </a:path>
                <a:path w="1699895" h="76835">
                  <a:moveTo>
                    <a:pt x="177850" y="0"/>
                  </a:moveTo>
                  <a:lnTo>
                    <a:pt x="172948" y="0"/>
                  </a:lnTo>
                  <a:lnTo>
                    <a:pt x="172948" y="4902"/>
                  </a:lnTo>
                  <a:lnTo>
                    <a:pt x="177850" y="4902"/>
                  </a:lnTo>
                  <a:lnTo>
                    <a:pt x="177850" y="0"/>
                  </a:lnTo>
                  <a:close/>
                </a:path>
                <a:path w="1699895" h="76835">
                  <a:moveTo>
                    <a:pt x="212432" y="35814"/>
                  </a:moveTo>
                  <a:lnTo>
                    <a:pt x="207530" y="35814"/>
                  </a:lnTo>
                  <a:lnTo>
                    <a:pt x="207530" y="40716"/>
                  </a:lnTo>
                  <a:lnTo>
                    <a:pt x="212432" y="40716"/>
                  </a:lnTo>
                  <a:lnTo>
                    <a:pt x="212432" y="35814"/>
                  </a:lnTo>
                  <a:close/>
                </a:path>
                <a:path w="1699895" h="76835">
                  <a:moveTo>
                    <a:pt x="212432" y="0"/>
                  </a:moveTo>
                  <a:lnTo>
                    <a:pt x="207530" y="0"/>
                  </a:lnTo>
                  <a:lnTo>
                    <a:pt x="207530" y="4902"/>
                  </a:lnTo>
                  <a:lnTo>
                    <a:pt x="212432" y="4902"/>
                  </a:lnTo>
                  <a:lnTo>
                    <a:pt x="212432" y="0"/>
                  </a:lnTo>
                  <a:close/>
                </a:path>
                <a:path w="1699895" h="76835">
                  <a:moveTo>
                    <a:pt x="247027" y="35814"/>
                  </a:moveTo>
                  <a:lnTo>
                    <a:pt x="242125" y="35814"/>
                  </a:lnTo>
                  <a:lnTo>
                    <a:pt x="242125" y="40716"/>
                  </a:lnTo>
                  <a:lnTo>
                    <a:pt x="247027" y="40716"/>
                  </a:lnTo>
                  <a:lnTo>
                    <a:pt x="247027" y="35814"/>
                  </a:lnTo>
                  <a:close/>
                </a:path>
                <a:path w="1699895" h="76835">
                  <a:moveTo>
                    <a:pt x="247027" y="0"/>
                  </a:moveTo>
                  <a:lnTo>
                    <a:pt x="242125" y="0"/>
                  </a:lnTo>
                  <a:lnTo>
                    <a:pt x="242125" y="4902"/>
                  </a:lnTo>
                  <a:lnTo>
                    <a:pt x="247027" y="4902"/>
                  </a:lnTo>
                  <a:lnTo>
                    <a:pt x="247027" y="0"/>
                  </a:lnTo>
                  <a:close/>
                </a:path>
                <a:path w="1699895" h="76835">
                  <a:moveTo>
                    <a:pt x="281622" y="35814"/>
                  </a:moveTo>
                  <a:lnTo>
                    <a:pt x="276707" y="35814"/>
                  </a:lnTo>
                  <a:lnTo>
                    <a:pt x="276707" y="40716"/>
                  </a:lnTo>
                  <a:lnTo>
                    <a:pt x="281622" y="40716"/>
                  </a:lnTo>
                  <a:lnTo>
                    <a:pt x="281622" y="35814"/>
                  </a:lnTo>
                  <a:close/>
                </a:path>
                <a:path w="1699895" h="76835">
                  <a:moveTo>
                    <a:pt x="281622" y="0"/>
                  </a:moveTo>
                  <a:lnTo>
                    <a:pt x="276707" y="0"/>
                  </a:lnTo>
                  <a:lnTo>
                    <a:pt x="276707" y="4902"/>
                  </a:lnTo>
                  <a:lnTo>
                    <a:pt x="281622" y="4902"/>
                  </a:lnTo>
                  <a:lnTo>
                    <a:pt x="281622" y="0"/>
                  </a:lnTo>
                  <a:close/>
                </a:path>
                <a:path w="1699895" h="76835">
                  <a:moveTo>
                    <a:pt x="316153" y="35814"/>
                  </a:moveTo>
                  <a:lnTo>
                    <a:pt x="311264" y="35814"/>
                  </a:lnTo>
                  <a:lnTo>
                    <a:pt x="311264" y="40716"/>
                  </a:lnTo>
                  <a:lnTo>
                    <a:pt x="316153" y="40716"/>
                  </a:lnTo>
                  <a:lnTo>
                    <a:pt x="316153" y="35814"/>
                  </a:lnTo>
                  <a:close/>
                </a:path>
                <a:path w="1699895" h="76835">
                  <a:moveTo>
                    <a:pt x="316153" y="0"/>
                  </a:moveTo>
                  <a:lnTo>
                    <a:pt x="311264" y="0"/>
                  </a:lnTo>
                  <a:lnTo>
                    <a:pt x="311264" y="4902"/>
                  </a:lnTo>
                  <a:lnTo>
                    <a:pt x="316153" y="4902"/>
                  </a:lnTo>
                  <a:lnTo>
                    <a:pt x="316153" y="0"/>
                  </a:lnTo>
                  <a:close/>
                </a:path>
                <a:path w="1699895" h="76835">
                  <a:moveTo>
                    <a:pt x="350748" y="35814"/>
                  </a:moveTo>
                  <a:lnTo>
                    <a:pt x="345846" y="35814"/>
                  </a:lnTo>
                  <a:lnTo>
                    <a:pt x="345846" y="40716"/>
                  </a:lnTo>
                  <a:lnTo>
                    <a:pt x="350748" y="40716"/>
                  </a:lnTo>
                  <a:lnTo>
                    <a:pt x="350748" y="35814"/>
                  </a:lnTo>
                  <a:close/>
                </a:path>
                <a:path w="1699895" h="76835">
                  <a:moveTo>
                    <a:pt x="350748" y="0"/>
                  </a:moveTo>
                  <a:lnTo>
                    <a:pt x="345846" y="0"/>
                  </a:lnTo>
                  <a:lnTo>
                    <a:pt x="345846" y="4902"/>
                  </a:lnTo>
                  <a:lnTo>
                    <a:pt x="350748" y="4902"/>
                  </a:lnTo>
                  <a:lnTo>
                    <a:pt x="350748" y="0"/>
                  </a:lnTo>
                  <a:close/>
                </a:path>
                <a:path w="1699895" h="76835">
                  <a:moveTo>
                    <a:pt x="385343" y="35814"/>
                  </a:moveTo>
                  <a:lnTo>
                    <a:pt x="380441" y="35814"/>
                  </a:lnTo>
                  <a:lnTo>
                    <a:pt x="380441" y="40716"/>
                  </a:lnTo>
                  <a:lnTo>
                    <a:pt x="385343" y="40716"/>
                  </a:lnTo>
                  <a:lnTo>
                    <a:pt x="385343" y="35814"/>
                  </a:lnTo>
                  <a:close/>
                </a:path>
                <a:path w="1699895" h="76835">
                  <a:moveTo>
                    <a:pt x="419938" y="35814"/>
                  </a:moveTo>
                  <a:lnTo>
                    <a:pt x="415023" y="35814"/>
                  </a:lnTo>
                  <a:lnTo>
                    <a:pt x="415023" y="40716"/>
                  </a:lnTo>
                  <a:lnTo>
                    <a:pt x="419938" y="40716"/>
                  </a:lnTo>
                  <a:lnTo>
                    <a:pt x="419938" y="35814"/>
                  </a:lnTo>
                  <a:close/>
                </a:path>
                <a:path w="1699895" h="76835">
                  <a:moveTo>
                    <a:pt x="454520" y="35814"/>
                  </a:moveTo>
                  <a:lnTo>
                    <a:pt x="449618" y="35814"/>
                  </a:lnTo>
                  <a:lnTo>
                    <a:pt x="449618" y="40716"/>
                  </a:lnTo>
                  <a:lnTo>
                    <a:pt x="454520" y="40716"/>
                  </a:lnTo>
                  <a:lnTo>
                    <a:pt x="454520" y="35814"/>
                  </a:lnTo>
                  <a:close/>
                </a:path>
                <a:path w="1699895" h="76835">
                  <a:moveTo>
                    <a:pt x="489102" y="35814"/>
                  </a:moveTo>
                  <a:lnTo>
                    <a:pt x="484200" y="35814"/>
                  </a:lnTo>
                  <a:lnTo>
                    <a:pt x="484200" y="40716"/>
                  </a:lnTo>
                  <a:lnTo>
                    <a:pt x="489102" y="40716"/>
                  </a:lnTo>
                  <a:lnTo>
                    <a:pt x="489102" y="35814"/>
                  </a:lnTo>
                  <a:close/>
                </a:path>
                <a:path w="1699895" h="76835">
                  <a:moveTo>
                    <a:pt x="523709" y="35814"/>
                  </a:moveTo>
                  <a:lnTo>
                    <a:pt x="518807" y="35814"/>
                  </a:lnTo>
                  <a:lnTo>
                    <a:pt x="518807" y="40716"/>
                  </a:lnTo>
                  <a:lnTo>
                    <a:pt x="523709" y="40716"/>
                  </a:lnTo>
                  <a:lnTo>
                    <a:pt x="523709" y="35814"/>
                  </a:lnTo>
                  <a:close/>
                </a:path>
                <a:path w="1699895" h="76835">
                  <a:moveTo>
                    <a:pt x="558292" y="35814"/>
                  </a:moveTo>
                  <a:lnTo>
                    <a:pt x="553377" y="35814"/>
                  </a:lnTo>
                  <a:lnTo>
                    <a:pt x="553377" y="40716"/>
                  </a:lnTo>
                  <a:lnTo>
                    <a:pt x="558292" y="40716"/>
                  </a:lnTo>
                  <a:lnTo>
                    <a:pt x="558292" y="35814"/>
                  </a:lnTo>
                  <a:close/>
                </a:path>
                <a:path w="1699895" h="76835">
                  <a:moveTo>
                    <a:pt x="592874" y="35814"/>
                  </a:moveTo>
                  <a:lnTo>
                    <a:pt x="587971" y="35814"/>
                  </a:lnTo>
                  <a:lnTo>
                    <a:pt x="587971" y="40716"/>
                  </a:lnTo>
                  <a:lnTo>
                    <a:pt x="592874" y="40716"/>
                  </a:lnTo>
                  <a:lnTo>
                    <a:pt x="592874" y="35814"/>
                  </a:lnTo>
                  <a:close/>
                </a:path>
                <a:path w="1699895" h="76835">
                  <a:moveTo>
                    <a:pt x="627468" y="35814"/>
                  </a:moveTo>
                  <a:lnTo>
                    <a:pt x="622566" y="35814"/>
                  </a:lnTo>
                  <a:lnTo>
                    <a:pt x="622566" y="40716"/>
                  </a:lnTo>
                  <a:lnTo>
                    <a:pt x="627468" y="40716"/>
                  </a:lnTo>
                  <a:lnTo>
                    <a:pt x="627468" y="35814"/>
                  </a:lnTo>
                  <a:close/>
                </a:path>
                <a:path w="1699895" h="76835">
                  <a:moveTo>
                    <a:pt x="662063" y="35814"/>
                  </a:moveTo>
                  <a:lnTo>
                    <a:pt x="657161" y="35814"/>
                  </a:lnTo>
                  <a:lnTo>
                    <a:pt x="657161" y="40716"/>
                  </a:lnTo>
                  <a:lnTo>
                    <a:pt x="662063" y="40716"/>
                  </a:lnTo>
                  <a:lnTo>
                    <a:pt x="662063" y="35814"/>
                  </a:lnTo>
                  <a:close/>
                </a:path>
                <a:path w="1699895" h="76835">
                  <a:moveTo>
                    <a:pt x="696607" y="35814"/>
                  </a:moveTo>
                  <a:lnTo>
                    <a:pt x="691692" y="35814"/>
                  </a:lnTo>
                  <a:lnTo>
                    <a:pt x="691692" y="40716"/>
                  </a:lnTo>
                  <a:lnTo>
                    <a:pt x="696607" y="40716"/>
                  </a:lnTo>
                  <a:lnTo>
                    <a:pt x="696607" y="35814"/>
                  </a:lnTo>
                  <a:close/>
                </a:path>
                <a:path w="1699895" h="76835">
                  <a:moveTo>
                    <a:pt x="731189" y="35814"/>
                  </a:moveTo>
                  <a:lnTo>
                    <a:pt x="726287" y="35814"/>
                  </a:lnTo>
                  <a:lnTo>
                    <a:pt x="726287" y="40716"/>
                  </a:lnTo>
                  <a:lnTo>
                    <a:pt x="731189" y="40716"/>
                  </a:lnTo>
                  <a:lnTo>
                    <a:pt x="731189" y="35814"/>
                  </a:lnTo>
                  <a:close/>
                </a:path>
                <a:path w="1699895" h="76835">
                  <a:moveTo>
                    <a:pt x="765771" y="35814"/>
                  </a:moveTo>
                  <a:lnTo>
                    <a:pt x="760869" y="35814"/>
                  </a:lnTo>
                  <a:lnTo>
                    <a:pt x="760869" y="40716"/>
                  </a:lnTo>
                  <a:lnTo>
                    <a:pt x="765771" y="40716"/>
                  </a:lnTo>
                  <a:lnTo>
                    <a:pt x="765771" y="35814"/>
                  </a:lnTo>
                  <a:close/>
                </a:path>
                <a:path w="1699895" h="76835">
                  <a:moveTo>
                    <a:pt x="800366" y="35814"/>
                  </a:moveTo>
                  <a:lnTo>
                    <a:pt x="795464" y="35814"/>
                  </a:lnTo>
                  <a:lnTo>
                    <a:pt x="795464" y="40716"/>
                  </a:lnTo>
                  <a:lnTo>
                    <a:pt x="800366" y="40716"/>
                  </a:lnTo>
                  <a:lnTo>
                    <a:pt x="800366" y="35814"/>
                  </a:lnTo>
                  <a:close/>
                </a:path>
                <a:path w="1699895" h="76835">
                  <a:moveTo>
                    <a:pt x="834961" y="35814"/>
                  </a:moveTo>
                  <a:lnTo>
                    <a:pt x="830072" y="35814"/>
                  </a:lnTo>
                  <a:lnTo>
                    <a:pt x="830072" y="40716"/>
                  </a:lnTo>
                  <a:lnTo>
                    <a:pt x="834961" y="40716"/>
                  </a:lnTo>
                  <a:lnTo>
                    <a:pt x="834961" y="35814"/>
                  </a:lnTo>
                  <a:close/>
                </a:path>
                <a:path w="1699895" h="76835">
                  <a:moveTo>
                    <a:pt x="869543" y="35814"/>
                  </a:moveTo>
                  <a:lnTo>
                    <a:pt x="864641" y="35814"/>
                  </a:lnTo>
                  <a:lnTo>
                    <a:pt x="864641" y="40716"/>
                  </a:lnTo>
                  <a:lnTo>
                    <a:pt x="869543" y="40716"/>
                  </a:lnTo>
                  <a:lnTo>
                    <a:pt x="869543" y="35814"/>
                  </a:lnTo>
                  <a:close/>
                </a:path>
                <a:path w="1699895" h="76835">
                  <a:moveTo>
                    <a:pt x="904138" y="35814"/>
                  </a:moveTo>
                  <a:lnTo>
                    <a:pt x="899236" y="35814"/>
                  </a:lnTo>
                  <a:lnTo>
                    <a:pt x="899236" y="40716"/>
                  </a:lnTo>
                  <a:lnTo>
                    <a:pt x="904138" y="40716"/>
                  </a:lnTo>
                  <a:lnTo>
                    <a:pt x="904138" y="35814"/>
                  </a:lnTo>
                  <a:close/>
                </a:path>
                <a:path w="1699895" h="76835">
                  <a:moveTo>
                    <a:pt x="938733" y="35814"/>
                  </a:moveTo>
                  <a:lnTo>
                    <a:pt x="933831" y="35814"/>
                  </a:lnTo>
                  <a:lnTo>
                    <a:pt x="933831" y="40716"/>
                  </a:lnTo>
                  <a:lnTo>
                    <a:pt x="938733" y="40716"/>
                  </a:lnTo>
                  <a:lnTo>
                    <a:pt x="938733" y="35814"/>
                  </a:lnTo>
                  <a:close/>
                </a:path>
                <a:path w="1699895" h="76835">
                  <a:moveTo>
                    <a:pt x="973328" y="35814"/>
                  </a:moveTo>
                  <a:lnTo>
                    <a:pt x="968425" y="35814"/>
                  </a:lnTo>
                  <a:lnTo>
                    <a:pt x="968425" y="40716"/>
                  </a:lnTo>
                  <a:lnTo>
                    <a:pt x="973328" y="40716"/>
                  </a:lnTo>
                  <a:lnTo>
                    <a:pt x="973328" y="35814"/>
                  </a:lnTo>
                  <a:close/>
                </a:path>
                <a:path w="1699895" h="76835">
                  <a:moveTo>
                    <a:pt x="1007910" y="35814"/>
                  </a:moveTo>
                  <a:lnTo>
                    <a:pt x="1003007" y="35814"/>
                  </a:lnTo>
                  <a:lnTo>
                    <a:pt x="1003007" y="40716"/>
                  </a:lnTo>
                  <a:lnTo>
                    <a:pt x="1007910" y="40716"/>
                  </a:lnTo>
                  <a:lnTo>
                    <a:pt x="1007910" y="35814"/>
                  </a:lnTo>
                  <a:close/>
                </a:path>
                <a:path w="1699895" h="76835">
                  <a:moveTo>
                    <a:pt x="1042454" y="35814"/>
                  </a:moveTo>
                  <a:lnTo>
                    <a:pt x="1037551" y="35814"/>
                  </a:lnTo>
                  <a:lnTo>
                    <a:pt x="1037551" y="40716"/>
                  </a:lnTo>
                  <a:lnTo>
                    <a:pt x="1042454" y="40716"/>
                  </a:lnTo>
                  <a:lnTo>
                    <a:pt x="1042454" y="35814"/>
                  </a:lnTo>
                  <a:close/>
                </a:path>
                <a:path w="1699895" h="76835">
                  <a:moveTo>
                    <a:pt x="1077036" y="35814"/>
                  </a:moveTo>
                  <a:lnTo>
                    <a:pt x="1072134" y="35814"/>
                  </a:lnTo>
                  <a:lnTo>
                    <a:pt x="1072134" y="40716"/>
                  </a:lnTo>
                  <a:lnTo>
                    <a:pt x="1077036" y="40716"/>
                  </a:lnTo>
                  <a:lnTo>
                    <a:pt x="1077036" y="35814"/>
                  </a:lnTo>
                  <a:close/>
                </a:path>
                <a:path w="1699895" h="76835">
                  <a:moveTo>
                    <a:pt x="1111631" y="35814"/>
                  </a:moveTo>
                  <a:lnTo>
                    <a:pt x="1106741" y="35814"/>
                  </a:lnTo>
                  <a:lnTo>
                    <a:pt x="1106741" y="40716"/>
                  </a:lnTo>
                  <a:lnTo>
                    <a:pt x="1111631" y="40716"/>
                  </a:lnTo>
                  <a:lnTo>
                    <a:pt x="1111631" y="35814"/>
                  </a:lnTo>
                  <a:close/>
                </a:path>
                <a:path w="1699895" h="76835">
                  <a:moveTo>
                    <a:pt x="1146225" y="35814"/>
                  </a:moveTo>
                  <a:lnTo>
                    <a:pt x="1141323" y="35814"/>
                  </a:lnTo>
                  <a:lnTo>
                    <a:pt x="1141323" y="40716"/>
                  </a:lnTo>
                  <a:lnTo>
                    <a:pt x="1146225" y="40716"/>
                  </a:lnTo>
                  <a:lnTo>
                    <a:pt x="1146225" y="35814"/>
                  </a:lnTo>
                  <a:close/>
                </a:path>
                <a:path w="1699895" h="76835">
                  <a:moveTo>
                    <a:pt x="1180807" y="35814"/>
                  </a:moveTo>
                  <a:lnTo>
                    <a:pt x="1175905" y="35814"/>
                  </a:lnTo>
                  <a:lnTo>
                    <a:pt x="1175905" y="40716"/>
                  </a:lnTo>
                  <a:lnTo>
                    <a:pt x="1180807" y="40716"/>
                  </a:lnTo>
                  <a:lnTo>
                    <a:pt x="1180807" y="35814"/>
                  </a:lnTo>
                  <a:close/>
                </a:path>
                <a:path w="1699895" h="76835">
                  <a:moveTo>
                    <a:pt x="1215390" y="35814"/>
                  </a:moveTo>
                  <a:lnTo>
                    <a:pt x="1210487" y="35814"/>
                  </a:lnTo>
                  <a:lnTo>
                    <a:pt x="1210487" y="40716"/>
                  </a:lnTo>
                  <a:lnTo>
                    <a:pt x="1215390" y="40716"/>
                  </a:lnTo>
                  <a:lnTo>
                    <a:pt x="1215390" y="35814"/>
                  </a:lnTo>
                  <a:close/>
                </a:path>
                <a:path w="1699895" h="76835">
                  <a:moveTo>
                    <a:pt x="1249997" y="35814"/>
                  </a:moveTo>
                  <a:lnTo>
                    <a:pt x="1245095" y="35814"/>
                  </a:lnTo>
                  <a:lnTo>
                    <a:pt x="1245095" y="40716"/>
                  </a:lnTo>
                  <a:lnTo>
                    <a:pt x="1249997" y="40716"/>
                  </a:lnTo>
                  <a:lnTo>
                    <a:pt x="1249997" y="35814"/>
                  </a:lnTo>
                  <a:close/>
                </a:path>
                <a:path w="1699895" h="76835">
                  <a:moveTo>
                    <a:pt x="1284579" y="35814"/>
                  </a:moveTo>
                  <a:lnTo>
                    <a:pt x="1279677" y="35814"/>
                  </a:lnTo>
                  <a:lnTo>
                    <a:pt x="1279677" y="40716"/>
                  </a:lnTo>
                  <a:lnTo>
                    <a:pt x="1284579" y="40716"/>
                  </a:lnTo>
                  <a:lnTo>
                    <a:pt x="1284579" y="35814"/>
                  </a:lnTo>
                  <a:close/>
                </a:path>
                <a:path w="1699895" h="76835">
                  <a:moveTo>
                    <a:pt x="1319174" y="35814"/>
                  </a:moveTo>
                  <a:lnTo>
                    <a:pt x="1314272" y="35814"/>
                  </a:lnTo>
                  <a:lnTo>
                    <a:pt x="1314272" y="40716"/>
                  </a:lnTo>
                  <a:lnTo>
                    <a:pt x="1319174" y="40716"/>
                  </a:lnTo>
                  <a:lnTo>
                    <a:pt x="1319174" y="35814"/>
                  </a:lnTo>
                  <a:close/>
                </a:path>
                <a:path w="1699895" h="76835">
                  <a:moveTo>
                    <a:pt x="1353756" y="35814"/>
                  </a:moveTo>
                  <a:lnTo>
                    <a:pt x="1348854" y="35814"/>
                  </a:lnTo>
                  <a:lnTo>
                    <a:pt x="1348854" y="40716"/>
                  </a:lnTo>
                  <a:lnTo>
                    <a:pt x="1353756" y="40716"/>
                  </a:lnTo>
                  <a:lnTo>
                    <a:pt x="1353756" y="35814"/>
                  </a:lnTo>
                  <a:close/>
                </a:path>
                <a:path w="1699895" h="76835">
                  <a:moveTo>
                    <a:pt x="1388351" y="71640"/>
                  </a:moveTo>
                  <a:lnTo>
                    <a:pt x="1383449" y="71640"/>
                  </a:lnTo>
                  <a:lnTo>
                    <a:pt x="1383449" y="76530"/>
                  </a:lnTo>
                  <a:lnTo>
                    <a:pt x="1388351" y="76530"/>
                  </a:lnTo>
                  <a:lnTo>
                    <a:pt x="1388351" y="71640"/>
                  </a:lnTo>
                  <a:close/>
                </a:path>
                <a:path w="1699895" h="76835">
                  <a:moveTo>
                    <a:pt x="1388351" y="35814"/>
                  </a:moveTo>
                  <a:lnTo>
                    <a:pt x="1383449" y="35814"/>
                  </a:lnTo>
                  <a:lnTo>
                    <a:pt x="1383449" y="40716"/>
                  </a:lnTo>
                  <a:lnTo>
                    <a:pt x="1388351" y="40716"/>
                  </a:lnTo>
                  <a:lnTo>
                    <a:pt x="1388351" y="35814"/>
                  </a:lnTo>
                  <a:close/>
                </a:path>
                <a:path w="1699895" h="76835">
                  <a:moveTo>
                    <a:pt x="1422895" y="71640"/>
                  </a:moveTo>
                  <a:lnTo>
                    <a:pt x="1417993" y="71640"/>
                  </a:lnTo>
                  <a:lnTo>
                    <a:pt x="1417993" y="76530"/>
                  </a:lnTo>
                  <a:lnTo>
                    <a:pt x="1422895" y="76530"/>
                  </a:lnTo>
                  <a:lnTo>
                    <a:pt x="1422895" y="71640"/>
                  </a:lnTo>
                  <a:close/>
                </a:path>
                <a:path w="1699895" h="76835">
                  <a:moveTo>
                    <a:pt x="1422895" y="35814"/>
                  </a:moveTo>
                  <a:lnTo>
                    <a:pt x="1417993" y="35814"/>
                  </a:lnTo>
                  <a:lnTo>
                    <a:pt x="1417993" y="40716"/>
                  </a:lnTo>
                  <a:lnTo>
                    <a:pt x="1422895" y="40716"/>
                  </a:lnTo>
                  <a:lnTo>
                    <a:pt x="1422895" y="35814"/>
                  </a:lnTo>
                  <a:close/>
                </a:path>
                <a:path w="1699895" h="76835">
                  <a:moveTo>
                    <a:pt x="1457490" y="71640"/>
                  </a:moveTo>
                  <a:lnTo>
                    <a:pt x="1452587" y="71640"/>
                  </a:lnTo>
                  <a:lnTo>
                    <a:pt x="1452587" y="76530"/>
                  </a:lnTo>
                  <a:lnTo>
                    <a:pt x="1457490" y="76530"/>
                  </a:lnTo>
                  <a:lnTo>
                    <a:pt x="1457490" y="71640"/>
                  </a:lnTo>
                  <a:close/>
                </a:path>
                <a:path w="1699895" h="76835">
                  <a:moveTo>
                    <a:pt x="1457490" y="35814"/>
                  </a:moveTo>
                  <a:lnTo>
                    <a:pt x="1452587" y="35814"/>
                  </a:lnTo>
                  <a:lnTo>
                    <a:pt x="1452587" y="40716"/>
                  </a:lnTo>
                  <a:lnTo>
                    <a:pt x="1457490" y="40716"/>
                  </a:lnTo>
                  <a:lnTo>
                    <a:pt x="1457490" y="35814"/>
                  </a:lnTo>
                  <a:close/>
                </a:path>
                <a:path w="1699895" h="76835">
                  <a:moveTo>
                    <a:pt x="1492072" y="71640"/>
                  </a:moveTo>
                  <a:lnTo>
                    <a:pt x="1487157" y="71640"/>
                  </a:lnTo>
                  <a:lnTo>
                    <a:pt x="1487157" y="76530"/>
                  </a:lnTo>
                  <a:lnTo>
                    <a:pt x="1492072" y="76530"/>
                  </a:lnTo>
                  <a:lnTo>
                    <a:pt x="1492072" y="71640"/>
                  </a:lnTo>
                  <a:close/>
                </a:path>
                <a:path w="1699895" h="76835">
                  <a:moveTo>
                    <a:pt x="1492072" y="35814"/>
                  </a:moveTo>
                  <a:lnTo>
                    <a:pt x="1487157" y="35814"/>
                  </a:lnTo>
                  <a:lnTo>
                    <a:pt x="1487157" y="40716"/>
                  </a:lnTo>
                  <a:lnTo>
                    <a:pt x="1492072" y="40716"/>
                  </a:lnTo>
                  <a:lnTo>
                    <a:pt x="1492072" y="35814"/>
                  </a:lnTo>
                  <a:close/>
                </a:path>
                <a:path w="1699895" h="76835">
                  <a:moveTo>
                    <a:pt x="1526667" y="71640"/>
                  </a:moveTo>
                  <a:lnTo>
                    <a:pt x="1521764" y="71640"/>
                  </a:lnTo>
                  <a:lnTo>
                    <a:pt x="1521764" y="76530"/>
                  </a:lnTo>
                  <a:lnTo>
                    <a:pt x="1526667" y="76530"/>
                  </a:lnTo>
                  <a:lnTo>
                    <a:pt x="1526667" y="71640"/>
                  </a:lnTo>
                  <a:close/>
                </a:path>
                <a:path w="1699895" h="76835">
                  <a:moveTo>
                    <a:pt x="1526667" y="35814"/>
                  </a:moveTo>
                  <a:lnTo>
                    <a:pt x="1521764" y="35814"/>
                  </a:lnTo>
                  <a:lnTo>
                    <a:pt x="1521764" y="40716"/>
                  </a:lnTo>
                  <a:lnTo>
                    <a:pt x="1526667" y="40716"/>
                  </a:lnTo>
                  <a:lnTo>
                    <a:pt x="1526667" y="35814"/>
                  </a:lnTo>
                  <a:close/>
                </a:path>
                <a:path w="1699895" h="76835">
                  <a:moveTo>
                    <a:pt x="1561261" y="71640"/>
                  </a:moveTo>
                  <a:lnTo>
                    <a:pt x="1556346" y="71640"/>
                  </a:lnTo>
                  <a:lnTo>
                    <a:pt x="1556346" y="76530"/>
                  </a:lnTo>
                  <a:lnTo>
                    <a:pt x="1561261" y="76530"/>
                  </a:lnTo>
                  <a:lnTo>
                    <a:pt x="1561261" y="71640"/>
                  </a:lnTo>
                  <a:close/>
                </a:path>
                <a:path w="1699895" h="76835">
                  <a:moveTo>
                    <a:pt x="1561261" y="35814"/>
                  </a:moveTo>
                  <a:lnTo>
                    <a:pt x="1556346" y="35814"/>
                  </a:lnTo>
                  <a:lnTo>
                    <a:pt x="1556346" y="40716"/>
                  </a:lnTo>
                  <a:lnTo>
                    <a:pt x="1561261" y="40716"/>
                  </a:lnTo>
                  <a:lnTo>
                    <a:pt x="1561261" y="35814"/>
                  </a:lnTo>
                  <a:close/>
                </a:path>
                <a:path w="1699895" h="76835">
                  <a:moveTo>
                    <a:pt x="1595843" y="71640"/>
                  </a:moveTo>
                  <a:lnTo>
                    <a:pt x="1590941" y="71640"/>
                  </a:lnTo>
                  <a:lnTo>
                    <a:pt x="1590941" y="76530"/>
                  </a:lnTo>
                  <a:lnTo>
                    <a:pt x="1595843" y="76530"/>
                  </a:lnTo>
                  <a:lnTo>
                    <a:pt x="1595843" y="71640"/>
                  </a:lnTo>
                  <a:close/>
                </a:path>
                <a:path w="1699895" h="76835">
                  <a:moveTo>
                    <a:pt x="1595843" y="35814"/>
                  </a:moveTo>
                  <a:lnTo>
                    <a:pt x="1590941" y="35814"/>
                  </a:lnTo>
                  <a:lnTo>
                    <a:pt x="1590941" y="40716"/>
                  </a:lnTo>
                  <a:lnTo>
                    <a:pt x="1595843" y="40716"/>
                  </a:lnTo>
                  <a:lnTo>
                    <a:pt x="1595843" y="35814"/>
                  </a:lnTo>
                  <a:close/>
                </a:path>
                <a:path w="1699895" h="76835">
                  <a:moveTo>
                    <a:pt x="1630426" y="71640"/>
                  </a:moveTo>
                  <a:lnTo>
                    <a:pt x="1625536" y="71640"/>
                  </a:lnTo>
                  <a:lnTo>
                    <a:pt x="1625536" y="76530"/>
                  </a:lnTo>
                  <a:lnTo>
                    <a:pt x="1630426" y="76530"/>
                  </a:lnTo>
                  <a:lnTo>
                    <a:pt x="1630426" y="71640"/>
                  </a:lnTo>
                  <a:close/>
                </a:path>
                <a:path w="1699895" h="76835">
                  <a:moveTo>
                    <a:pt x="1630426" y="35814"/>
                  </a:moveTo>
                  <a:lnTo>
                    <a:pt x="1625536" y="35814"/>
                  </a:lnTo>
                  <a:lnTo>
                    <a:pt x="1625536" y="40716"/>
                  </a:lnTo>
                  <a:lnTo>
                    <a:pt x="1630426" y="40716"/>
                  </a:lnTo>
                  <a:lnTo>
                    <a:pt x="1630426" y="35814"/>
                  </a:lnTo>
                  <a:close/>
                </a:path>
                <a:path w="1699895" h="76835">
                  <a:moveTo>
                    <a:pt x="1665020" y="71640"/>
                  </a:moveTo>
                  <a:lnTo>
                    <a:pt x="1660118" y="71640"/>
                  </a:lnTo>
                  <a:lnTo>
                    <a:pt x="1660118" y="76530"/>
                  </a:lnTo>
                  <a:lnTo>
                    <a:pt x="1665020" y="76530"/>
                  </a:lnTo>
                  <a:lnTo>
                    <a:pt x="1665020" y="71640"/>
                  </a:lnTo>
                  <a:close/>
                </a:path>
                <a:path w="1699895" h="76835">
                  <a:moveTo>
                    <a:pt x="1665020" y="35814"/>
                  </a:moveTo>
                  <a:lnTo>
                    <a:pt x="1660118" y="35814"/>
                  </a:lnTo>
                  <a:lnTo>
                    <a:pt x="1660118" y="40716"/>
                  </a:lnTo>
                  <a:lnTo>
                    <a:pt x="1665020" y="40716"/>
                  </a:lnTo>
                  <a:lnTo>
                    <a:pt x="1665020" y="35814"/>
                  </a:lnTo>
                  <a:close/>
                </a:path>
                <a:path w="1699895" h="76835">
                  <a:moveTo>
                    <a:pt x="1699615" y="71640"/>
                  </a:moveTo>
                  <a:lnTo>
                    <a:pt x="1694713" y="71640"/>
                  </a:lnTo>
                  <a:lnTo>
                    <a:pt x="1694713" y="76530"/>
                  </a:lnTo>
                  <a:lnTo>
                    <a:pt x="1699615" y="76530"/>
                  </a:lnTo>
                  <a:lnTo>
                    <a:pt x="1699615" y="71640"/>
                  </a:lnTo>
                  <a:close/>
                </a:path>
                <a:path w="1699895" h="76835">
                  <a:moveTo>
                    <a:pt x="1699615" y="35814"/>
                  </a:moveTo>
                  <a:lnTo>
                    <a:pt x="1694713" y="35814"/>
                  </a:lnTo>
                  <a:lnTo>
                    <a:pt x="1694713" y="40716"/>
                  </a:lnTo>
                  <a:lnTo>
                    <a:pt x="1699615" y="40716"/>
                  </a:lnTo>
                  <a:lnTo>
                    <a:pt x="1699615" y="35814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71652" y="2432189"/>
              <a:ext cx="1699895" cy="41275"/>
            </a:xfrm>
            <a:custGeom>
              <a:avLst/>
              <a:gdLst/>
              <a:ahLst/>
              <a:cxnLst/>
              <a:rect l="l" t="t" r="r" b="b"/>
              <a:pathLst>
                <a:path w="1699895" h="41275">
                  <a:moveTo>
                    <a:pt x="4902" y="0"/>
                  </a:moveTo>
                  <a:lnTo>
                    <a:pt x="0" y="0"/>
                  </a:lnTo>
                  <a:lnTo>
                    <a:pt x="0" y="4889"/>
                  </a:lnTo>
                  <a:lnTo>
                    <a:pt x="4902" y="4889"/>
                  </a:lnTo>
                  <a:lnTo>
                    <a:pt x="4902" y="0"/>
                  </a:lnTo>
                  <a:close/>
                </a:path>
                <a:path w="1699895" h="41275">
                  <a:moveTo>
                    <a:pt x="39497" y="0"/>
                  </a:moveTo>
                  <a:lnTo>
                    <a:pt x="34594" y="0"/>
                  </a:lnTo>
                  <a:lnTo>
                    <a:pt x="34594" y="4889"/>
                  </a:lnTo>
                  <a:lnTo>
                    <a:pt x="39497" y="4889"/>
                  </a:lnTo>
                  <a:lnTo>
                    <a:pt x="39497" y="0"/>
                  </a:lnTo>
                  <a:close/>
                </a:path>
                <a:path w="1699895" h="41275">
                  <a:moveTo>
                    <a:pt x="74079" y="0"/>
                  </a:moveTo>
                  <a:lnTo>
                    <a:pt x="69176" y="0"/>
                  </a:lnTo>
                  <a:lnTo>
                    <a:pt x="69176" y="4889"/>
                  </a:lnTo>
                  <a:lnTo>
                    <a:pt x="74079" y="4889"/>
                  </a:lnTo>
                  <a:lnTo>
                    <a:pt x="74079" y="0"/>
                  </a:lnTo>
                  <a:close/>
                </a:path>
                <a:path w="1699895" h="41275">
                  <a:moveTo>
                    <a:pt x="108673" y="0"/>
                  </a:moveTo>
                  <a:lnTo>
                    <a:pt x="103771" y="0"/>
                  </a:lnTo>
                  <a:lnTo>
                    <a:pt x="103771" y="4889"/>
                  </a:lnTo>
                  <a:lnTo>
                    <a:pt x="108673" y="4889"/>
                  </a:lnTo>
                  <a:lnTo>
                    <a:pt x="108673" y="0"/>
                  </a:lnTo>
                  <a:close/>
                </a:path>
                <a:path w="1699895" h="41275">
                  <a:moveTo>
                    <a:pt x="143256" y="0"/>
                  </a:moveTo>
                  <a:lnTo>
                    <a:pt x="138353" y="0"/>
                  </a:lnTo>
                  <a:lnTo>
                    <a:pt x="138353" y="4889"/>
                  </a:lnTo>
                  <a:lnTo>
                    <a:pt x="143256" y="4889"/>
                  </a:lnTo>
                  <a:lnTo>
                    <a:pt x="143256" y="0"/>
                  </a:lnTo>
                  <a:close/>
                </a:path>
                <a:path w="1699895" h="41275">
                  <a:moveTo>
                    <a:pt x="177850" y="0"/>
                  </a:moveTo>
                  <a:lnTo>
                    <a:pt x="172948" y="0"/>
                  </a:lnTo>
                  <a:lnTo>
                    <a:pt x="172948" y="4889"/>
                  </a:lnTo>
                  <a:lnTo>
                    <a:pt x="177850" y="4889"/>
                  </a:lnTo>
                  <a:lnTo>
                    <a:pt x="177850" y="0"/>
                  </a:lnTo>
                  <a:close/>
                </a:path>
                <a:path w="1699895" h="41275">
                  <a:moveTo>
                    <a:pt x="212432" y="0"/>
                  </a:moveTo>
                  <a:lnTo>
                    <a:pt x="207530" y="0"/>
                  </a:lnTo>
                  <a:lnTo>
                    <a:pt x="207530" y="4889"/>
                  </a:lnTo>
                  <a:lnTo>
                    <a:pt x="212432" y="4889"/>
                  </a:lnTo>
                  <a:lnTo>
                    <a:pt x="212432" y="0"/>
                  </a:lnTo>
                  <a:close/>
                </a:path>
                <a:path w="1699895" h="41275">
                  <a:moveTo>
                    <a:pt x="247027" y="0"/>
                  </a:moveTo>
                  <a:lnTo>
                    <a:pt x="242125" y="0"/>
                  </a:lnTo>
                  <a:lnTo>
                    <a:pt x="242125" y="4889"/>
                  </a:lnTo>
                  <a:lnTo>
                    <a:pt x="247027" y="4889"/>
                  </a:lnTo>
                  <a:lnTo>
                    <a:pt x="247027" y="0"/>
                  </a:lnTo>
                  <a:close/>
                </a:path>
                <a:path w="1699895" h="41275">
                  <a:moveTo>
                    <a:pt x="281622" y="0"/>
                  </a:moveTo>
                  <a:lnTo>
                    <a:pt x="276707" y="0"/>
                  </a:lnTo>
                  <a:lnTo>
                    <a:pt x="276707" y="4889"/>
                  </a:lnTo>
                  <a:lnTo>
                    <a:pt x="281622" y="4889"/>
                  </a:lnTo>
                  <a:lnTo>
                    <a:pt x="281622" y="0"/>
                  </a:lnTo>
                  <a:close/>
                </a:path>
                <a:path w="1699895" h="41275">
                  <a:moveTo>
                    <a:pt x="316153" y="0"/>
                  </a:moveTo>
                  <a:lnTo>
                    <a:pt x="311264" y="0"/>
                  </a:lnTo>
                  <a:lnTo>
                    <a:pt x="311264" y="4889"/>
                  </a:lnTo>
                  <a:lnTo>
                    <a:pt x="316153" y="4889"/>
                  </a:lnTo>
                  <a:lnTo>
                    <a:pt x="316153" y="0"/>
                  </a:lnTo>
                  <a:close/>
                </a:path>
                <a:path w="1699895" h="41275">
                  <a:moveTo>
                    <a:pt x="350748" y="35814"/>
                  </a:moveTo>
                  <a:lnTo>
                    <a:pt x="345846" y="35814"/>
                  </a:lnTo>
                  <a:lnTo>
                    <a:pt x="345846" y="40716"/>
                  </a:lnTo>
                  <a:lnTo>
                    <a:pt x="350748" y="40716"/>
                  </a:lnTo>
                  <a:lnTo>
                    <a:pt x="350748" y="35814"/>
                  </a:lnTo>
                  <a:close/>
                </a:path>
                <a:path w="1699895" h="41275">
                  <a:moveTo>
                    <a:pt x="350748" y="0"/>
                  </a:moveTo>
                  <a:lnTo>
                    <a:pt x="345846" y="0"/>
                  </a:lnTo>
                  <a:lnTo>
                    <a:pt x="345846" y="4889"/>
                  </a:lnTo>
                  <a:lnTo>
                    <a:pt x="350748" y="4889"/>
                  </a:lnTo>
                  <a:lnTo>
                    <a:pt x="350748" y="0"/>
                  </a:lnTo>
                  <a:close/>
                </a:path>
                <a:path w="1699895" h="41275">
                  <a:moveTo>
                    <a:pt x="385343" y="35814"/>
                  </a:moveTo>
                  <a:lnTo>
                    <a:pt x="380441" y="35814"/>
                  </a:lnTo>
                  <a:lnTo>
                    <a:pt x="380441" y="40716"/>
                  </a:lnTo>
                  <a:lnTo>
                    <a:pt x="385343" y="40716"/>
                  </a:lnTo>
                  <a:lnTo>
                    <a:pt x="385343" y="35814"/>
                  </a:lnTo>
                  <a:close/>
                </a:path>
                <a:path w="1699895" h="41275">
                  <a:moveTo>
                    <a:pt x="385343" y="0"/>
                  </a:moveTo>
                  <a:lnTo>
                    <a:pt x="380441" y="0"/>
                  </a:lnTo>
                  <a:lnTo>
                    <a:pt x="380441" y="4889"/>
                  </a:lnTo>
                  <a:lnTo>
                    <a:pt x="385343" y="4889"/>
                  </a:lnTo>
                  <a:lnTo>
                    <a:pt x="385343" y="0"/>
                  </a:lnTo>
                  <a:close/>
                </a:path>
                <a:path w="1699895" h="41275">
                  <a:moveTo>
                    <a:pt x="419938" y="35814"/>
                  </a:moveTo>
                  <a:lnTo>
                    <a:pt x="415023" y="35814"/>
                  </a:lnTo>
                  <a:lnTo>
                    <a:pt x="415023" y="40716"/>
                  </a:lnTo>
                  <a:lnTo>
                    <a:pt x="419938" y="40716"/>
                  </a:lnTo>
                  <a:lnTo>
                    <a:pt x="419938" y="35814"/>
                  </a:lnTo>
                  <a:close/>
                </a:path>
                <a:path w="1699895" h="41275">
                  <a:moveTo>
                    <a:pt x="419938" y="0"/>
                  </a:moveTo>
                  <a:lnTo>
                    <a:pt x="415023" y="0"/>
                  </a:lnTo>
                  <a:lnTo>
                    <a:pt x="415023" y="4889"/>
                  </a:lnTo>
                  <a:lnTo>
                    <a:pt x="419938" y="4889"/>
                  </a:lnTo>
                  <a:lnTo>
                    <a:pt x="419938" y="0"/>
                  </a:lnTo>
                  <a:close/>
                </a:path>
                <a:path w="1699895" h="41275">
                  <a:moveTo>
                    <a:pt x="454520" y="35814"/>
                  </a:moveTo>
                  <a:lnTo>
                    <a:pt x="449618" y="35814"/>
                  </a:lnTo>
                  <a:lnTo>
                    <a:pt x="449618" y="40716"/>
                  </a:lnTo>
                  <a:lnTo>
                    <a:pt x="454520" y="40716"/>
                  </a:lnTo>
                  <a:lnTo>
                    <a:pt x="454520" y="35814"/>
                  </a:lnTo>
                  <a:close/>
                </a:path>
                <a:path w="1699895" h="41275">
                  <a:moveTo>
                    <a:pt x="454520" y="0"/>
                  </a:moveTo>
                  <a:lnTo>
                    <a:pt x="449618" y="0"/>
                  </a:lnTo>
                  <a:lnTo>
                    <a:pt x="449618" y="4889"/>
                  </a:lnTo>
                  <a:lnTo>
                    <a:pt x="454520" y="4889"/>
                  </a:lnTo>
                  <a:lnTo>
                    <a:pt x="454520" y="0"/>
                  </a:lnTo>
                  <a:close/>
                </a:path>
                <a:path w="1699895" h="41275">
                  <a:moveTo>
                    <a:pt x="489102" y="35814"/>
                  </a:moveTo>
                  <a:lnTo>
                    <a:pt x="484200" y="35814"/>
                  </a:lnTo>
                  <a:lnTo>
                    <a:pt x="484200" y="40716"/>
                  </a:lnTo>
                  <a:lnTo>
                    <a:pt x="489102" y="40716"/>
                  </a:lnTo>
                  <a:lnTo>
                    <a:pt x="489102" y="35814"/>
                  </a:lnTo>
                  <a:close/>
                </a:path>
                <a:path w="1699895" h="41275">
                  <a:moveTo>
                    <a:pt x="489102" y="0"/>
                  </a:moveTo>
                  <a:lnTo>
                    <a:pt x="484200" y="0"/>
                  </a:lnTo>
                  <a:lnTo>
                    <a:pt x="484200" y="4889"/>
                  </a:lnTo>
                  <a:lnTo>
                    <a:pt x="489102" y="4889"/>
                  </a:lnTo>
                  <a:lnTo>
                    <a:pt x="489102" y="0"/>
                  </a:lnTo>
                  <a:close/>
                </a:path>
                <a:path w="1699895" h="41275">
                  <a:moveTo>
                    <a:pt x="523709" y="35814"/>
                  </a:moveTo>
                  <a:lnTo>
                    <a:pt x="518807" y="35814"/>
                  </a:lnTo>
                  <a:lnTo>
                    <a:pt x="518807" y="40716"/>
                  </a:lnTo>
                  <a:lnTo>
                    <a:pt x="523709" y="40716"/>
                  </a:lnTo>
                  <a:lnTo>
                    <a:pt x="523709" y="35814"/>
                  </a:lnTo>
                  <a:close/>
                </a:path>
                <a:path w="1699895" h="41275">
                  <a:moveTo>
                    <a:pt x="523709" y="0"/>
                  </a:moveTo>
                  <a:lnTo>
                    <a:pt x="518807" y="0"/>
                  </a:lnTo>
                  <a:lnTo>
                    <a:pt x="518807" y="4889"/>
                  </a:lnTo>
                  <a:lnTo>
                    <a:pt x="523709" y="4889"/>
                  </a:lnTo>
                  <a:lnTo>
                    <a:pt x="523709" y="0"/>
                  </a:lnTo>
                  <a:close/>
                </a:path>
                <a:path w="1699895" h="41275">
                  <a:moveTo>
                    <a:pt x="558292" y="35814"/>
                  </a:moveTo>
                  <a:lnTo>
                    <a:pt x="553377" y="35814"/>
                  </a:lnTo>
                  <a:lnTo>
                    <a:pt x="553377" y="40716"/>
                  </a:lnTo>
                  <a:lnTo>
                    <a:pt x="558292" y="40716"/>
                  </a:lnTo>
                  <a:lnTo>
                    <a:pt x="558292" y="35814"/>
                  </a:lnTo>
                  <a:close/>
                </a:path>
                <a:path w="1699895" h="41275">
                  <a:moveTo>
                    <a:pt x="558292" y="0"/>
                  </a:moveTo>
                  <a:lnTo>
                    <a:pt x="553377" y="0"/>
                  </a:lnTo>
                  <a:lnTo>
                    <a:pt x="553377" y="4889"/>
                  </a:lnTo>
                  <a:lnTo>
                    <a:pt x="558292" y="4889"/>
                  </a:lnTo>
                  <a:lnTo>
                    <a:pt x="558292" y="0"/>
                  </a:lnTo>
                  <a:close/>
                </a:path>
                <a:path w="1699895" h="41275">
                  <a:moveTo>
                    <a:pt x="592874" y="35814"/>
                  </a:moveTo>
                  <a:lnTo>
                    <a:pt x="587971" y="35814"/>
                  </a:lnTo>
                  <a:lnTo>
                    <a:pt x="587971" y="40716"/>
                  </a:lnTo>
                  <a:lnTo>
                    <a:pt x="592874" y="40716"/>
                  </a:lnTo>
                  <a:lnTo>
                    <a:pt x="592874" y="35814"/>
                  </a:lnTo>
                  <a:close/>
                </a:path>
                <a:path w="1699895" h="41275">
                  <a:moveTo>
                    <a:pt x="592874" y="0"/>
                  </a:moveTo>
                  <a:lnTo>
                    <a:pt x="587971" y="0"/>
                  </a:lnTo>
                  <a:lnTo>
                    <a:pt x="587971" y="4889"/>
                  </a:lnTo>
                  <a:lnTo>
                    <a:pt x="592874" y="4889"/>
                  </a:lnTo>
                  <a:lnTo>
                    <a:pt x="592874" y="0"/>
                  </a:lnTo>
                  <a:close/>
                </a:path>
                <a:path w="1699895" h="41275">
                  <a:moveTo>
                    <a:pt x="627468" y="35814"/>
                  </a:moveTo>
                  <a:lnTo>
                    <a:pt x="622566" y="35814"/>
                  </a:lnTo>
                  <a:lnTo>
                    <a:pt x="622566" y="40716"/>
                  </a:lnTo>
                  <a:lnTo>
                    <a:pt x="627468" y="40716"/>
                  </a:lnTo>
                  <a:lnTo>
                    <a:pt x="627468" y="35814"/>
                  </a:lnTo>
                  <a:close/>
                </a:path>
                <a:path w="1699895" h="41275">
                  <a:moveTo>
                    <a:pt x="627468" y="0"/>
                  </a:moveTo>
                  <a:lnTo>
                    <a:pt x="622566" y="0"/>
                  </a:lnTo>
                  <a:lnTo>
                    <a:pt x="622566" y="4889"/>
                  </a:lnTo>
                  <a:lnTo>
                    <a:pt x="627468" y="4889"/>
                  </a:lnTo>
                  <a:lnTo>
                    <a:pt x="627468" y="0"/>
                  </a:lnTo>
                  <a:close/>
                </a:path>
                <a:path w="1699895" h="41275">
                  <a:moveTo>
                    <a:pt x="662063" y="35814"/>
                  </a:moveTo>
                  <a:lnTo>
                    <a:pt x="657161" y="35814"/>
                  </a:lnTo>
                  <a:lnTo>
                    <a:pt x="657161" y="40716"/>
                  </a:lnTo>
                  <a:lnTo>
                    <a:pt x="662063" y="40716"/>
                  </a:lnTo>
                  <a:lnTo>
                    <a:pt x="662063" y="35814"/>
                  </a:lnTo>
                  <a:close/>
                </a:path>
                <a:path w="1699895" h="41275">
                  <a:moveTo>
                    <a:pt x="662063" y="0"/>
                  </a:moveTo>
                  <a:lnTo>
                    <a:pt x="657161" y="0"/>
                  </a:lnTo>
                  <a:lnTo>
                    <a:pt x="657161" y="4889"/>
                  </a:lnTo>
                  <a:lnTo>
                    <a:pt x="662063" y="4889"/>
                  </a:lnTo>
                  <a:lnTo>
                    <a:pt x="662063" y="0"/>
                  </a:lnTo>
                  <a:close/>
                </a:path>
                <a:path w="1699895" h="41275">
                  <a:moveTo>
                    <a:pt x="696607" y="35814"/>
                  </a:moveTo>
                  <a:lnTo>
                    <a:pt x="691692" y="35814"/>
                  </a:lnTo>
                  <a:lnTo>
                    <a:pt x="691692" y="40716"/>
                  </a:lnTo>
                  <a:lnTo>
                    <a:pt x="696607" y="40716"/>
                  </a:lnTo>
                  <a:lnTo>
                    <a:pt x="696607" y="35814"/>
                  </a:lnTo>
                  <a:close/>
                </a:path>
                <a:path w="1699895" h="41275">
                  <a:moveTo>
                    <a:pt x="696607" y="0"/>
                  </a:moveTo>
                  <a:lnTo>
                    <a:pt x="691692" y="0"/>
                  </a:lnTo>
                  <a:lnTo>
                    <a:pt x="691692" y="4889"/>
                  </a:lnTo>
                  <a:lnTo>
                    <a:pt x="696607" y="4889"/>
                  </a:lnTo>
                  <a:lnTo>
                    <a:pt x="696607" y="0"/>
                  </a:lnTo>
                  <a:close/>
                </a:path>
                <a:path w="1699895" h="41275">
                  <a:moveTo>
                    <a:pt x="731189" y="35814"/>
                  </a:moveTo>
                  <a:lnTo>
                    <a:pt x="726287" y="35814"/>
                  </a:lnTo>
                  <a:lnTo>
                    <a:pt x="726287" y="40716"/>
                  </a:lnTo>
                  <a:lnTo>
                    <a:pt x="731189" y="40716"/>
                  </a:lnTo>
                  <a:lnTo>
                    <a:pt x="731189" y="35814"/>
                  </a:lnTo>
                  <a:close/>
                </a:path>
                <a:path w="1699895" h="41275">
                  <a:moveTo>
                    <a:pt x="731189" y="0"/>
                  </a:moveTo>
                  <a:lnTo>
                    <a:pt x="726287" y="0"/>
                  </a:lnTo>
                  <a:lnTo>
                    <a:pt x="726287" y="4889"/>
                  </a:lnTo>
                  <a:lnTo>
                    <a:pt x="731189" y="4889"/>
                  </a:lnTo>
                  <a:lnTo>
                    <a:pt x="731189" y="0"/>
                  </a:lnTo>
                  <a:close/>
                </a:path>
                <a:path w="1699895" h="41275">
                  <a:moveTo>
                    <a:pt x="765771" y="35814"/>
                  </a:moveTo>
                  <a:lnTo>
                    <a:pt x="760869" y="35814"/>
                  </a:lnTo>
                  <a:lnTo>
                    <a:pt x="760869" y="40716"/>
                  </a:lnTo>
                  <a:lnTo>
                    <a:pt x="765771" y="40716"/>
                  </a:lnTo>
                  <a:lnTo>
                    <a:pt x="765771" y="35814"/>
                  </a:lnTo>
                  <a:close/>
                </a:path>
                <a:path w="1699895" h="41275">
                  <a:moveTo>
                    <a:pt x="765771" y="0"/>
                  </a:moveTo>
                  <a:lnTo>
                    <a:pt x="760869" y="0"/>
                  </a:lnTo>
                  <a:lnTo>
                    <a:pt x="760869" y="4889"/>
                  </a:lnTo>
                  <a:lnTo>
                    <a:pt x="765771" y="4889"/>
                  </a:lnTo>
                  <a:lnTo>
                    <a:pt x="765771" y="0"/>
                  </a:lnTo>
                  <a:close/>
                </a:path>
                <a:path w="1699895" h="41275">
                  <a:moveTo>
                    <a:pt x="800366" y="35814"/>
                  </a:moveTo>
                  <a:lnTo>
                    <a:pt x="795464" y="35814"/>
                  </a:lnTo>
                  <a:lnTo>
                    <a:pt x="795464" y="40716"/>
                  </a:lnTo>
                  <a:lnTo>
                    <a:pt x="800366" y="40716"/>
                  </a:lnTo>
                  <a:lnTo>
                    <a:pt x="800366" y="35814"/>
                  </a:lnTo>
                  <a:close/>
                </a:path>
                <a:path w="1699895" h="41275">
                  <a:moveTo>
                    <a:pt x="800366" y="0"/>
                  </a:moveTo>
                  <a:lnTo>
                    <a:pt x="795464" y="0"/>
                  </a:lnTo>
                  <a:lnTo>
                    <a:pt x="795464" y="4889"/>
                  </a:lnTo>
                  <a:lnTo>
                    <a:pt x="800366" y="4889"/>
                  </a:lnTo>
                  <a:lnTo>
                    <a:pt x="800366" y="0"/>
                  </a:lnTo>
                  <a:close/>
                </a:path>
                <a:path w="1699895" h="41275">
                  <a:moveTo>
                    <a:pt x="834961" y="35814"/>
                  </a:moveTo>
                  <a:lnTo>
                    <a:pt x="830072" y="35814"/>
                  </a:lnTo>
                  <a:lnTo>
                    <a:pt x="830072" y="40716"/>
                  </a:lnTo>
                  <a:lnTo>
                    <a:pt x="834961" y="40716"/>
                  </a:lnTo>
                  <a:lnTo>
                    <a:pt x="834961" y="35814"/>
                  </a:lnTo>
                  <a:close/>
                </a:path>
                <a:path w="1699895" h="41275">
                  <a:moveTo>
                    <a:pt x="834961" y="0"/>
                  </a:moveTo>
                  <a:lnTo>
                    <a:pt x="830072" y="0"/>
                  </a:lnTo>
                  <a:lnTo>
                    <a:pt x="830072" y="4889"/>
                  </a:lnTo>
                  <a:lnTo>
                    <a:pt x="834961" y="4889"/>
                  </a:lnTo>
                  <a:lnTo>
                    <a:pt x="834961" y="0"/>
                  </a:lnTo>
                  <a:close/>
                </a:path>
                <a:path w="1699895" h="41275">
                  <a:moveTo>
                    <a:pt x="869543" y="35814"/>
                  </a:moveTo>
                  <a:lnTo>
                    <a:pt x="864641" y="35814"/>
                  </a:lnTo>
                  <a:lnTo>
                    <a:pt x="864641" y="40716"/>
                  </a:lnTo>
                  <a:lnTo>
                    <a:pt x="869543" y="40716"/>
                  </a:lnTo>
                  <a:lnTo>
                    <a:pt x="869543" y="35814"/>
                  </a:lnTo>
                  <a:close/>
                </a:path>
                <a:path w="1699895" h="41275">
                  <a:moveTo>
                    <a:pt x="869543" y="0"/>
                  </a:moveTo>
                  <a:lnTo>
                    <a:pt x="864641" y="0"/>
                  </a:lnTo>
                  <a:lnTo>
                    <a:pt x="864641" y="4889"/>
                  </a:lnTo>
                  <a:lnTo>
                    <a:pt x="869543" y="4889"/>
                  </a:lnTo>
                  <a:lnTo>
                    <a:pt x="869543" y="0"/>
                  </a:lnTo>
                  <a:close/>
                </a:path>
                <a:path w="1699895" h="41275">
                  <a:moveTo>
                    <a:pt x="904138" y="35814"/>
                  </a:moveTo>
                  <a:lnTo>
                    <a:pt x="899236" y="35814"/>
                  </a:lnTo>
                  <a:lnTo>
                    <a:pt x="899236" y="40716"/>
                  </a:lnTo>
                  <a:lnTo>
                    <a:pt x="904138" y="40716"/>
                  </a:lnTo>
                  <a:lnTo>
                    <a:pt x="904138" y="35814"/>
                  </a:lnTo>
                  <a:close/>
                </a:path>
                <a:path w="1699895" h="41275">
                  <a:moveTo>
                    <a:pt x="904138" y="0"/>
                  </a:moveTo>
                  <a:lnTo>
                    <a:pt x="899236" y="0"/>
                  </a:lnTo>
                  <a:lnTo>
                    <a:pt x="899236" y="4889"/>
                  </a:lnTo>
                  <a:lnTo>
                    <a:pt x="904138" y="4889"/>
                  </a:lnTo>
                  <a:lnTo>
                    <a:pt x="904138" y="0"/>
                  </a:lnTo>
                  <a:close/>
                </a:path>
                <a:path w="1699895" h="41275">
                  <a:moveTo>
                    <a:pt x="938733" y="35814"/>
                  </a:moveTo>
                  <a:lnTo>
                    <a:pt x="933831" y="35814"/>
                  </a:lnTo>
                  <a:lnTo>
                    <a:pt x="933831" y="40716"/>
                  </a:lnTo>
                  <a:lnTo>
                    <a:pt x="938733" y="40716"/>
                  </a:lnTo>
                  <a:lnTo>
                    <a:pt x="938733" y="35814"/>
                  </a:lnTo>
                  <a:close/>
                </a:path>
                <a:path w="1699895" h="41275">
                  <a:moveTo>
                    <a:pt x="938733" y="0"/>
                  </a:moveTo>
                  <a:lnTo>
                    <a:pt x="933831" y="0"/>
                  </a:lnTo>
                  <a:lnTo>
                    <a:pt x="933831" y="4889"/>
                  </a:lnTo>
                  <a:lnTo>
                    <a:pt x="938733" y="4889"/>
                  </a:lnTo>
                  <a:lnTo>
                    <a:pt x="938733" y="0"/>
                  </a:lnTo>
                  <a:close/>
                </a:path>
                <a:path w="1699895" h="41275">
                  <a:moveTo>
                    <a:pt x="973328" y="35814"/>
                  </a:moveTo>
                  <a:lnTo>
                    <a:pt x="968425" y="35814"/>
                  </a:lnTo>
                  <a:lnTo>
                    <a:pt x="968425" y="40716"/>
                  </a:lnTo>
                  <a:lnTo>
                    <a:pt x="973328" y="40716"/>
                  </a:lnTo>
                  <a:lnTo>
                    <a:pt x="973328" y="35814"/>
                  </a:lnTo>
                  <a:close/>
                </a:path>
                <a:path w="1699895" h="41275">
                  <a:moveTo>
                    <a:pt x="973328" y="0"/>
                  </a:moveTo>
                  <a:lnTo>
                    <a:pt x="968425" y="0"/>
                  </a:lnTo>
                  <a:lnTo>
                    <a:pt x="968425" y="4889"/>
                  </a:lnTo>
                  <a:lnTo>
                    <a:pt x="973328" y="4889"/>
                  </a:lnTo>
                  <a:lnTo>
                    <a:pt x="973328" y="0"/>
                  </a:lnTo>
                  <a:close/>
                </a:path>
                <a:path w="1699895" h="41275">
                  <a:moveTo>
                    <a:pt x="1007910" y="35814"/>
                  </a:moveTo>
                  <a:lnTo>
                    <a:pt x="1003007" y="35814"/>
                  </a:lnTo>
                  <a:lnTo>
                    <a:pt x="1003007" y="40716"/>
                  </a:lnTo>
                  <a:lnTo>
                    <a:pt x="1007910" y="40716"/>
                  </a:lnTo>
                  <a:lnTo>
                    <a:pt x="1007910" y="35814"/>
                  </a:lnTo>
                  <a:close/>
                </a:path>
                <a:path w="1699895" h="41275">
                  <a:moveTo>
                    <a:pt x="1007910" y="0"/>
                  </a:moveTo>
                  <a:lnTo>
                    <a:pt x="1003007" y="0"/>
                  </a:lnTo>
                  <a:lnTo>
                    <a:pt x="1003007" y="4889"/>
                  </a:lnTo>
                  <a:lnTo>
                    <a:pt x="1007910" y="4889"/>
                  </a:lnTo>
                  <a:lnTo>
                    <a:pt x="1007910" y="0"/>
                  </a:lnTo>
                  <a:close/>
                </a:path>
                <a:path w="1699895" h="41275">
                  <a:moveTo>
                    <a:pt x="1042454" y="35814"/>
                  </a:moveTo>
                  <a:lnTo>
                    <a:pt x="1037551" y="35814"/>
                  </a:lnTo>
                  <a:lnTo>
                    <a:pt x="1037551" y="40716"/>
                  </a:lnTo>
                  <a:lnTo>
                    <a:pt x="1042454" y="40716"/>
                  </a:lnTo>
                  <a:lnTo>
                    <a:pt x="1042454" y="35814"/>
                  </a:lnTo>
                  <a:close/>
                </a:path>
                <a:path w="1699895" h="41275">
                  <a:moveTo>
                    <a:pt x="1042454" y="0"/>
                  </a:moveTo>
                  <a:lnTo>
                    <a:pt x="1037551" y="0"/>
                  </a:lnTo>
                  <a:lnTo>
                    <a:pt x="1037551" y="4889"/>
                  </a:lnTo>
                  <a:lnTo>
                    <a:pt x="1042454" y="4889"/>
                  </a:lnTo>
                  <a:lnTo>
                    <a:pt x="1042454" y="0"/>
                  </a:lnTo>
                  <a:close/>
                </a:path>
                <a:path w="1699895" h="41275">
                  <a:moveTo>
                    <a:pt x="1077036" y="35814"/>
                  </a:moveTo>
                  <a:lnTo>
                    <a:pt x="1072134" y="35814"/>
                  </a:lnTo>
                  <a:lnTo>
                    <a:pt x="1072134" y="40716"/>
                  </a:lnTo>
                  <a:lnTo>
                    <a:pt x="1077036" y="40716"/>
                  </a:lnTo>
                  <a:lnTo>
                    <a:pt x="1077036" y="35814"/>
                  </a:lnTo>
                  <a:close/>
                </a:path>
                <a:path w="1699895" h="41275">
                  <a:moveTo>
                    <a:pt x="1111631" y="35814"/>
                  </a:moveTo>
                  <a:lnTo>
                    <a:pt x="1106741" y="35814"/>
                  </a:lnTo>
                  <a:lnTo>
                    <a:pt x="1106741" y="40716"/>
                  </a:lnTo>
                  <a:lnTo>
                    <a:pt x="1111631" y="40716"/>
                  </a:lnTo>
                  <a:lnTo>
                    <a:pt x="1111631" y="35814"/>
                  </a:lnTo>
                  <a:close/>
                </a:path>
                <a:path w="1699895" h="41275">
                  <a:moveTo>
                    <a:pt x="1146225" y="35814"/>
                  </a:moveTo>
                  <a:lnTo>
                    <a:pt x="1141323" y="35814"/>
                  </a:lnTo>
                  <a:lnTo>
                    <a:pt x="1141323" y="40716"/>
                  </a:lnTo>
                  <a:lnTo>
                    <a:pt x="1146225" y="40716"/>
                  </a:lnTo>
                  <a:lnTo>
                    <a:pt x="1146225" y="35814"/>
                  </a:lnTo>
                  <a:close/>
                </a:path>
                <a:path w="1699895" h="41275">
                  <a:moveTo>
                    <a:pt x="1180807" y="35814"/>
                  </a:moveTo>
                  <a:lnTo>
                    <a:pt x="1175905" y="35814"/>
                  </a:lnTo>
                  <a:lnTo>
                    <a:pt x="1175905" y="40716"/>
                  </a:lnTo>
                  <a:lnTo>
                    <a:pt x="1180807" y="40716"/>
                  </a:lnTo>
                  <a:lnTo>
                    <a:pt x="1180807" y="35814"/>
                  </a:lnTo>
                  <a:close/>
                </a:path>
                <a:path w="1699895" h="41275">
                  <a:moveTo>
                    <a:pt x="1215390" y="35814"/>
                  </a:moveTo>
                  <a:lnTo>
                    <a:pt x="1210487" y="35814"/>
                  </a:lnTo>
                  <a:lnTo>
                    <a:pt x="1210487" y="40716"/>
                  </a:lnTo>
                  <a:lnTo>
                    <a:pt x="1215390" y="40716"/>
                  </a:lnTo>
                  <a:lnTo>
                    <a:pt x="1215390" y="35814"/>
                  </a:lnTo>
                  <a:close/>
                </a:path>
                <a:path w="1699895" h="41275">
                  <a:moveTo>
                    <a:pt x="1249997" y="35814"/>
                  </a:moveTo>
                  <a:lnTo>
                    <a:pt x="1245095" y="35814"/>
                  </a:lnTo>
                  <a:lnTo>
                    <a:pt x="1245095" y="40716"/>
                  </a:lnTo>
                  <a:lnTo>
                    <a:pt x="1249997" y="40716"/>
                  </a:lnTo>
                  <a:lnTo>
                    <a:pt x="1249997" y="35814"/>
                  </a:lnTo>
                  <a:close/>
                </a:path>
                <a:path w="1699895" h="41275">
                  <a:moveTo>
                    <a:pt x="1284579" y="35814"/>
                  </a:moveTo>
                  <a:lnTo>
                    <a:pt x="1279677" y="35814"/>
                  </a:lnTo>
                  <a:lnTo>
                    <a:pt x="1279677" y="40716"/>
                  </a:lnTo>
                  <a:lnTo>
                    <a:pt x="1284579" y="40716"/>
                  </a:lnTo>
                  <a:lnTo>
                    <a:pt x="1284579" y="35814"/>
                  </a:lnTo>
                  <a:close/>
                </a:path>
                <a:path w="1699895" h="41275">
                  <a:moveTo>
                    <a:pt x="1319174" y="35814"/>
                  </a:moveTo>
                  <a:lnTo>
                    <a:pt x="1314272" y="35814"/>
                  </a:lnTo>
                  <a:lnTo>
                    <a:pt x="1314272" y="40716"/>
                  </a:lnTo>
                  <a:lnTo>
                    <a:pt x="1319174" y="40716"/>
                  </a:lnTo>
                  <a:lnTo>
                    <a:pt x="1319174" y="35814"/>
                  </a:lnTo>
                  <a:close/>
                </a:path>
                <a:path w="1699895" h="41275">
                  <a:moveTo>
                    <a:pt x="1353756" y="35814"/>
                  </a:moveTo>
                  <a:lnTo>
                    <a:pt x="1348854" y="35814"/>
                  </a:lnTo>
                  <a:lnTo>
                    <a:pt x="1348854" y="40716"/>
                  </a:lnTo>
                  <a:lnTo>
                    <a:pt x="1353756" y="40716"/>
                  </a:lnTo>
                  <a:lnTo>
                    <a:pt x="1353756" y="35814"/>
                  </a:lnTo>
                  <a:close/>
                </a:path>
                <a:path w="1699895" h="41275">
                  <a:moveTo>
                    <a:pt x="1388351" y="35814"/>
                  </a:moveTo>
                  <a:lnTo>
                    <a:pt x="1383449" y="35814"/>
                  </a:lnTo>
                  <a:lnTo>
                    <a:pt x="1383449" y="40716"/>
                  </a:lnTo>
                  <a:lnTo>
                    <a:pt x="1388351" y="40716"/>
                  </a:lnTo>
                  <a:lnTo>
                    <a:pt x="1388351" y="35814"/>
                  </a:lnTo>
                  <a:close/>
                </a:path>
                <a:path w="1699895" h="41275">
                  <a:moveTo>
                    <a:pt x="1422895" y="35814"/>
                  </a:moveTo>
                  <a:lnTo>
                    <a:pt x="1417993" y="35814"/>
                  </a:lnTo>
                  <a:lnTo>
                    <a:pt x="1417993" y="40716"/>
                  </a:lnTo>
                  <a:lnTo>
                    <a:pt x="1422895" y="40716"/>
                  </a:lnTo>
                  <a:lnTo>
                    <a:pt x="1422895" y="35814"/>
                  </a:lnTo>
                  <a:close/>
                </a:path>
                <a:path w="1699895" h="41275">
                  <a:moveTo>
                    <a:pt x="1457490" y="35814"/>
                  </a:moveTo>
                  <a:lnTo>
                    <a:pt x="1452587" y="35814"/>
                  </a:lnTo>
                  <a:lnTo>
                    <a:pt x="1452587" y="40716"/>
                  </a:lnTo>
                  <a:lnTo>
                    <a:pt x="1457490" y="40716"/>
                  </a:lnTo>
                  <a:lnTo>
                    <a:pt x="1457490" y="35814"/>
                  </a:lnTo>
                  <a:close/>
                </a:path>
                <a:path w="1699895" h="41275">
                  <a:moveTo>
                    <a:pt x="1492072" y="35814"/>
                  </a:moveTo>
                  <a:lnTo>
                    <a:pt x="1487157" y="35814"/>
                  </a:lnTo>
                  <a:lnTo>
                    <a:pt x="1487157" y="40716"/>
                  </a:lnTo>
                  <a:lnTo>
                    <a:pt x="1492072" y="40716"/>
                  </a:lnTo>
                  <a:lnTo>
                    <a:pt x="1492072" y="35814"/>
                  </a:lnTo>
                  <a:close/>
                </a:path>
                <a:path w="1699895" h="41275">
                  <a:moveTo>
                    <a:pt x="1526667" y="35814"/>
                  </a:moveTo>
                  <a:lnTo>
                    <a:pt x="1521764" y="35814"/>
                  </a:lnTo>
                  <a:lnTo>
                    <a:pt x="1521764" y="40716"/>
                  </a:lnTo>
                  <a:lnTo>
                    <a:pt x="1526667" y="40716"/>
                  </a:lnTo>
                  <a:lnTo>
                    <a:pt x="1526667" y="35814"/>
                  </a:lnTo>
                  <a:close/>
                </a:path>
                <a:path w="1699895" h="41275">
                  <a:moveTo>
                    <a:pt x="1561261" y="35814"/>
                  </a:moveTo>
                  <a:lnTo>
                    <a:pt x="1556346" y="35814"/>
                  </a:lnTo>
                  <a:lnTo>
                    <a:pt x="1556346" y="40716"/>
                  </a:lnTo>
                  <a:lnTo>
                    <a:pt x="1561261" y="40716"/>
                  </a:lnTo>
                  <a:lnTo>
                    <a:pt x="1561261" y="35814"/>
                  </a:lnTo>
                  <a:close/>
                </a:path>
                <a:path w="1699895" h="41275">
                  <a:moveTo>
                    <a:pt x="1595843" y="35814"/>
                  </a:moveTo>
                  <a:lnTo>
                    <a:pt x="1590941" y="35814"/>
                  </a:lnTo>
                  <a:lnTo>
                    <a:pt x="1590941" y="40716"/>
                  </a:lnTo>
                  <a:lnTo>
                    <a:pt x="1595843" y="40716"/>
                  </a:lnTo>
                  <a:lnTo>
                    <a:pt x="1595843" y="35814"/>
                  </a:lnTo>
                  <a:close/>
                </a:path>
                <a:path w="1699895" h="41275">
                  <a:moveTo>
                    <a:pt x="1630426" y="35814"/>
                  </a:moveTo>
                  <a:lnTo>
                    <a:pt x="1625536" y="35814"/>
                  </a:lnTo>
                  <a:lnTo>
                    <a:pt x="1625536" y="40716"/>
                  </a:lnTo>
                  <a:lnTo>
                    <a:pt x="1630426" y="40716"/>
                  </a:lnTo>
                  <a:lnTo>
                    <a:pt x="1630426" y="35814"/>
                  </a:lnTo>
                  <a:close/>
                </a:path>
                <a:path w="1699895" h="41275">
                  <a:moveTo>
                    <a:pt x="1665020" y="35814"/>
                  </a:moveTo>
                  <a:lnTo>
                    <a:pt x="1660118" y="35814"/>
                  </a:lnTo>
                  <a:lnTo>
                    <a:pt x="1660118" y="40716"/>
                  </a:lnTo>
                  <a:lnTo>
                    <a:pt x="1665020" y="40716"/>
                  </a:lnTo>
                  <a:lnTo>
                    <a:pt x="1665020" y="35814"/>
                  </a:lnTo>
                  <a:close/>
                </a:path>
                <a:path w="1699895" h="41275">
                  <a:moveTo>
                    <a:pt x="1699615" y="35814"/>
                  </a:moveTo>
                  <a:lnTo>
                    <a:pt x="1694713" y="35814"/>
                  </a:lnTo>
                  <a:lnTo>
                    <a:pt x="1694713" y="40716"/>
                  </a:lnTo>
                  <a:lnTo>
                    <a:pt x="1699615" y="40716"/>
                  </a:lnTo>
                  <a:lnTo>
                    <a:pt x="1699615" y="35814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71652" y="2360561"/>
              <a:ext cx="1699895" cy="76835"/>
            </a:xfrm>
            <a:custGeom>
              <a:avLst/>
              <a:gdLst/>
              <a:ahLst/>
              <a:cxnLst/>
              <a:rect l="l" t="t" r="r" b="b"/>
              <a:pathLst>
                <a:path w="1699895" h="76835">
                  <a:moveTo>
                    <a:pt x="4902" y="35801"/>
                  </a:moveTo>
                  <a:lnTo>
                    <a:pt x="0" y="35801"/>
                  </a:lnTo>
                  <a:lnTo>
                    <a:pt x="0" y="40703"/>
                  </a:lnTo>
                  <a:lnTo>
                    <a:pt x="4902" y="40703"/>
                  </a:lnTo>
                  <a:lnTo>
                    <a:pt x="4902" y="35801"/>
                  </a:lnTo>
                  <a:close/>
                </a:path>
                <a:path w="1699895" h="76835">
                  <a:moveTo>
                    <a:pt x="4902" y="0"/>
                  </a:moveTo>
                  <a:lnTo>
                    <a:pt x="0" y="0"/>
                  </a:lnTo>
                  <a:lnTo>
                    <a:pt x="0" y="4902"/>
                  </a:lnTo>
                  <a:lnTo>
                    <a:pt x="4902" y="4902"/>
                  </a:lnTo>
                  <a:lnTo>
                    <a:pt x="4902" y="0"/>
                  </a:lnTo>
                  <a:close/>
                </a:path>
                <a:path w="1699895" h="76835">
                  <a:moveTo>
                    <a:pt x="39497" y="35801"/>
                  </a:moveTo>
                  <a:lnTo>
                    <a:pt x="34594" y="35801"/>
                  </a:lnTo>
                  <a:lnTo>
                    <a:pt x="34594" y="40703"/>
                  </a:lnTo>
                  <a:lnTo>
                    <a:pt x="39497" y="40703"/>
                  </a:lnTo>
                  <a:lnTo>
                    <a:pt x="39497" y="35801"/>
                  </a:lnTo>
                  <a:close/>
                </a:path>
                <a:path w="1699895" h="76835">
                  <a:moveTo>
                    <a:pt x="74079" y="35801"/>
                  </a:moveTo>
                  <a:lnTo>
                    <a:pt x="69176" y="35801"/>
                  </a:lnTo>
                  <a:lnTo>
                    <a:pt x="69176" y="40703"/>
                  </a:lnTo>
                  <a:lnTo>
                    <a:pt x="74079" y="40703"/>
                  </a:lnTo>
                  <a:lnTo>
                    <a:pt x="74079" y="35801"/>
                  </a:lnTo>
                  <a:close/>
                </a:path>
                <a:path w="1699895" h="76835">
                  <a:moveTo>
                    <a:pt x="108673" y="35801"/>
                  </a:moveTo>
                  <a:lnTo>
                    <a:pt x="103771" y="35801"/>
                  </a:lnTo>
                  <a:lnTo>
                    <a:pt x="103771" y="40703"/>
                  </a:lnTo>
                  <a:lnTo>
                    <a:pt x="108673" y="40703"/>
                  </a:lnTo>
                  <a:lnTo>
                    <a:pt x="108673" y="35801"/>
                  </a:lnTo>
                  <a:close/>
                </a:path>
                <a:path w="1699895" h="76835">
                  <a:moveTo>
                    <a:pt x="143256" y="35801"/>
                  </a:moveTo>
                  <a:lnTo>
                    <a:pt x="138353" y="35801"/>
                  </a:lnTo>
                  <a:lnTo>
                    <a:pt x="138353" y="40703"/>
                  </a:lnTo>
                  <a:lnTo>
                    <a:pt x="143256" y="40703"/>
                  </a:lnTo>
                  <a:lnTo>
                    <a:pt x="143256" y="35801"/>
                  </a:lnTo>
                  <a:close/>
                </a:path>
                <a:path w="1699895" h="76835">
                  <a:moveTo>
                    <a:pt x="177850" y="35801"/>
                  </a:moveTo>
                  <a:lnTo>
                    <a:pt x="172948" y="35801"/>
                  </a:lnTo>
                  <a:lnTo>
                    <a:pt x="172948" y="40703"/>
                  </a:lnTo>
                  <a:lnTo>
                    <a:pt x="177850" y="40703"/>
                  </a:lnTo>
                  <a:lnTo>
                    <a:pt x="177850" y="35801"/>
                  </a:lnTo>
                  <a:close/>
                </a:path>
                <a:path w="1699895" h="76835">
                  <a:moveTo>
                    <a:pt x="212432" y="35801"/>
                  </a:moveTo>
                  <a:lnTo>
                    <a:pt x="207530" y="35801"/>
                  </a:lnTo>
                  <a:lnTo>
                    <a:pt x="207530" y="40703"/>
                  </a:lnTo>
                  <a:lnTo>
                    <a:pt x="212432" y="40703"/>
                  </a:lnTo>
                  <a:lnTo>
                    <a:pt x="212432" y="35801"/>
                  </a:lnTo>
                  <a:close/>
                </a:path>
                <a:path w="1699895" h="76835">
                  <a:moveTo>
                    <a:pt x="247027" y="35801"/>
                  </a:moveTo>
                  <a:lnTo>
                    <a:pt x="242125" y="35801"/>
                  </a:lnTo>
                  <a:lnTo>
                    <a:pt x="242125" y="40703"/>
                  </a:lnTo>
                  <a:lnTo>
                    <a:pt x="247027" y="40703"/>
                  </a:lnTo>
                  <a:lnTo>
                    <a:pt x="247027" y="35801"/>
                  </a:lnTo>
                  <a:close/>
                </a:path>
                <a:path w="1699895" h="76835">
                  <a:moveTo>
                    <a:pt x="281622" y="35801"/>
                  </a:moveTo>
                  <a:lnTo>
                    <a:pt x="276707" y="35801"/>
                  </a:lnTo>
                  <a:lnTo>
                    <a:pt x="276707" y="40703"/>
                  </a:lnTo>
                  <a:lnTo>
                    <a:pt x="281622" y="40703"/>
                  </a:lnTo>
                  <a:lnTo>
                    <a:pt x="281622" y="35801"/>
                  </a:lnTo>
                  <a:close/>
                </a:path>
                <a:path w="1699895" h="76835">
                  <a:moveTo>
                    <a:pt x="316153" y="35801"/>
                  </a:moveTo>
                  <a:lnTo>
                    <a:pt x="311264" y="35801"/>
                  </a:lnTo>
                  <a:lnTo>
                    <a:pt x="311264" y="40703"/>
                  </a:lnTo>
                  <a:lnTo>
                    <a:pt x="316153" y="40703"/>
                  </a:lnTo>
                  <a:lnTo>
                    <a:pt x="316153" y="35801"/>
                  </a:lnTo>
                  <a:close/>
                </a:path>
                <a:path w="1699895" h="76835">
                  <a:moveTo>
                    <a:pt x="350748" y="35801"/>
                  </a:moveTo>
                  <a:lnTo>
                    <a:pt x="345846" y="35801"/>
                  </a:lnTo>
                  <a:lnTo>
                    <a:pt x="345846" y="40703"/>
                  </a:lnTo>
                  <a:lnTo>
                    <a:pt x="350748" y="40703"/>
                  </a:lnTo>
                  <a:lnTo>
                    <a:pt x="350748" y="35801"/>
                  </a:lnTo>
                  <a:close/>
                </a:path>
                <a:path w="1699895" h="76835">
                  <a:moveTo>
                    <a:pt x="385343" y="35801"/>
                  </a:moveTo>
                  <a:lnTo>
                    <a:pt x="380441" y="35801"/>
                  </a:lnTo>
                  <a:lnTo>
                    <a:pt x="380441" y="40703"/>
                  </a:lnTo>
                  <a:lnTo>
                    <a:pt x="385343" y="40703"/>
                  </a:lnTo>
                  <a:lnTo>
                    <a:pt x="385343" y="35801"/>
                  </a:lnTo>
                  <a:close/>
                </a:path>
                <a:path w="1699895" h="76835">
                  <a:moveTo>
                    <a:pt x="419938" y="35801"/>
                  </a:moveTo>
                  <a:lnTo>
                    <a:pt x="415023" y="35801"/>
                  </a:lnTo>
                  <a:lnTo>
                    <a:pt x="415023" y="40703"/>
                  </a:lnTo>
                  <a:lnTo>
                    <a:pt x="419938" y="40703"/>
                  </a:lnTo>
                  <a:lnTo>
                    <a:pt x="419938" y="35801"/>
                  </a:lnTo>
                  <a:close/>
                </a:path>
                <a:path w="1699895" h="76835">
                  <a:moveTo>
                    <a:pt x="454520" y="35801"/>
                  </a:moveTo>
                  <a:lnTo>
                    <a:pt x="449618" y="35801"/>
                  </a:lnTo>
                  <a:lnTo>
                    <a:pt x="449618" y="40703"/>
                  </a:lnTo>
                  <a:lnTo>
                    <a:pt x="454520" y="40703"/>
                  </a:lnTo>
                  <a:lnTo>
                    <a:pt x="454520" y="35801"/>
                  </a:lnTo>
                  <a:close/>
                </a:path>
                <a:path w="1699895" h="76835">
                  <a:moveTo>
                    <a:pt x="489102" y="35801"/>
                  </a:moveTo>
                  <a:lnTo>
                    <a:pt x="484200" y="35801"/>
                  </a:lnTo>
                  <a:lnTo>
                    <a:pt x="484200" y="40703"/>
                  </a:lnTo>
                  <a:lnTo>
                    <a:pt x="489102" y="40703"/>
                  </a:lnTo>
                  <a:lnTo>
                    <a:pt x="489102" y="35801"/>
                  </a:lnTo>
                  <a:close/>
                </a:path>
                <a:path w="1699895" h="76835">
                  <a:moveTo>
                    <a:pt x="523709" y="35801"/>
                  </a:moveTo>
                  <a:lnTo>
                    <a:pt x="518807" y="35801"/>
                  </a:lnTo>
                  <a:lnTo>
                    <a:pt x="518807" y="40703"/>
                  </a:lnTo>
                  <a:lnTo>
                    <a:pt x="523709" y="40703"/>
                  </a:lnTo>
                  <a:lnTo>
                    <a:pt x="523709" y="35801"/>
                  </a:lnTo>
                  <a:close/>
                </a:path>
                <a:path w="1699895" h="76835">
                  <a:moveTo>
                    <a:pt x="558292" y="35801"/>
                  </a:moveTo>
                  <a:lnTo>
                    <a:pt x="553377" y="35801"/>
                  </a:lnTo>
                  <a:lnTo>
                    <a:pt x="553377" y="40703"/>
                  </a:lnTo>
                  <a:lnTo>
                    <a:pt x="558292" y="40703"/>
                  </a:lnTo>
                  <a:lnTo>
                    <a:pt x="558292" y="35801"/>
                  </a:lnTo>
                  <a:close/>
                </a:path>
                <a:path w="1699895" h="76835">
                  <a:moveTo>
                    <a:pt x="592874" y="35801"/>
                  </a:moveTo>
                  <a:lnTo>
                    <a:pt x="587971" y="35801"/>
                  </a:lnTo>
                  <a:lnTo>
                    <a:pt x="587971" y="40703"/>
                  </a:lnTo>
                  <a:lnTo>
                    <a:pt x="592874" y="40703"/>
                  </a:lnTo>
                  <a:lnTo>
                    <a:pt x="592874" y="35801"/>
                  </a:lnTo>
                  <a:close/>
                </a:path>
                <a:path w="1699895" h="76835">
                  <a:moveTo>
                    <a:pt x="627468" y="35801"/>
                  </a:moveTo>
                  <a:lnTo>
                    <a:pt x="622566" y="35801"/>
                  </a:lnTo>
                  <a:lnTo>
                    <a:pt x="622566" y="40703"/>
                  </a:lnTo>
                  <a:lnTo>
                    <a:pt x="627468" y="40703"/>
                  </a:lnTo>
                  <a:lnTo>
                    <a:pt x="627468" y="35801"/>
                  </a:lnTo>
                  <a:close/>
                </a:path>
                <a:path w="1699895" h="76835">
                  <a:moveTo>
                    <a:pt x="662063" y="35801"/>
                  </a:moveTo>
                  <a:lnTo>
                    <a:pt x="657161" y="35801"/>
                  </a:lnTo>
                  <a:lnTo>
                    <a:pt x="657161" y="40703"/>
                  </a:lnTo>
                  <a:lnTo>
                    <a:pt x="662063" y="40703"/>
                  </a:lnTo>
                  <a:lnTo>
                    <a:pt x="662063" y="35801"/>
                  </a:lnTo>
                  <a:close/>
                </a:path>
                <a:path w="1699895" h="76835">
                  <a:moveTo>
                    <a:pt x="696607" y="35801"/>
                  </a:moveTo>
                  <a:lnTo>
                    <a:pt x="691692" y="35801"/>
                  </a:lnTo>
                  <a:lnTo>
                    <a:pt x="691692" y="40703"/>
                  </a:lnTo>
                  <a:lnTo>
                    <a:pt x="696607" y="40703"/>
                  </a:lnTo>
                  <a:lnTo>
                    <a:pt x="696607" y="35801"/>
                  </a:lnTo>
                  <a:close/>
                </a:path>
                <a:path w="1699895" h="76835">
                  <a:moveTo>
                    <a:pt x="731189" y="35801"/>
                  </a:moveTo>
                  <a:lnTo>
                    <a:pt x="726287" y="35801"/>
                  </a:lnTo>
                  <a:lnTo>
                    <a:pt x="726287" y="40703"/>
                  </a:lnTo>
                  <a:lnTo>
                    <a:pt x="731189" y="40703"/>
                  </a:lnTo>
                  <a:lnTo>
                    <a:pt x="731189" y="35801"/>
                  </a:lnTo>
                  <a:close/>
                </a:path>
                <a:path w="1699895" h="76835">
                  <a:moveTo>
                    <a:pt x="765771" y="35801"/>
                  </a:moveTo>
                  <a:lnTo>
                    <a:pt x="760869" y="35801"/>
                  </a:lnTo>
                  <a:lnTo>
                    <a:pt x="760869" y="40703"/>
                  </a:lnTo>
                  <a:lnTo>
                    <a:pt x="765771" y="40703"/>
                  </a:lnTo>
                  <a:lnTo>
                    <a:pt x="765771" y="35801"/>
                  </a:lnTo>
                  <a:close/>
                </a:path>
                <a:path w="1699895" h="76835">
                  <a:moveTo>
                    <a:pt x="800366" y="35801"/>
                  </a:moveTo>
                  <a:lnTo>
                    <a:pt x="795464" y="35801"/>
                  </a:lnTo>
                  <a:lnTo>
                    <a:pt x="795464" y="40703"/>
                  </a:lnTo>
                  <a:lnTo>
                    <a:pt x="800366" y="40703"/>
                  </a:lnTo>
                  <a:lnTo>
                    <a:pt x="800366" y="35801"/>
                  </a:lnTo>
                  <a:close/>
                </a:path>
                <a:path w="1699895" h="76835">
                  <a:moveTo>
                    <a:pt x="834961" y="35801"/>
                  </a:moveTo>
                  <a:lnTo>
                    <a:pt x="830072" y="35801"/>
                  </a:lnTo>
                  <a:lnTo>
                    <a:pt x="830072" y="40703"/>
                  </a:lnTo>
                  <a:lnTo>
                    <a:pt x="834961" y="40703"/>
                  </a:lnTo>
                  <a:lnTo>
                    <a:pt x="834961" y="35801"/>
                  </a:lnTo>
                  <a:close/>
                </a:path>
                <a:path w="1699895" h="76835">
                  <a:moveTo>
                    <a:pt x="869543" y="35801"/>
                  </a:moveTo>
                  <a:lnTo>
                    <a:pt x="864641" y="35801"/>
                  </a:lnTo>
                  <a:lnTo>
                    <a:pt x="864641" y="40703"/>
                  </a:lnTo>
                  <a:lnTo>
                    <a:pt x="869543" y="40703"/>
                  </a:lnTo>
                  <a:lnTo>
                    <a:pt x="869543" y="35801"/>
                  </a:lnTo>
                  <a:close/>
                </a:path>
                <a:path w="1699895" h="76835">
                  <a:moveTo>
                    <a:pt x="904138" y="35801"/>
                  </a:moveTo>
                  <a:lnTo>
                    <a:pt x="899236" y="35801"/>
                  </a:lnTo>
                  <a:lnTo>
                    <a:pt x="899236" y="40703"/>
                  </a:lnTo>
                  <a:lnTo>
                    <a:pt x="904138" y="40703"/>
                  </a:lnTo>
                  <a:lnTo>
                    <a:pt x="904138" y="35801"/>
                  </a:lnTo>
                  <a:close/>
                </a:path>
                <a:path w="1699895" h="76835">
                  <a:moveTo>
                    <a:pt x="938733" y="35801"/>
                  </a:moveTo>
                  <a:lnTo>
                    <a:pt x="933831" y="35801"/>
                  </a:lnTo>
                  <a:lnTo>
                    <a:pt x="933831" y="40703"/>
                  </a:lnTo>
                  <a:lnTo>
                    <a:pt x="938733" y="40703"/>
                  </a:lnTo>
                  <a:lnTo>
                    <a:pt x="938733" y="35801"/>
                  </a:lnTo>
                  <a:close/>
                </a:path>
                <a:path w="1699895" h="76835">
                  <a:moveTo>
                    <a:pt x="973328" y="35801"/>
                  </a:moveTo>
                  <a:lnTo>
                    <a:pt x="968425" y="35801"/>
                  </a:lnTo>
                  <a:lnTo>
                    <a:pt x="968425" y="40703"/>
                  </a:lnTo>
                  <a:lnTo>
                    <a:pt x="973328" y="40703"/>
                  </a:lnTo>
                  <a:lnTo>
                    <a:pt x="973328" y="35801"/>
                  </a:lnTo>
                  <a:close/>
                </a:path>
                <a:path w="1699895" h="76835">
                  <a:moveTo>
                    <a:pt x="1007910" y="35801"/>
                  </a:moveTo>
                  <a:lnTo>
                    <a:pt x="1003007" y="35801"/>
                  </a:lnTo>
                  <a:lnTo>
                    <a:pt x="1003007" y="40703"/>
                  </a:lnTo>
                  <a:lnTo>
                    <a:pt x="1007910" y="40703"/>
                  </a:lnTo>
                  <a:lnTo>
                    <a:pt x="1007910" y="35801"/>
                  </a:lnTo>
                  <a:close/>
                </a:path>
                <a:path w="1699895" h="76835">
                  <a:moveTo>
                    <a:pt x="1042454" y="71628"/>
                  </a:moveTo>
                  <a:lnTo>
                    <a:pt x="1037551" y="71628"/>
                  </a:lnTo>
                  <a:lnTo>
                    <a:pt x="1037551" y="76517"/>
                  </a:lnTo>
                  <a:lnTo>
                    <a:pt x="1042454" y="76517"/>
                  </a:lnTo>
                  <a:lnTo>
                    <a:pt x="1042454" y="71628"/>
                  </a:lnTo>
                  <a:close/>
                </a:path>
                <a:path w="1699895" h="76835">
                  <a:moveTo>
                    <a:pt x="1042454" y="35801"/>
                  </a:moveTo>
                  <a:lnTo>
                    <a:pt x="1037551" y="35801"/>
                  </a:lnTo>
                  <a:lnTo>
                    <a:pt x="1037551" y="40703"/>
                  </a:lnTo>
                  <a:lnTo>
                    <a:pt x="1042454" y="40703"/>
                  </a:lnTo>
                  <a:lnTo>
                    <a:pt x="1042454" y="35801"/>
                  </a:lnTo>
                  <a:close/>
                </a:path>
                <a:path w="1699895" h="76835">
                  <a:moveTo>
                    <a:pt x="1077036" y="71628"/>
                  </a:moveTo>
                  <a:lnTo>
                    <a:pt x="1072134" y="71628"/>
                  </a:lnTo>
                  <a:lnTo>
                    <a:pt x="1072134" y="76517"/>
                  </a:lnTo>
                  <a:lnTo>
                    <a:pt x="1077036" y="76517"/>
                  </a:lnTo>
                  <a:lnTo>
                    <a:pt x="1077036" y="71628"/>
                  </a:lnTo>
                  <a:close/>
                </a:path>
                <a:path w="1699895" h="76835">
                  <a:moveTo>
                    <a:pt x="1077036" y="35801"/>
                  </a:moveTo>
                  <a:lnTo>
                    <a:pt x="1072134" y="35801"/>
                  </a:lnTo>
                  <a:lnTo>
                    <a:pt x="1072134" y="40703"/>
                  </a:lnTo>
                  <a:lnTo>
                    <a:pt x="1077036" y="40703"/>
                  </a:lnTo>
                  <a:lnTo>
                    <a:pt x="1077036" y="35801"/>
                  </a:lnTo>
                  <a:close/>
                </a:path>
                <a:path w="1699895" h="76835">
                  <a:moveTo>
                    <a:pt x="1111631" y="71628"/>
                  </a:moveTo>
                  <a:lnTo>
                    <a:pt x="1106741" y="71628"/>
                  </a:lnTo>
                  <a:lnTo>
                    <a:pt x="1106741" y="76517"/>
                  </a:lnTo>
                  <a:lnTo>
                    <a:pt x="1111631" y="76517"/>
                  </a:lnTo>
                  <a:lnTo>
                    <a:pt x="1111631" y="71628"/>
                  </a:lnTo>
                  <a:close/>
                </a:path>
                <a:path w="1699895" h="76835">
                  <a:moveTo>
                    <a:pt x="1111631" y="35801"/>
                  </a:moveTo>
                  <a:lnTo>
                    <a:pt x="1106741" y="35801"/>
                  </a:lnTo>
                  <a:lnTo>
                    <a:pt x="1106741" y="40703"/>
                  </a:lnTo>
                  <a:lnTo>
                    <a:pt x="1111631" y="40703"/>
                  </a:lnTo>
                  <a:lnTo>
                    <a:pt x="1111631" y="35801"/>
                  </a:lnTo>
                  <a:close/>
                </a:path>
                <a:path w="1699895" h="76835">
                  <a:moveTo>
                    <a:pt x="1146225" y="71628"/>
                  </a:moveTo>
                  <a:lnTo>
                    <a:pt x="1141323" y="71628"/>
                  </a:lnTo>
                  <a:lnTo>
                    <a:pt x="1141323" y="76517"/>
                  </a:lnTo>
                  <a:lnTo>
                    <a:pt x="1146225" y="76517"/>
                  </a:lnTo>
                  <a:lnTo>
                    <a:pt x="1146225" y="71628"/>
                  </a:lnTo>
                  <a:close/>
                </a:path>
                <a:path w="1699895" h="76835">
                  <a:moveTo>
                    <a:pt x="1146225" y="35801"/>
                  </a:moveTo>
                  <a:lnTo>
                    <a:pt x="1141323" y="35801"/>
                  </a:lnTo>
                  <a:lnTo>
                    <a:pt x="1141323" y="40703"/>
                  </a:lnTo>
                  <a:lnTo>
                    <a:pt x="1146225" y="40703"/>
                  </a:lnTo>
                  <a:lnTo>
                    <a:pt x="1146225" y="35801"/>
                  </a:lnTo>
                  <a:close/>
                </a:path>
                <a:path w="1699895" h="76835">
                  <a:moveTo>
                    <a:pt x="1180807" y="71628"/>
                  </a:moveTo>
                  <a:lnTo>
                    <a:pt x="1175905" y="71628"/>
                  </a:lnTo>
                  <a:lnTo>
                    <a:pt x="1175905" y="76517"/>
                  </a:lnTo>
                  <a:lnTo>
                    <a:pt x="1180807" y="76517"/>
                  </a:lnTo>
                  <a:lnTo>
                    <a:pt x="1180807" y="71628"/>
                  </a:lnTo>
                  <a:close/>
                </a:path>
                <a:path w="1699895" h="76835">
                  <a:moveTo>
                    <a:pt x="1180807" y="35801"/>
                  </a:moveTo>
                  <a:lnTo>
                    <a:pt x="1175905" y="35801"/>
                  </a:lnTo>
                  <a:lnTo>
                    <a:pt x="1175905" y="40703"/>
                  </a:lnTo>
                  <a:lnTo>
                    <a:pt x="1180807" y="40703"/>
                  </a:lnTo>
                  <a:lnTo>
                    <a:pt x="1180807" y="35801"/>
                  </a:lnTo>
                  <a:close/>
                </a:path>
                <a:path w="1699895" h="76835">
                  <a:moveTo>
                    <a:pt x="1215390" y="71628"/>
                  </a:moveTo>
                  <a:lnTo>
                    <a:pt x="1210487" y="71628"/>
                  </a:lnTo>
                  <a:lnTo>
                    <a:pt x="1210487" y="76517"/>
                  </a:lnTo>
                  <a:lnTo>
                    <a:pt x="1215390" y="76517"/>
                  </a:lnTo>
                  <a:lnTo>
                    <a:pt x="1215390" y="71628"/>
                  </a:lnTo>
                  <a:close/>
                </a:path>
                <a:path w="1699895" h="76835">
                  <a:moveTo>
                    <a:pt x="1215390" y="35801"/>
                  </a:moveTo>
                  <a:lnTo>
                    <a:pt x="1210487" y="35801"/>
                  </a:lnTo>
                  <a:lnTo>
                    <a:pt x="1210487" y="40703"/>
                  </a:lnTo>
                  <a:lnTo>
                    <a:pt x="1215390" y="40703"/>
                  </a:lnTo>
                  <a:lnTo>
                    <a:pt x="1215390" y="35801"/>
                  </a:lnTo>
                  <a:close/>
                </a:path>
                <a:path w="1699895" h="76835">
                  <a:moveTo>
                    <a:pt x="1249997" y="71628"/>
                  </a:moveTo>
                  <a:lnTo>
                    <a:pt x="1245095" y="71628"/>
                  </a:lnTo>
                  <a:lnTo>
                    <a:pt x="1245095" y="76517"/>
                  </a:lnTo>
                  <a:lnTo>
                    <a:pt x="1249997" y="76517"/>
                  </a:lnTo>
                  <a:lnTo>
                    <a:pt x="1249997" y="71628"/>
                  </a:lnTo>
                  <a:close/>
                </a:path>
                <a:path w="1699895" h="76835">
                  <a:moveTo>
                    <a:pt x="1249997" y="35801"/>
                  </a:moveTo>
                  <a:lnTo>
                    <a:pt x="1245095" y="35801"/>
                  </a:lnTo>
                  <a:lnTo>
                    <a:pt x="1245095" y="40703"/>
                  </a:lnTo>
                  <a:lnTo>
                    <a:pt x="1249997" y="40703"/>
                  </a:lnTo>
                  <a:lnTo>
                    <a:pt x="1249997" y="35801"/>
                  </a:lnTo>
                  <a:close/>
                </a:path>
                <a:path w="1699895" h="76835">
                  <a:moveTo>
                    <a:pt x="1284579" y="71628"/>
                  </a:moveTo>
                  <a:lnTo>
                    <a:pt x="1279677" y="71628"/>
                  </a:lnTo>
                  <a:lnTo>
                    <a:pt x="1279677" y="76517"/>
                  </a:lnTo>
                  <a:lnTo>
                    <a:pt x="1284579" y="76517"/>
                  </a:lnTo>
                  <a:lnTo>
                    <a:pt x="1284579" y="71628"/>
                  </a:lnTo>
                  <a:close/>
                </a:path>
                <a:path w="1699895" h="76835">
                  <a:moveTo>
                    <a:pt x="1284579" y="35801"/>
                  </a:moveTo>
                  <a:lnTo>
                    <a:pt x="1279677" y="35801"/>
                  </a:lnTo>
                  <a:lnTo>
                    <a:pt x="1279677" y="40703"/>
                  </a:lnTo>
                  <a:lnTo>
                    <a:pt x="1284579" y="40703"/>
                  </a:lnTo>
                  <a:lnTo>
                    <a:pt x="1284579" y="35801"/>
                  </a:lnTo>
                  <a:close/>
                </a:path>
                <a:path w="1699895" h="76835">
                  <a:moveTo>
                    <a:pt x="1319174" y="71628"/>
                  </a:moveTo>
                  <a:lnTo>
                    <a:pt x="1314272" y="71628"/>
                  </a:lnTo>
                  <a:lnTo>
                    <a:pt x="1314272" y="76517"/>
                  </a:lnTo>
                  <a:lnTo>
                    <a:pt x="1319174" y="76517"/>
                  </a:lnTo>
                  <a:lnTo>
                    <a:pt x="1319174" y="71628"/>
                  </a:lnTo>
                  <a:close/>
                </a:path>
                <a:path w="1699895" h="76835">
                  <a:moveTo>
                    <a:pt x="1319174" y="35801"/>
                  </a:moveTo>
                  <a:lnTo>
                    <a:pt x="1314272" y="35801"/>
                  </a:lnTo>
                  <a:lnTo>
                    <a:pt x="1314272" y="40703"/>
                  </a:lnTo>
                  <a:lnTo>
                    <a:pt x="1319174" y="40703"/>
                  </a:lnTo>
                  <a:lnTo>
                    <a:pt x="1319174" y="35801"/>
                  </a:lnTo>
                  <a:close/>
                </a:path>
                <a:path w="1699895" h="76835">
                  <a:moveTo>
                    <a:pt x="1353756" y="71628"/>
                  </a:moveTo>
                  <a:lnTo>
                    <a:pt x="1348854" y="71628"/>
                  </a:lnTo>
                  <a:lnTo>
                    <a:pt x="1348854" y="76517"/>
                  </a:lnTo>
                  <a:lnTo>
                    <a:pt x="1353756" y="76517"/>
                  </a:lnTo>
                  <a:lnTo>
                    <a:pt x="1353756" y="71628"/>
                  </a:lnTo>
                  <a:close/>
                </a:path>
                <a:path w="1699895" h="76835">
                  <a:moveTo>
                    <a:pt x="1353756" y="35801"/>
                  </a:moveTo>
                  <a:lnTo>
                    <a:pt x="1348854" y="35801"/>
                  </a:lnTo>
                  <a:lnTo>
                    <a:pt x="1348854" y="40703"/>
                  </a:lnTo>
                  <a:lnTo>
                    <a:pt x="1353756" y="40703"/>
                  </a:lnTo>
                  <a:lnTo>
                    <a:pt x="1353756" y="35801"/>
                  </a:lnTo>
                  <a:close/>
                </a:path>
                <a:path w="1699895" h="76835">
                  <a:moveTo>
                    <a:pt x="1388351" y="71628"/>
                  </a:moveTo>
                  <a:lnTo>
                    <a:pt x="1383449" y="71628"/>
                  </a:lnTo>
                  <a:lnTo>
                    <a:pt x="1383449" y="76517"/>
                  </a:lnTo>
                  <a:lnTo>
                    <a:pt x="1388351" y="76517"/>
                  </a:lnTo>
                  <a:lnTo>
                    <a:pt x="1388351" y="71628"/>
                  </a:lnTo>
                  <a:close/>
                </a:path>
                <a:path w="1699895" h="76835">
                  <a:moveTo>
                    <a:pt x="1388351" y="35801"/>
                  </a:moveTo>
                  <a:lnTo>
                    <a:pt x="1383449" y="35801"/>
                  </a:lnTo>
                  <a:lnTo>
                    <a:pt x="1383449" y="40703"/>
                  </a:lnTo>
                  <a:lnTo>
                    <a:pt x="1388351" y="40703"/>
                  </a:lnTo>
                  <a:lnTo>
                    <a:pt x="1388351" y="35801"/>
                  </a:lnTo>
                  <a:close/>
                </a:path>
                <a:path w="1699895" h="76835">
                  <a:moveTo>
                    <a:pt x="1422895" y="71628"/>
                  </a:moveTo>
                  <a:lnTo>
                    <a:pt x="1417993" y="71628"/>
                  </a:lnTo>
                  <a:lnTo>
                    <a:pt x="1417993" y="76517"/>
                  </a:lnTo>
                  <a:lnTo>
                    <a:pt x="1422895" y="76517"/>
                  </a:lnTo>
                  <a:lnTo>
                    <a:pt x="1422895" y="71628"/>
                  </a:lnTo>
                  <a:close/>
                </a:path>
                <a:path w="1699895" h="76835">
                  <a:moveTo>
                    <a:pt x="1422895" y="35801"/>
                  </a:moveTo>
                  <a:lnTo>
                    <a:pt x="1417993" y="35801"/>
                  </a:lnTo>
                  <a:lnTo>
                    <a:pt x="1417993" y="40703"/>
                  </a:lnTo>
                  <a:lnTo>
                    <a:pt x="1422895" y="40703"/>
                  </a:lnTo>
                  <a:lnTo>
                    <a:pt x="1422895" y="35801"/>
                  </a:lnTo>
                  <a:close/>
                </a:path>
                <a:path w="1699895" h="76835">
                  <a:moveTo>
                    <a:pt x="1457490" y="71628"/>
                  </a:moveTo>
                  <a:lnTo>
                    <a:pt x="1452587" y="71628"/>
                  </a:lnTo>
                  <a:lnTo>
                    <a:pt x="1452587" y="76517"/>
                  </a:lnTo>
                  <a:lnTo>
                    <a:pt x="1457490" y="76517"/>
                  </a:lnTo>
                  <a:lnTo>
                    <a:pt x="1457490" y="71628"/>
                  </a:lnTo>
                  <a:close/>
                </a:path>
                <a:path w="1699895" h="76835">
                  <a:moveTo>
                    <a:pt x="1457490" y="35801"/>
                  </a:moveTo>
                  <a:lnTo>
                    <a:pt x="1452587" y="35801"/>
                  </a:lnTo>
                  <a:lnTo>
                    <a:pt x="1452587" y="40703"/>
                  </a:lnTo>
                  <a:lnTo>
                    <a:pt x="1457490" y="40703"/>
                  </a:lnTo>
                  <a:lnTo>
                    <a:pt x="1457490" y="35801"/>
                  </a:lnTo>
                  <a:close/>
                </a:path>
                <a:path w="1699895" h="76835">
                  <a:moveTo>
                    <a:pt x="1492072" y="71628"/>
                  </a:moveTo>
                  <a:lnTo>
                    <a:pt x="1487157" y="71628"/>
                  </a:lnTo>
                  <a:lnTo>
                    <a:pt x="1487157" y="76517"/>
                  </a:lnTo>
                  <a:lnTo>
                    <a:pt x="1492072" y="76517"/>
                  </a:lnTo>
                  <a:lnTo>
                    <a:pt x="1492072" y="71628"/>
                  </a:lnTo>
                  <a:close/>
                </a:path>
                <a:path w="1699895" h="76835">
                  <a:moveTo>
                    <a:pt x="1492072" y="35801"/>
                  </a:moveTo>
                  <a:lnTo>
                    <a:pt x="1487157" y="35801"/>
                  </a:lnTo>
                  <a:lnTo>
                    <a:pt x="1487157" y="40703"/>
                  </a:lnTo>
                  <a:lnTo>
                    <a:pt x="1492072" y="40703"/>
                  </a:lnTo>
                  <a:lnTo>
                    <a:pt x="1492072" y="35801"/>
                  </a:lnTo>
                  <a:close/>
                </a:path>
                <a:path w="1699895" h="76835">
                  <a:moveTo>
                    <a:pt x="1526667" y="71628"/>
                  </a:moveTo>
                  <a:lnTo>
                    <a:pt x="1521764" y="71628"/>
                  </a:lnTo>
                  <a:lnTo>
                    <a:pt x="1521764" y="76517"/>
                  </a:lnTo>
                  <a:lnTo>
                    <a:pt x="1526667" y="76517"/>
                  </a:lnTo>
                  <a:lnTo>
                    <a:pt x="1526667" y="71628"/>
                  </a:lnTo>
                  <a:close/>
                </a:path>
                <a:path w="1699895" h="76835">
                  <a:moveTo>
                    <a:pt x="1526667" y="35801"/>
                  </a:moveTo>
                  <a:lnTo>
                    <a:pt x="1521764" y="35801"/>
                  </a:lnTo>
                  <a:lnTo>
                    <a:pt x="1521764" y="40703"/>
                  </a:lnTo>
                  <a:lnTo>
                    <a:pt x="1526667" y="40703"/>
                  </a:lnTo>
                  <a:lnTo>
                    <a:pt x="1526667" y="35801"/>
                  </a:lnTo>
                  <a:close/>
                </a:path>
                <a:path w="1699895" h="76835">
                  <a:moveTo>
                    <a:pt x="1561261" y="71628"/>
                  </a:moveTo>
                  <a:lnTo>
                    <a:pt x="1556346" y="71628"/>
                  </a:lnTo>
                  <a:lnTo>
                    <a:pt x="1556346" y="76517"/>
                  </a:lnTo>
                  <a:lnTo>
                    <a:pt x="1561261" y="76517"/>
                  </a:lnTo>
                  <a:lnTo>
                    <a:pt x="1561261" y="71628"/>
                  </a:lnTo>
                  <a:close/>
                </a:path>
                <a:path w="1699895" h="76835">
                  <a:moveTo>
                    <a:pt x="1561261" y="35801"/>
                  </a:moveTo>
                  <a:lnTo>
                    <a:pt x="1556346" y="35801"/>
                  </a:lnTo>
                  <a:lnTo>
                    <a:pt x="1556346" y="40703"/>
                  </a:lnTo>
                  <a:lnTo>
                    <a:pt x="1561261" y="40703"/>
                  </a:lnTo>
                  <a:lnTo>
                    <a:pt x="1561261" y="35801"/>
                  </a:lnTo>
                  <a:close/>
                </a:path>
                <a:path w="1699895" h="76835">
                  <a:moveTo>
                    <a:pt x="1595843" y="71628"/>
                  </a:moveTo>
                  <a:lnTo>
                    <a:pt x="1590941" y="71628"/>
                  </a:lnTo>
                  <a:lnTo>
                    <a:pt x="1590941" y="76517"/>
                  </a:lnTo>
                  <a:lnTo>
                    <a:pt x="1595843" y="76517"/>
                  </a:lnTo>
                  <a:lnTo>
                    <a:pt x="1595843" y="71628"/>
                  </a:lnTo>
                  <a:close/>
                </a:path>
                <a:path w="1699895" h="76835">
                  <a:moveTo>
                    <a:pt x="1595843" y="35801"/>
                  </a:moveTo>
                  <a:lnTo>
                    <a:pt x="1590941" y="35801"/>
                  </a:lnTo>
                  <a:lnTo>
                    <a:pt x="1590941" y="40703"/>
                  </a:lnTo>
                  <a:lnTo>
                    <a:pt x="1595843" y="40703"/>
                  </a:lnTo>
                  <a:lnTo>
                    <a:pt x="1595843" y="35801"/>
                  </a:lnTo>
                  <a:close/>
                </a:path>
                <a:path w="1699895" h="76835">
                  <a:moveTo>
                    <a:pt x="1630426" y="71628"/>
                  </a:moveTo>
                  <a:lnTo>
                    <a:pt x="1625536" y="71628"/>
                  </a:lnTo>
                  <a:lnTo>
                    <a:pt x="1625536" y="76517"/>
                  </a:lnTo>
                  <a:lnTo>
                    <a:pt x="1630426" y="76517"/>
                  </a:lnTo>
                  <a:lnTo>
                    <a:pt x="1630426" y="71628"/>
                  </a:lnTo>
                  <a:close/>
                </a:path>
                <a:path w="1699895" h="76835">
                  <a:moveTo>
                    <a:pt x="1630426" y="35801"/>
                  </a:moveTo>
                  <a:lnTo>
                    <a:pt x="1625536" y="35801"/>
                  </a:lnTo>
                  <a:lnTo>
                    <a:pt x="1625536" y="40703"/>
                  </a:lnTo>
                  <a:lnTo>
                    <a:pt x="1630426" y="40703"/>
                  </a:lnTo>
                  <a:lnTo>
                    <a:pt x="1630426" y="35801"/>
                  </a:lnTo>
                  <a:close/>
                </a:path>
                <a:path w="1699895" h="76835">
                  <a:moveTo>
                    <a:pt x="1665020" y="71628"/>
                  </a:moveTo>
                  <a:lnTo>
                    <a:pt x="1660118" y="71628"/>
                  </a:lnTo>
                  <a:lnTo>
                    <a:pt x="1660118" y="76517"/>
                  </a:lnTo>
                  <a:lnTo>
                    <a:pt x="1665020" y="76517"/>
                  </a:lnTo>
                  <a:lnTo>
                    <a:pt x="1665020" y="71628"/>
                  </a:lnTo>
                  <a:close/>
                </a:path>
                <a:path w="1699895" h="76835">
                  <a:moveTo>
                    <a:pt x="1665020" y="35801"/>
                  </a:moveTo>
                  <a:lnTo>
                    <a:pt x="1660118" y="35801"/>
                  </a:lnTo>
                  <a:lnTo>
                    <a:pt x="1660118" y="40703"/>
                  </a:lnTo>
                  <a:lnTo>
                    <a:pt x="1665020" y="40703"/>
                  </a:lnTo>
                  <a:lnTo>
                    <a:pt x="1665020" y="35801"/>
                  </a:lnTo>
                  <a:close/>
                </a:path>
                <a:path w="1699895" h="76835">
                  <a:moveTo>
                    <a:pt x="1699615" y="71628"/>
                  </a:moveTo>
                  <a:lnTo>
                    <a:pt x="1694713" y="71628"/>
                  </a:lnTo>
                  <a:lnTo>
                    <a:pt x="1694713" y="76517"/>
                  </a:lnTo>
                  <a:lnTo>
                    <a:pt x="1699615" y="76517"/>
                  </a:lnTo>
                  <a:lnTo>
                    <a:pt x="1699615" y="71628"/>
                  </a:lnTo>
                  <a:close/>
                </a:path>
                <a:path w="1699895" h="76835">
                  <a:moveTo>
                    <a:pt x="1699615" y="35801"/>
                  </a:moveTo>
                  <a:lnTo>
                    <a:pt x="1694713" y="35801"/>
                  </a:lnTo>
                  <a:lnTo>
                    <a:pt x="1694713" y="40703"/>
                  </a:lnTo>
                  <a:lnTo>
                    <a:pt x="1699615" y="40703"/>
                  </a:lnTo>
                  <a:lnTo>
                    <a:pt x="1699615" y="35801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71652" y="2324684"/>
              <a:ext cx="1699895" cy="41275"/>
            </a:xfrm>
            <a:custGeom>
              <a:avLst/>
              <a:gdLst/>
              <a:ahLst/>
              <a:cxnLst/>
              <a:rect l="l" t="t" r="r" b="b"/>
              <a:pathLst>
                <a:path w="1699895" h="41275">
                  <a:moveTo>
                    <a:pt x="4902" y="35877"/>
                  </a:moveTo>
                  <a:lnTo>
                    <a:pt x="0" y="35877"/>
                  </a:lnTo>
                  <a:lnTo>
                    <a:pt x="0" y="40779"/>
                  </a:lnTo>
                  <a:lnTo>
                    <a:pt x="4902" y="40779"/>
                  </a:lnTo>
                  <a:lnTo>
                    <a:pt x="4902" y="35877"/>
                  </a:lnTo>
                  <a:close/>
                </a:path>
                <a:path w="1699895" h="41275">
                  <a:moveTo>
                    <a:pt x="4902" y="0"/>
                  </a:moveTo>
                  <a:lnTo>
                    <a:pt x="0" y="0"/>
                  </a:lnTo>
                  <a:lnTo>
                    <a:pt x="0" y="4902"/>
                  </a:lnTo>
                  <a:lnTo>
                    <a:pt x="4902" y="4902"/>
                  </a:lnTo>
                  <a:lnTo>
                    <a:pt x="4902" y="0"/>
                  </a:lnTo>
                  <a:close/>
                </a:path>
                <a:path w="1699895" h="41275">
                  <a:moveTo>
                    <a:pt x="39497" y="35877"/>
                  </a:moveTo>
                  <a:lnTo>
                    <a:pt x="34594" y="35877"/>
                  </a:lnTo>
                  <a:lnTo>
                    <a:pt x="34594" y="40779"/>
                  </a:lnTo>
                  <a:lnTo>
                    <a:pt x="39497" y="40779"/>
                  </a:lnTo>
                  <a:lnTo>
                    <a:pt x="39497" y="35877"/>
                  </a:lnTo>
                  <a:close/>
                </a:path>
                <a:path w="1699895" h="41275">
                  <a:moveTo>
                    <a:pt x="39497" y="0"/>
                  </a:moveTo>
                  <a:lnTo>
                    <a:pt x="34594" y="0"/>
                  </a:lnTo>
                  <a:lnTo>
                    <a:pt x="34594" y="4902"/>
                  </a:lnTo>
                  <a:lnTo>
                    <a:pt x="39497" y="4902"/>
                  </a:lnTo>
                  <a:lnTo>
                    <a:pt x="39497" y="0"/>
                  </a:lnTo>
                  <a:close/>
                </a:path>
                <a:path w="1699895" h="41275">
                  <a:moveTo>
                    <a:pt x="74079" y="35877"/>
                  </a:moveTo>
                  <a:lnTo>
                    <a:pt x="69176" y="35877"/>
                  </a:lnTo>
                  <a:lnTo>
                    <a:pt x="69176" y="40779"/>
                  </a:lnTo>
                  <a:lnTo>
                    <a:pt x="74079" y="40779"/>
                  </a:lnTo>
                  <a:lnTo>
                    <a:pt x="74079" y="35877"/>
                  </a:lnTo>
                  <a:close/>
                </a:path>
                <a:path w="1699895" h="41275">
                  <a:moveTo>
                    <a:pt x="74079" y="0"/>
                  </a:moveTo>
                  <a:lnTo>
                    <a:pt x="69176" y="0"/>
                  </a:lnTo>
                  <a:lnTo>
                    <a:pt x="69176" y="4902"/>
                  </a:lnTo>
                  <a:lnTo>
                    <a:pt x="74079" y="4902"/>
                  </a:lnTo>
                  <a:lnTo>
                    <a:pt x="74079" y="0"/>
                  </a:lnTo>
                  <a:close/>
                </a:path>
                <a:path w="1699895" h="41275">
                  <a:moveTo>
                    <a:pt x="108673" y="35877"/>
                  </a:moveTo>
                  <a:lnTo>
                    <a:pt x="103771" y="35877"/>
                  </a:lnTo>
                  <a:lnTo>
                    <a:pt x="103771" y="40779"/>
                  </a:lnTo>
                  <a:lnTo>
                    <a:pt x="108673" y="40779"/>
                  </a:lnTo>
                  <a:lnTo>
                    <a:pt x="108673" y="35877"/>
                  </a:lnTo>
                  <a:close/>
                </a:path>
                <a:path w="1699895" h="41275">
                  <a:moveTo>
                    <a:pt x="108673" y="0"/>
                  </a:moveTo>
                  <a:lnTo>
                    <a:pt x="103771" y="0"/>
                  </a:lnTo>
                  <a:lnTo>
                    <a:pt x="103771" y="4902"/>
                  </a:lnTo>
                  <a:lnTo>
                    <a:pt x="108673" y="4902"/>
                  </a:lnTo>
                  <a:lnTo>
                    <a:pt x="108673" y="0"/>
                  </a:lnTo>
                  <a:close/>
                </a:path>
                <a:path w="1699895" h="41275">
                  <a:moveTo>
                    <a:pt x="143256" y="35877"/>
                  </a:moveTo>
                  <a:lnTo>
                    <a:pt x="138353" y="35877"/>
                  </a:lnTo>
                  <a:lnTo>
                    <a:pt x="138353" y="40779"/>
                  </a:lnTo>
                  <a:lnTo>
                    <a:pt x="143256" y="40779"/>
                  </a:lnTo>
                  <a:lnTo>
                    <a:pt x="143256" y="35877"/>
                  </a:lnTo>
                  <a:close/>
                </a:path>
                <a:path w="1699895" h="41275">
                  <a:moveTo>
                    <a:pt x="143256" y="0"/>
                  </a:moveTo>
                  <a:lnTo>
                    <a:pt x="138353" y="0"/>
                  </a:lnTo>
                  <a:lnTo>
                    <a:pt x="138353" y="4902"/>
                  </a:lnTo>
                  <a:lnTo>
                    <a:pt x="143256" y="4902"/>
                  </a:lnTo>
                  <a:lnTo>
                    <a:pt x="143256" y="0"/>
                  </a:lnTo>
                  <a:close/>
                </a:path>
                <a:path w="1699895" h="41275">
                  <a:moveTo>
                    <a:pt x="177850" y="35877"/>
                  </a:moveTo>
                  <a:lnTo>
                    <a:pt x="172948" y="35877"/>
                  </a:lnTo>
                  <a:lnTo>
                    <a:pt x="172948" y="40779"/>
                  </a:lnTo>
                  <a:lnTo>
                    <a:pt x="177850" y="40779"/>
                  </a:lnTo>
                  <a:lnTo>
                    <a:pt x="177850" y="35877"/>
                  </a:lnTo>
                  <a:close/>
                </a:path>
                <a:path w="1699895" h="41275">
                  <a:moveTo>
                    <a:pt x="177850" y="0"/>
                  </a:moveTo>
                  <a:lnTo>
                    <a:pt x="172948" y="0"/>
                  </a:lnTo>
                  <a:lnTo>
                    <a:pt x="172948" y="4902"/>
                  </a:lnTo>
                  <a:lnTo>
                    <a:pt x="177850" y="4902"/>
                  </a:lnTo>
                  <a:lnTo>
                    <a:pt x="177850" y="0"/>
                  </a:lnTo>
                  <a:close/>
                </a:path>
                <a:path w="1699895" h="41275">
                  <a:moveTo>
                    <a:pt x="212432" y="35877"/>
                  </a:moveTo>
                  <a:lnTo>
                    <a:pt x="207530" y="35877"/>
                  </a:lnTo>
                  <a:lnTo>
                    <a:pt x="207530" y="40779"/>
                  </a:lnTo>
                  <a:lnTo>
                    <a:pt x="212432" y="40779"/>
                  </a:lnTo>
                  <a:lnTo>
                    <a:pt x="212432" y="35877"/>
                  </a:lnTo>
                  <a:close/>
                </a:path>
                <a:path w="1699895" h="41275">
                  <a:moveTo>
                    <a:pt x="212432" y="0"/>
                  </a:moveTo>
                  <a:lnTo>
                    <a:pt x="207530" y="0"/>
                  </a:lnTo>
                  <a:lnTo>
                    <a:pt x="207530" y="4902"/>
                  </a:lnTo>
                  <a:lnTo>
                    <a:pt x="212432" y="4902"/>
                  </a:lnTo>
                  <a:lnTo>
                    <a:pt x="212432" y="0"/>
                  </a:lnTo>
                  <a:close/>
                </a:path>
                <a:path w="1699895" h="41275">
                  <a:moveTo>
                    <a:pt x="247027" y="35877"/>
                  </a:moveTo>
                  <a:lnTo>
                    <a:pt x="242125" y="35877"/>
                  </a:lnTo>
                  <a:lnTo>
                    <a:pt x="242125" y="40779"/>
                  </a:lnTo>
                  <a:lnTo>
                    <a:pt x="247027" y="40779"/>
                  </a:lnTo>
                  <a:lnTo>
                    <a:pt x="247027" y="35877"/>
                  </a:lnTo>
                  <a:close/>
                </a:path>
                <a:path w="1699895" h="41275">
                  <a:moveTo>
                    <a:pt x="247027" y="0"/>
                  </a:moveTo>
                  <a:lnTo>
                    <a:pt x="242125" y="0"/>
                  </a:lnTo>
                  <a:lnTo>
                    <a:pt x="242125" y="4902"/>
                  </a:lnTo>
                  <a:lnTo>
                    <a:pt x="247027" y="4902"/>
                  </a:lnTo>
                  <a:lnTo>
                    <a:pt x="247027" y="0"/>
                  </a:lnTo>
                  <a:close/>
                </a:path>
                <a:path w="1699895" h="41275">
                  <a:moveTo>
                    <a:pt x="281622" y="35877"/>
                  </a:moveTo>
                  <a:lnTo>
                    <a:pt x="276707" y="35877"/>
                  </a:lnTo>
                  <a:lnTo>
                    <a:pt x="276707" y="40779"/>
                  </a:lnTo>
                  <a:lnTo>
                    <a:pt x="281622" y="40779"/>
                  </a:lnTo>
                  <a:lnTo>
                    <a:pt x="281622" y="35877"/>
                  </a:lnTo>
                  <a:close/>
                </a:path>
                <a:path w="1699895" h="41275">
                  <a:moveTo>
                    <a:pt x="281622" y="0"/>
                  </a:moveTo>
                  <a:lnTo>
                    <a:pt x="276707" y="0"/>
                  </a:lnTo>
                  <a:lnTo>
                    <a:pt x="276707" y="4902"/>
                  </a:lnTo>
                  <a:lnTo>
                    <a:pt x="281622" y="4902"/>
                  </a:lnTo>
                  <a:lnTo>
                    <a:pt x="281622" y="0"/>
                  </a:lnTo>
                  <a:close/>
                </a:path>
                <a:path w="1699895" h="41275">
                  <a:moveTo>
                    <a:pt x="316153" y="35877"/>
                  </a:moveTo>
                  <a:lnTo>
                    <a:pt x="311264" y="35877"/>
                  </a:lnTo>
                  <a:lnTo>
                    <a:pt x="311264" y="40779"/>
                  </a:lnTo>
                  <a:lnTo>
                    <a:pt x="316153" y="40779"/>
                  </a:lnTo>
                  <a:lnTo>
                    <a:pt x="316153" y="35877"/>
                  </a:lnTo>
                  <a:close/>
                </a:path>
                <a:path w="1699895" h="41275">
                  <a:moveTo>
                    <a:pt x="316153" y="0"/>
                  </a:moveTo>
                  <a:lnTo>
                    <a:pt x="311264" y="0"/>
                  </a:lnTo>
                  <a:lnTo>
                    <a:pt x="311264" y="4902"/>
                  </a:lnTo>
                  <a:lnTo>
                    <a:pt x="316153" y="4902"/>
                  </a:lnTo>
                  <a:lnTo>
                    <a:pt x="316153" y="0"/>
                  </a:lnTo>
                  <a:close/>
                </a:path>
                <a:path w="1699895" h="41275">
                  <a:moveTo>
                    <a:pt x="350748" y="35877"/>
                  </a:moveTo>
                  <a:lnTo>
                    <a:pt x="345846" y="35877"/>
                  </a:lnTo>
                  <a:lnTo>
                    <a:pt x="345846" y="40779"/>
                  </a:lnTo>
                  <a:lnTo>
                    <a:pt x="350748" y="40779"/>
                  </a:lnTo>
                  <a:lnTo>
                    <a:pt x="350748" y="35877"/>
                  </a:lnTo>
                  <a:close/>
                </a:path>
                <a:path w="1699895" h="41275">
                  <a:moveTo>
                    <a:pt x="350748" y="0"/>
                  </a:moveTo>
                  <a:lnTo>
                    <a:pt x="345846" y="0"/>
                  </a:lnTo>
                  <a:lnTo>
                    <a:pt x="345846" y="4902"/>
                  </a:lnTo>
                  <a:lnTo>
                    <a:pt x="350748" y="4902"/>
                  </a:lnTo>
                  <a:lnTo>
                    <a:pt x="350748" y="0"/>
                  </a:lnTo>
                  <a:close/>
                </a:path>
                <a:path w="1699895" h="41275">
                  <a:moveTo>
                    <a:pt x="385343" y="35877"/>
                  </a:moveTo>
                  <a:lnTo>
                    <a:pt x="380441" y="35877"/>
                  </a:lnTo>
                  <a:lnTo>
                    <a:pt x="380441" y="40779"/>
                  </a:lnTo>
                  <a:lnTo>
                    <a:pt x="385343" y="40779"/>
                  </a:lnTo>
                  <a:lnTo>
                    <a:pt x="385343" y="35877"/>
                  </a:lnTo>
                  <a:close/>
                </a:path>
                <a:path w="1699895" h="41275">
                  <a:moveTo>
                    <a:pt x="385343" y="0"/>
                  </a:moveTo>
                  <a:lnTo>
                    <a:pt x="380441" y="0"/>
                  </a:lnTo>
                  <a:lnTo>
                    <a:pt x="380441" y="4902"/>
                  </a:lnTo>
                  <a:lnTo>
                    <a:pt x="385343" y="4902"/>
                  </a:lnTo>
                  <a:lnTo>
                    <a:pt x="385343" y="0"/>
                  </a:lnTo>
                  <a:close/>
                </a:path>
                <a:path w="1699895" h="41275">
                  <a:moveTo>
                    <a:pt x="419938" y="35877"/>
                  </a:moveTo>
                  <a:lnTo>
                    <a:pt x="415023" y="35877"/>
                  </a:lnTo>
                  <a:lnTo>
                    <a:pt x="415023" y="40779"/>
                  </a:lnTo>
                  <a:lnTo>
                    <a:pt x="419938" y="40779"/>
                  </a:lnTo>
                  <a:lnTo>
                    <a:pt x="419938" y="35877"/>
                  </a:lnTo>
                  <a:close/>
                </a:path>
                <a:path w="1699895" h="41275">
                  <a:moveTo>
                    <a:pt x="419938" y="0"/>
                  </a:moveTo>
                  <a:lnTo>
                    <a:pt x="415023" y="0"/>
                  </a:lnTo>
                  <a:lnTo>
                    <a:pt x="415023" y="4902"/>
                  </a:lnTo>
                  <a:lnTo>
                    <a:pt x="419938" y="4902"/>
                  </a:lnTo>
                  <a:lnTo>
                    <a:pt x="419938" y="0"/>
                  </a:lnTo>
                  <a:close/>
                </a:path>
                <a:path w="1699895" h="41275">
                  <a:moveTo>
                    <a:pt x="454520" y="35877"/>
                  </a:moveTo>
                  <a:lnTo>
                    <a:pt x="449618" y="35877"/>
                  </a:lnTo>
                  <a:lnTo>
                    <a:pt x="449618" y="40779"/>
                  </a:lnTo>
                  <a:lnTo>
                    <a:pt x="454520" y="40779"/>
                  </a:lnTo>
                  <a:lnTo>
                    <a:pt x="454520" y="35877"/>
                  </a:lnTo>
                  <a:close/>
                </a:path>
                <a:path w="1699895" h="41275">
                  <a:moveTo>
                    <a:pt x="454520" y="0"/>
                  </a:moveTo>
                  <a:lnTo>
                    <a:pt x="449618" y="0"/>
                  </a:lnTo>
                  <a:lnTo>
                    <a:pt x="449618" y="4902"/>
                  </a:lnTo>
                  <a:lnTo>
                    <a:pt x="454520" y="4902"/>
                  </a:lnTo>
                  <a:lnTo>
                    <a:pt x="454520" y="0"/>
                  </a:lnTo>
                  <a:close/>
                </a:path>
                <a:path w="1699895" h="41275">
                  <a:moveTo>
                    <a:pt x="489102" y="35877"/>
                  </a:moveTo>
                  <a:lnTo>
                    <a:pt x="484200" y="35877"/>
                  </a:lnTo>
                  <a:lnTo>
                    <a:pt x="484200" y="40779"/>
                  </a:lnTo>
                  <a:lnTo>
                    <a:pt x="489102" y="40779"/>
                  </a:lnTo>
                  <a:lnTo>
                    <a:pt x="489102" y="35877"/>
                  </a:lnTo>
                  <a:close/>
                </a:path>
                <a:path w="1699895" h="41275">
                  <a:moveTo>
                    <a:pt x="489102" y="0"/>
                  </a:moveTo>
                  <a:lnTo>
                    <a:pt x="484200" y="0"/>
                  </a:lnTo>
                  <a:lnTo>
                    <a:pt x="484200" y="4902"/>
                  </a:lnTo>
                  <a:lnTo>
                    <a:pt x="489102" y="4902"/>
                  </a:lnTo>
                  <a:lnTo>
                    <a:pt x="489102" y="0"/>
                  </a:lnTo>
                  <a:close/>
                </a:path>
                <a:path w="1699895" h="41275">
                  <a:moveTo>
                    <a:pt x="523709" y="35877"/>
                  </a:moveTo>
                  <a:lnTo>
                    <a:pt x="518807" y="35877"/>
                  </a:lnTo>
                  <a:lnTo>
                    <a:pt x="518807" y="40779"/>
                  </a:lnTo>
                  <a:lnTo>
                    <a:pt x="523709" y="40779"/>
                  </a:lnTo>
                  <a:lnTo>
                    <a:pt x="523709" y="35877"/>
                  </a:lnTo>
                  <a:close/>
                </a:path>
                <a:path w="1699895" h="41275">
                  <a:moveTo>
                    <a:pt x="523709" y="0"/>
                  </a:moveTo>
                  <a:lnTo>
                    <a:pt x="518807" y="0"/>
                  </a:lnTo>
                  <a:lnTo>
                    <a:pt x="518807" y="4902"/>
                  </a:lnTo>
                  <a:lnTo>
                    <a:pt x="523709" y="4902"/>
                  </a:lnTo>
                  <a:lnTo>
                    <a:pt x="523709" y="0"/>
                  </a:lnTo>
                  <a:close/>
                </a:path>
                <a:path w="1699895" h="41275">
                  <a:moveTo>
                    <a:pt x="558292" y="35877"/>
                  </a:moveTo>
                  <a:lnTo>
                    <a:pt x="553377" y="35877"/>
                  </a:lnTo>
                  <a:lnTo>
                    <a:pt x="553377" y="40779"/>
                  </a:lnTo>
                  <a:lnTo>
                    <a:pt x="558292" y="40779"/>
                  </a:lnTo>
                  <a:lnTo>
                    <a:pt x="558292" y="35877"/>
                  </a:lnTo>
                  <a:close/>
                </a:path>
                <a:path w="1699895" h="41275">
                  <a:moveTo>
                    <a:pt x="558292" y="0"/>
                  </a:moveTo>
                  <a:lnTo>
                    <a:pt x="553377" y="0"/>
                  </a:lnTo>
                  <a:lnTo>
                    <a:pt x="553377" y="4902"/>
                  </a:lnTo>
                  <a:lnTo>
                    <a:pt x="558292" y="4902"/>
                  </a:lnTo>
                  <a:lnTo>
                    <a:pt x="558292" y="0"/>
                  </a:lnTo>
                  <a:close/>
                </a:path>
                <a:path w="1699895" h="41275">
                  <a:moveTo>
                    <a:pt x="592874" y="35877"/>
                  </a:moveTo>
                  <a:lnTo>
                    <a:pt x="587971" y="35877"/>
                  </a:lnTo>
                  <a:lnTo>
                    <a:pt x="587971" y="40779"/>
                  </a:lnTo>
                  <a:lnTo>
                    <a:pt x="592874" y="40779"/>
                  </a:lnTo>
                  <a:lnTo>
                    <a:pt x="592874" y="35877"/>
                  </a:lnTo>
                  <a:close/>
                </a:path>
                <a:path w="1699895" h="41275">
                  <a:moveTo>
                    <a:pt x="592874" y="0"/>
                  </a:moveTo>
                  <a:lnTo>
                    <a:pt x="587971" y="0"/>
                  </a:lnTo>
                  <a:lnTo>
                    <a:pt x="587971" y="4902"/>
                  </a:lnTo>
                  <a:lnTo>
                    <a:pt x="592874" y="4902"/>
                  </a:lnTo>
                  <a:lnTo>
                    <a:pt x="592874" y="0"/>
                  </a:lnTo>
                  <a:close/>
                </a:path>
                <a:path w="1699895" h="41275">
                  <a:moveTo>
                    <a:pt x="627468" y="35877"/>
                  </a:moveTo>
                  <a:lnTo>
                    <a:pt x="622566" y="35877"/>
                  </a:lnTo>
                  <a:lnTo>
                    <a:pt x="622566" y="40779"/>
                  </a:lnTo>
                  <a:lnTo>
                    <a:pt x="627468" y="40779"/>
                  </a:lnTo>
                  <a:lnTo>
                    <a:pt x="627468" y="35877"/>
                  </a:lnTo>
                  <a:close/>
                </a:path>
                <a:path w="1699895" h="41275">
                  <a:moveTo>
                    <a:pt x="627468" y="0"/>
                  </a:moveTo>
                  <a:lnTo>
                    <a:pt x="622566" y="0"/>
                  </a:lnTo>
                  <a:lnTo>
                    <a:pt x="622566" y="4902"/>
                  </a:lnTo>
                  <a:lnTo>
                    <a:pt x="627468" y="4902"/>
                  </a:lnTo>
                  <a:lnTo>
                    <a:pt x="627468" y="0"/>
                  </a:lnTo>
                  <a:close/>
                </a:path>
                <a:path w="1699895" h="41275">
                  <a:moveTo>
                    <a:pt x="662063" y="35877"/>
                  </a:moveTo>
                  <a:lnTo>
                    <a:pt x="657161" y="35877"/>
                  </a:lnTo>
                  <a:lnTo>
                    <a:pt x="657161" y="40779"/>
                  </a:lnTo>
                  <a:lnTo>
                    <a:pt x="662063" y="40779"/>
                  </a:lnTo>
                  <a:lnTo>
                    <a:pt x="662063" y="35877"/>
                  </a:lnTo>
                  <a:close/>
                </a:path>
                <a:path w="1699895" h="41275">
                  <a:moveTo>
                    <a:pt x="662063" y="0"/>
                  </a:moveTo>
                  <a:lnTo>
                    <a:pt x="657161" y="0"/>
                  </a:lnTo>
                  <a:lnTo>
                    <a:pt x="657161" y="4902"/>
                  </a:lnTo>
                  <a:lnTo>
                    <a:pt x="662063" y="4902"/>
                  </a:lnTo>
                  <a:lnTo>
                    <a:pt x="662063" y="0"/>
                  </a:lnTo>
                  <a:close/>
                </a:path>
                <a:path w="1699895" h="41275">
                  <a:moveTo>
                    <a:pt x="696607" y="0"/>
                  </a:moveTo>
                  <a:lnTo>
                    <a:pt x="691692" y="0"/>
                  </a:lnTo>
                  <a:lnTo>
                    <a:pt x="691692" y="4902"/>
                  </a:lnTo>
                  <a:lnTo>
                    <a:pt x="696607" y="4902"/>
                  </a:lnTo>
                  <a:lnTo>
                    <a:pt x="696607" y="0"/>
                  </a:lnTo>
                  <a:close/>
                </a:path>
                <a:path w="1699895" h="41275">
                  <a:moveTo>
                    <a:pt x="800366" y="35877"/>
                  </a:moveTo>
                  <a:lnTo>
                    <a:pt x="795464" y="35877"/>
                  </a:lnTo>
                  <a:lnTo>
                    <a:pt x="795464" y="40779"/>
                  </a:lnTo>
                  <a:lnTo>
                    <a:pt x="800366" y="40779"/>
                  </a:lnTo>
                  <a:lnTo>
                    <a:pt x="800366" y="35877"/>
                  </a:lnTo>
                  <a:close/>
                </a:path>
                <a:path w="1699895" h="41275">
                  <a:moveTo>
                    <a:pt x="834961" y="35877"/>
                  </a:moveTo>
                  <a:lnTo>
                    <a:pt x="830072" y="35877"/>
                  </a:lnTo>
                  <a:lnTo>
                    <a:pt x="830072" y="40779"/>
                  </a:lnTo>
                  <a:lnTo>
                    <a:pt x="834961" y="40779"/>
                  </a:lnTo>
                  <a:lnTo>
                    <a:pt x="834961" y="35877"/>
                  </a:lnTo>
                  <a:close/>
                </a:path>
                <a:path w="1699895" h="41275">
                  <a:moveTo>
                    <a:pt x="834961" y="0"/>
                  </a:moveTo>
                  <a:lnTo>
                    <a:pt x="830072" y="0"/>
                  </a:lnTo>
                  <a:lnTo>
                    <a:pt x="830072" y="4902"/>
                  </a:lnTo>
                  <a:lnTo>
                    <a:pt x="834961" y="4902"/>
                  </a:lnTo>
                  <a:lnTo>
                    <a:pt x="834961" y="0"/>
                  </a:lnTo>
                  <a:close/>
                </a:path>
                <a:path w="1699895" h="41275">
                  <a:moveTo>
                    <a:pt x="869543" y="35877"/>
                  </a:moveTo>
                  <a:lnTo>
                    <a:pt x="864641" y="35877"/>
                  </a:lnTo>
                  <a:lnTo>
                    <a:pt x="864641" y="40779"/>
                  </a:lnTo>
                  <a:lnTo>
                    <a:pt x="869543" y="40779"/>
                  </a:lnTo>
                  <a:lnTo>
                    <a:pt x="869543" y="35877"/>
                  </a:lnTo>
                  <a:close/>
                </a:path>
                <a:path w="1699895" h="41275">
                  <a:moveTo>
                    <a:pt x="869543" y="0"/>
                  </a:moveTo>
                  <a:lnTo>
                    <a:pt x="864641" y="0"/>
                  </a:lnTo>
                  <a:lnTo>
                    <a:pt x="864641" y="4902"/>
                  </a:lnTo>
                  <a:lnTo>
                    <a:pt x="869543" y="4902"/>
                  </a:lnTo>
                  <a:lnTo>
                    <a:pt x="869543" y="0"/>
                  </a:lnTo>
                  <a:close/>
                </a:path>
                <a:path w="1699895" h="41275">
                  <a:moveTo>
                    <a:pt x="904138" y="35877"/>
                  </a:moveTo>
                  <a:lnTo>
                    <a:pt x="899236" y="35877"/>
                  </a:lnTo>
                  <a:lnTo>
                    <a:pt x="899236" y="40779"/>
                  </a:lnTo>
                  <a:lnTo>
                    <a:pt x="904138" y="40779"/>
                  </a:lnTo>
                  <a:lnTo>
                    <a:pt x="904138" y="35877"/>
                  </a:lnTo>
                  <a:close/>
                </a:path>
                <a:path w="1699895" h="41275">
                  <a:moveTo>
                    <a:pt x="904138" y="0"/>
                  </a:moveTo>
                  <a:lnTo>
                    <a:pt x="899236" y="0"/>
                  </a:lnTo>
                  <a:lnTo>
                    <a:pt x="899236" y="4902"/>
                  </a:lnTo>
                  <a:lnTo>
                    <a:pt x="904138" y="4902"/>
                  </a:lnTo>
                  <a:lnTo>
                    <a:pt x="904138" y="0"/>
                  </a:lnTo>
                  <a:close/>
                </a:path>
                <a:path w="1699895" h="41275">
                  <a:moveTo>
                    <a:pt x="938733" y="35877"/>
                  </a:moveTo>
                  <a:lnTo>
                    <a:pt x="933831" y="35877"/>
                  </a:lnTo>
                  <a:lnTo>
                    <a:pt x="933831" y="40779"/>
                  </a:lnTo>
                  <a:lnTo>
                    <a:pt x="938733" y="40779"/>
                  </a:lnTo>
                  <a:lnTo>
                    <a:pt x="938733" y="35877"/>
                  </a:lnTo>
                  <a:close/>
                </a:path>
                <a:path w="1699895" h="41275">
                  <a:moveTo>
                    <a:pt x="973328" y="35877"/>
                  </a:moveTo>
                  <a:lnTo>
                    <a:pt x="968425" y="35877"/>
                  </a:lnTo>
                  <a:lnTo>
                    <a:pt x="968425" y="40779"/>
                  </a:lnTo>
                  <a:lnTo>
                    <a:pt x="973328" y="40779"/>
                  </a:lnTo>
                  <a:lnTo>
                    <a:pt x="973328" y="35877"/>
                  </a:lnTo>
                  <a:close/>
                </a:path>
                <a:path w="1699895" h="41275">
                  <a:moveTo>
                    <a:pt x="1007910" y="35877"/>
                  </a:moveTo>
                  <a:lnTo>
                    <a:pt x="1003007" y="35877"/>
                  </a:lnTo>
                  <a:lnTo>
                    <a:pt x="1003007" y="40779"/>
                  </a:lnTo>
                  <a:lnTo>
                    <a:pt x="1007910" y="40779"/>
                  </a:lnTo>
                  <a:lnTo>
                    <a:pt x="1007910" y="35877"/>
                  </a:lnTo>
                  <a:close/>
                </a:path>
                <a:path w="1699895" h="41275">
                  <a:moveTo>
                    <a:pt x="1042454" y="35877"/>
                  </a:moveTo>
                  <a:lnTo>
                    <a:pt x="1037551" y="35877"/>
                  </a:lnTo>
                  <a:lnTo>
                    <a:pt x="1037551" y="40779"/>
                  </a:lnTo>
                  <a:lnTo>
                    <a:pt x="1042454" y="40779"/>
                  </a:lnTo>
                  <a:lnTo>
                    <a:pt x="1042454" y="35877"/>
                  </a:lnTo>
                  <a:close/>
                </a:path>
                <a:path w="1699895" h="41275">
                  <a:moveTo>
                    <a:pt x="1077036" y="35877"/>
                  </a:moveTo>
                  <a:lnTo>
                    <a:pt x="1072134" y="35877"/>
                  </a:lnTo>
                  <a:lnTo>
                    <a:pt x="1072134" y="40779"/>
                  </a:lnTo>
                  <a:lnTo>
                    <a:pt x="1077036" y="40779"/>
                  </a:lnTo>
                  <a:lnTo>
                    <a:pt x="1077036" y="35877"/>
                  </a:lnTo>
                  <a:close/>
                </a:path>
                <a:path w="1699895" h="41275">
                  <a:moveTo>
                    <a:pt x="1111631" y="35877"/>
                  </a:moveTo>
                  <a:lnTo>
                    <a:pt x="1106741" y="35877"/>
                  </a:lnTo>
                  <a:lnTo>
                    <a:pt x="1106741" y="40779"/>
                  </a:lnTo>
                  <a:lnTo>
                    <a:pt x="1111631" y="40779"/>
                  </a:lnTo>
                  <a:lnTo>
                    <a:pt x="1111631" y="35877"/>
                  </a:lnTo>
                  <a:close/>
                </a:path>
                <a:path w="1699895" h="41275">
                  <a:moveTo>
                    <a:pt x="1146225" y="35877"/>
                  </a:moveTo>
                  <a:lnTo>
                    <a:pt x="1141323" y="35877"/>
                  </a:lnTo>
                  <a:lnTo>
                    <a:pt x="1141323" y="40779"/>
                  </a:lnTo>
                  <a:lnTo>
                    <a:pt x="1146225" y="40779"/>
                  </a:lnTo>
                  <a:lnTo>
                    <a:pt x="1146225" y="35877"/>
                  </a:lnTo>
                  <a:close/>
                </a:path>
                <a:path w="1699895" h="41275">
                  <a:moveTo>
                    <a:pt x="1180807" y="35877"/>
                  </a:moveTo>
                  <a:lnTo>
                    <a:pt x="1175905" y="35877"/>
                  </a:lnTo>
                  <a:lnTo>
                    <a:pt x="1175905" y="40779"/>
                  </a:lnTo>
                  <a:lnTo>
                    <a:pt x="1180807" y="40779"/>
                  </a:lnTo>
                  <a:lnTo>
                    <a:pt x="1180807" y="35877"/>
                  </a:lnTo>
                  <a:close/>
                </a:path>
                <a:path w="1699895" h="41275">
                  <a:moveTo>
                    <a:pt x="1215390" y="35877"/>
                  </a:moveTo>
                  <a:lnTo>
                    <a:pt x="1210487" y="35877"/>
                  </a:lnTo>
                  <a:lnTo>
                    <a:pt x="1210487" y="40779"/>
                  </a:lnTo>
                  <a:lnTo>
                    <a:pt x="1215390" y="40779"/>
                  </a:lnTo>
                  <a:lnTo>
                    <a:pt x="1215390" y="35877"/>
                  </a:lnTo>
                  <a:close/>
                </a:path>
                <a:path w="1699895" h="41275">
                  <a:moveTo>
                    <a:pt x="1249997" y="35877"/>
                  </a:moveTo>
                  <a:lnTo>
                    <a:pt x="1245095" y="35877"/>
                  </a:lnTo>
                  <a:lnTo>
                    <a:pt x="1245095" y="40779"/>
                  </a:lnTo>
                  <a:lnTo>
                    <a:pt x="1249997" y="40779"/>
                  </a:lnTo>
                  <a:lnTo>
                    <a:pt x="1249997" y="35877"/>
                  </a:lnTo>
                  <a:close/>
                </a:path>
                <a:path w="1699895" h="41275">
                  <a:moveTo>
                    <a:pt x="1284579" y="35877"/>
                  </a:moveTo>
                  <a:lnTo>
                    <a:pt x="1279677" y="35877"/>
                  </a:lnTo>
                  <a:lnTo>
                    <a:pt x="1279677" y="40779"/>
                  </a:lnTo>
                  <a:lnTo>
                    <a:pt x="1284579" y="40779"/>
                  </a:lnTo>
                  <a:lnTo>
                    <a:pt x="1284579" y="35877"/>
                  </a:lnTo>
                  <a:close/>
                </a:path>
                <a:path w="1699895" h="41275">
                  <a:moveTo>
                    <a:pt x="1319174" y="35877"/>
                  </a:moveTo>
                  <a:lnTo>
                    <a:pt x="1314272" y="35877"/>
                  </a:lnTo>
                  <a:lnTo>
                    <a:pt x="1314272" y="40779"/>
                  </a:lnTo>
                  <a:lnTo>
                    <a:pt x="1319174" y="40779"/>
                  </a:lnTo>
                  <a:lnTo>
                    <a:pt x="1319174" y="35877"/>
                  </a:lnTo>
                  <a:close/>
                </a:path>
                <a:path w="1699895" h="41275">
                  <a:moveTo>
                    <a:pt x="1353756" y="35877"/>
                  </a:moveTo>
                  <a:lnTo>
                    <a:pt x="1348854" y="35877"/>
                  </a:lnTo>
                  <a:lnTo>
                    <a:pt x="1348854" y="40779"/>
                  </a:lnTo>
                  <a:lnTo>
                    <a:pt x="1353756" y="40779"/>
                  </a:lnTo>
                  <a:lnTo>
                    <a:pt x="1353756" y="35877"/>
                  </a:lnTo>
                  <a:close/>
                </a:path>
                <a:path w="1699895" h="41275">
                  <a:moveTo>
                    <a:pt x="1388351" y="35877"/>
                  </a:moveTo>
                  <a:lnTo>
                    <a:pt x="1383449" y="35877"/>
                  </a:lnTo>
                  <a:lnTo>
                    <a:pt x="1383449" y="40779"/>
                  </a:lnTo>
                  <a:lnTo>
                    <a:pt x="1388351" y="40779"/>
                  </a:lnTo>
                  <a:lnTo>
                    <a:pt x="1388351" y="35877"/>
                  </a:lnTo>
                  <a:close/>
                </a:path>
                <a:path w="1699895" h="41275">
                  <a:moveTo>
                    <a:pt x="1422895" y="35877"/>
                  </a:moveTo>
                  <a:lnTo>
                    <a:pt x="1417993" y="35877"/>
                  </a:lnTo>
                  <a:lnTo>
                    <a:pt x="1417993" y="40779"/>
                  </a:lnTo>
                  <a:lnTo>
                    <a:pt x="1422895" y="40779"/>
                  </a:lnTo>
                  <a:lnTo>
                    <a:pt x="1422895" y="35877"/>
                  </a:lnTo>
                  <a:close/>
                </a:path>
                <a:path w="1699895" h="41275">
                  <a:moveTo>
                    <a:pt x="1457490" y="35877"/>
                  </a:moveTo>
                  <a:lnTo>
                    <a:pt x="1452587" y="35877"/>
                  </a:lnTo>
                  <a:lnTo>
                    <a:pt x="1452587" y="40779"/>
                  </a:lnTo>
                  <a:lnTo>
                    <a:pt x="1457490" y="40779"/>
                  </a:lnTo>
                  <a:lnTo>
                    <a:pt x="1457490" y="35877"/>
                  </a:lnTo>
                  <a:close/>
                </a:path>
                <a:path w="1699895" h="41275">
                  <a:moveTo>
                    <a:pt x="1492072" y="35877"/>
                  </a:moveTo>
                  <a:lnTo>
                    <a:pt x="1487157" y="35877"/>
                  </a:lnTo>
                  <a:lnTo>
                    <a:pt x="1487157" y="40779"/>
                  </a:lnTo>
                  <a:lnTo>
                    <a:pt x="1492072" y="40779"/>
                  </a:lnTo>
                  <a:lnTo>
                    <a:pt x="1492072" y="35877"/>
                  </a:lnTo>
                  <a:close/>
                </a:path>
                <a:path w="1699895" h="41275">
                  <a:moveTo>
                    <a:pt x="1526667" y="35877"/>
                  </a:moveTo>
                  <a:lnTo>
                    <a:pt x="1521764" y="35877"/>
                  </a:lnTo>
                  <a:lnTo>
                    <a:pt x="1521764" y="40779"/>
                  </a:lnTo>
                  <a:lnTo>
                    <a:pt x="1526667" y="40779"/>
                  </a:lnTo>
                  <a:lnTo>
                    <a:pt x="1526667" y="35877"/>
                  </a:lnTo>
                  <a:close/>
                </a:path>
                <a:path w="1699895" h="41275">
                  <a:moveTo>
                    <a:pt x="1561261" y="35877"/>
                  </a:moveTo>
                  <a:lnTo>
                    <a:pt x="1556346" y="35877"/>
                  </a:lnTo>
                  <a:lnTo>
                    <a:pt x="1556346" y="40779"/>
                  </a:lnTo>
                  <a:lnTo>
                    <a:pt x="1561261" y="40779"/>
                  </a:lnTo>
                  <a:lnTo>
                    <a:pt x="1561261" y="35877"/>
                  </a:lnTo>
                  <a:close/>
                </a:path>
                <a:path w="1699895" h="41275">
                  <a:moveTo>
                    <a:pt x="1595843" y="35877"/>
                  </a:moveTo>
                  <a:lnTo>
                    <a:pt x="1590941" y="35877"/>
                  </a:lnTo>
                  <a:lnTo>
                    <a:pt x="1590941" y="40779"/>
                  </a:lnTo>
                  <a:lnTo>
                    <a:pt x="1595843" y="40779"/>
                  </a:lnTo>
                  <a:lnTo>
                    <a:pt x="1595843" y="35877"/>
                  </a:lnTo>
                  <a:close/>
                </a:path>
                <a:path w="1699895" h="41275">
                  <a:moveTo>
                    <a:pt x="1630426" y="35877"/>
                  </a:moveTo>
                  <a:lnTo>
                    <a:pt x="1625536" y="35877"/>
                  </a:lnTo>
                  <a:lnTo>
                    <a:pt x="1625536" y="40779"/>
                  </a:lnTo>
                  <a:lnTo>
                    <a:pt x="1630426" y="40779"/>
                  </a:lnTo>
                  <a:lnTo>
                    <a:pt x="1630426" y="35877"/>
                  </a:lnTo>
                  <a:close/>
                </a:path>
                <a:path w="1699895" h="41275">
                  <a:moveTo>
                    <a:pt x="1665020" y="35877"/>
                  </a:moveTo>
                  <a:lnTo>
                    <a:pt x="1660118" y="35877"/>
                  </a:lnTo>
                  <a:lnTo>
                    <a:pt x="1660118" y="40779"/>
                  </a:lnTo>
                  <a:lnTo>
                    <a:pt x="1665020" y="40779"/>
                  </a:lnTo>
                  <a:lnTo>
                    <a:pt x="1665020" y="35877"/>
                  </a:lnTo>
                  <a:close/>
                </a:path>
                <a:path w="1699895" h="41275">
                  <a:moveTo>
                    <a:pt x="1699615" y="35877"/>
                  </a:moveTo>
                  <a:lnTo>
                    <a:pt x="1694713" y="35877"/>
                  </a:lnTo>
                  <a:lnTo>
                    <a:pt x="1694713" y="40779"/>
                  </a:lnTo>
                  <a:lnTo>
                    <a:pt x="1699615" y="40779"/>
                  </a:lnTo>
                  <a:lnTo>
                    <a:pt x="1699615" y="35877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71652" y="2253068"/>
              <a:ext cx="1699895" cy="76835"/>
            </a:xfrm>
            <a:custGeom>
              <a:avLst/>
              <a:gdLst/>
              <a:ahLst/>
              <a:cxnLst/>
              <a:rect l="l" t="t" r="r" b="b"/>
              <a:pathLst>
                <a:path w="1699895" h="76835">
                  <a:moveTo>
                    <a:pt x="4902" y="35814"/>
                  </a:moveTo>
                  <a:lnTo>
                    <a:pt x="0" y="35814"/>
                  </a:lnTo>
                  <a:lnTo>
                    <a:pt x="0" y="40716"/>
                  </a:lnTo>
                  <a:lnTo>
                    <a:pt x="4902" y="40716"/>
                  </a:lnTo>
                  <a:lnTo>
                    <a:pt x="4902" y="35814"/>
                  </a:lnTo>
                  <a:close/>
                </a:path>
                <a:path w="1699895" h="76835">
                  <a:moveTo>
                    <a:pt x="4902" y="0"/>
                  </a:moveTo>
                  <a:lnTo>
                    <a:pt x="0" y="0"/>
                  </a:lnTo>
                  <a:lnTo>
                    <a:pt x="0" y="4902"/>
                  </a:lnTo>
                  <a:lnTo>
                    <a:pt x="4902" y="4902"/>
                  </a:lnTo>
                  <a:lnTo>
                    <a:pt x="4902" y="0"/>
                  </a:lnTo>
                  <a:close/>
                </a:path>
                <a:path w="1699895" h="76835">
                  <a:moveTo>
                    <a:pt x="39497" y="35814"/>
                  </a:moveTo>
                  <a:lnTo>
                    <a:pt x="34594" y="35814"/>
                  </a:lnTo>
                  <a:lnTo>
                    <a:pt x="34594" y="40716"/>
                  </a:lnTo>
                  <a:lnTo>
                    <a:pt x="39497" y="40716"/>
                  </a:lnTo>
                  <a:lnTo>
                    <a:pt x="39497" y="35814"/>
                  </a:lnTo>
                  <a:close/>
                </a:path>
                <a:path w="1699895" h="76835">
                  <a:moveTo>
                    <a:pt x="39497" y="0"/>
                  </a:moveTo>
                  <a:lnTo>
                    <a:pt x="34594" y="0"/>
                  </a:lnTo>
                  <a:lnTo>
                    <a:pt x="34594" y="4902"/>
                  </a:lnTo>
                  <a:lnTo>
                    <a:pt x="39497" y="4902"/>
                  </a:lnTo>
                  <a:lnTo>
                    <a:pt x="39497" y="0"/>
                  </a:lnTo>
                  <a:close/>
                </a:path>
                <a:path w="1699895" h="76835">
                  <a:moveTo>
                    <a:pt x="74079" y="35814"/>
                  </a:moveTo>
                  <a:lnTo>
                    <a:pt x="69176" y="35814"/>
                  </a:lnTo>
                  <a:lnTo>
                    <a:pt x="69176" y="40716"/>
                  </a:lnTo>
                  <a:lnTo>
                    <a:pt x="74079" y="40716"/>
                  </a:lnTo>
                  <a:lnTo>
                    <a:pt x="74079" y="35814"/>
                  </a:lnTo>
                  <a:close/>
                </a:path>
                <a:path w="1699895" h="76835">
                  <a:moveTo>
                    <a:pt x="74079" y="0"/>
                  </a:moveTo>
                  <a:lnTo>
                    <a:pt x="69176" y="0"/>
                  </a:lnTo>
                  <a:lnTo>
                    <a:pt x="69176" y="4902"/>
                  </a:lnTo>
                  <a:lnTo>
                    <a:pt x="74079" y="4902"/>
                  </a:lnTo>
                  <a:lnTo>
                    <a:pt x="74079" y="0"/>
                  </a:lnTo>
                  <a:close/>
                </a:path>
                <a:path w="1699895" h="76835">
                  <a:moveTo>
                    <a:pt x="108673" y="35814"/>
                  </a:moveTo>
                  <a:lnTo>
                    <a:pt x="103771" y="35814"/>
                  </a:lnTo>
                  <a:lnTo>
                    <a:pt x="103771" y="40716"/>
                  </a:lnTo>
                  <a:lnTo>
                    <a:pt x="108673" y="40716"/>
                  </a:lnTo>
                  <a:lnTo>
                    <a:pt x="108673" y="35814"/>
                  </a:lnTo>
                  <a:close/>
                </a:path>
                <a:path w="1699895" h="76835">
                  <a:moveTo>
                    <a:pt x="108673" y="0"/>
                  </a:moveTo>
                  <a:lnTo>
                    <a:pt x="103771" y="0"/>
                  </a:lnTo>
                  <a:lnTo>
                    <a:pt x="103771" y="4902"/>
                  </a:lnTo>
                  <a:lnTo>
                    <a:pt x="108673" y="4902"/>
                  </a:lnTo>
                  <a:lnTo>
                    <a:pt x="108673" y="0"/>
                  </a:lnTo>
                  <a:close/>
                </a:path>
                <a:path w="1699895" h="76835">
                  <a:moveTo>
                    <a:pt x="143256" y="35814"/>
                  </a:moveTo>
                  <a:lnTo>
                    <a:pt x="138353" y="35814"/>
                  </a:lnTo>
                  <a:lnTo>
                    <a:pt x="138353" y="40716"/>
                  </a:lnTo>
                  <a:lnTo>
                    <a:pt x="143256" y="40716"/>
                  </a:lnTo>
                  <a:lnTo>
                    <a:pt x="143256" y="35814"/>
                  </a:lnTo>
                  <a:close/>
                </a:path>
                <a:path w="1699895" h="76835">
                  <a:moveTo>
                    <a:pt x="177850" y="35814"/>
                  </a:moveTo>
                  <a:lnTo>
                    <a:pt x="172948" y="35814"/>
                  </a:lnTo>
                  <a:lnTo>
                    <a:pt x="172948" y="40716"/>
                  </a:lnTo>
                  <a:lnTo>
                    <a:pt x="177850" y="40716"/>
                  </a:lnTo>
                  <a:lnTo>
                    <a:pt x="177850" y="35814"/>
                  </a:lnTo>
                  <a:close/>
                </a:path>
                <a:path w="1699895" h="76835">
                  <a:moveTo>
                    <a:pt x="212432" y="35814"/>
                  </a:moveTo>
                  <a:lnTo>
                    <a:pt x="207530" y="35814"/>
                  </a:lnTo>
                  <a:lnTo>
                    <a:pt x="207530" y="40716"/>
                  </a:lnTo>
                  <a:lnTo>
                    <a:pt x="212432" y="40716"/>
                  </a:lnTo>
                  <a:lnTo>
                    <a:pt x="212432" y="35814"/>
                  </a:lnTo>
                  <a:close/>
                </a:path>
                <a:path w="1699895" h="76835">
                  <a:moveTo>
                    <a:pt x="247027" y="35814"/>
                  </a:moveTo>
                  <a:lnTo>
                    <a:pt x="242125" y="35814"/>
                  </a:lnTo>
                  <a:lnTo>
                    <a:pt x="242125" y="40716"/>
                  </a:lnTo>
                  <a:lnTo>
                    <a:pt x="247027" y="40716"/>
                  </a:lnTo>
                  <a:lnTo>
                    <a:pt x="247027" y="35814"/>
                  </a:lnTo>
                  <a:close/>
                </a:path>
                <a:path w="1699895" h="76835">
                  <a:moveTo>
                    <a:pt x="281622" y="35814"/>
                  </a:moveTo>
                  <a:lnTo>
                    <a:pt x="276707" y="35814"/>
                  </a:lnTo>
                  <a:lnTo>
                    <a:pt x="276707" y="40716"/>
                  </a:lnTo>
                  <a:lnTo>
                    <a:pt x="281622" y="40716"/>
                  </a:lnTo>
                  <a:lnTo>
                    <a:pt x="281622" y="35814"/>
                  </a:lnTo>
                  <a:close/>
                </a:path>
                <a:path w="1699895" h="76835">
                  <a:moveTo>
                    <a:pt x="316153" y="35814"/>
                  </a:moveTo>
                  <a:lnTo>
                    <a:pt x="311264" y="35814"/>
                  </a:lnTo>
                  <a:lnTo>
                    <a:pt x="311264" y="40716"/>
                  </a:lnTo>
                  <a:lnTo>
                    <a:pt x="316153" y="40716"/>
                  </a:lnTo>
                  <a:lnTo>
                    <a:pt x="316153" y="35814"/>
                  </a:lnTo>
                  <a:close/>
                </a:path>
                <a:path w="1699895" h="76835">
                  <a:moveTo>
                    <a:pt x="350748" y="35814"/>
                  </a:moveTo>
                  <a:lnTo>
                    <a:pt x="345846" y="35814"/>
                  </a:lnTo>
                  <a:lnTo>
                    <a:pt x="345846" y="40716"/>
                  </a:lnTo>
                  <a:lnTo>
                    <a:pt x="350748" y="40716"/>
                  </a:lnTo>
                  <a:lnTo>
                    <a:pt x="350748" y="35814"/>
                  </a:lnTo>
                  <a:close/>
                </a:path>
                <a:path w="1699895" h="76835">
                  <a:moveTo>
                    <a:pt x="385343" y="35814"/>
                  </a:moveTo>
                  <a:lnTo>
                    <a:pt x="380441" y="35814"/>
                  </a:lnTo>
                  <a:lnTo>
                    <a:pt x="380441" y="40716"/>
                  </a:lnTo>
                  <a:lnTo>
                    <a:pt x="385343" y="40716"/>
                  </a:lnTo>
                  <a:lnTo>
                    <a:pt x="385343" y="35814"/>
                  </a:lnTo>
                  <a:close/>
                </a:path>
                <a:path w="1699895" h="76835">
                  <a:moveTo>
                    <a:pt x="419938" y="35814"/>
                  </a:moveTo>
                  <a:lnTo>
                    <a:pt x="415023" y="35814"/>
                  </a:lnTo>
                  <a:lnTo>
                    <a:pt x="415023" y="40716"/>
                  </a:lnTo>
                  <a:lnTo>
                    <a:pt x="419938" y="40716"/>
                  </a:lnTo>
                  <a:lnTo>
                    <a:pt x="419938" y="35814"/>
                  </a:lnTo>
                  <a:close/>
                </a:path>
                <a:path w="1699895" h="76835">
                  <a:moveTo>
                    <a:pt x="454520" y="35814"/>
                  </a:moveTo>
                  <a:lnTo>
                    <a:pt x="449618" y="35814"/>
                  </a:lnTo>
                  <a:lnTo>
                    <a:pt x="449618" y="40716"/>
                  </a:lnTo>
                  <a:lnTo>
                    <a:pt x="454520" y="40716"/>
                  </a:lnTo>
                  <a:lnTo>
                    <a:pt x="454520" y="35814"/>
                  </a:lnTo>
                  <a:close/>
                </a:path>
                <a:path w="1699895" h="76835">
                  <a:moveTo>
                    <a:pt x="489102" y="35814"/>
                  </a:moveTo>
                  <a:lnTo>
                    <a:pt x="484200" y="35814"/>
                  </a:lnTo>
                  <a:lnTo>
                    <a:pt x="484200" y="40716"/>
                  </a:lnTo>
                  <a:lnTo>
                    <a:pt x="489102" y="40716"/>
                  </a:lnTo>
                  <a:lnTo>
                    <a:pt x="489102" y="35814"/>
                  </a:lnTo>
                  <a:close/>
                </a:path>
                <a:path w="1699895" h="76835">
                  <a:moveTo>
                    <a:pt x="523709" y="35814"/>
                  </a:moveTo>
                  <a:lnTo>
                    <a:pt x="518807" y="35814"/>
                  </a:lnTo>
                  <a:lnTo>
                    <a:pt x="518807" y="40716"/>
                  </a:lnTo>
                  <a:lnTo>
                    <a:pt x="523709" y="40716"/>
                  </a:lnTo>
                  <a:lnTo>
                    <a:pt x="523709" y="35814"/>
                  </a:lnTo>
                  <a:close/>
                </a:path>
                <a:path w="1699895" h="76835">
                  <a:moveTo>
                    <a:pt x="558292" y="35814"/>
                  </a:moveTo>
                  <a:lnTo>
                    <a:pt x="553377" y="35814"/>
                  </a:lnTo>
                  <a:lnTo>
                    <a:pt x="553377" y="40716"/>
                  </a:lnTo>
                  <a:lnTo>
                    <a:pt x="558292" y="40716"/>
                  </a:lnTo>
                  <a:lnTo>
                    <a:pt x="558292" y="35814"/>
                  </a:lnTo>
                  <a:close/>
                </a:path>
                <a:path w="1699895" h="76835">
                  <a:moveTo>
                    <a:pt x="592874" y="35814"/>
                  </a:moveTo>
                  <a:lnTo>
                    <a:pt x="587971" y="35814"/>
                  </a:lnTo>
                  <a:lnTo>
                    <a:pt x="587971" y="40716"/>
                  </a:lnTo>
                  <a:lnTo>
                    <a:pt x="592874" y="40716"/>
                  </a:lnTo>
                  <a:lnTo>
                    <a:pt x="592874" y="35814"/>
                  </a:lnTo>
                  <a:close/>
                </a:path>
                <a:path w="1699895" h="76835">
                  <a:moveTo>
                    <a:pt x="627468" y="35814"/>
                  </a:moveTo>
                  <a:lnTo>
                    <a:pt x="622566" y="35814"/>
                  </a:lnTo>
                  <a:lnTo>
                    <a:pt x="622566" y="40716"/>
                  </a:lnTo>
                  <a:lnTo>
                    <a:pt x="627468" y="40716"/>
                  </a:lnTo>
                  <a:lnTo>
                    <a:pt x="627468" y="35814"/>
                  </a:lnTo>
                  <a:close/>
                </a:path>
                <a:path w="1699895" h="76835">
                  <a:moveTo>
                    <a:pt x="662063" y="35814"/>
                  </a:moveTo>
                  <a:lnTo>
                    <a:pt x="657161" y="35814"/>
                  </a:lnTo>
                  <a:lnTo>
                    <a:pt x="657161" y="40716"/>
                  </a:lnTo>
                  <a:lnTo>
                    <a:pt x="662063" y="40716"/>
                  </a:lnTo>
                  <a:lnTo>
                    <a:pt x="662063" y="35814"/>
                  </a:lnTo>
                  <a:close/>
                </a:path>
                <a:path w="1699895" h="76835">
                  <a:moveTo>
                    <a:pt x="696607" y="35814"/>
                  </a:moveTo>
                  <a:lnTo>
                    <a:pt x="691692" y="35814"/>
                  </a:lnTo>
                  <a:lnTo>
                    <a:pt x="691692" y="40716"/>
                  </a:lnTo>
                  <a:lnTo>
                    <a:pt x="696607" y="40716"/>
                  </a:lnTo>
                  <a:lnTo>
                    <a:pt x="696607" y="35814"/>
                  </a:lnTo>
                  <a:close/>
                </a:path>
                <a:path w="1699895" h="76835">
                  <a:moveTo>
                    <a:pt x="869543" y="35814"/>
                  </a:moveTo>
                  <a:lnTo>
                    <a:pt x="864641" y="35814"/>
                  </a:lnTo>
                  <a:lnTo>
                    <a:pt x="864641" y="40716"/>
                  </a:lnTo>
                  <a:lnTo>
                    <a:pt x="869543" y="40716"/>
                  </a:lnTo>
                  <a:lnTo>
                    <a:pt x="869543" y="35814"/>
                  </a:lnTo>
                  <a:close/>
                </a:path>
                <a:path w="1699895" h="76835">
                  <a:moveTo>
                    <a:pt x="904138" y="71615"/>
                  </a:moveTo>
                  <a:lnTo>
                    <a:pt x="899236" y="71615"/>
                  </a:lnTo>
                  <a:lnTo>
                    <a:pt x="899236" y="76517"/>
                  </a:lnTo>
                  <a:lnTo>
                    <a:pt x="904138" y="76517"/>
                  </a:lnTo>
                  <a:lnTo>
                    <a:pt x="904138" y="71615"/>
                  </a:lnTo>
                  <a:close/>
                </a:path>
                <a:path w="1699895" h="76835">
                  <a:moveTo>
                    <a:pt x="973328" y="71615"/>
                  </a:moveTo>
                  <a:lnTo>
                    <a:pt x="968425" y="71615"/>
                  </a:lnTo>
                  <a:lnTo>
                    <a:pt x="968425" y="76517"/>
                  </a:lnTo>
                  <a:lnTo>
                    <a:pt x="973328" y="76517"/>
                  </a:lnTo>
                  <a:lnTo>
                    <a:pt x="973328" y="71615"/>
                  </a:lnTo>
                  <a:close/>
                </a:path>
                <a:path w="1699895" h="76835">
                  <a:moveTo>
                    <a:pt x="973328" y="35814"/>
                  </a:moveTo>
                  <a:lnTo>
                    <a:pt x="968425" y="35814"/>
                  </a:lnTo>
                  <a:lnTo>
                    <a:pt x="968425" y="40716"/>
                  </a:lnTo>
                  <a:lnTo>
                    <a:pt x="973328" y="40716"/>
                  </a:lnTo>
                  <a:lnTo>
                    <a:pt x="973328" y="35814"/>
                  </a:lnTo>
                  <a:close/>
                </a:path>
                <a:path w="1699895" h="76835">
                  <a:moveTo>
                    <a:pt x="1007910" y="71615"/>
                  </a:moveTo>
                  <a:lnTo>
                    <a:pt x="1003007" y="71615"/>
                  </a:lnTo>
                  <a:lnTo>
                    <a:pt x="1003007" y="76517"/>
                  </a:lnTo>
                  <a:lnTo>
                    <a:pt x="1007910" y="76517"/>
                  </a:lnTo>
                  <a:lnTo>
                    <a:pt x="1007910" y="71615"/>
                  </a:lnTo>
                  <a:close/>
                </a:path>
                <a:path w="1699895" h="76835">
                  <a:moveTo>
                    <a:pt x="1007910" y="35814"/>
                  </a:moveTo>
                  <a:lnTo>
                    <a:pt x="1003007" y="35814"/>
                  </a:lnTo>
                  <a:lnTo>
                    <a:pt x="1003007" y="40716"/>
                  </a:lnTo>
                  <a:lnTo>
                    <a:pt x="1007910" y="40716"/>
                  </a:lnTo>
                  <a:lnTo>
                    <a:pt x="1007910" y="35814"/>
                  </a:lnTo>
                  <a:close/>
                </a:path>
                <a:path w="1699895" h="76835">
                  <a:moveTo>
                    <a:pt x="1042454" y="71615"/>
                  </a:moveTo>
                  <a:lnTo>
                    <a:pt x="1037551" y="71615"/>
                  </a:lnTo>
                  <a:lnTo>
                    <a:pt x="1037551" y="76517"/>
                  </a:lnTo>
                  <a:lnTo>
                    <a:pt x="1042454" y="76517"/>
                  </a:lnTo>
                  <a:lnTo>
                    <a:pt x="1042454" y="71615"/>
                  </a:lnTo>
                  <a:close/>
                </a:path>
                <a:path w="1699895" h="76835">
                  <a:moveTo>
                    <a:pt x="1042454" y="35814"/>
                  </a:moveTo>
                  <a:lnTo>
                    <a:pt x="1037551" y="35814"/>
                  </a:lnTo>
                  <a:lnTo>
                    <a:pt x="1037551" y="40716"/>
                  </a:lnTo>
                  <a:lnTo>
                    <a:pt x="1042454" y="40716"/>
                  </a:lnTo>
                  <a:lnTo>
                    <a:pt x="1042454" y="35814"/>
                  </a:lnTo>
                  <a:close/>
                </a:path>
                <a:path w="1699895" h="76835">
                  <a:moveTo>
                    <a:pt x="1077036" y="71615"/>
                  </a:moveTo>
                  <a:lnTo>
                    <a:pt x="1072134" y="71615"/>
                  </a:lnTo>
                  <a:lnTo>
                    <a:pt x="1072134" y="76517"/>
                  </a:lnTo>
                  <a:lnTo>
                    <a:pt x="1077036" y="76517"/>
                  </a:lnTo>
                  <a:lnTo>
                    <a:pt x="1077036" y="71615"/>
                  </a:lnTo>
                  <a:close/>
                </a:path>
                <a:path w="1699895" h="76835">
                  <a:moveTo>
                    <a:pt x="1077036" y="35814"/>
                  </a:moveTo>
                  <a:lnTo>
                    <a:pt x="1072134" y="35814"/>
                  </a:lnTo>
                  <a:lnTo>
                    <a:pt x="1072134" y="40716"/>
                  </a:lnTo>
                  <a:lnTo>
                    <a:pt x="1077036" y="40716"/>
                  </a:lnTo>
                  <a:lnTo>
                    <a:pt x="1077036" y="35814"/>
                  </a:lnTo>
                  <a:close/>
                </a:path>
                <a:path w="1699895" h="76835">
                  <a:moveTo>
                    <a:pt x="1111631" y="71615"/>
                  </a:moveTo>
                  <a:lnTo>
                    <a:pt x="1106741" y="71615"/>
                  </a:lnTo>
                  <a:lnTo>
                    <a:pt x="1106741" y="76517"/>
                  </a:lnTo>
                  <a:lnTo>
                    <a:pt x="1111631" y="76517"/>
                  </a:lnTo>
                  <a:lnTo>
                    <a:pt x="1111631" y="71615"/>
                  </a:lnTo>
                  <a:close/>
                </a:path>
                <a:path w="1699895" h="76835">
                  <a:moveTo>
                    <a:pt x="1111631" y="35814"/>
                  </a:moveTo>
                  <a:lnTo>
                    <a:pt x="1106741" y="35814"/>
                  </a:lnTo>
                  <a:lnTo>
                    <a:pt x="1106741" y="40716"/>
                  </a:lnTo>
                  <a:lnTo>
                    <a:pt x="1111631" y="40716"/>
                  </a:lnTo>
                  <a:lnTo>
                    <a:pt x="1111631" y="35814"/>
                  </a:lnTo>
                  <a:close/>
                </a:path>
                <a:path w="1699895" h="76835">
                  <a:moveTo>
                    <a:pt x="1146225" y="71615"/>
                  </a:moveTo>
                  <a:lnTo>
                    <a:pt x="1141323" y="71615"/>
                  </a:lnTo>
                  <a:lnTo>
                    <a:pt x="1141323" y="76517"/>
                  </a:lnTo>
                  <a:lnTo>
                    <a:pt x="1146225" y="76517"/>
                  </a:lnTo>
                  <a:lnTo>
                    <a:pt x="1146225" y="71615"/>
                  </a:lnTo>
                  <a:close/>
                </a:path>
                <a:path w="1699895" h="76835">
                  <a:moveTo>
                    <a:pt x="1146225" y="35814"/>
                  </a:moveTo>
                  <a:lnTo>
                    <a:pt x="1141323" y="35814"/>
                  </a:lnTo>
                  <a:lnTo>
                    <a:pt x="1141323" y="40716"/>
                  </a:lnTo>
                  <a:lnTo>
                    <a:pt x="1146225" y="40716"/>
                  </a:lnTo>
                  <a:lnTo>
                    <a:pt x="1146225" y="35814"/>
                  </a:lnTo>
                  <a:close/>
                </a:path>
                <a:path w="1699895" h="76835">
                  <a:moveTo>
                    <a:pt x="1180807" y="71615"/>
                  </a:moveTo>
                  <a:lnTo>
                    <a:pt x="1175905" y="71615"/>
                  </a:lnTo>
                  <a:lnTo>
                    <a:pt x="1175905" y="76517"/>
                  </a:lnTo>
                  <a:lnTo>
                    <a:pt x="1180807" y="76517"/>
                  </a:lnTo>
                  <a:lnTo>
                    <a:pt x="1180807" y="71615"/>
                  </a:lnTo>
                  <a:close/>
                </a:path>
                <a:path w="1699895" h="76835">
                  <a:moveTo>
                    <a:pt x="1180807" y="35814"/>
                  </a:moveTo>
                  <a:lnTo>
                    <a:pt x="1175905" y="35814"/>
                  </a:lnTo>
                  <a:lnTo>
                    <a:pt x="1175905" y="40716"/>
                  </a:lnTo>
                  <a:lnTo>
                    <a:pt x="1180807" y="40716"/>
                  </a:lnTo>
                  <a:lnTo>
                    <a:pt x="1180807" y="35814"/>
                  </a:lnTo>
                  <a:close/>
                </a:path>
                <a:path w="1699895" h="76835">
                  <a:moveTo>
                    <a:pt x="1215390" y="71615"/>
                  </a:moveTo>
                  <a:lnTo>
                    <a:pt x="1210487" y="71615"/>
                  </a:lnTo>
                  <a:lnTo>
                    <a:pt x="1210487" y="76517"/>
                  </a:lnTo>
                  <a:lnTo>
                    <a:pt x="1215390" y="76517"/>
                  </a:lnTo>
                  <a:lnTo>
                    <a:pt x="1215390" y="71615"/>
                  </a:lnTo>
                  <a:close/>
                </a:path>
                <a:path w="1699895" h="76835">
                  <a:moveTo>
                    <a:pt x="1215390" y="35814"/>
                  </a:moveTo>
                  <a:lnTo>
                    <a:pt x="1210487" y="35814"/>
                  </a:lnTo>
                  <a:lnTo>
                    <a:pt x="1210487" y="40716"/>
                  </a:lnTo>
                  <a:lnTo>
                    <a:pt x="1215390" y="40716"/>
                  </a:lnTo>
                  <a:lnTo>
                    <a:pt x="1215390" y="35814"/>
                  </a:lnTo>
                  <a:close/>
                </a:path>
                <a:path w="1699895" h="76835">
                  <a:moveTo>
                    <a:pt x="1249997" y="71615"/>
                  </a:moveTo>
                  <a:lnTo>
                    <a:pt x="1245095" y="71615"/>
                  </a:lnTo>
                  <a:lnTo>
                    <a:pt x="1245095" y="76517"/>
                  </a:lnTo>
                  <a:lnTo>
                    <a:pt x="1249997" y="76517"/>
                  </a:lnTo>
                  <a:lnTo>
                    <a:pt x="1249997" y="71615"/>
                  </a:lnTo>
                  <a:close/>
                </a:path>
                <a:path w="1699895" h="76835">
                  <a:moveTo>
                    <a:pt x="1249997" y="35814"/>
                  </a:moveTo>
                  <a:lnTo>
                    <a:pt x="1245095" y="35814"/>
                  </a:lnTo>
                  <a:lnTo>
                    <a:pt x="1245095" y="40716"/>
                  </a:lnTo>
                  <a:lnTo>
                    <a:pt x="1249997" y="40716"/>
                  </a:lnTo>
                  <a:lnTo>
                    <a:pt x="1249997" y="35814"/>
                  </a:lnTo>
                  <a:close/>
                </a:path>
                <a:path w="1699895" h="76835">
                  <a:moveTo>
                    <a:pt x="1284579" y="71615"/>
                  </a:moveTo>
                  <a:lnTo>
                    <a:pt x="1279677" y="71615"/>
                  </a:lnTo>
                  <a:lnTo>
                    <a:pt x="1279677" y="76517"/>
                  </a:lnTo>
                  <a:lnTo>
                    <a:pt x="1284579" y="76517"/>
                  </a:lnTo>
                  <a:lnTo>
                    <a:pt x="1284579" y="71615"/>
                  </a:lnTo>
                  <a:close/>
                </a:path>
                <a:path w="1699895" h="76835">
                  <a:moveTo>
                    <a:pt x="1284579" y="35814"/>
                  </a:moveTo>
                  <a:lnTo>
                    <a:pt x="1279677" y="35814"/>
                  </a:lnTo>
                  <a:lnTo>
                    <a:pt x="1279677" y="40716"/>
                  </a:lnTo>
                  <a:lnTo>
                    <a:pt x="1284579" y="40716"/>
                  </a:lnTo>
                  <a:lnTo>
                    <a:pt x="1284579" y="35814"/>
                  </a:lnTo>
                  <a:close/>
                </a:path>
                <a:path w="1699895" h="76835">
                  <a:moveTo>
                    <a:pt x="1319174" y="71615"/>
                  </a:moveTo>
                  <a:lnTo>
                    <a:pt x="1314272" y="71615"/>
                  </a:lnTo>
                  <a:lnTo>
                    <a:pt x="1314272" y="76517"/>
                  </a:lnTo>
                  <a:lnTo>
                    <a:pt x="1319174" y="76517"/>
                  </a:lnTo>
                  <a:lnTo>
                    <a:pt x="1319174" y="71615"/>
                  </a:lnTo>
                  <a:close/>
                </a:path>
                <a:path w="1699895" h="76835">
                  <a:moveTo>
                    <a:pt x="1319174" y="35814"/>
                  </a:moveTo>
                  <a:lnTo>
                    <a:pt x="1314272" y="35814"/>
                  </a:lnTo>
                  <a:lnTo>
                    <a:pt x="1314272" y="40716"/>
                  </a:lnTo>
                  <a:lnTo>
                    <a:pt x="1319174" y="40716"/>
                  </a:lnTo>
                  <a:lnTo>
                    <a:pt x="1319174" y="35814"/>
                  </a:lnTo>
                  <a:close/>
                </a:path>
                <a:path w="1699895" h="76835">
                  <a:moveTo>
                    <a:pt x="1353756" y="71615"/>
                  </a:moveTo>
                  <a:lnTo>
                    <a:pt x="1348854" y="71615"/>
                  </a:lnTo>
                  <a:lnTo>
                    <a:pt x="1348854" y="76517"/>
                  </a:lnTo>
                  <a:lnTo>
                    <a:pt x="1353756" y="76517"/>
                  </a:lnTo>
                  <a:lnTo>
                    <a:pt x="1353756" y="71615"/>
                  </a:lnTo>
                  <a:close/>
                </a:path>
                <a:path w="1699895" h="76835">
                  <a:moveTo>
                    <a:pt x="1353756" y="35814"/>
                  </a:moveTo>
                  <a:lnTo>
                    <a:pt x="1348854" y="35814"/>
                  </a:lnTo>
                  <a:lnTo>
                    <a:pt x="1348854" y="40716"/>
                  </a:lnTo>
                  <a:lnTo>
                    <a:pt x="1353756" y="40716"/>
                  </a:lnTo>
                  <a:lnTo>
                    <a:pt x="1353756" y="35814"/>
                  </a:lnTo>
                  <a:close/>
                </a:path>
                <a:path w="1699895" h="76835">
                  <a:moveTo>
                    <a:pt x="1388351" y="71615"/>
                  </a:moveTo>
                  <a:lnTo>
                    <a:pt x="1383449" y="71615"/>
                  </a:lnTo>
                  <a:lnTo>
                    <a:pt x="1383449" y="76517"/>
                  </a:lnTo>
                  <a:lnTo>
                    <a:pt x="1388351" y="76517"/>
                  </a:lnTo>
                  <a:lnTo>
                    <a:pt x="1388351" y="71615"/>
                  </a:lnTo>
                  <a:close/>
                </a:path>
                <a:path w="1699895" h="76835">
                  <a:moveTo>
                    <a:pt x="1388351" y="35814"/>
                  </a:moveTo>
                  <a:lnTo>
                    <a:pt x="1383449" y="35814"/>
                  </a:lnTo>
                  <a:lnTo>
                    <a:pt x="1383449" y="40716"/>
                  </a:lnTo>
                  <a:lnTo>
                    <a:pt x="1388351" y="40716"/>
                  </a:lnTo>
                  <a:lnTo>
                    <a:pt x="1388351" y="35814"/>
                  </a:lnTo>
                  <a:close/>
                </a:path>
                <a:path w="1699895" h="76835">
                  <a:moveTo>
                    <a:pt x="1422895" y="71615"/>
                  </a:moveTo>
                  <a:lnTo>
                    <a:pt x="1417993" y="71615"/>
                  </a:lnTo>
                  <a:lnTo>
                    <a:pt x="1417993" y="76517"/>
                  </a:lnTo>
                  <a:lnTo>
                    <a:pt x="1422895" y="76517"/>
                  </a:lnTo>
                  <a:lnTo>
                    <a:pt x="1422895" y="71615"/>
                  </a:lnTo>
                  <a:close/>
                </a:path>
                <a:path w="1699895" h="76835">
                  <a:moveTo>
                    <a:pt x="1422895" y="35814"/>
                  </a:moveTo>
                  <a:lnTo>
                    <a:pt x="1417993" y="35814"/>
                  </a:lnTo>
                  <a:lnTo>
                    <a:pt x="1417993" y="40716"/>
                  </a:lnTo>
                  <a:lnTo>
                    <a:pt x="1422895" y="40716"/>
                  </a:lnTo>
                  <a:lnTo>
                    <a:pt x="1422895" y="35814"/>
                  </a:lnTo>
                  <a:close/>
                </a:path>
                <a:path w="1699895" h="76835">
                  <a:moveTo>
                    <a:pt x="1457490" y="71615"/>
                  </a:moveTo>
                  <a:lnTo>
                    <a:pt x="1452587" y="71615"/>
                  </a:lnTo>
                  <a:lnTo>
                    <a:pt x="1452587" y="76517"/>
                  </a:lnTo>
                  <a:lnTo>
                    <a:pt x="1457490" y="76517"/>
                  </a:lnTo>
                  <a:lnTo>
                    <a:pt x="1457490" y="71615"/>
                  </a:lnTo>
                  <a:close/>
                </a:path>
                <a:path w="1699895" h="76835">
                  <a:moveTo>
                    <a:pt x="1457490" y="35814"/>
                  </a:moveTo>
                  <a:lnTo>
                    <a:pt x="1452587" y="35814"/>
                  </a:lnTo>
                  <a:lnTo>
                    <a:pt x="1452587" y="40716"/>
                  </a:lnTo>
                  <a:lnTo>
                    <a:pt x="1457490" y="40716"/>
                  </a:lnTo>
                  <a:lnTo>
                    <a:pt x="1457490" y="35814"/>
                  </a:lnTo>
                  <a:close/>
                </a:path>
                <a:path w="1699895" h="76835">
                  <a:moveTo>
                    <a:pt x="1492072" y="71615"/>
                  </a:moveTo>
                  <a:lnTo>
                    <a:pt x="1487157" y="71615"/>
                  </a:lnTo>
                  <a:lnTo>
                    <a:pt x="1487157" y="76517"/>
                  </a:lnTo>
                  <a:lnTo>
                    <a:pt x="1492072" y="76517"/>
                  </a:lnTo>
                  <a:lnTo>
                    <a:pt x="1492072" y="71615"/>
                  </a:lnTo>
                  <a:close/>
                </a:path>
                <a:path w="1699895" h="76835">
                  <a:moveTo>
                    <a:pt x="1492072" y="35814"/>
                  </a:moveTo>
                  <a:lnTo>
                    <a:pt x="1487157" y="35814"/>
                  </a:lnTo>
                  <a:lnTo>
                    <a:pt x="1487157" y="40716"/>
                  </a:lnTo>
                  <a:lnTo>
                    <a:pt x="1492072" y="40716"/>
                  </a:lnTo>
                  <a:lnTo>
                    <a:pt x="1492072" y="35814"/>
                  </a:lnTo>
                  <a:close/>
                </a:path>
                <a:path w="1699895" h="76835">
                  <a:moveTo>
                    <a:pt x="1526667" y="71615"/>
                  </a:moveTo>
                  <a:lnTo>
                    <a:pt x="1521764" y="71615"/>
                  </a:lnTo>
                  <a:lnTo>
                    <a:pt x="1521764" y="76517"/>
                  </a:lnTo>
                  <a:lnTo>
                    <a:pt x="1526667" y="76517"/>
                  </a:lnTo>
                  <a:lnTo>
                    <a:pt x="1526667" y="71615"/>
                  </a:lnTo>
                  <a:close/>
                </a:path>
                <a:path w="1699895" h="76835">
                  <a:moveTo>
                    <a:pt x="1526667" y="35814"/>
                  </a:moveTo>
                  <a:lnTo>
                    <a:pt x="1521764" y="35814"/>
                  </a:lnTo>
                  <a:lnTo>
                    <a:pt x="1521764" y="40716"/>
                  </a:lnTo>
                  <a:lnTo>
                    <a:pt x="1526667" y="40716"/>
                  </a:lnTo>
                  <a:lnTo>
                    <a:pt x="1526667" y="35814"/>
                  </a:lnTo>
                  <a:close/>
                </a:path>
                <a:path w="1699895" h="76835">
                  <a:moveTo>
                    <a:pt x="1561261" y="71615"/>
                  </a:moveTo>
                  <a:lnTo>
                    <a:pt x="1556346" y="71615"/>
                  </a:lnTo>
                  <a:lnTo>
                    <a:pt x="1556346" y="76517"/>
                  </a:lnTo>
                  <a:lnTo>
                    <a:pt x="1561261" y="76517"/>
                  </a:lnTo>
                  <a:lnTo>
                    <a:pt x="1561261" y="71615"/>
                  </a:lnTo>
                  <a:close/>
                </a:path>
                <a:path w="1699895" h="76835">
                  <a:moveTo>
                    <a:pt x="1561261" y="35814"/>
                  </a:moveTo>
                  <a:lnTo>
                    <a:pt x="1556346" y="35814"/>
                  </a:lnTo>
                  <a:lnTo>
                    <a:pt x="1556346" y="40716"/>
                  </a:lnTo>
                  <a:lnTo>
                    <a:pt x="1561261" y="40716"/>
                  </a:lnTo>
                  <a:lnTo>
                    <a:pt x="1561261" y="35814"/>
                  </a:lnTo>
                  <a:close/>
                </a:path>
                <a:path w="1699895" h="76835">
                  <a:moveTo>
                    <a:pt x="1595843" y="71615"/>
                  </a:moveTo>
                  <a:lnTo>
                    <a:pt x="1590941" y="71615"/>
                  </a:lnTo>
                  <a:lnTo>
                    <a:pt x="1590941" y="76517"/>
                  </a:lnTo>
                  <a:lnTo>
                    <a:pt x="1595843" y="76517"/>
                  </a:lnTo>
                  <a:lnTo>
                    <a:pt x="1595843" y="71615"/>
                  </a:lnTo>
                  <a:close/>
                </a:path>
                <a:path w="1699895" h="76835">
                  <a:moveTo>
                    <a:pt x="1595843" y="35814"/>
                  </a:moveTo>
                  <a:lnTo>
                    <a:pt x="1590941" y="35814"/>
                  </a:lnTo>
                  <a:lnTo>
                    <a:pt x="1590941" y="40716"/>
                  </a:lnTo>
                  <a:lnTo>
                    <a:pt x="1595843" y="40716"/>
                  </a:lnTo>
                  <a:lnTo>
                    <a:pt x="1595843" y="35814"/>
                  </a:lnTo>
                  <a:close/>
                </a:path>
                <a:path w="1699895" h="76835">
                  <a:moveTo>
                    <a:pt x="1630426" y="71615"/>
                  </a:moveTo>
                  <a:lnTo>
                    <a:pt x="1625536" y="71615"/>
                  </a:lnTo>
                  <a:lnTo>
                    <a:pt x="1625536" y="76517"/>
                  </a:lnTo>
                  <a:lnTo>
                    <a:pt x="1630426" y="76517"/>
                  </a:lnTo>
                  <a:lnTo>
                    <a:pt x="1630426" y="71615"/>
                  </a:lnTo>
                  <a:close/>
                </a:path>
                <a:path w="1699895" h="76835">
                  <a:moveTo>
                    <a:pt x="1630426" y="35814"/>
                  </a:moveTo>
                  <a:lnTo>
                    <a:pt x="1625536" y="35814"/>
                  </a:lnTo>
                  <a:lnTo>
                    <a:pt x="1625536" y="40716"/>
                  </a:lnTo>
                  <a:lnTo>
                    <a:pt x="1630426" y="40716"/>
                  </a:lnTo>
                  <a:lnTo>
                    <a:pt x="1630426" y="35814"/>
                  </a:lnTo>
                  <a:close/>
                </a:path>
                <a:path w="1699895" h="76835">
                  <a:moveTo>
                    <a:pt x="1665020" y="71615"/>
                  </a:moveTo>
                  <a:lnTo>
                    <a:pt x="1660118" y="71615"/>
                  </a:lnTo>
                  <a:lnTo>
                    <a:pt x="1660118" y="76517"/>
                  </a:lnTo>
                  <a:lnTo>
                    <a:pt x="1665020" y="76517"/>
                  </a:lnTo>
                  <a:lnTo>
                    <a:pt x="1665020" y="71615"/>
                  </a:lnTo>
                  <a:close/>
                </a:path>
                <a:path w="1699895" h="76835">
                  <a:moveTo>
                    <a:pt x="1665020" y="35814"/>
                  </a:moveTo>
                  <a:lnTo>
                    <a:pt x="1660118" y="35814"/>
                  </a:lnTo>
                  <a:lnTo>
                    <a:pt x="1660118" y="40716"/>
                  </a:lnTo>
                  <a:lnTo>
                    <a:pt x="1665020" y="40716"/>
                  </a:lnTo>
                  <a:lnTo>
                    <a:pt x="1665020" y="35814"/>
                  </a:lnTo>
                  <a:close/>
                </a:path>
                <a:path w="1699895" h="76835">
                  <a:moveTo>
                    <a:pt x="1699615" y="71615"/>
                  </a:moveTo>
                  <a:lnTo>
                    <a:pt x="1694713" y="71615"/>
                  </a:lnTo>
                  <a:lnTo>
                    <a:pt x="1694713" y="76517"/>
                  </a:lnTo>
                  <a:lnTo>
                    <a:pt x="1699615" y="76517"/>
                  </a:lnTo>
                  <a:lnTo>
                    <a:pt x="1699615" y="71615"/>
                  </a:lnTo>
                  <a:close/>
                </a:path>
                <a:path w="1699895" h="76835">
                  <a:moveTo>
                    <a:pt x="1699615" y="35814"/>
                  </a:moveTo>
                  <a:lnTo>
                    <a:pt x="1694713" y="35814"/>
                  </a:lnTo>
                  <a:lnTo>
                    <a:pt x="1694713" y="40716"/>
                  </a:lnTo>
                  <a:lnTo>
                    <a:pt x="1699615" y="40716"/>
                  </a:lnTo>
                  <a:lnTo>
                    <a:pt x="1699615" y="35814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71652" y="2217254"/>
              <a:ext cx="1699895" cy="41275"/>
            </a:xfrm>
            <a:custGeom>
              <a:avLst/>
              <a:gdLst/>
              <a:ahLst/>
              <a:cxnLst/>
              <a:rect l="l" t="t" r="r" b="b"/>
              <a:pathLst>
                <a:path w="1699895" h="41275">
                  <a:moveTo>
                    <a:pt x="4902" y="0"/>
                  </a:moveTo>
                  <a:lnTo>
                    <a:pt x="0" y="0"/>
                  </a:lnTo>
                  <a:lnTo>
                    <a:pt x="0" y="4902"/>
                  </a:lnTo>
                  <a:lnTo>
                    <a:pt x="4902" y="4902"/>
                  </a:lnTo>
                  <a:lnTo>
                    <a:pt x="4902" y="0"/>
                  </a:lnTo>
                  <a:close/>
                </a:path>
                <a:path w="1699895" h="41275">
                  <a:moveTo>
                    <a:pt x="39497" y="0"/>
                  </a:moveTo>
                  <a:lnTo>
                    <a:pt x="34594" y="0"/>
                  </a:lnTo>
                  <a:lnTo>
                    <a:pt x="34594" y="4902"/>
                  </a:lnTo>
                  <a:lnTo>
                    <a:pt x="39497" y="4902"/>
                  </a:lnTo>
                  <a:lnTo>
                    <a:pt x="39497" y="0"/>
                  </a:lnTo>
                  <a:close/>
                </a:path>
                <a:path w="1699895" h="41275">
                  <a:moveTo>
                    <a:pt x="74079" y="0"/>
                  </a:moveTo>
                  <a:lnTo>
                    <a:pt x="69176" y="0"/>
                  </a:lnTo>
                  <a:lnTo>
                    <a:pt x="69176" y="4902"/>
                  </a:lnTo>
                  <a:lnTo>
                    <a:pt x="74079" y="4902"/>
                  </a:lnTo>
                  <a:lnTo>
                    <a:pt x="74079" y="0"/>
                  </a:lnTo>
                  <a:close/>
                </a:path>
                <a:path w="1699895" h="41275">
                  <a:moveTo>
                    <a:pt x="108673" y="35814"/>
                  </a:moveTo>
                  <a:lnTo>
                    <a:pt x="103771" y="35814"/>
                  </a:lnTo>
                  <a:lnTo>
                    <a:pt x="103771" y="40716"/>
                  </a:lnTo>
                  <a:lnTo>
                    <a:pt x="108673" y="40716"/>
                  </a:lnTo>
                  <a:lnTo>
                    <a:pt x="108673" y="35814"/>
                  </a:lnTo>
                  <a:close/>
                </a:path>
                <a:path w="1699895" h="41275">
                  <a:moveTo>
                    <a:pt x="108673" y="0"/>
                  </a:moveTo>
                  <a:lnTo>
                    <a:pt x="103771" y="0"/>
                  </a:lnTo>
                  <a:lnTo>
                    <a:pt x="103771" y="4902"/>
                  </a:lnTo>
                  <a:lnTo>
                    <a:pt x="108673" y="4902"/>
                  </a:lnTo>
                  <a:lnTo>
                    <a:pt x="108673" y="0"/>
                  </a:lnTo>
                  <a:close/>
                </a:path>
                <a:path w="1699895" h="41275">
                  <a:moveTo>
                    <a:pt x="143256" y="35814"/>
                  </a:moveTo>
                  <a:lnTo>
                    <a:pt x="138353" y="35814"/>
                  </a:lnTo>
                  <a:lnTo>
                    <a:pt x="138353" y="40716"/>
                  </a:lnTo>
                  <a:lnTo>
                    <a:pt x="143256" y="40716"/>
                  </a:lnTo>
                  <a:lnTo>
                    <a:pt x="143256" y="35814"/>
                  </a:lnTo>
                  <a:close/>
                </a:path>
                <a:path w="1699895" h="41275">
                  <a:moveTo>
                    <a:pt x="143256" y="0"/>
                  </a:moveTo>
                  <a:lnTo>
                    <a:pt x="138353" y="0"/>
                  </a:lnTo>
                  <a:lnTo>
                    <a:pt x="138353" y="4902"/>
                  </a:lnTo>
                  <a:lnTo>
                    <a:pt x="143256" y="4902"/>
                  </a:lnTo>
                  <a:lnTo>
                    <a:pt x="143256" y="0"/>
                  </a:lnTo>
                  <a:close/>
                </a:path>
                <a:path w="1699895" h="41275">
                  <a:moveTo>
                    <a:pt x="177850" y="35814"/>
                  </a:moveTo>
                  <a:lnTo>
                    <a:pt x="172948" y="35814"/>
                  </a:lnTo>
                  <a:lnTo>
                    <a:pt x="172948" y="40716"/>
                  </a:lnTo>
                  <a:lnTo>
                    <a:pt x="177850" y="40716"/>
                  </a:lnTo>
                  <a:lnTo>
                    <a:pt x="177850" y="35814"/>
                  </a:lnTo>
                  <a:close/>
                </a:path>
                <a:path w="1699895" h="41275">
                  <a:moveTo>
                    <a:pt x="177850" y="0"/>
                  </a:moveTo>
                  <a:lnTo>
                    <a:pt x="172948" y="0"/>
                  </a:lnTo>
                  <a:lnTo>
                    <a:pt x="172948" y="4902"/>
                  </a:lnTo>
                  <a:lnTo>
                    <a:pt x="177850" y="4902"/>
                  </a:lnTo>
                  <a:lnTo>
                    <a:pt x="177850" y="0"/>
                  </a:lnTo>
                  <a:close/>
                </a:path>
                <a:path w="1699895" h="41275">
                  <a:moveTo>
                    <a:pt x="212432" y="35814"/>
                  </a:moveTo>
                  <a:lnTo>
                    <a:pt x="207530" y="35814"/>
                  </a:lnTo>
                  <a:lnTo>
                    <a:pt x="207530" y="40716"/>
                  </a:lnTo>
                  <a:lnTo>
                    <a:pt x="212432" y="40716"/>
                  </a:lnTo>
                  <a:lnTo>
                    <a:pt x="212432" y="35814"/>
                  </a:lnTo>
                  <a:close/>
                </a:path>
                <a:path w="1699895" h="41275">
                  <a:moveTo>
                    <a:pt x="212432" y="0"/>
                  </a:moveTo>
                  <a:lnTo>
                    <a:pt x="207530" y="0"/>
                  </a:lnTo>
                  <a:lnTo>
                    <a:pt x="207530" y="4902"/>
                  </a:lnTo>
                  <a:lnTo>
                    <a:pt x="212432" y="4902"/>
                  </a:lnTo>
                  <a:lnTo>
                    <a:pt x="212432" y="0"/>
                  </a:lnTo>
                  <a:close/>
                </a:path>
                <a:path w="1699895" h="41275">
                  <a:moveTo>
                    <a:pt x="247027" y="35814"/>
                  </a:moveTo>
                  <a:lnTo>
                    <a:pt x="242125" y="35814"/>
                  </a:lnTo>
                  <a:lnTo>
                    <a:pt x="242125" y="40716"/>
                  </a:lnTo>
                  <a:lnTo>
                    <a:pt x="247027" y="40716"/>
                  </a:lnTo>
                  <a:lnTo>
                    <a:pt x="247027" y="35814"/>
                  </a:lnTo>
                  <a:close/>
                </a:path>
                <a:path w="1699895" h="41275">
                  <a:moveTo>
                    <a:pt x="247027" y="0"/>
                  </a:moveTo>
                  <a:lnTo>
                    <a:pt x="242125" y="0"/>
                  </a:lnTo>
                  <a:lnTo>
                    <a:pt x="242125" y="4902"/>
                  </a:lnTo>
                  <a:lnTo>
                    <a:pt x="247027" y="4902"/>
                  </a:lnTo>
                  <a:lnTo>
                    <a:pt x="247027" y="0"/>
                  </a:lnTo>
                  <a:close/>
                </a:path>
                <a:path w="1699895" h="41275">
                  <a:moveTo>
                    <a:pt x="281622" y="35814"/>
                  </a:moveTo>
                  <a:lnTo>
                    <a:pt x="276707" y="35814"/>
                  </a:lnTo>
                  <a:lnTo>
                    <a:pt x="276707" y="40716"/>
                  </a:lnTo>
                  <a:lnTo>
                    <a:pt x="281622" y="40716"/>
                  </a:lnTo>
                  <a:lnTo>
                    <a:pt x="281622" y="35814"/>
                  </a:lnTo>
                  <a:close/>
                </a:path>
                <a:path w="1699895" h="41275">
                  <a:moveTo>
                    <a:pt x="281622" y="0"/>
                  </a:moveTo>
                  <a:lnTo>
                    <a:pt x="276707" y="0"/>
                  </a:lnTo>
                  <a:lnTo>
                    <a:pt x="276707" y="4902"/>
                  </a:lnTo>
                  <a:lnTo>
                    <a:pt x="281622" y="4902"/>
                  </a:lnTo>
                  <a:lnTo>
                    <a:pt x="281622" y="0"/>
                  </a:lnTo>
                  <a:close/>
                </a:path>
                <a:path w="1699895" h="41275">
                  <a:moveTo>
                    <a:pt x="316153" y="35814"/>
                  </a:moveTo>
                  <a:lnTo>
                    <a:pt x="311264" y="35814"/>
                  </a:lnTo>
                  <a:lnTo>
                    <a:pt x="311264" y="40716"/>
                  </a:lnTo>
                  <a:lnTo>
                    <a:pt x="316153" y="40716"/>
                  </a:lnTo>
                  <a:lnTo>
                    <a:pt x="316153" y="35814"/>
                  </a:lnTo>
                  <a:close/>
                </a:path>
                <a:path w="1699895" h="41275">
                  <a:moveTo>
                    <a:pt x="316153" y="0"/>
                  </a:moveTo>
                  <a:lnTo>
                    <a:pt x="311264" y="0"/>
                  </a:lnTo>
                  <a:lnTo>
                    <a:pt x="311264" y="4902"/>
                  </a:lnTo>
                  <a:lnTo>
                    <a:pt x="316153" y="4902"/>
                  </a:lnTo>
                  <a:lnTo>
                    <a:pt x="316153" y="0"/>
                  </a:lnTo>
                  <a:close/>
                </a:path>
                <a:path w="1699895" h="41275">
                  <a:moveTo>
                    <a:pt x="350748" y="35814"/>
                  </a:moveTo>
                  <a:lnTo>
                    <a:pt x="345846" y="35814"/>
                  </a:lnTo>
                  <a:lnTo>
                    <a:pt x="345846" y="40716"/>
                  </a:lnTo>
                  <a:lnTo>
                    <a:pt x="350748" y="40716"/>
                  </a:lnTo>
                  <a:lnTo>
                    <a:pt x="350748" y="35814"/>
                  </a:lnTo>
                  <a:close/>
                </a:path>
                <a:path w="1699895" h="41275">
                  <a:moveTo>
                    <a:pt x="350748" y="0"/>
                  </a:moveTo>
                  <a:lnTo>
                    <a:pt x="345846" y="0"/>
                  </a:lnTo>
                  <a:lnTo>
                    <a:pt x="345846" y="4902"/>
                  </a:lnTo>
                  <a:lnTo>
                    <a:pt x="350748" y="4902"/>
                  </a:lnTo>
                  <a:lnTo>
                    <a:pt x="350748" y="0"/>
                  </a:lnTo>
                  <a:close/>
                </a:path>
                <a:path w="1699895" h="41275">
                  <a:moveTo>
                    <a:pt x="385343" y="35814"/>
                  </a:moveTo>
                  <a:lnTo>
                    <a:pt x="380441" y="35814"/>
                  </a:lnTo>
                  <a:lnTo>
                    <a:pt x="380441" y="40716"/>
                  </a:lnTo>
                  <a:lnTo>
                    <a:pt x="385343" y="40716"/>
                  </a:lnTo>
                  <a:lnTo>
                    <a:pt x="385343" y="35814"/>
                  </a:lnTo>
                  <a:close/>
                </a:path>
                <a:path w="1699895" h="41275">
                  <a:moveTo>
                    <a:pt x="385343" y="0"/>
                  </a:moveTo>
                  <a:lnTo>
                    <a:pt x="380441" y="0"/>
                  </a:lnTo>
                  <a:lnTo>
                    <a:pt x="380441" y="4902"/>
                  </a:lnTo>
                  <a:lnTo>
                    <a:pt x="385343" y="4902"/>
                  </a:lnTo>
                  <a:lnTo>
                    <a:pt x="385343" y="0"/>
                  </a:lnTo>
                  <a:close/>
                </a:path>
                <a:path w="1699895" h="41275">
                  <a:moveTo>
                    <a:pt x="419938" y="35814"/>
                  </a:moveTo>
                  <a:lnTo>
                    <a:pt x="415023" y="35814"/>
                  </a:lnTo>
                  <a:lnTo>
                    <a:pt x="415023" y="40716"/>
                  </a:lnTo>
                  <a:lnTo>
                    <a:pt x="419938" y="40716"/>
                  </a:lnTo>
                  <a:lnTo>
                    <a:pt x="419938" y="35814"/>
                  </a:lnTo>
                  <a:close/>
                </a:path>
                <a:path w="1699895" h="41275">
                  <a:moveTo>
                    <a:pt x="419938" y="0"/>
                  </a:moveTo>
                  <a:lnTo>
                    <a:pt x="415023" y="0"/>
                  </a:lnTo>
                  <a:lnTo>
                    <a:pt x="415023" y="4902"/>
                  </a:lnTo>
                  <a:lnTo>
                    <a:pt x="419938" y="4902"/>
                  </a:lnTo>
                  <a:lnTo>
                    <a:pt x="419938" y="0"/>
                  </a:lnTo>
                  <a:close/>
                </a:path>
                <a:path w="1699895" h="41275">
                  <a:moveTo>
                    <a:pt x="454520" y="35814"/>
                  </a:moveTo>
                  <a:lnTo>
                    <a:pt x="449618" y="35814"/>
                  </a:lnTo>
                  <a:lnTo>
                    <a:pt x="449618" y="40716"/>
                  </a:lnTo>
                  <a:lnTo>
                    <a:pt x="454520" y="40716"/>
                  </a:lnTo>
                  <a:lnTo>
                    <a:pt x="454520" y="35814"/>
                  </a:lnTo>
                  <a:close/>
                </a:path>
                <a:path w="1699895" h="41275">
                  <a:moveTo>
                    <a:pt x="454520" y="0"/>
                  </a:moveTo>
                  <a:lnTo>
                    <a:pt x="449618" y="0"/>
                  </a:lnTo>
                  <a:lnTo>
                    <a:pt x="449618" y="4902"/>
                  </a:lnTo>
                  <a:lnTo>
                    <a:pt x="454520" y="4902"/>
                  </a:lnTo>
                  <a:lnTo>
                    <a:pt x="454520" y="0"/>
                  </a:lnTo>
                  <a:close/>
                </a:path>
                <a:path w="1699895" h="41275">
                  <a:moveTo>
                    <a:pt x="489102" y="35814"/>
                  </a:moveTo>
                  <a:lnTo>
                    <a:pt x="484200" y="35814"/>
                  </a:lnTo>
                  <a:lnTo>
                    <a:pt x="484200" y="40716"/>
                  </a:lnTo>
                  <a:lnTo>
                    <a:pt x="489102" y="40716"/>
                  </a:lnTo>
                  <a:lnTo>
                    <a:pt x="489102" y="35814"/>
                  </a:lnTo>
                  <a:close/>
                </a:path>
                <a:path w="1699895" h="41275">
                  <a:moveTo>
                    <a:pt x="489102" y="0"/>
                  </a:moveTo>
                  <a:lnTo>
                    <a:pt x="484200" y="0"/>
                  </a:lnTo>
                  <a:lnTo>
                    <a:pt x="484200" y="4902"/>
                  </a:lnTo>
                  <a:lnTo>
                    <a:pt x="489102" y="4902"/>
                  </a:lnTo>
                  <a:lnTo>
                    <a:pt x="489102" y="0"/>
                  </a:lnTo>
                  <a:close/>
                </a:path>
                <a:path w="1699895" h="41275">
                  <a:moveTo>
                    <a:pt x="523709" y="35814"/>
                  </a:moveTo>
                  <a:lnTo>
                    <a:pt x="518807" y="35814"/>
                  </a:lnTo>
                  <a:lnTo>
                    <a:pt x="518807" y="40716"/>
                  </a:lnTo>
                  <a:lnTo>
                    <a:pt x="523709" y="40716"/>
                  </a:lnTo>
                  <a:lnTo>
                    <a:pt x="523709" y="35814"/>
                  </a:lnTo>
                  <a:close/>
                </a:path>
                <a:path w="1699895" h="41275">
                  <a:moveTo>
                    <a:pt x="523709" y="0"/>
                  </a:moveTo>
                  <a:lnTo>
                    <a:pt x="518807" y="0"/>
                  </a:lnTo>
                  <a:lnTo>
                    <a:pt x="518807" y="4902"/>
                  </a:lnTo>
                  <a:lnTo>
                    <a:pt x="523709" y="4902"/>
                  </a:lnTo>
                  <a:lnTo>
                    <a:pt x="523709" y="0"/>
                  </a:lnTo>
                  <a:close/>
                </a:path>
                <a:path w="1699895" h="41275">
                  <a:moveTo>
                    <a:pt x="558292" y="35814"/>
                  </a:moveTo>
                  <a:lnTo>
                    <a:pt x="553377" y="35814"/>
                  </a:lnTo>
                  <a:lnTo>
                    <a:pt x="553377" y="40716"/>
                  </a:lnTo>
                  <a:lnTo>
                    <a:pt x="558292" y="40716"/>
                  </a:lnTo>
                  <a:lnTo>
                    <a:pt x="558292" y="35814"/>
                  </a:lnTo>
                  <a:close/>
                </a:path>
                <a:path w="1699895" h="41275">
                  <a:moveTo>
                    <a:pt x="558292" y="0"/>
                  </a:moveTo>
                  <a:lnTo>
                    <a:pt x="553377" y="0"/>
                  </a:lnTo>
                  <a:lnTo>
                    <a:pt x="553377" y="4902"/>
                  </a:lnTo>
                  <a:lnTo>
                    <a:pt x="558292" y="4902"/>
                  </a:lnTo>
                  <a:lnTo>
                    <a:pt x="558292" y="0"/>
                  </a:lnTo>
                  <a:close/>
                </a:path>
                <a:path w="1699895" h="41275">
                  <a:moveTo>
                    <a:pt x="592874" y="35814"/>
                  </a:moveTo>
                  <a:lnTo>
                    <a:pt x="587971" y="35814"/>
                  </a:lnTo>
                  <a:lnTo>
                    <a:pt x="587971" y="40716"/>
                  </a:lnTo>
                  <a:lnTo>
                    <a:pt x="592874" y="40716"/>
                  </a:lnTo>
                  <a:lnTo>
                    <a:pt x="592874" y="35814"/>
                  </a:lnTo>
                  <a:close/>
                </a:path>
                <a:path w="1699895" h="41275">
                  <a:moveTo>
                    <a:pt x="592874" y="0"/>
                  </a:moveTo>
                  <a:lnTo>
                    <a:pt x="587971" y="0"/>
                  </a:lnTo>
                  <a:lnTo>
                    <a:pt x="587971" y="4902"/>
                  </a:lnTo>
                  <a:lnTo>
                    <a:pt x="592874" y="4902"/>
                  </a:lnTo>
                  <a:lnTo>
                    <a:pt x="592874" y="0"/>
                  </a:lnTo>
                  <a:close/>
                </a:path>
                <a:path w="1699895" h="41275">
                  <a:moveTo>
                    <a:pt x="627468" y="35814"/>
                  </a:moveTo>
                  <a:lnTo>
                    <a:pt x="622566" y="35814"/>
                  </a:lnTo>
                  <a:lnTo>
                    <a:pt x="622566" y="40716"/>
                  </a:lnTo>
                  <a:lnTo>
                    <a:pt x="627468" y="40716"/>
                  </a:lnTo>
                  <a:lnTo>
                    <a:pt x="627468" y="35814"/>
                  </a:lnTo>
                  <a:close/>
                </a:path>
                <a:path w="1699895" h="41275">
                  <a:moveTo>
                    <a:pt x="627468" y="0"/>
                  </a:moveTo>
                  <a:lnTo>
                    <a:pt x="622566" y="0"/>
                  </a:lnTo>
                  <a:lnTo>
                    <a:pt x="622566" y="4902"/>
                  </a:lnTo>
                  <a:lnTo>
                    <a:pt x="627468" y="4902"/>
                  </a:lnTo>
                  <a:lnTo>
                    <a:pt x="627468" y="0"/>
                  </a:lnTo>
                  <a:close/>
                </a:path>
                <a:path w="1699895" h="41275">
                  <a:moveTo>
                    <a:pt x="662063" y="35814"/>
                  </a:moveTo>
                  <a:lnTo>
                    <a:pt x="657161" y="35814"/>
                  </a:lnTo>
                  <a:lnTo>
                    <a:pt x="657161" y="40716"/>
                  </a:lnTo>
                  <a:lnTo>
                    <a:pt x="662063" y="40716"/>
                  </a:lnTo>
                  <a:lnTo>
                    <a:pt x="662063" y="35814"/>
                  </a:lnTo>
                  <a:close/>
                </a:path>
                <a:path w="1699895" h="41275">
                  <a:moveTo>
                    <a:pt x="662063" y="0"/>
                  </a:moveTo>
                  <a:lnTo>
                    <a:pt x="657161" y="0"/>
                  </a:lnTo>
                  <a:lnTo>
                    <a:pt x="657161" y="4902"/>
                  </a:lnTo>
                  <a:lnTo>
                    <a:pt x="662063" y="4902"/>
                  </a:lnTo>
                  <a:lnTo>
                    <a:pt x="662063" y="0"/>
                  </a:lnTo>
                  <a:close/>
                </a:path>
                <a:path w="1699895" h="41275">
                  <a:moveTo>
                    <a:pt x="696607" y="35814"/>
                  </a:moveTo>
                  <a:lnTo>
                    <a:pt x="691692" y="35814"/>
                  </a:lnTo>
                  <a:lnTo>
                    <a:pt x="691692" y="40716"/>
                  </a:lnTo>
                  <a:lnTo>
                    <a:pt x="696607" y="40716"/>
                  </a:lnTo>
                  <a:lnTo>
                    <a:pt x="696607" y="35814"/>
                  </a:lnTo>
                  <a:close/>
                </a:path>
                <a:path w="1699895" h="41275">
                  <a:moveTo>
                    <a:pt x="696607" y="0"/>
                  </a:moveTo>
                  <a:lnTo>
                    <a:pt x="691692" y="0"/>
                  </a:lnTo>
                  <a:lnTo>
                    <a:pt x="691692" y="4902"/>
                  </a:lnTo>
                  <a:lnTo>
                    <a:pt x="696607" y="4902"/>
                  </a:lnTo>
                  <a:lnTo>
                    <a:pt x="696607" y="0"/>
                  </a:lnTo>
                  <a:close/>
                </a:path>
                <a:path w="1699895" h="41275">
                  <a:moveTo>
                    <a:pt x="973328" y="35814"/>
                  </a:moveTo>
                  <a:lnTo>
                    <a:pt x="968425" y="35814"/>
                  </a:lnTo>
                  <a:lnTo>
                    <a:pt x="968425" y="40716"/>
                  </a:lnTo>
                  <a:lnTo>
                    <a:pt x="973328" y="40716"/>
                  </a:lnTo>
                  <a:lnTo>
                    <a:pt x="973328" y="35814"/>
                  </a:lnTo>
                  <a:close/>
                </a:path>
                <a:path w="1699895" h="41275">
                  <a:moveTo>
                    <a:pt x="1007910" y="35814"/>
                  </a:moveTo>
                  <a:lnTo>
                    <a:pt x="1003007" y="35814"/>
                  </a:lnTo>
                  <a:lnTo>
                    <a:pt x="1003007" y="40716"/>
                  </a:lnTo>
                  <a:lnTo>
                    <a:pt x="1007910" y="40716"/>
                  </a:lnTo>
                  <a:lnTo>
                    <a:pt x="1007910" y="35814"/>
                  </a:lnTo>
                  <a:close/>
                </a:path>
                <a:path w="1699895" h="41275">
                  <a:moveTo>
                    <a:pt x="1007910" y="0"/>
                  </a:moveTo>
                  <a:lnTo>
                    <a:pt x="1003007" y="0"/>
                  </a:lnTo>
                  <a:lnTo>
                    <a:pt x="1003007" y="4902"/>
                  </a:lnTo>
                  <a:lnTo>
                    <a:pt x="1007910" y="4902"/>
                  </a:lnTo>
                  <a:lnTo>
                    <a:pt x="1007910" y="0"/>
                  </a:lnTo>
                  <a:close/>
                </a:path>
                <a:path w="1699895" h="41275">
                  <a:moveTo>
                    <a:pt x="1042454" y="35814"/>
                  </a:moveTo>
                  <a:lnTo>
                    <a:pt x="1037551" y="35814"/>
                  </a:lnTo>
                  <a:lnTo>
                    <a:pt x="1037551" y="40716"/>
                  </a:lnTo>
                  <a:lnTo>
                    <a:pt x="1042454" y="40716"/>
                  </a:lnTo>
                  <a:lnTo>
                    <a:pt x="1042454" y="35814"/>
                  </a:lnTo>
                  <a:close/>
                </a:path>
                <a:path w="1699895" h="41275">
                  <a:moveTo>
                    <a:pt x="1042454" y="0"/>
                  </a:moveTo>
                  <a:lnTo>
                    <a:pt x="1037551" y="0"/>
                  </a:lnTo>
                  <a:lnTo>
                    <a:pt x="1037551" y="4902"/>
                  </a:lnTo>
                  <a:lnTo>
                    <a:pt x="1042454" y="4902"/>
                  </a:lnTo>
                  <a:lnTo>
                    <a:pt x="1042454" y="0"/>
                  </a:lnTo>
                  <a:close/>
                </a:path>
                <a:path w="1699895" h="41275">
                  <a:moveTo>
                    <a:pt x="1077036" y="35814"/>
                  </a:moveTo>
                  <a:lnTo>
                    <a:pt x="1072134" y="35814"/>
                  </a:lnTo>
                  <a:lnTo>
                    <a:pt x="1072134" y="40716"/>
                  </a:lnTo>
                  <a:lnTo>
                    <a:pt x="1077036" y="40716"/>
                  </a:lnTo>
                  <a:lnTo>
                    <a:pt x="1077036" y="35814"/>
                  </a:lnTo>
                  <a:close/>
                </a:path>
                <a:path w="1699895" h="41275">
                  <a:moveTo>
                    <a:pt x="1077036" y="0"/>
                  </a:moveTo>
                  <a:lnTo>
                    <a:pt x="1072134" y="0"/>
                  </a:lnTo>
                  <a:lnTo>
                    <a:pt x="1072134" y="4902"/>
                  </a:lnTo>
                  <a:lnTo>
                    <a:pt x="1077036" y="4902"/>
                  </a:lnTo>
                  <a:lnTo>
                    <a:pt x="1077036" y="0"/>
                  </a:lnTo>
                  <a:close/>
                </a:path>
                <a:path w="1699895" h="41275">
                  <a:moveTo>
                    <a:pt x="1111631" y="35814"/>
                  </a:moveTo>
                  <a:lnTo>
                    <a:pt x="1106741" y="35814"/>
                  </a:lnTo>
                  <a:lnTo>
                    <a:pt x="1106741" y="40716"/>
                  </a:lnTo>
                  <a:lnTo>
                    <a:pt x="1111631" y="40716"/>
                  </a:lnTo>
                  <a:lnTo>
                    <a:pt x="1111631" y="35814"/>
                  </a:lnTo>
                  <a:close/>
                </a:path>
                <a:path w="1699895" h="41275">
                  <a:moveTo>
                    <a:pt x="1111631" y="0"/>
                  </a:moveTo>
                  <a:lnTo>
                    <a:pt x="1106741" y="0"/>
                  </a:lnTo>
                  <a:lnTo>
                    <a:pt x="1106741" y="4902"/>
                  </a:lnTo>
                  <a:lnTo>
                    <a:pt x="1111631" y="4902"/>
                  </a:lnTo>
                  <a:lnTo>
                    <a:pt x="1111631" y="0"/>
                  </a:lnTo>
                  <a:close/>
                </a:path>
                <a:path w="1699895" h="41275">
                  <a:moveTo>
                    <a:pt x="1146225" y="35814"/>
                  </a:moveTo>
                  <a:lnTo>
                    <a:pt x="1141323" y="35814"/>
                  </a:lnTo>
                  <a:lnTo>
                    <a:pt x="1141323" y="40716"/>
                  </a:lnTo>
                  <a:lnTo>
                    <a:pt x="1146225" y="40716"/>
                  </a:lnTo>
                  <a:lnTo>
                    <a:pt x="1146225" y="35814"/>
                  </a:lnTo>
                  <a:close/>
                </a:path>
                <a:path w="1699895" h="41275">
                  <a:moveTo>
                    <a:pt x="1146225" y="0"/>
                  </a:moveTo>
                  <a:lnTo>
                    <a:pt x="1141323" y="0"/>
                  </a:lnTo>
                  <a:lnTo>
                    <a:pt x="1141323" y="4902"/>
                  </a:lnTo>
                  <a:lnTo>
                    <a:pt x="1146225" y="4902"/>
                  </a:lnTo>
                  <a:lnTo>
                    <a:pt x="1146225" y="0"/>
                  </a:lnTo>
                  <a:close/>
                </a:path>
                <a:path w="1699895" h="41275">
                  <a:moveTo>
                    <a:pt x="1180807" y="35814"/>
                  </a:moveTo>
                  <a:lnTo>
                    <a:pt x="1175905" y="35814"/>
                  </a:lnTo>
                  <a:lnTo>
                    <a:pt x="1175905" y="40716"/>
                  </a:lnTo>
                  <a:lnTo>
                    <a:pt x="1180807" y="40716"/>
                  </a:lnTo>
                  <a:lnTo>
                    <a:pt x="1180807" y="35814"/>
                  </a:lnTo>
                  <a:close/>
                </a:path>
                <a:path w="1699895" h="41275">
                  <a:moveTo>
                    <a:pt x="1180807" y="0"/>
                  </a:moveTo>
                  <a:lnTo>
                    <a:pt x="1175905" y="0"/>
                  </a:lnTo>
                  <a:lnTo>
                    <a:pt x="1175905" y="4902"/>
                  </a:lnTo>
                  <a:lnTo>
                    <a:pt x="1180807" y="4902"/>
                  </a:lnTo>
                  <a:lnTo>
                    <a:pt x="1180807" y="0"/>
                  </a:lnTo>
                  <a:close/>
                </a:path>
                <a:path w="1699895" h="41275">
                  <a:moveTo>
                    <a:pt x="1215390" y="35814"/>
                  </a:moveTo>
                  <a:lnTo>
                    <a:pt x="1210487" y="35814"/>
                  </a:lnTo>
                  <a:lnTo>
                    <a:pt x="1210487" y="40716"/>
                  </a:lnTo>
                  <a:lnTo>
                    <a:pt x="1215390" y="40716"/>
                  </a:lnTo>
                  <a:lnTo>
                    <a:pt x="1215390" y="35814"/>
                  </a:lnTo>
                  <a:close/>
                </a:path>
                <a:path w="1699895" h="41275">
                  <a:moveTo>
                    <a:pt x="1215390" y="0"/>
                  </a:moveTo>
                  <a:lnTo>
                    <a:pt x="1210487" y="0"/>
                  </a:lnTo>
                  <a:lnTo>
                    <a:pt x="1210487" y="4902"/>
                  </a:lnTo>
                  <a:lnTo>
                    <a:pt x="1215390" y="4902"/>
                  </a:lnTo>
                  <a:lnTo>
                    <a:pt x="1215390" y="0"/>
                  </a:lnTo>
                  <a:close/>
                </a:path>
                <a:path w="1699895" h="41275">
                  <a:moveTo>
                    <a:pt x="1249997" y="35814"/>
                  </a:moveTo>
                  <a:lnTo>
                    <a:pt x="1245095" y="35814"/>
                  </a:lnTo>
                  <a:lnTo>
                    <a:pt x="1245095" y="40716"/>
                  </a:lnTo>
                  <a:lnTo>
                    <a:pt x="1249997" y="40716"/>
                  </a:lnTo>
                  <a:lnTo>
                    <a:pt x="1249997" y="35814"/>
                  </a:lnTo>
                  <a:close/>
                </a:path>
                <a:path w="1699895" h="41275">
                  <a:moveTo>
                    <a:pt x="1249997" y="0"/>
                  </a:moveTo>
                  <a:lnTo>
                    <a:pt x="1245095" y="0"/>
                  </a:lnTo>
                  <a:lnTo>
                    <a:pt x="1245095" y="4902"/>
                  </a:lnTo>
                  <a:lnTo>
                    <a:pt x="1249997" y="4902"/>
                  </a:lnTo>
                  <a:lnTo>
                    <a:pt x="1249997" y="0"/>
                  </a:lnTo>
                  <a:close/>
                </a:path>
                <a:path w="1699895" h="41275">
                  <a:moveTo>
                    <a:pt x="1284579" y="35814"/>
                  </a:moveTo>
                  <a:lnTo>
                    <a:pt x="1279677" y="35814"/>
                  </a:lnTo>
                  <a:lnTo>
                    <a:pt x="1279677" y="40716"/>
                  </a:lnTo>
                  <a:lnTo>
                    <a:pt x="1284579" y="40716"/>
                  </a:lnTo>
                  <a:lnTo>
                    <a:pt x="1284579" y="35814"/>
                  </a:lnTo>
                  <a:close/>
                </a:path>
                <a:path w="1699895" h="41275">
                  <a:moveTo>
                    <a:pt x="1284579" y="0"/>
                  </a:moveTo>
                  <a:lnTo>
                    <a:pt x="1279677" y="0"/>
                  </a:lnTo>
                  <a:lnTo>
                    <a:pt x="1279677" y="4902"/>
                  </a:lnTo>
                  <a:lnTo>
                    <a:pt x="1284579" y="4902"/>
                  </a:lnTo>
                  <a:lnTo>
                    <a:pt x="1284579" y="0"/>
                  </a:lnTo>
                  <a:close/>
                </a:path>
                <a:path w="1699895" h="41275">
                  <a:moveTo>
                    <a:pt x="1319174" y="35814"/>
                  </a:moveTo>
                  <a:lnTo>
                    <a:pt x="1314272" y="35814"/>
                  </a:lnTo>
                  <a:lnTo>
                    <a:pt x="1314272" y="40716"/>
                  </a:lnTo>
                  <a:lnTo>
                    <a:pt x="1319174" y="40716"/>
                  </a:lnTo>
                  <a:lnTo>
                    <a:pt x="1319174" y="35814"/>
                  </a:lnTo>
                  <a:close/>
                </a:path>
                <a:path w="1699895" h="41275">
                  <a:moveTo>
                    <a:pt x="1319174" y="0"/>
                  </a:moveTo>
                  <a:lnTo>
                    <a:pt x="1314272" y="0"/>
                  </a:lnTo>
                  <a:lnTo>
                    <a:pt x="1314272" y="4902"/>
                  </a:lnTo>
                  <a:lnTo>
                    <a:pt x="1319174" y="4902"/>
                  </a:lnTo>
                  <a:lnTo>
                    <a:pt x="1319174" y="0"/>
                  </a:lnTo>
                  <a:close/>
                </a:path>
                <a:path w="1699895" h="41275">
                  <a:moveTo>
                    <a:pt x="1353756" y="35814"/>
                  </a:moveTo>
                  <a:lnTo>
                    <a:pt x="1348854" y="35814"/>
                  </a:lnTo>
                  <a:lnTo>
                    <a:pt x="1348854" y="40716"/>
                  </a:lnTo>
                  <a:lnTo>
                    <a:pt x="1353756" y="40716"/>
                  </a:lnTo>
                  <a:lnTo>
                    <a:pt x="1353756" y="35814"/>
                  </a:lnTo>
                  <a:close/>
                </a:path>
                <a:path w="1699895" h="41275">
                  <a:moveTo>
                    <a:pt x="1388351" y="35814"/>
                  </a:moveTo>
                  <a:lnTo>
                    <a:pt x="1383449" y="35814"/>
                  </a:lnTo>
                  <a:lnTo>
                    <a:pt x="1383449" y="40716"/>
                  </a:lnTo>
                  <a:lnTo>
                    <a:pt x="1388351" y="40716"/>
                  </a:lnTo>
                  <a:lnTo>
                    <a:pt x="1388351" y="35814"/>
                  </a:lnTo>
                  <a:close/>
                </a:path>
                <a:path w="1699895" h="41275">
                  <a:moveTo>
                    <a:pt x="1422895" y="35814"/>
                  </a:moveTo>
                  <a:lnTo>
                    <a:pt x="1417993" y="35814"/>
                  </a:lnTo>
                  <a:lnTo>
                    <a:pt x="1417993" y="40716"/>
                  </a:lnTo>
                  <a:lnTo>
                    <a:pt x="1422895" y="40716"/>
                  </a:lnTo>
                  <a:lnTo>
                    <a:pt x="1422895" y="35814"/>
                  </a:lnTo>
                  <a:close/>
                </a:path>
                <a:path w="1699895" h="41275">
                  <a:moveTo>
                    <a:pt x="1457490" y="35814"/>
                  </a:moveTo>
                  <a:lnTo>
                    <a:pt x="1452587" y="35814"/>
                  </a:lnTo>
                  <a:lnTo>
                    <a:pt x="1452587" y="40716"/>
                  </a:lnTo>
                  <a:lnTo>
                    <a:pt x="1457490" y="40716"/>
                  </a:lnTo>
                  <a:lnTo>
                    <a:pt x="1457490" y="35814"/>
                  </a:lnTo>
                  <a:close/>
                </a:path>
                <a:path w="1699895" h="41275">
                  <a:moveTo>
                    <a:pt x="1492072" y="35814"/>
                  </a:moveTo>
                  <a:lnTo>
                    <a:pt x="1487157" y="35814"/>
                  </a:lnTo>
                  <a:lnTo>
                    <a:pt x="1487157" y="40716"/>
                  </a:lnTo>
                  <a:lnTo>
                    <a:pt x="1492072" y="40716"/>
                  </a:lnTo>
                  <a:lnTo>
                    <a:pt x="1492072" y="35814"/>
                  </a:lnTo>
                  <a:close/>
                </a:path>
                <a:path w="1699895" h="41275">
                  <a:moveTo>
                    <a:pt x="1526667" y="35814"/>
                  </a:moveTo>
                  <a:lnTo>
                    <a:pt x="1521764" y="35814"/>
                  </a:lnTo>
                  <a:lnTo>
                    <a:pt x="1521764" y="40716"/>
                  </a:lnTo>
                  <a:lnTo>
                    <a:pt x="1526667" y="40716"/>
                  </a:lnTo>
                  <a:lnTo>
                    <a:pt x="1526667" y="35814"/>
                  </a:lnTo>
                  <a:close/>
                </a:path>
                <a:path w="1699895" h="41275">
                  <a:moveTo>
                    <a:pt x="1561261" y="35814"/>
                  </a:moveTo>
                  <a:lnTo>
                    <a:pt x="1556346" y="35814"/>
                  </a:lnTo>
                  <a:lnTo>
                    <a:pt x="1556346" y="40716"/>
                  </a:lnTo>
                  <a:lnTo>
                    <a:pt x="1561261" y="40716"/>
                  </a:lnTo>
                  <a:lnTo>
                    <a:pt x="1561261" y="35814"/>
                  </a:lnTo>
                  <a:close/>
                </a:path>
                <a:path w="1699895" h="41275">
                  <a:moveTo>
                    <a:pt x="1595843" y="35814"/>
                  </a:moveTo>
                  <a:lnTo>
                    <a:pt x="1590941" y="35814"/>
                  </a:lnTo>
                  <a:lnTo>
                    <a:pt x="1590941" y="40716"/>
                  </a:lnTo>
                  <a:lnTo>
                    <a:pt x="1595843" y="40716"/>
                  </a:lnTo>
                  <a:lnTo>
                    <a:pt x="1595843" y="35814"/>
                  </a:lnTo>
                  <a:close/>
                </a:path>
                <a:path w="1699895" h="41275">
                  <a:moveTo>
                    <a:pt x="1630426" y="35814"/>
                  </a:moveTo>
                  <a:lnTo>
                    <a:pt x="1625536" y="35814"/>
                  </a:lnTo>
                  <a:lnTo>
                    <a:pt x="1625536" y="40716"/>
                  </a:lnTo>
                  <a:lnTo>
                    <a:pt x="1630426" y="40716"/>
                  </a:lnTo>
                  <a:lnTo>
                    <a:pt x="1630426" y="35814"/>
                  </a:lnTo>
                  <a:close/>
                </a:path>
                <a:path w="1699895" h="41275">
                  <a:moveTo>
                    <a:pt x="1665020" y="35814"/>
                  </a:moveTo>
                  <a:lnTo>
                    <a:pt x="1660118" y="35814"/>
                  </a:lnTo>
                  <a:lnTo>
                    <a:pt x="1660118" y="40716"/>
                  </a:lnTo>
                  <a:lnTo>
                    <a:pt x="1665020" y="40716"/>
                  </a:lnTo>
                  <a:lnTo>
                    <a:pt x="1665020" y="35814"/>
                  </a:lnTo>
                  <a:close/>
                </a:path>
                <a:path w="1699895" h="41275">
                  <a:moveTo>
                    <a:pt x="1699615" y="35814"/>
                  </a:moveTo>
                  <a:lnTo>
                    <a:pt x="1694713" y="35814"/>
                  </a:lnTo>
                  <a:lnTo>
                    <a:pt x="1694713" y="40716"/>
                  </a:lnTo>
                  <a:lnTo>
                    <a:pt x="1699615" y="40716"/>
                  </a:lnTo>
                  <a:lnTo>
                    <a:pt x="1699615" y="35814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71652" y="2145614"/>
              <a:ext cx="1699895" cy="76835"/>
            </a:xfrm>
            <a:custGeom>
              <a:avLst/>
              <a:gdLst/>
              <a:ahLst/>
              <a:cxnLst/>
              <a:rect l="l" t="t" r="r" b="b"/>
              <a:pathLst>
                <a:path w="1699895" h="76835">
                  <a:moveTo>
                    <a:pt x="4902" y="35814"/>
                  </a:moveTo>
                  <a:lnTo>
                    <a:pt x="0" y="35814"/>
                  </a:lnTo>
                  <a:lnTo>
                    <a:pt x="0" y="40716"/>
                  </a:lnTo>
                  <a:lnTo>
                    <a:pt x="4902" y="40716"/>
                  </a:lnTo>
                  <a:lnTo>
                    <a:pt x="4902" y="35814"/>
                  </a:lnTo>
                  <a:close/>
                </a:path>
                <a:path w="1699895" h="76835">
                  <a:moveTo>
                    <a:pt x="4902" y="0"/>
                  </a:moveTo>
                  <a:lnTo>
                    <a:pt x="0" y="0"/>
                  </a:lnTo>
                  <a:lnTo>
                    <a:pt x="0" y="4902"/>
                  </a:lnTo>
                  <a:lnTo>
                    <a:pt x="4902" y="4902"/>
                  </a:lnTo>
                  <a:lnTo>
                    <a:pt x="4902" y="0"/>
                  </a:lnTo>
                  <a:close/>
                </a:path>
                <a:path w="1699895" h="76835">
                  <a:moveTo>
                    <a:pt x="39497" y="35814"/>
                  </a:moveTo>
                  <a:lnTo>
                    <a:pt x="34594" y="35814"/>
                  </a:lnTo>
                  <a:lnTo>
                    <a:pt x="34594" y="40716"/>
                  </a:lnTo>
                  <a:lnTo>
                    <a:pt x="39497" y="40716"/>
                  </a:lnTo>
                  <a:lnTo>
                    <a:pt x="39497" y="35814"/>
                  </a:lnTo>
                  <a:close/>
                </a:path>
                <a:path w="1699895" h="76835">
                  <a:moveTo>
                    <a:pt x="39497" y="0"/>
                  </a:moveTo>
                  <a:lnTo>
                    <a:pt x="34594" y="0"/>
                  </a:lnTo>
                  <a:lnTo>
                    <a:pt x="34594" y="4902"/>
                  </a:lnTo>
                  <a:lnTo>
                    <a:pt x="39497" y="4902"/>
                  </a:lnTo>
                  <a:lnTo>
                    <a:pt x="39497" y="0"/>
                  </a:lnTo>
                  <a:close/>
                </a:path>
                <a:path w="1699895" h="76835">
                  <a:moveTo>
                    <a:pt x="74079" y="35814"/>
                  </a:moveTo>
                  <a:lnTo>
                    <a:pt x="69176" y="35814"/>
                  </a:lnTo>
                  <a:lnTo>
                    <a:pt x="69176" y="40716"/>
                  </a:lnTo>
                  <a:lnTo>
                    <a:pt x="74079" y="40716"/>
                  </a:lnTo>
                  <a:lnTo>
                    <a:pt x="74079" y="35814"/>
                  </a:lnTo>
                  <a:close/>
                </a:path>
                <a:path w="1699895" h="76835">
                  <a:moveTo>
                    <a:pt x="74079" y="0"/>
                  </a:moveTo>
                  <a:lnTo>
                    <a:pt x="69176" y="0"/>
                  </a:lnTo>
                  <a:lnTo>
                    <a:pt x="69176" y="4902"/>
                  </a:lnTo>
                  <a:lnTo>
                    <a:pt x="74079" y="4902"/>
                  </a:lnTo>
                  <a:lnTo>
                    <a:pt x="74079" y="0"/>
                  </a:lnTo>
                  <a:close/>
                </a:path>
                <a:path w="1699895" h="76835">
                  <a:moveTo>
                    <a:pt x="108673" y="35814"/>
                  </a:moveTo>
                  <a:lnTo>
                    <a:pt x="103771" y="35814"/>
                  </a:lnTo>
                  <a:lnTo>
                    <a:pt x="103771" y="40716"/>
                  </a:lnTo>
                  <a:lnTo>
                    <a:pt x="108673" y="40716"/>
                  </a:lnTo>
                  <a:lnTo>
                    <a:pt x="108673" y="35814"/>
                  </a:lnTo>
                  <a:close/>
                </a:path>
                <a:path w="1699895" h="76835">
                  <a:moveTo>
                    <a:pt x="108673" y="0"/>
                  </a:moveTo>
                  <a:lnTo>
                    <a:pt x="103771" y="0"/>
                  </a:lnTo>
                  <a:lnTo>
                    <a:pt x="103771" y="4902"/>
                  </a:lnTo>
                  <a:lnTo>
                    <a:pt x="108673" y="4902"/>
                  </a:lnTo>
                  <a:lnTo>
                    <a:pt x="108673" y="0"/>
                  </a:lnTo>
                  <a:close/>
                </a:path>
                <a:path w="1699895" h="76835">
                  <a:moveTo>
                    <a:pt x="143256" y="35814"/>
                  </a:moveTo>
                  <a:lnTo>
                    <a:pt x="138353" y="35814"/>
                  </a:lnTo>
                  <a:lnTo>
                    <a:pt x="138353" y="40716"/>
                  </a:lnTo>
                  <a:lnTo>
                    <a:pt x="143256" y="40716"/>
                  </a:lnTo>
                  <a:lnTo>
                    <a:pt x="143256" y="35814"/>
                  </a:lnTo>
                  <a:close/>
                </a:path>
                <a:path w="1699895" h="76835">
                  <a:moveTo>
                    <a:pt x="143256" y="0"/>
                  </a:moveTo>
                  <a:lnTo>
                    <a:pt x="138353" y="0"/>
                  </a:lnTo>
                  <a:lnTo>
                    <a:pt x="138353" y="4902"/>
                  </a:lnTo>
                  <a:lnTo>
                    <a:pt x="143256" y="4902"/>
                  </a:lnTo>
                  <a:lnTo>
                    <a:pt x="143256" y="0"/>
                  </a:lnTo>
                  <a:close/>
                </a:path>
                <a:path w="1699895" h="76835">
                  <a:moveTo>
                    <a:pt x="177850" y="35814"/>
                  </a:moveTo>
                  <a:lnTo>
                    <a:pt x="172948" y="35814"/>
                  </a:lnTo>
                  <a:lnTo>
                    <a:pt x="172948" y="40716"/>
                  </a:lnTo>
                  <a:lnTo>
                    <a:pt x="177850" y="40716"/>
                  </a:lnTo>
                  <a:lnTo>
                    <a:pt x="177850" y="35814"/>
                  </a:lnTo>
                  <a:close/>
                </a:path>
                <a:path w="1699895" h="76835">
                  <a:moveTo>
                    <a:pt x="177850" y="0"/>
                  </a:moveTo>
                  <a:lnTo>
                    <a:pt x="172948" y="0"/>
                  </a:lnTo>
                  <a:lnTo>
                    <a:pt x="172948" y="4902"/>
                  </a:lnTo>
                  <a:lnTo>
                    <a:pt x="177850" y="4902"/>
                  </a:lnTo>
                  <a:lnTo>
                    <a:pt x="177850" y="0"/>
                  </a:lnTo>
                  <a:close/>
                </a:path>
                <a:path w="1699895" h="76835">
                  <a:moveTo>
                    <a:pt x="212432" y="35814"/>
                  </a:moveTo>
                  <a:lnTo>
                    <a:pt x="207530" y="35814"/>
                  </a:lnTo>
                  <a:lnTo>
                    <a:pt x="207530" y="40716"/>
                  </a:lnTo>
                  <a:lnTo>
                    <a:pt x="212432" y="40716"/>
                  </a:lnTo>
                  <a:lnTo>
                    <a:pt x="212432" y="35814"/>
                  </a:lnTo>
                  <a:close/>
                </a:path>
                <a:path w="1699895" h="76835">
                  <a:moveTo>
                    <a:pt x="212432" y="0"/>
                  </a:moveTo>
                  <a:lnTo>
                    <a:pt x="207530" y="0"/>
                  </a:lnTo>
                  <a:lnTo>
                    <a:pt x="207530" y="4902"/>
                  </a:lnTo>
                  <a:lnTo>
                    <a:pt x="212432" y="4902"/>
                  </a:lnTo>
                  <a:lnTo>
                    <a:pt x="212432" y="0"/>
                  </a:lnTo>
                  <a:close/>
                </a:path>
                <a:path w="1699895" h="76835">
                  <a:moveTo>
                    <a:pt x="247027" y="35814"/>
                  </a:moveTo>
                  <a:lnTo>
                    <a:pt x="242125" y="35814"/>
                  </a:lnTo>
                  <a:lnTo>
                    <a:pt x="242125" y="40716"/>
                  </a:lnTo>
                  <a:lnTo>
                    <a:pt x="247027" y="40716"/>
                  </a:lnTo>
                  <a:lnTo>
                    <a:pt x="247027" y="35814"/>
                  </a:lnTo>
                  <a:close/>
                </a:path>
                <a:path w="1699895" h="76835">
                  <a:moveTo>
                    <a:pt x="247027" y="0"/>
                  </a:moveTo>
                  <a:lnTo>
                    <a:pt x="242125" y="0"/>
                  </a:lnTo>
                  <a:lnTo>
                    <a:pt x="242125" y="4902"/>
                  </a:lnTo>
                  <a:lnTo>
                    <a:pt x="247027" y="4902"/>
                  </a:lnTo>
                  <a:lnTo>
                    <a:pt x="247027" y="0"/>
                  </a:lnTo>
                  <a:close/>
                </a:path>
                <a:path w="1699895" h="76835">
                  <a:moveTo>
                    <a:pt x="281622" y="35814"/>
                  </a:moveTo>
                  <a:lnTo>
                    <a:pt x="276707" y="35814"/>
                  </a:lnTo>
                  <a:lnTo>
                    <a:pt x="276707" y="40716"/>
                  </a:lnTo>
                  <a:lnTo>
                    <a:pt x="281622" y="40716"/>
                  </a:lnTo>
                  <a:lnTo>
                    <a:pt x="281622" y="35814"/>
                  </a:lnTo>
                  <a:close/>
                </a:path>
                <a:path w="1699895" h="76835">
                  <a:moveTo>
                    <a:pt x="281622" y="0"/>
                  </a:moveTo>
                  <a:lnTo>
                    <a:pt x="276707" y="0"/>
                  </a:lnTo>
                  <a:lnTo>
                    <a:pt x="276707" y="4902"/>
                  </a:lnTo>
                  <a:lnTo>
                    <a:pt x="281622" y="4902"/>
                  </a:lnTo>
                  <a:lnTo>
                    <a:pt x="281622" y="0"/>
                  </a:lnTo>
                  <a:close/>
                </a:path>
                <a:path w="1699895" h="76835">
                  <a:moveTo>
                    <a:pt x="316153" y="35814"/>
                  </a:moveTo>
                  <a:lnTo>
                    <a:pt x="311264" y="35814"/>
                  </a:lnTo>
                  <a:lnTo>
                    <a:pt x="311264" y="40716"/>
                  </a:lnTo>
                  <a:lnTo>
                    <a:pt x="316153" y="40716"/>
                  </a:lnTo>
                  <a:lnTo>
                    <a:pt x="316153" y="35814"/>
                  </a:lnTo>
                  <a:close/>
                </a:path>
                <a:path w="1699895" h="76835">
                  <a:moveTo>
                    <a:pt x="316153" y="0"/>
                  </a:moveTo>
                  <a:lnTo>
                    <a:pt x="311264" y="0"/>
                  </a:lnTo>
                  <a:lnTo>
                    <a:pt x="311264" y="4902"/>
                  </a:lnTo>
                  <a:lnTo>
                    <a:pt x="316153" y="4902"/>
                  </a:lnTo>
                  <a:lnTo>
                    <a:pt x="316153" y="0"/>
                  </a:lnTo>
                  <a:close/>
                </a:path>
                <a:path w="1699895" h="76835">
                  <a:moveTo>
                    <a:pt x="350748" y="35814"/>
                  </a:moveTo>
                  <a:lnTo>
                    <a:pt x="345846" y="35814"/>
                  </a:lnTo>
                  <a:lnTo>
                    <a:pt x="345846" y="40716"/>
                  </a:lnTo>
                  <a:lnTo>
                    <a:pt x="350748" y="40716"/>
                  </a:lnTo>
                  <a:lnTo>
                    <a:pt x="350748" y="35814"/>
                  </a:lnTo>
                  <a:close/>
                </a:path>
                <a:path w="1699895" h="76835">
                  <a:moveTo>
                    <a:pt x="350748" y="0"/>
                  </a:moveTo>
                  <a:lnTo>
                    <a:pt x="345846" y="0"/>
                  </a:lnTo>
                  <a:lnTo>
                    <a:pt x="345846" y="4902"/>
                  </a:lnTo>
                  <a:lnTo>
                    <a:pt x="350748" y="4902"/>
                  </a:lnTo>
                  <a:lnTo>
                    <a:pt x="350748" y="0"/>
                  </a:lnTo>
                  <a:close/>
                </a:path>
                <a:path w="1699895" h="76835">
                  <a:moveTo>
                    <a:pt x="385343" y="35814"/>
                  </a:moveTo>
                  <a:lnTo>
                    <a:pt x="380441" y="35814"/>
                  </a:lnTo>
                  <a:lnTo>
                    <a:pt x="380441" y="40716"/>
                  </a:lnTo>
                  <a:lnTo>
                    <a:pt x="385343" y="40716"/>
                  </a:lnTo>
                  <a:lnTo>
                    <a:pt x="385343" y="35814"/>
                  </a:lnTo>
                  <a:close/>
                </a:path>
                <a:path w="1699895" h="76835">
                  <a:moveTo>
                    <a:pt x="385343" y="0"/>
                  </a:moveTo>
                  <a:lnTo>
                    <a:pt x="380441" y="0"/>
                  </a:lnTo>
                  <a:lnTo>
                    <a:pt x="380441" y="4902"/>
                  </a:lnTo>
                  <a:lnTo>
                    <a:pt x="385343" y="4902"/>
                  </a:lnTo>
                  <a:lnTo>
                    <a:pt x="385343" y="0"/>
                  </a:lnTo>
                  <a:close/>
                </a:path>
                <a:path w="1699895" h="76835">
                  <a:moveTo>
                    <a:pt x="419938" y="35814"/>
                  </a:moveTo>
                  <a:lnTo>
                    <a:pt x="415023" y="35814"/>
                  </a:lnTo>
                  <a:lnTo>
                    <a:pt x="415023" y="40716"/>
                  </a:lnTo>
                  <a:lnTo>
                    <a:pt x="419938" y="40716"/>
                  </a:lnTo>
                  <a:lnTo>
                    <a:pt x="419938" y="35814"/>
                  </a:lnTo>
                  <a:close/>
                </a:path>
                <a:path w="1699895" h="76835">
                  <a:moveTo>
                    <a:pt x="419938" y="0"/>
                  </a:moveTo>
                  <a:lnTo>
                    <a:pt x="415023" y="0"/>
                  </a:lnTo>
                  <a:lnTo>
                    <a:pt x="415023" y="4902"/>
                  </a:lnTo>
                  <a:lnTo>
                    <a:pt x="419938" y="4902"/>
                  </a:lnTo>
                  <a:lnTo>
                    <a:pt x="419938" y="0"/>
                  </a:lnTo>
                  <a:close/>
                </a:path>
                <a:path w="1699895" h="76835">
                  <a:moveTo>
                    <a:pt x="454520" y="35814"/>
                  </a:moveTo>
                  <a:lnTo>
                    <a:pt x="449618" y="35814"/>
                  </a:lnTo>
                  <a:lnTo>
                    <a:pt x="449618" y="40716"/>
                  </a:lnTo>
                  <a:lnTo>
                    <a:pt x="454520" y="40716"/>
                  </a:lnTo>
                  <a:lnTo>
                    <a:pt x="454520" y="35814"/>
                  </a:lnTo>
                  <a:close/>
                </a:path>
                <a:path w="1699895" h="76835">
                  <a:moveTo>
                    <a:pt x="454520" y="0"/>
                  </a:moveTo>
                  <a:lnTo>
                    <a:pt x="449618" y="0"/>
                  </a:lnTo>
                  <a:lnTo>
                    <a:pt x="449618" y="4902"/>
                  </a:lnTo>
                  <a:lnTo>
                    <a:pt x="454520" y="4902"/>
                  </a:lnTo>
                  <a:lnTo>
                    <a:pt x="454520" y="0"/>
                  </a:lnTo>
                  <a:close/>
                </a:path>
                <a:path w="1699895" h="76835">
                  <a:moveTo>
                    <a:pt x="489102" y="35814"/>
                  </a:moveTo>
                  <a:lnTo>
                    <a:pt x="484200" y="35814"/>
                  </a:lnTo>
                  <a:lnTo>
                    <a:pt x="484200" y="40716"/>
                  </a:lnTo>
                  <a:lnTo>
                    <a:pt x="489102" y="40716"/>
                  </a:lnTo>
                  <a:lnTo>
                    <a:pt x="489102" y="35814"/>
                  </a:lnTo>
                  <a:close/>
                </a:path>
                <a:path w="1699895" h="76835">
                  <a:moveTo>
                    <a:pt x="489102" y="0"/>
                  </a:moveTo>
                  <a:lnTo>
                    <a:pt x="484200" y="0"/>
                  </a:lnTo>
                  <a:lnTo>
                    <a:pt x="484200" y="4902"/>
                  </a:lnTo>
                  <a:lnTo>
                    <a:pt x="489102" y="4902"/>
                  </a:lnTo>
                  <a:lnTo>
                    <a:pt x="489102" y="0"/>
                  </a:lnTo>
                  <a:close/>
                </a:path>
                <a:path w="1699895" h="76835">
                  <a:moveTo>
                    <a:pt x="523709" y="35814"/>
                  </a:moveTo>
                  <a:lnTo>
                    <a:pt x="518807" y="35814"/>
                  </a:lnTo>
                  <a:lnTo>
                    <a:pt x="518807" y="40716"/>
                  </a:lnTo>
                  <a:lnTo>
                    <a:pt x="523709" y="40716"/>
                  </a:lnTo>
                  <a:lnTo>
                    <a:pt x="523709" y="35814"/>
                  </a:lnTo>
                  <a:close/>
                </a:path>
                <a:path w="1699895" h="76835">
                  <a:moveTo>
                    <a:pt x="558292" y="35814"/>
                  </a:moveTo>
                  <a:lnTo>
                    <a:pt x="553377" y="35814"/>
                  </a:lnTo>
                  <a:lnTo>
                    <a:pt x="553377" y="40716"/>
                  </a:lnTo>
                  <a:lnTo>
                    <a:pt x="558292" y="40716"/>
                  </a:lnTo>
                  <a:lnTo>
                    <a:pt x="558292" y="35814"/>
                  </a:lnTo>
                  <a:close/>
                </a:path>
                <a:path w="1699895" h="76835">
                  <a:moveTo>
                    <a:pt x="592874" y="35814"/>
                  </a:moveTo>
                  <a:lnTo>
                    <a:pt x="587971" y="35814"/>
                  </a:lnTo>
                  <a:lnTo>
                    <a:pt x="587971" y="40716"/>
                  </a:lnTo>
                  <a:lnTo>
                    <a:pt x="592874" y="40716"/>
                  </a:lnTo>
                  <a:lnTo>
                    <a:pt x="592874" y="35814"/>
                  </a:lnTo>
                  <a:close/>
                </a:path>
                <a:path w="1699895" h="76835">
                  <a:moveTo>
                    <a:pt x="627468" y="35814"/>
                  </a:moveTo>
                  <a:lnTo>
                    <a:pt x="622566" y="35814"/>
                  </a:lnTo>
                  <a:lnTo>
                    <a:pt x="622566" y="40716"/>
                  </a:lnTo>
                  <a:lnTo>
                    <a:pt x="627468" y="40716"/>
                  </a:lnTo>
                  <a:lnTo>
                    <a:pt x="627468" y="35814"/>
                  </a:lnTo>
                  <a:close/>
                </a:path>
                <a:path w="1699895" h="76835">
                  <a:moveTo>
                    <a:pt x="662063" y="35814"/>
                  </a:moveTo>
                  <a:lnTo>
                    <a:pt x="657161" y="35814"/>
                  </a:lnTo>
                  <a:lnTo>
                    <a:pt x="657161" y="40716"/>
                  </a:lnTo>
                  <a:lnTo>
                    <a:pt x="662063" y="40716"/>
                  </a:lnTo>
                  <a:lnTo>
                    <a:pt x="662063" y="35814"/>
                  </a:lnTo>
                  <a:close/>
                </a:path>
                <a:path w="1699895" h="76835">
                  <a:moveTo>
                    <a:pt x="696607" y="35814"/>
                  </a:moveTo>
                  <a:lnTo>
                    <a:pt x="691692" y="35814"/>
                  </a:lnTo>
                  <a:lnTo>
                    <a:pt x="691692" y="40716"/>
                  </a:lnTo>
                  <a:lnTo>
                    <a:pt x="696607" y="40716"/>
                  </a:lnTo>
                  <a:lnTo>
                    <a:pt x="696607" y="35814"/>
                  </a:lnTo>
                  <a:close/>
                </a:path>
                <a:path w="1699895" h="76835">
                  <a:moveTo>
                    <a:pt x="938733" y="35814"/>
                  </a:moveTo>
                  <a:lnTo>
                    <a:pt x="933831" y="35814"/>
                  </a:lnTo>
                  <a:lnTo>
                    <a:pt x="933831" y="40716"/>
                  </a:lnTo>
                  <a:lnTo>
                    <a:pt x="938733" y="40716"/>
                  </a:lnTo>
                  <a:lnTo>
                    <a:pt x="938733" y="35814"/>
                  </a:lnTo>
                  <a:close/>
                </a:path>
                <a:path w="1699895" h="76835">
                  <a:moveTo>
                    <a:pt x="973328" y="35814"/>
                  </a:moveTo>
                  <a:lnTo>
                    <a:pt x="968425" y="35814"/>
                  </a:lnTo>
                  <a:lnTo>
                    <a:pt x="968425" y="40716"/>
                  </a:lnTo>
                  <a:lnTo>
                    <a:pt x="973328" y="40716"/>
                  </a:lnTo>
                  <a:lnTo>
                    <a:pt x="973328" y="35814"/>
                  </a:lnTo>
                  <a:close/>
                </a:path>
                <a:path w="1699895" h="76835">
                  <a:moveTo>
                    <a:pt x="1007910" y="35814"/>
                  </a:moveTo>
                  <a:lnTo>
                    <a:pt x="1003007" y="35814"/>
                  </a:lnTo>
                  <a:lnTo>
                    <a:pt x="1003007" y="40716"/>
                  </a:lnTo>
                  <a:lnTo>
                    <a:pt x="1007910" y="40716"/>
                  </a:lnTo>
                  <a:lnTo>
                    <a:pt x="1007910" y="35814"/>
                  </a:lnTo>
                  <a:close/>
                </a:path>
                <a:path w="1699895" h="76835">
                  <a:moveTo>
                    <a:pt x="1042454" y="35814"/>
                  </a:moveTo>
                  <a:lnTo>
                    <a:pt x="1037551" y="35814"/>
                  </a:lnTo>
                  <a:lnTo>
                    <a:pt x="1037551" y="40716"/>
                  </a:lnTo>
                  <a:lnTo>
                    <a:pt x="1042454" y="40716"/>
                  </a:lnTo>
                  <a:lnTo>
                    <a:pt x="1042454" y="35814"/>
                  </a:lnTo>
                  <a:close/>
                </a:path>
                <a:path w="1699895" h="76835">
                  <a:moveTo>
                    <a:pt x="1077036" y="35814"/>
                  </a:moveTo>
                  <a:lnTo>
                    <a:pt x="1072134" y="35814"/>
                  </a:lnTo>
                  <a:lnTo>
                    <a:pt x="1072134" y="40716"/>
                  </a:lnTo>
                  <a:lnTo>
                    <a:pt x="1077036" y="40716"/>
                  </a:lnTo>
                  <a:lnTo>
                    <a:pt x="1077036" y="35814"/>
                  </a:lnTo>
                  <a:close/>
                </a:path>
                <a:path w="1699895" h="76835">
                  <a:moveTo>
                    <a:pt x="1111631" y="35814"/>
                  </a:moveTo>
                  <a:lnTo>
                    <a:pt x="1106741" y="35814"/>
                  </a:lnTo>
                  <a:lnTo>
                    <a:pt x="1106741" y="40716"/>
                  </a:lnTo>
                  <a:lnTo>
                    <a:pt x="1111631" y="40716"/>
                  </a:lnTo>
                  <a:lnTo>
                    <a:pt x="1111631" y="35814"/>
                  </a:lnTo>
                  <a:close/>
                </a:path>
                <a:path w="1699895" h="76835">
                  <a:moveTo>
                    <a:pt x="1146225" y="35814"/>
                  </a:moveTo>
                  <a:lnTo>
                    <a:pt x="1141323" y="35814"/>
                  </a:lnTo>
                  <a:lnTo>
                    <a:pt x="1141323" y="40716"/>
                  </a:lnTo>
                  <a:lnTo>
                    <a:pt x="1146225" y="40716"/>
                  </a:lnTo>
                  <a:lnTo>
                    <a:pt x="1146225" y="35814"/>
                  </a:lnTo>
                  <a:close/>
                </a:path>
                <a:path w="1699895" h="76835">
                  <a:moveTo>
                    <a:pt x="1180807" y="35814"/>
                  </a:moveTo>
                  <a:lnTo>
                    <a:pt x="1175905" y="35814"/>
                  </a:lnTo>
                  <a:lnTo>
                    <a:pt x="1175905" y="40716"/>
                  </a:lnTo>
                  <a:lnTo>
                    <a:pt x="1180807" y="40716"/>
                  </a:lnTo>
                  <a:lnTo>
                    <a:pt x="1180807" y="35814"/>
                  </a:lnTo>
                  <a:close/>
                </a:path>
                <a:path w="1699895" h="76835">
                  <a:moveTo>
                    <a:pt x="1215390" y="35814"/>
                  </a:moveTo>
                  <a:lnTo>
                    <a:pt x="1210487" y="35814"/>
                  </a:lnTo>
                  <a:lnTo>
                    <a:pt x="1210487" y="40716"/>
                  </a:lnTo>
                  <a:lnTo>
                    <a:pt x="1215390" y="40716"/>
                  </a:lnTo>
                  <a:lnTo>
                    <a:pt x="1215390" y="35814"/>
                  </a:lnTo>
                  <a:close/>
                </a:path>
                <a:path w="1699895" h="76835">
                  <a:moveTo>
                    <a:pt x="1249997" y="35814"/>
                  </a:moveTo>
                  <a:lnTo>
                    <a:pt x="1245095" y="35814"/>
                  </a:lnTo>
                  <a:lnTo>
                    <a:pt x="1245095" y="40716"/>
                  </a:lnTo>
                  <a:lnTo>
                    <a:pt x="1249997" y="40716"/>
                  </a:lnTo>
                  <a:lnTo>
                    <a:pt x="1249997" y="35814"/>
                  </a:lnTo>
                  <a:close/>
                </a:path>
                <a:path w="1699895" h="76835">
                  <a:moveTo>
                    <a:pt x="1284579" y="35814"/>
                  </a:moveTo>
                  <a:lnTo>
                    <a:pt x="1279677" y="35814"/>
                  </a:lnTo>
                  <a:lnTo>
                    <a:pt x="1279677" y="40716"/>
                  </a:lnTo>
                  <a:lnTo>
                    <a:pt x="1284579" y="40716"/>
                  </a:lnTo>
                  <a:lnTo>
                    <a:pt x="1284579" y="35814"/>
                  </a:lnTo>
                  <a:close/>
                </a:path>
                <a:path w="1699895" h="76835">
                  <a:moveTo>
                    <a:pt x="1319174" y="71640"/>
                  </a:moveTo>
                  <a:lnTo>
                    <a:pt x="1314272" y="71640"/>
                  </a:lnTo>
                  <a:lnTo>
                    <a:pt x="1314272" y="76542"/>
                  </a:lnTo>
                  <a:lnTo>
                    <a:pt x="1319174" y="76542"/>
                  </a:lnTo>
                  <a:lnTo>
                    <a:pt x="1319174" y="71640"/>
                  </a:lnTo>
                  <a:close/>
                </a:path>
                <a:path w="1699895" h="76835">
                  <a:moveTo>
                    <a:pt x="1319174" y="35814"/>
                  </a:moveTo>
                  <a:lnTo>
                    <a:pt x="1314272" y="35814"/>
                  </a:lnTo>
                  <a:lnTo>
                    <a:pt x="1314272" y="40716"/>
                  </a:lnTo>
                  <a:lnTo>
                    <a:pt x="1319174" y="40716"/>
                  </a:lnTo>
                  <a:lnTo>
                    <a:pt x="1319174" y="35814"/>
                  </a:lnTo>
                  <a:close/>
                </a:path>
                <a:path w="1699895" h="76835">
                  <a:moveTo>
                    <a:pt x="1353756" y="71640"/>
                  </a:moveTo>
                  <a:lnTo>
                    <a:pt x="1348854" y="71640"/>
                  </a:lnTo>
                  <a:lnTo>
                    <a:pt x="1348854" y="76542"/>
                  </a:lnTo>
                  <a:lnTo>
                    <a:pt x="1353756" y="76542"/>
                  </a:lnTo>
                  <a:lnTo>
                    <a:pt x="1353756" y="71640"/>
                  </a:lnTo>
                  <a:close/>
                </a:path>
                <a:path w="1699895" h="76835">
                  <a:moveTo>
                    <a:pt x="1353756" y="35814"/>
                  </a:moveTo>
                  <a:lnTo>
                    <a:pt x="1348854" y="35814"/>
                  </a:lnTo>
                  <a:lnTo>
                    <a:pt x="1348854" y="40716"/>
                  </a:lnTo>
                  <a:lnTo>
                    <a:pt x="1353756" y="40716"/>
                  </a:lnTo>
                  <a:lnTo>
                    <a:pt x="1353756" y="35814"/>
                  </a:lnTo>
                  <a:close/>
                </a:path>
                <a:path w="1699895" h="76835">
                  <a:moveTo>
                    <a:pt x="1388351" y="71640"/>
                  </a:moveTo>
                  <a:lnTo>
                    <a:pt x="1383449" y="71640"/>
                  </a:lnTo>
                  <a:lnTo>
                    <a:pt x="1383449" y="76542"/>
                  </a:lnTo>
                  <a:lnTo>
                    <a:pt x="1388351" y="76542"/>
                  </a:lnTo>
                  <a:lnTo>
                    <a:pt x="1388351" y="71640"/>
                  </a:lnTo>
                  <a:close/>
                </a:path>
                <a:path w="1699895" h="76835">
                  <a:moveTo>
                    <a:pt x="1388351" y="35814"/>
                  </a:moveTo>
                  <a:lnTo>
                    <a:pt x="1383449" y="35814"/>
                  </a:lnTo>
                  <a:lnTo>
                    <a:pt x="1383449" y="40716"/>
                  </a:lnTo>
                  <a:lnTo>
                    <a:pt x="1388351" y="40716"/>
                  </a:lnTo>
                  <a:lnTo>
                    <a:pt x="1388351" y="35814"/>
                  </a:lnTo>
                  <a:close/>
                </a:path>
                <a:path w="1699895" h="76835">
                  <a:moveTo>
                    <a:pt x="1422895" y="71640"/>
                  </a:moveTo>
                  <a:lnTo>
                    <a:pt x="1417993" y="71640"/>
                  </a:lnTo>
                  <a:lnTo>
                    <a:pt x="1417993" y="76542"/>
                  </a:lnTo>
                  <a:lnTo>
                    <a:pt x="1422895" y="76542"/>
                  </a:lnTo>
                  <a:lnTo>
                    <a:pt x="1422895" y="71640"/>
                  </a:lnTo>
                  <a:close/>
                </a:path>
                <a:path w="1699895" h="76835">
                  <a:moveTo>
                    <a:pt x="1422895" y="35814"/>
                  </a:moveTo>
                  <a:lnTo>
                    <a:pt x="1417993" y="35814"/>
                  </a:lnTo>
                  <a:lnTo>
                    <a:pt x="1417993" y="40716"/>
                  </a:lnTo>
                  <a:lnTo>
                    <a:pt x="1422895" y="40716"/>
                  </a:lnTo>
                  <a:lnTo>
                    <a:pt x="1422895" y="35814"/>
                  </a:lnTo>
                  <a:close/>
                </a:path>
                <a:path w="1699895" h="76835">
                  <a:moveTo>
                    <a:pt x="1457490" y="71640"/>
                  </a:moveTo>
                  <a:lnTo>
                    <a:pt x="1452587" y="71640"/>
                  </a:lnTo>
                  <a:lnTo>
                    <a:pt x="1452587" y="76542"/>
                  </a:lnTo>
                  <a:lnTo>
                    <a:pt x="1457490" y="76542"/>
                  </a:lnTo>
                  <a:lnTo>
                    <a:pt x="1457490" y="71640"/>
                  </a:lnTo>
                  <a:close/>
                </a:path>
                <a:path w="1699895" h="76835">
                  <a:moveTo>
                    <a:pt x="1457490" y="35814"/>
                  </a:moveTo>
                  <a:lnTo>
                    <a:pt x="1452587" y="35814"/>
                  </a:lnTo>
                  <a:lnTo>
                    <a:pt x="1452587" y="40716"/>
                  </a:lnTo>
                  <a:lnTo>
                    <a:pt x="1457490" y="40716"/>
                  </a:lnTo>
                  <a:lnTo>
                    <a:pt x="1457490" y="35814"/>
                  </a:lnTo>
                  <a:close/>
                </a:path>
                <a:path w="1699895" h="76835">
                  <a:moveTo>
                    <a:pt x="1492072" y="71640"/>
                  </a:moveTo>
                  <a:lnTo>
                    <a:pt x="1487157" y="71640"/>
                  </a:lnTo>
                  <a:lnTo>
                    <a:pt x="1487157" y="76542"/>
                  </a:lnTo>
                  <a:lnTo>
                    <a:pt x="1492072" y="76542"/>
                  </a:lnTo>
                  <a:lnTo>
                    <a:pt x="1492072" y="71640"/>
                  </a:lnTo>
                  <a:close/>
                </a:path>
                <a:path w="1699895" h="76835">
                  <a:moveTo>
                    <a:pt x="1492072" y="35814"/>
                  </a:moveTo>
                  <a:lnTo>
                    <a:pt x="1487157" y="35814"/>
                  </a:lnTo>
                  <a:lnTo>
                    <a:pt x="1487157" y="40716"/>
                  </a:lnTo>
                  <a:lnTo>
                    <a:pt x="1492072" y="40716"/>
                  </a:lnTo>
                  <a:lnTo>
                    <a:pt x="1492072" y="35814"/>
                  </a:lnTo>
                  <a:close/>
                </a:path>
                <a:path w="1699895" h="76835">
                  <a:moveTo>
                    <a:pt x="1526667" y="71640"/>
                  </a:moveTo>
                  <a:lnTo>
                    <a:pt x="1521764" y="71640"/>
                  </a:lnTo>
                  <a:lnTo>
                    <a:pt x="1521764" y="76542"/>
                  </a:lnTo>
                  <a:lnTo>
                    <a:pt x="1526667" y="76542"/>
                  </a:lnTo>
                  <a:lnTo>
                    <a:pt x="1526667" y="71640"/>
                  </a:lnTo>
                  <a:close/>
                </a:path>
                <a:path w="1699895" h="76835">
                  <a:moveTo>
                    <a:pt x="1526667" y="35814"/>
                  </a:moveTo>
                  <a:lnTo>
                    <a:pt x="1521764" y="35814"/>
                  </a:lnTo>
                  <a:lnTo>
                    <a:pt x="1521764" y="40716"/>
                  </a:lnTo>
                  <a:lnTo>
                    <a:pt x="1526667" y="40716"/>
                  </a:lnTo>
                  <a:lnTo>
                    <a:pt x="1526667" y="35814"/>
                  </a:lnTo>
                  <a:close/>
                </a:path>
                <a:path w="1699895" h="76835">
                  <a:moveTo>
                    <a:pt x="1561261" y="71640"/>
                  </a:moveTo>
                  <a:lnTo>
                    <a:pt x="1556346" y="71640"/>
                  </a:lnTo>
                  <a:lnTo>
                    <a:pt x="1556346" y="76542"/>
                  </a:lnTo>
                  <a:lnTo>
                    <a:pt x="1561261" y="76542"/>
                  </a:lnTo>
                  <a:lnTo>
                    <a:pt x="1561261" y="71640"/>
                  </a:lnTo>
                  <a:close/>
                </a:path>
                <a:path w="1699895" h="76835">
                  <a:moveTo>
                    <a:pt x="1561261" y="35814"/>
                  </a:moveTo>
                  <a:lnTo>
                    <a:pt x="1556346" y="35814"/>
                  </a:lnTo>
                  <a:lnTo>
                    <a:pt x="1556346" y="40716"/>
                  </a:lnTo>
                  <a:lnTo>
                    <a:pt x="1561261" y="40716"/>
                  </a:lnTo>
                  <a:lnTo>
                    <a:pt x="1561261" y="35814"/>
                  </a:lnTo>
                  <a:close/>
                </a:path>
                <a:path w="1699895" h="76835">
                  <a:moveTo>
                    <a:pt x="1595843" y="71640"/>
                  </a:moveTo>
                  <a:lnTo>
                    <a:pt x="1590941" y="71640"/>
                  </a:lnTo>
                  <a:lnTo>
                    <a:pt x="1590941" y="76542"/>
                  </a:lnTo>
                  <a:lnTo>
                    <a:pt x="1595843" y="76542"/>
                  </a:lnTo>
                  <a:lnTo>
                    <a:pt x="1595843" y="71640"/>
                  </a:lnTo>
                  <a:close/>
                </a:path>
                <a:path w="1699895" h="76835">
                  <a:moveTo>
                    <a:pt x="1595843" y="35814"/>
                  </a:moveTo>
                  <a:lnTo>
                    <a:pt x="1590941" y="35814"/>
                  </a:lnTo>
                  <a:lnTo>
                    <a:pt x="1590941" y="40716"/>
                  </a:lnTo>
                  <a:lnTo>
                    <a:pt x="1595843" y="40716"/>
                  </a:lnTo>
                  <a:lnTo>
                    <a:pt x="1595843" y="35814"/>
                  </a:lnTo>
                  <a:close/>
                </a:path>
                <a:path w="1699895" h="76835">
                  <a:moveTo>
                    <a:pt x="1630426" y="71640"/>
                  </a:moveTo>
                  <a:lnTo>
                    <a:pt x="1625536" y="71640"/>
                  </a:lnTo>
                  <a:lnTo>
                    <a:pt x="1625536" y="76542"/>
                  </a:lnTo>
                  <a:lnTo>
                    <a:pt x="1630426" y="76542"/>
                  </a:lnTo>
                  <a:lnTo>
                    <a:pt x="1630426" y="71640"/>
                  </a:lnTo>
                  <a:close/>
                </a:path>
                <a:path w="1699895" h="76835">
                  <a:moveTo>
                    <a:pt x="1630426" y="35814"/>
                  </a:moveTo>
                  <a:lnTo>
                    <a:pt x="1625536" y="35814"/>
                  </a:lnTo>
                  <a:lnTo>
                    <a:pt x="1625536" y="40716"/>
                  </a:lnTo>
                  <a:lnTo>
                    <a:pt x="1630426" y="40716"/>
                  </a:lnTo>
                  <a:lnTo>
                    <a:pt x="1630426" y="35814"/>
                  </a:lnTo>
                  <a:close/>
                </a:path>
                <a:path w="1699895" h="76835">
                  <a:moveTo>
                    <a:pt x="1665020" y="71640"/>
                  </a:moveTo>
                  <a:lnTo>
                    <a:pt x="1660118" y="71640"/>
                  </a:lnTo>
                  <a:lnTo>
                    <a:pt x="1660118" y="76542"/>
                  </a:lnTo>
                  <a:lnTo>
                    <a:pt x="1665020" y="76542"/>
                  </a:lnTo>
                  <a:lnTo>
                    <a:pt x="1665020" y="71640"/>
                  </a:lnTo>
                  <a:close/>
                </a:path>
                <a:path w="1699895" h="76835">
                  <a:moveTo>
                    <a:pt x="1665020" y="35814"/>
                  </a:moveTo>
                  <a:lnTo>
                    <a:pt x="1660118" y="35814"/>
                  </a:lnTo>
                  <a:lnTo>
                    <a:pt x="1660118" y="40716"/>
                  </a:lnTo>
                  <a:lnTo>
                    <a:pt x="1665020" y="40716"/>
                  </a:lnTo>
                  <a:lnTo>
                    <a:pt x="1665020" y="35814"/>
                  </a:lnTo>
                  <a:close/>
                </a:path>
                <a:path w="1699895" h="76835">
                  <a:moveTo>
                    <a:pt x="1699615" y="71640"/>
                  </a:moveTo>
                  <a:lnTo>
                    <a:pt x="1694713" y="71640"/>
                  </a:lnTo>
                  <a:lnTo>
                    <a:pt x="1694713" y="76542"/>
                  </a:lnTo>
                  <a:lnTo>
                    <a:pt x="1699615" y="76542"/>
                  </a:lnTo>
                  <a:lnTo>
                    <a:pt x="1699615" y="71640"/>
                  </a:lnTo>
                  <a:close/>
                </a:path>
                <a:path w="1699895" h="76835">
                  <a:moveTo>
                    <a:pt x="1699615" y="35814"/>
                  </a:moveTo>
                  <a:lnTo>
                    <a:pt x="1694713" y="35814"/>
                  </a:lnTo>
                  <a:lnTo>
                    <a:pt x="1694713" y="40716"/>
                  </a:lnTo>
                  <a:lnTo>
                    <a:pt x="1699615" y="40716"/>
                  </a:lnTo>
                  <a:lnTo>
                    <a:pt x="1699615" y="35814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71652" y="2109812"/>
              <a:ext cx="1699895" cy="41275"/>
            </a:xfrm>
            <a:custGeom>
              <a:avLst/>
              <a:gdLst/>
              <a:ahLst/>
              <a:cxnLst/>
              <a:rect l="l" t="t" r="r" b="b"/>
              <a:pathLst>
                <a:path w="1699895" h="41275">
                  <a:moveTo>
                    <a:pt x="4902" y="0"/>
                  </a:moveTo>
                  <a:lnTo>
                    <a:pt x="0" y="0"/>
                  </a:lnTo>
                  <a:lnTo>
                    <a:pt x="0" y="4902"/>
                  </a:lnTo>
                  <a:lnTo>
                    <a:pt x="4902" y="4902"/>
                  </a:lnTo>
                  <a:lnTo>
                    <a:pt x="4902" y="0"/>
                  </a:lnTo>
                  <a:close/>
                </a:path>
                <a:path w="1699895" h="41275">
                  <a:moveTo>
                    <a:pt x="39497" y="0"/>
                  </a:moveTo>
                  <a:lnTo>
                    <a:pt x="34594" y="0"/>
                  </a:lnTo>
                  <a:lnTo>
                    <a:pt x="34594" y="4902"/>
                  </a:lnTo>
                  <a:lnTo>
                    <a:pt x="39497" y="4902"/>
                  </a:lnTo>
                  <a:lnTo>
                    <a:pt x="39497" y="0"/>
                  </a:lnTo>
                  <a:close/>
                </a:path>
                <a:path w="1699895" h="41275">
                  <a:moveTo>
                    <a:pt x="74079" y="0"/>
                  </a:moveTo>
                  <a:lnTo>
                    <a:pt x="69176" y="0"/>
                  </a:lnTo>
                  <a:lnTo>
                    <a:pt x="69176" y="4902"/>
                  </a:lnTo>
                  <a:lnTo>
                    <a:pt x="74079" y="4902"/>
                  </a:lnTo>
                  <a:lnTo>
                    <a:pt x="74079" y="0"/>
                  </a:lnTo>
                  <a:close/>
                </a:path>
                <a:path w="1699895" h="41275">
                  <a:moveTo>
                    <a:pt x="108673" y="0"/>
                  </a:moveTo>
                  <a:lnTo>
                    <a:pt x="103771" y="0"/>
                  </a:lnTo>
                  <a:lnTo>
                    <a:pt x="103771" y="4902"/>
                  </a:lnTo>
                  <a:lnTo>
                    <a:pt x="108673" y="4902"/>
                  </a:lnTo>
                  <a:lnTo>
                    <a:pt x="108673" y="0"/>
                  </a:lnTo>
                  <a:close/>
                </a:path>
                <a:path w="1699895" h="41275">
                  <a:moveTo>
                    <a:pt x="143256" y="0"/>
                  </a:moveTo>
                  <a:lnTo>
                    <a:pt x="138353" y="0"/>
                  </a:lnTo>
                  <a:lnTo>
                    <a:pt x="138353" y="4902"/>
                  </a:lnTo>
                  <a:lnTo>
                    <a:pt x="143256" y="4902"/>
                  </a:lnTo>
                  <a:lnTo>
                    <a:pt x="143256" y="0"/>
                  </a:lnTo>
                  <a:close/>
                </a:path>
                <a:path w="1699895" h="41275">
                  <a:moveTo>
                    <a:pt x="177850" y="0"/>
                  </a:moveTo>
                  <a:lnTo>
                    <a:pt x="172948" y="0"/>
                  </a:lnTo>
                  <a:lnTo>
                    <a:pt x="172948" y="4902"/>
                  </a:lnTo>
                  <a:lnTo>
                    <a:pt x="177850" y="4902"/>
                  </a:lnTo>
                  <a:lnTo>
                    <a:pt x="177850" y="0"/>
                  </a:lnTo>
                  <a:close/>
                </a:path>
                <a:path w="1699895" h="41275">
                  <a:moveTo>
                    <a:pt x="212432" y="0"/>
                  </a:moveTo>
                  <a:lnTo>
                    <a:pt x="207530" y="0"/>
                  </a:lnTo>
                  <a:lnTo>
                    <a:pt x="207530" y="4902"/>
                  </a:lnTo>
                  <a:lnTo>
                    <a:pt x="212432" y="4902"/>
                  </a:lnTo>
                  <a:lnTo>
                    <a:pt x="212432" y="0"/>
                  </a:lnTo>
                  <a:close/>
                </a:path>
                <a:path w="1699895" h="41275">
                  <a:moveTo>
                    <a:pt x="247027" y="0"/>
                  </a:moveTo>
                  <a:lnTo>
                    <a:pt x="242125" y="0"/>
                  </a:lnTo>
                  <a:lnTo>
                    <a:pt x="242125" y="4902"/>
                  </a:lnTo>
                  <a:lnTo>
                    <a:pt x="247027" y="4902"/>
                  </a:lnTo>
                  <a:lnTo>
                    <a:pt x="247027" y="0"/>
                  </a:lnTo>
                  <a:close/>
                </a:path>
                <a:path w="1699895" h="41275">
                  <a:moveTo>
                    <a:pt x="281622" y="0"/>
                  </a:moveTo>
                  <a:lnTo>
                    <a:pt x="276707" y="0"/>
                  </a:lnTo>
                  <a:lnTo>
                    <a:pt x="276707" y="4902"/>
                  </a:lnTo>
                  <a:lnTo>
                    <a:pt x="281622" y="4902"/>
                  </a:lnTo>
                  <a:lnTo>
                    <a:pt x="281622" y="0"/>
                  </a:lnTo>
                  <a:close/>
                </a:path>
                <a:path w="1699895" h="41275">
                  <a:moveTo>
                    <a:pt x="316153" y="0"/>
                  </a:moveTo>
                  <a:lnTo>
                    <a:pt x="311264" y="0"/>
                  </a:lnTo>
                  <a:lnTo>
                    <a:pt x="311264" y="4902"/>
                  </a:lnTo>
                  <a:lnTo>
                    <a:pt x="316153" y="4902"/>
                  </a:lnTo>
                  <a:lnTo>
                    <a:pt x="316153" y="0"/>
                  </a:lnTo>
                  <a:close/>
                </a:path>
                <a:path w="1699895" h="41275">
                  <a:moveTo>
                    <a:pt x="350748" y="0"/>
                  </a:moveTo>
                  <a:lnTo>
                    <a:pt x="345846" y="0"/>
                  </a:lnTo>
                  <a:lnTo>
                    <a:pt x="345846" y="4902"/>
                  </a:lnTo>
                  <a:lnTo>
                    <a:pt x="350748" y="4902"/>
                  </a:lnTo>
                  <a:lnTo>
                    <a:pt x="350748" y="0"/>
                  </a:lnTo>
                  <a:close/>
                </a:path>
                <a:path w="1699895" h="41275">
                  <a:moveTo>
                    <a:pt x="385343" y="0"/>
                  </a:moveTo>
                  <a:lnTo>
                    <a:pt x="380441" y="0"/>
                  </a:lnTo>
                  <a:lnTo>
                    <a:pt x="380441" y="4902"/>
                  </a:lnTo>
                  <a:lnTo>
                    <a:pt x="385343" y="4902"/>
                  </a:lnTo>
                  <a:lnTo>
                    <a:pt x="385343" y="0"/>
                  </a:lnTo>
                  <a:close/>
                </a:path>
                <a:path w="1699895" h="41275">
                  <a:moveTo>
                    <a:pt x="419938" y="0"/>
                  </a:moveTo>
                  <a:lnTo>
                    <a:pt x="415023" y="0"/>
                  </a:lnTo>
                  <a:lnTo>
                    <a:pt x="415023" y="4902"/>
                  </a:lnTo>
                  <a:lnTo>
                    <a:pt x="419938" y="4902"/>
                  </a:lnTo>
                  <a:lnTo>
                    <a:pt x="419938" y="0"/>
                  </a:lnTo>
                  <a:close/>
                </a:path>
                <a:path w="1699895" h="41275">
                  <a:moveTo>
                    <a:pt x="454520" y="0"/>
                  </a:moveTo>
                  <a:lnTo>
                    <a:pt x="449618" y="0"/>
                  </a:lnTo>
                  <a:lnTo>
                    <a:pt x="449618" y="4902"/>
                  </a:lnTo>
                  <a:lnTo>
                    <a:pt x="454520" y="4902"/>
                  </a:lnTo>
                  <a:lnTo>
                    <a:pt x="454520" y="0"/>
                  </a:lnTo>
                  <a:close/>
                </a:path>
                <a:path w="1699895" h="41275">
                  <a:moveTo>
                    <a:pt x="489102" y="35801"/>
                  </a:moveTo>
                  <a:lnTo>
                    <a:pt x="484200" y="35801"/>
                  </a:lnTo>
                  <a:lnTo>
                    <a:pt x="484200" y="40703"/>
                  </a:lnTo>
                  <a:lnTo>
                    <a:pt x="489102" y="40703"/>
                  </a:lnTo>
                  <a:lnTo>
                    <a:pt x="489102" y="35801"/>
                  </a:lnTo>
                  <a:close/>
                </a:path>
                <a:path w="1699895" h="41275">
                  <a:moveTo>
                    <a:pt x="489102" y="0"/>
                  </a:moveTo>
                  <a:lnTo>
                    <a:pt x="484200" y="0"/>
                  </a:lnTo>
                  <a:lnTo>
                    <a:pt x="484200" y="4902"/>
                  </a:lnTo>
                  <a:lnTo>
                    <a:pt x="489102" y="4902"/>
                  </a:lnTo>
                  <a:lnTo>
                    <a:pt x="489102" y="0"/>
                  </a:lnTo>
                  <a:close/>
                </a:path>
                <a:path w="1699895" h="41275">
                  <a:moveTo>
                    <a:pt x="523709" y="35801"/>
                  </a:moveTo>
                  <a:lnTo>
                    <a:pt x="518807" y="35801"/>
                  </a:lnTo>
                  <a:lnTo>
                    <a:pt x="518807" y="40703"/>
                  </a:lnTo>
                  <a:lnTo>
                    <a:pt x="523709" y="40703"/>
                  </a:lnTo>
                  <a:lnTo>
                    <a:pt x="523709" y="35801"/>
                  </a:lnTo>
                  <a:close/>
                </a:path>
                <a:path w="1699895" h="41275">
                  <a:moveTo>
                    <a:pt x="523709" y="0"/>
                  </a:moveTo>
                  <a:lnTo>
                    <a:pt x="518807" y="0"/>
                  </a:lnTo>
                  <a:lnTo>
                    <a:pt x="518807" y="4902"/>
                  </a:lnTo>
                  <a:lnTo>
                    <a:pt x="523709" y="4902"/>
                  </a:lnTo>
                  <a:lnTo>
                    <a:pt x="523709" y="0"/>
                  </a:lnTo>
                  <a:close/>
                </a:path>
                <a:path w="1699895" h="41275">
                  <a:moveTo>
                    <a:pt x="558292" y="35801"/>
                  </a:moveTo>
                  <a:lnTo>
                    <a:pt x="553377" y="35801"/>
                  </a:lnTo>
                  <a:lnTo>
                    <a:pt x="553377" y="40703"/>
                  </a:lnTo>
                  <a:lnTo>
                    <a:pt x="558292" y="40703"/>
                  </a:lnTo>
                  <a:lnTo>
                    <a:pt x="558292" y="35801"/>
                  </a:lnTo>
                  <a:close/>
                </a:path>
                <a:path w="1699895" h="41275">
                  <a:moveTo>
                    <a:pt x="558292" y="0"/>
                  </a:moveTo>
                  <a:lnTo>
                    <a:pt x="553377" y="0"/>
                  </a:lnTo>
                  <a:lnTo>
                    <a:pt x="553377" y="4902"/>
                  </a:lnTo>
                  <a:lnTo>
                    <a:pt x="558292" y="4902"/>
                  </a:lnTo>
                  <a:lnTo>
                    <a:pt x="558292" y="0"/>
                  </a:lnTo>
                  <a:close/>
                </a:path>
                <a:path w="1699895" h="41275">
                  <a:moveTo>
                    <a:pt x="592874" y="35801"/>
                  </a:moveTo>
                  <a:lnTo>
                    <a:pt x="587971" y="35801"/>
                  </a:lnTo>
                  <a:lnTo>
                    <a:pt x="587971" y="40703"/>
                  </a:lnTo>
                  <a:lnTo>
                    <a:pt x="592874" y="40703"/>
                  </a:lnTo>
                  <a:lnTo>
                    <a:pt x="592874" y="35801"/>
                  </a:lnTo>
                  <a:close/>
                </a:path>
                <a:path w="1699895" h="41275">
                  <a:moveTo>
                    <a:pt x="592874" y="0"/>
                  </a:moveTo>
                  <a:lnTo>
                    <a:pt x="587971" y="0"/>
                  </a:lnTo>
                  <a:lnTo>
                    <a:pt x="587971" y="4902"/>
                  </a:lnTo>
                  <a:lnTo>
                    <a:pt x="592874" y="4902"/>
                  </a:lnTo>
                  <a:lnTo>
                    <a:pt x="592874" y="0"/>
                  </a:lnTo>
                  <a:close/>
                </a:path>
                <a:path w="1699895" h="41275">
                  <a:moveTo>
                    <a:pt x="627468" y="35801"/>
                  </a:moveTo>
                  <a:lnTo>
                    <a:pt x="622566" y="35801"/>
                  </a:lnTo>
                  <a:lnTo>
                    <a:pt x="622566" y="40703"/>
                  </a:lnTo>
                  <a:lnTo>
                    <a:pt x="627468" y="40703"/>
                  </a:lnTo>
                  <a:lnTo>
                    <a:pt x="627468" y="35801"/>
                  </a:lnTo>
                  <a:close/>
                </a:path>
                <a:path w="1699895" h="41275">
                  <a:moveTo>
                    <a:pt x="627468" y="0"/>
                  </a:moveTo>
                  <a:lnTo>
                    <a:pt x="622566" y="0"/>
                  </a:lnTo>
                  <a:lnTo>
                    <a:pt x="622566" y="4902"/>
                  </a:lnTo>
                  <a:lnTo>
                    <a:pt x="627468" y="4902"/>
                  </a:lnTo>
                  <a:lnTo>
                    <a:pt x="627468" y="0"/>
                  </a:lnTo>
                  <a:close/>
                </a:path>
                <a:path w="1699895" h="41275">
                  <a:moveTo>
                    <a:pt x="662063" y="35801"/>
                  </a:moveTo>
                  <a:lnTo>
                    <a:pt x="657161" y="35801"/>
                  </a:lnTo>
                  <a:lnTo>
                    <a:pt x="657161" y="40703"/>
                  </a:lnTo>
                  <a:lnTo>
                    <a:pt x="662063" y="40703"/>
                  </a:lnTo>
                  <a:lnTo>
                    <a:pt x="662063" y="35801"/>
                  </a:lnTo>
                  <a:close/>
                </a:path>
                <a:path w="1699895" h="41275">
                  <a:moveTo>
                    <a:pt x="834961" y="35801"/>
                  </a:moveTo>
                  <a:lnTo>
                    <a:pt x="830072" y="35801"/>
                  </a:lnTo>
                  <a:lnTo>
                    <a:pt x="830072" y="40703"/>
                  </a:lnTo>
                  <a:lnTo>
                    <a:pt x="834961" y="40703"/>
                  </a:lnTo>
                  <a:lnTo>
                    <a:pt x="834961" y="35801"/>
                  </a:lnTo>
                  <a:close/>
                </a:path>
                <a:path w="1699895" h="41275">
                  <a:moveTo>
                    <a:pt x="834961" y="0"/>
                  </a:moveTo>
                  <a:lnTo>
                    <a:pt x="830072" y="0"/>
                  </a:lnTo>
                  <a:lnTo>
                    <a:pt x="830072" y="4902"/>
                  </a:lnTo>
                  <a:lnTo>
                    <a:pt x="834961" y="4902"/>
                  </a:lnTo>
                  <a:lnTo>
                    <a:pt x="834961" y="0"/>
                  </a:lnTo>
                  <a:close/>
                </a:path>
                <a:path w="1699895" h="41275">
                  <a:moveTo>
                    <a:pt x="869543" y="35801"/>
                  </a:moveTo>
                  <a:lnTo>
                    <a:pt x="864641" y="35801"/>
                  </a:lnTo>
                  <a:lnTo>
                    <a:pt x="864641" y="40703"/>
                  </a:lnTo>
                  <a:lnTo>
                    <a:pt x="869543" y="40703"/>
                  </a:lnTo>
                  <a:lnTo>
                    <a:pt x="869543" y="35801"/>
                  </a:lnTo>
                  <a:close/>
                </a:path>
                <a:path w="1699895" h="41275">
                  <a:moveTo>
                    <a:pt x="869543" y="0"/>
                  </a:moveTo>
                  <a:lnTo>
                    <a:pt x="864641" y="0"/>
                  </a:lnTo>
                  <a:lnTo>
                    <a:pt x="864641" y="4902"/>
                  </a:lnTo>
                  <a:lnTo>
                    <a:pt x="869543" y="4902"/>
                  </a:lnTo>
                  <a:lnTo>
                    <a:pt x="869543" y="0"/>
                  </a:lnTo>
                  <a:close/>
                </a:path>
                <a:path w="1699895" h="41275">
                  <a:moveTo>
                    <a:pt x="904138" y="35801"/>
                  </a:moveTo>
                  <a:lnTo>
                    <a:pt x="899236" y="35801"/>
                  </a:lnTo>
                  <a:lnTo>
                    <a:pt x="899236" y="40703"/>
                  </a:lnTo>
                  <a:lnTo>
                    <a:pt x="904138" y="40703"/>
                  </a:lnTo>
                  <a:lnTo>
                    <a:pt x="904138" y="35801"/>
                  </a:lnTo>
                  <a:close/>
                </a:path>
                <a:path w="1699895" h="41275">
                  <a:moveTo>
                    <a:pt x="904138" y="0"/>
                  </a:moveTo>
                  <a:lnTo>
                    <a:pt x="899236" y="0"/>
                  </a:lnTo>
                  <a:lnTo>
                    <a:pt x="899236" y="4902"/>
                  </a:lnTo>
                  <a:lnTo>
                    <a:pt x="904138" y="4902"/>
                  </a:lnTo>
                  <a:lnTo>
                    <a:pt x="904138" y="0"/>
                  </a:lnTo>
                  <a:close/>
                </a:path>
                <a:path w="1699895" h="41275">
                  <a:moveTo>
                    <a:pt x="938733" y="35801"/>
                  </a:moveTo>
                  <a:lnTo>
                    <a:pt x="933831" y="35801"/>
                  </a:lnTo>
                  <a:lnTo>
                    <a:pt x="933831" y="40703"/>
                  </a:lnTo>
                  <a:lnTo>
                    <a:pt x="938733" y="40703"/>
                  </a:lnTo>
                  <a:lnTo>
                    <a:pt x="938733" y="35801"/>
                  </a:lnTo>
                  <a:close/>
                </a:path>
                <a:path w="1699895" h="41275">
                  <a:moveTo>
                    <a:pt x="973328" y="35801"/>
                  </a:moveTo>
                  <a:lnTo>
                    <a:pt x="968425" y="35801"/>
                  </a:lnTo>
                  <a:lnTo>
                    <a:pt x="968425" y="40703"/>
                  </a:lnTo>
                  <a:lnTo>
                    <a:pt x="973328" y="40703"/>
                  </a:lnTo>
                  <a:lnTo>
                    <a:pt x="973328" y="35801"/>
                  </a:lnTo>
                  <a:close/>
                </a:path>
                <a:path w="1699895" h="41275">
                  <a:moveTo>
                    <a:pt x="1007910" y="35801"/>
                  </a:moveTo>
                  <a:lnTo>
                    <a:pt x="1003007" y="35801"/>
                  </a:lnTo>
                  <a:lnTo>
                    <a:pt x="1003007" y="40703"/>
                  </a:lnTo>
                  <a:lnTo>
                    <a:pt x="1007910" y="40703"/>
                  </a:lnTo>
                  <a:lnTo>
                    <a:pt x="1007910" y="35801"/>
                  </a:lnTo>
                  <a:close/>
                </a:path>
                <a:path w="1699895" h="41275">
                  <a:moveTo>
                    <a:pt x="1007910" y="0"/>
                  </a:moveTo>
                  <a:lnTo>
                    <a:pt x="1003007" y="0"/>
                  </a:lnTo>
                  <a:lnTo>
                    <a:pt x="1003007" y="4902"/>
                  </a:lnTo>
                  <a:lnTo>
                    <a:pt x="1007910" y="4902"/>
                  </a:lnTo>
                  <a:lnTo>
                    <a:pt x="1007910" y="0"/>
                  </a:lnTo>
                  <a:close/>
                </a:path>
                <a:path w="1699895" h="41275">
                  <a:moveTo>
                    <a:pt x="1042454" y="35801"/>
                  </a:moveTo>
                  <a:lnTo>
                    <a:pt x="1037551" y="35801"/>
                  </a:lnTo>
                  <a:lnTo>
                    <a:pt x="1037551" y="40703"/>
                  </a:lnTo>
                  <a:lnTo>
                    <a:pt x="1042454" y="40703"/>
                  </a:lnTo>
                  <a:lnTo>
                    <a:pt x="1042454" y="35801"/>
                  </a:lnTo>
                  <a:close/>
                </a:path>
                <a:path w="1699895" h="41275">
                  <a:moveTo>
                    <a:pt x="1042454" y="0"/>
                  </a:moveTo>
                  <a:lnTo>
                    <a:pt x="1037551" y="0"/>
                  </a:lnTo>
                  <a:lnTo>
                    <a:pt x="1037551" y="4902"/>
                  </a:lnTo>
                  <a:lnTo>
                    <a:pt x="1042454" y="4902"/>
                  </a:lnTo>
                  <a:lnTo>
                    <a:pt x="1042454" y="0"/>
                  </a:lnTo>
                  <a:close/>
                </a:path>
                <a:path w="1699895" h="41275">
                  <a:moveTo>
                    <a:pt x="1077036" y="35801"/>
                  </a:moveTo>
                  <a:lnTo>
                    <a:pt x="1072134" y="35801"/>
                  </a:lnTo>
                  <a:lnTo>
                    <a:pt x="1072134" y="40703"/>
                  </a:lnTo>
                  <a:lnTo>
                    <a:pt x="1077036" y="40703"/>
                  </a:lnTo>
                  <a:lnTo>
                    <a:pt x="1077036" y="35801"/>
                  </a:lnTo>
                  <a:close/>
                </a:path>
                <a:path w="1699895" h="41275">
                  <a:moveTo>
                    <a:pt x="1077036" y="0"/>
                  </a:moveTo>
                  <a:lnTo>
                    <a:pt x="1072134" y="0"/>
                  </a:lnTo>
                  <a:lnTo>
                    <a:pt x="1072134" y="4902"/>
                  </a:lnTo>
                  <a:lnTo>
                    <a:pt x="1077036" y="4902"/>
                  </a:lnTo>
                  <a:lnTo>
                    <a:pt x="1077036" y="0"/>
                  </a:lnTo>
                  <a:close/>
                </a:path>
                <a:path w="1699895" h="41275">
                  <a:moveTo>
                    <a:pt x="1111631" y="35801"/>
                  </a:moveTo>
                  <a:lnTo>
                    <a:pt x="1106741" y="35801"/>
                  </a:lnTo>
                  <a:lnTo>
                    <a:pt x="1106741" y="40703"/>
                  </a:lnTo>
                  <a:lnTo>
                    <a:pt x="1111631" y="40703"/>
                  </a:lnTo>
                  <a:lnTo>
                    <a:pt x="1111631" y="35801"/>
                  </a:lnTo>
                  <a:close/>
                </a:path>
                <a:path w="1699895" h="41275">
                  <a:moveTo>
                    <a:pt x="1111631" y="0"/>
                  </a:moveTo>
                  <a:lnTo>
                    <a:pt x="1106741" y="0"/>
                  </a:lnTo>
                  <a:lnTo>
                    <a:pt x="1106741" y="4902"/>
                  </a:lnTo>
                  <a:lnTo>
                    <a:pt x="1111631" y="4902"/>
                  </a:lnTo>
                  <a:lnTo>
                    <a:pt x="1111631" y="0"/>
                  </a:lnTo>
                  <a:close/>
                </a:path>
                <a:path w="1699895" h="41275">
                  <a:moveTo>
                    <a:pt x="1146225" y="35801"/>
                  </a:moveTo>
                  <a:lnTo>
                    <a:pt x="1141323" y="35801"/>
                  </a:lnTo>
                  <a:lnTo>
                    <a:pt x="1141323" y="40703"/>
                  </a:lnTo>
                  <a:lnTo>
                    <a:pt x="1146225" y="40703"/>
                  </a:lnTo>
                  <a:lnTo>
                    <a:pt x="1146225" y="35801"/>
                  </a:lnTo>
                  <a:close/>
                </a:path>
                <a:path w="1699895" h="41275">
                  <a:moveTo>
                    <a:pt x="1146225" y="0"/>
                  </a:moveTo>
                  <a:lnTo>
                    <a:pt x="1141323" y="0"/>
                  </a:lnTo>
                  <a:lnTo>
                    <a:pt x="1141323" y="4902"/>
                  </a:lnTo>
                  <a:lnTo>
                    <a:pt x="1146225" y="4902"/>
                  </a:lnTo>
                  <a:lnTo>
                    <a:pt x="1146225" y="0"/>
                  </a:lnTo>
                  <a:close/>
                </a:path>
                <a:path w="1699895" h="41275">
                  <a:moveTo>
                    <a:pt x="1180807" y="35801"/>
                  </a:moveTo>
                  <a:lnTo>
                    <a:pt x="1175905" y="35801"/>
                  </a:lnTo>
                  <a:lnTo>
                    <a:pt x="1175905" y="40703"/>
                  </a:lnTo>
                  <a:lnTo>
                    <a:pt x="1180807" y="40703"/>
                  </a:lnTo>
                  <a:lnTo>
                    <a:pt x="1180807" y="35801"/>
                  </a:lnTo>
                  <a:close/>
                </a:path>
                <a:path w="1699895" h="41275">
                  <a:moveTo>
                    <a:pt x="1180807" y="0"/>
                  </a:moveTo>
                  <a:lnTo>
                    <a:pt x="1175905" y="0"/>
                  </a:lnTo>
                  <a:lnTo>
                    <a:pt x="1175905" y="4902"/>
                  </a:lnTo>
                  <a:lnTo>
                    <a:pt x="1180807" y="4902"/>
                  </a:lnTo>
                  <a:lnTo>
                    <a:pt x="1180807" y="0"/>
                  </a:lnTo>
                  <a:close/>
                </a:path>
                <a:path w="1699895" h="41275">
                  <a:moveTo>
                    <a:pt x="1215390" y="35801"/>
                  </a:moveTo>
                  <a:lnTo>
                    <a:pt x="1210487" y="35801"/>
                  </a:lnTo>
                  <a:lnTo>
                    <a:pt x="1210487" y="40703"/>
                  </a:lnTo>
                  <a:lnTo>
                    <a:pt x="1215390" y="40703"/>
                  </a:lnTo>
                  <a:lnTo>
                    <a:pt x="1215390" y="35801"/>
                  </a:lnTo>
                  <a:close/>
                </a:path>
                <a:path w="1699895" h="41275">
                  <a:moveTo>
                    <a:pt x="1215390" y="0"/>
                  </a:moveTo>
                  <a:lnTo>
                    <a:pt x="1210487" y="0"/>
                  </a:lnTo>
                  <a:lnTo>
                    <a:pt x="1210487" y="4902"/>
                  </a:lnTo>
                  <a:lnTo>
                    <a:pt x="1215390" y="4902"/>
                  </a:lnTo>
                  <a:lnTo>
                    <a:pt x="1215390" y="0"/>
                  </a:lnTo>
                  <a:close/>
                </a:path>
                <a:path w="1699895" h="41275">
                  <a:moveTo>
                    <a:pt x="1249997" y="35801"/>
                  </a:moveTo>
                  <a:lnTo>
                    <a:pt x="1245095" y="35801"/>
                  </a:lnTo>
                  <a:lnTo>
                    <a:pt x="1245095" y="40703"/>
                  </a:lnTo>
                  <a:lnTo>
                    <a:pt x="1249997" y="40703"/>
                  </a:lnTo>
                  <a:lnTo>
                    <a:pt x="1249997" y="35801"/>
                  </a:lnTo>
                  <a:close/>
                </a:path>
                <a:path w="1699895" h="41275">
                  <a:moveTo>
                    <a:pt x="1249997" y="0"/>
                  </a:moveTo>
                  <a:lnTo>
                    <a:pt x="1245095" y="0"/>
                  </a:lnTo>
                  <a:lnTo>
                    <a:pt x="1245095" y="4902"/>
                  </a:lnTo>
                  <a:lnTo>
                    <a:pt x="1249997" y="4902"/>
                  </a:lnTo>
                  <a:lnTo>
                    <a:pt x="1249997" y="0"/>
                  </a:lnTo>
                  <a:close/>
                </a:path>
                <a:path w="1699895" h="41275">
                  <a:moveTo>
                    <a:pt x="1284579" y="35801"/>
                  </a:moveTo>
                  <a:lnTo>
                    <a:pt x="1279677" y="35801"/>
                  </a:lnTo>
                  <a:lnTo>
                    <a:pt x="1279677" y="40703"/>
                  </a:lnTo>
                  <a:lnTo>
                    <a:pt x="1284579" y="40703"/>
                  </a:lnTo>
                  <a:lnTo>
                    <a:pt x="1284579" y="35801"/>
                  </a:lnTo>
                  <a:close/>
                </a:path>
                <a:path w="1699895" h="41275">
                  <a:moveTo>
                    <a:pt x="1284579" y="0"/>
                  </a:moveTo>
                  <a:lnTo>
                    <a:pt x="1279677" y="0"/>
                  </a:lnTo>
                  <a:lnTo>
                    <a:pt x="1279677" y="4902"/>
                  </a:lnTo>
                  <a:lnTo>
                    <a:pt x="1284579" y="4902"/>
                  </a:lnTo>
                  <a:lnTo>
                    <a:pt x="1284579" y="0"/>
                  </a:lnTo>
                  <a:close/>
                </a:path>
                <a:path w="1699895" h="41275">
                  <a:moveTo>
                    <a:pt x="1319174" y="35801"/>
                  </a:moveTo>
                  <a:lnTo>
                    <a:pt x="1314272" y="35801"/>
                  </a:lnTo>
                  <a:lnTo>
                    <a:pt x="1314272" y="40703"/>
                  </a:lnTo>
                  <a:lnTo>
                    <a:pt x="1319174" y="40703"/>
                  </a:lnTo>
                  <a:lnTo>
                    <a:pt x="1319174" y="35801"/>
                  </a:lnTo>
                  <a:close/>
                </a:path>
                <a:path w="1699895" h="41275">
                  <a:moveTo>
                    <a:pt x="1319174" y="0"/>
                  </a:moveTo>
                  <a:lnTo>
                    <a:pt x="1314272" y="0"/>
                  </a:lnTo>
                  <a:lnTo>
                    <a:pt x="1314272" y="4902"/>
                  </a:lnTo>
                  <a:lnTo>
                    <a:pt x="1319174" y="4902"/>
                  </a:lnTo>
                  <a:lnTo>
                    <a:pt x="1319174" y="0"/>
                  </a:lnTo>
                  <a:close/>
                </a:path>
                <a:path w="1699895" h="41275">
                  <a:moveTo>
                    <a:pt x="1353756" y="35801"/>
                  </a:moveTo>
                  <a:lnTo>
                    <a:pt x="1348854" y="35801"/>
                  </a:lnTo>
                  <a:lnTo>
                    <a:pt x="1348854" y="40703"/>
                  </a:lnTo>
                  <a:lnTo>
                    <a:pt x="1353756" y="40703"/>
                  </a:lnTo>
                  <a:lnTo>
                    <a:pt x="1353756" y="35801"/>
                  </a:lnTo>
                  <a:close/>
                </a:path>
                <a:path w="1699895" h="41275">
                  <a:moveTo>
                    <a:pt x="1353756" y="0"/>
                  </a:moveTo>
                  <a:lnTo>
                    <a:pt x="1348854" y="0"/>
                  </a:lnTo>
                  <a:lnTo>
                    <a:pt x="1348854" y="4902"/>
                  </a:lnTo>
                  <a:lnTo>
                    <a:pt x="1353756" y="4902"/>
                  </a:lnTo>
                  <a:lnTo>
                    <a:pt x="1353756" y="0"/>
                  </a:lnTo>
                  <a:close/>
                </a:path>
                <a:path w="1699895" h="41275">
                  <a:moveTo>
                    <a:pt x="1388351" y="35801"/>
                  </a:moveTo>
                  <a:lnTo>
                    <a:pt x="1383449" y="35801"/>
                  </a:lnTo>
                  <a:lnTo>
                    <a:pt x="1383449" y="40703"/>
                  </a:lnTo>
                  <a:lnTo>
                    <a:pt x="1388351" y="40703"/>
                  </a:lnTo>
                  <a:lnTo>
                    <a:pt x="1388351" y="35801"/>
                  </a:lnTo>
                  <a:close/>
                </a:path>
                <a:path w="1699895" h="41275">
                  <a:moveTo>
                    <a:pt x="1388351" y="0"/>
                  </a:moveTo>
                  <a:lnTo>
                    <a:pt x="1383449" y="0"/>
                  </a:lnTo>
                  <a:lnTo>
                    <a:pt x="1383449" y="4902"/>
                  </a:lnTo>
                  <a:lnTo>
                    <a:pt x="1388351" y="4902"/>
                  </a:lnTo>
                  <a:lnTo>
                    <a:pt x="1388351" y="0"/>
                  </a:lnTo>
                  <a:close/>
                </a:path>
                <a:path w="1699895" h="41275">
                  <a:moveTo>
                    <a:pt x="1422895" y="35801"/>
                  </a:moveTo>
                  <a:lnTo>
                    <a:pt x="1417993" y="35801"/>
                  </a:lnTo>
                  <a:lnTo>
                    <a:pt x="1417993" y="40703"/>
                  </a:lnTo>
                  <a:lnTo>
                    <a:pt x="1422895" y="40703"/>
                  </a:lnTo>
                  <a:lnTo>
                    <a:pt x="1422895" y="35801"/>
                  </a:lnTo>
                  <a:close/>
                </a:path>
                <a:path w="1699895" h="41275">
                  <a:moveTo>
                    <a:pt x="1422895" y="0"/>
                  </a:moveTo>
                  <a:lnTo>
                    <a:pt x="1417993" y="0"/>
                  </a:lnTo>
                  <a:lnTo>
                    <a:pt x="1417993" y="4902"/>
                  </a:lnTo>
                  <a:lnTo>
                    <a:pt x="1422895" y="4902"/>
                  </a:lnTo>
                  <a:lnTo>
                    <a:pt x="1422895" y="0"/>
                  </a:lnTo>
                  <a:close/>
                </a:path>
                <a:path w="1699895" h="41275">
                  <a:moveTo>
                    <a:pt x="1457490" y="35801"/>
                  </a:moveTo>
                  <a:lnTo>
                    <a:pt x="1452587" y="35801"/>
                  </a:lnTo>
                  <a:lnTo>
                    <a:pt x="1452587" y="40703"/>
                  </a:lnTo>
                  <a:lnTo>
                    <a:pt x="1457490" y="40703"/>
                  </a:lnTo>
                  <a:lnTo>
                    <a:pt x="1457490" y="35801"/>
                  </a:lnTo>
                  <a:close/>
                </a:path>
                <a:path w="1699895" h="41275">
                  <a:moveTo>
                    <a:pt x="1457490" y="0"/>
                  </a:moveTo>
                  <a:lnTo>
                    <a:pt x="1452587" y="0"/>
                  </a:lnTo>
                  <a:lnTo>
                    <a:pt x="1452587" y="4902"/>
                  </a:lnTo>
                  <a:lnTo>
                    <a:pt x="1457490" y="4902"/>
                  </a:lnTo>
                  <a:lnTo>
                    <a:pt x="1457490" y="0"/>
                  </a:lnTo>
                  <a:close/>
                </a:path>
                <a:path w="1699895" h="41275">
                  <a:moveTo>
                    <a:pt x="1492072" y="35801"/>
                  </a:moveTo>
                  <a:lnTo>
                    <a:pt x="1487157" y="35801"/>
                  </a:lnTo>
                  <a:lnTo>
                    <a:pt x="1487157" y="40703"/>
                  </a:lnTo>
                  <a:lnTo>
                    <a:pt x="1492072" y="40703"/>
                  </a:lnTo>
                  <a:lnTo>
                    <a:pt x="1492072" y="35801"/>
                  </a:lnTo>
                  <a:close/>
                </a:path>
                <a:path w="1699895" h="41275">
                  <a:moveTo>
                    <a:pt x="1492072" y="0"/>
                  </a:moveTo>
                  <a:lnTo>
                    <a:pt x="1487157" y="0"/>
                  </a:lnTo>
                  <a:lnTo>
                    <a:pt x="1487157" y="4902"/>
                  </a:lnTo>
                  <a:lnTo>
                    <a:pt x="1492072" y="4902"/>
                  </a:lnTo>
                  <a:lnTo>
                    <a:pt x="1492072" y="0"/>
                  </a:lnTo>
                  <a:close/>
                </a:path>
                <a:path w="1699895" h="41275">
                  <a:moveTo>
                    <a:pt x="1526667" y="35801"/>
                  </a:moveTo>
                  <a:lnTo>
                    <a:pt x="1521764" y="35801"/>
                  </a:lnTo>
                  <a:lnTo>
                    <a:pt x="1521764" y="40703"/>
                  </a:lnTo>
                  <a:lnTo>
                    <a:pt x="1526667" y="40703"/>
                  </a:lnTo>
                  <a:lnTo>
                    <a:pt x="1526667" y="35801"/>
                  </a:lnTo>
                  <a:close/>
                </a:path>
                <a:path w="1699895" h="41275">
                  <a:moveTo>
                    <a:pt x="1526667" y="0"/>
                  </a:moveTo>
                  <a:lnTo>
                    <a:pt x="1521764" y="0"/>
                  </a:lnTo>
                  <a:lnTo>
                    <a:pt x="1521764" y="4902"/>
                  </a:lnTo>
                  <a:lnTo>
                    <a:pt x="1526667" y="4902"/>
                  </a:lnTo>
                  <a:lnTo>
                    <a:pt x="1526667" y="0"/>
                  </a:lnTo>
                  <a:close/>
                </a:path>
                <a:path w="1699895" h="41275">
                  <a:moveTo>
                    <a:pt x="1561261" y="35801"/>
                  </a:moveTo>
                  <a:lnTo>
                    <a:pt x="1556346" y="35801"/>
                  </a:lnTo>
                  <a:lnTo>
                    <a:pt x="1556346" y="40703"/>
                  </a:lnTo>
                  <a:lnTo>
                    <a:pt x="1561261" y="40703"/>
                  </a:lnTo>
                  <a:lnTo>
                    <a:pt x="1561261" y="35801"/>
                  </a:lnTo>
                  <a:close/>
                </a:path>
                <a:path w="1699895" h="41275">
                  <a:moveTo>
                    <a:pt x="1561261" y="0"/>
                  </a:moveTo>
                  <a:lnTo>
                    <a:pt x="1556346" y="0"/>
                  </a:lnTo>
                  <a:lnTo>
                    <a:pt x="1556346" y="4902"/>
                  </a:lnTo>
                  <a:lnTo>
                    <a:pt x="1561261" y="4902"/>
                  </a:lnTo>
                  <a:lnTo>
                    <a:pt x="1561261" y="0"/>
                  </a:lnTo>
                  <a:close/>
                </a:path>
                <a:path w="1699895" h="41275">
                  <a:moveTo>
                    <a:pt x="1595843" y="35801"/>
                  </a:moveTo>
                  <a:lnTo>
                    <a:pt x="1590941" y="35801"/>
                  </a:lnTo>
                  <a:lnTo>
                    <a:pt x="1590941" y="40703"/>
                  </a:lnTo>
                  <a:lnTo>
                    <a:pt x="1595843" y="40703"/>
                  </a:lnTo>
                  <a:lnTo>
                    <a:pt x="1595843" y="35801"/>
                  </a:lnTo>
                  <a:close/>
                </a:path>
                <a:path w="1699895" h="41275">
                  <a:moveTo>
                    <a:pt x="1630426" y="35801"/>
                  </a:moveTo>
                  <a:lnTo>
                    <a:pt x="1625536" y="35801"/>
                  </a:lnTo>
                  <a:lnTo>
                    <a:pt x="1625536" y="40703"/>
                  </a:lnTo>
                  <a:lnTo>
                    <a:pt x="1630426" y="40703"/>
                  </a:lnTo>
                  <a:lnTo>
                    <a:pt x="1630426" y="35801"/>
                  </a:lnTo>
                  <a:close/>
                </a:path>
                <a:path w="1699895" h="41275">
                  <a:moveTo>
                    <a:pt x="1665020" y="35801"/>
                  </a:moveTo>
                  <a:lnTo>
                    <a:pt x="1660118" y="35801"/>
                  </a:lnTo>
                  <a:lnTo>
                    <a:pt x="1660118" y="40703"/>
                  </a:lnTo>
                  <a:lnTo>
                    <a:pt x="1665020" y="40703"/>
                  </a:lnTo>
                  <a:lnTo>
                    <a:pt x="1665020" y="35801"/>
                  </a:lnTo>
                  <a:close/>
                </a:path>
                <a:path w="1699895" h="41275">
                  <a:moveTo>
                    <a:pt x="1699615" y="35801"/>
                  </a:moveTo>
                  <a:lnTo>
                    <a:pt x="1694713" y="35801"/>
                  </a:lnTo>
                  <a:lnTo>
                    <a:pt x="1694713" y="40703"/>
                  </a:lnTo>
                  <a:lnTo>
                    <a:pt x="1699615" y="40703"/>
                  </a:lnTo>
                  <a:lnTo>
                    <a:pt x="1699615" y="35801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06247" y="2038121"/>
              <a:ext cx="1665605" cy="76835"/>
            </a:xfrm>
            <a:custGeom>
              <a:avLst/>
              <a:gdLst/>
              <a:ahLst/>
              <a:cxnLst/>
              <a:rect l="l" t="t" r="r" b="b"/>
              <a:pathLst>
                <a:path w="1665605" h="76835">
                  <a:moveTo>
                    <a:pt x="4902" y="35864"/>
                  </a:moveTo>
                  <a:lnTo>
                    <a:pt x="0" y="35864"/>
                  </a:lnTo>
                  <a:lnTo>
                    <a:pt x="0" y="40767"/>
                  </a:lnTo>
                  <a:lnTo>
                    <a:pt x="4902" y="40767"/>
                  </a:lnTo>
                  <a:lnTo>
                    <a:pt x="4902" y="35864"/>
                  </a:lnTo>
                  <a:close/>
                </a:path>
                <a:path w="1665605" h="76835">
                  <a:moveTo>
                    <a:pt x="39484" y="35864"/>
                  </a:moveTo>
                  <a:lnTo>
                    <a:pt x="34582" y="35864"/>
                  </a:lnTo>
                  <a:lnTo>
                    <a:pt x="34582" y="40767"/>
                  </a:lnTo>
                  <a:lnTo>
                    <a:pt x="39484" y="40767"/>
                  </a:lnTo>
                  <a:lnTo>
                    <a:pt x="39484" y="35864"/>
                  </a:lnTo>
                  <a:close/>
                </a:path>
                <a:path w="1665605" h="76835">
                  <a:moveTo>
                    <a:pt x="74079" y="35864"/>
                  </a:moveTo>
                  <a:lnTo>
                    <a:pt x="69176" y="35864"/>
                  </a:lnTo>
                  <a:lnTo>
                    <a:pt x="69176" y="40767"/>
                  </a:lnTo>
                  <a:lnTo>
                    <a:pt x="74079" y="40767"/>
                  </a:lnTo>
                  <a:lnTo>
                    <a:pt x="74079" y="35864"/>
                  </a:lnTo>
                  <a:close/>
                </a:path>
                <a:path w="1665605" h="76835">
                  <a:moveTo>
                    <a:pt x="108661" y="35864"/>
                  </a:moveTo>
                  <a:lnTo>
                    <a:pt x="103759" y="35864"/>
                  </a:lnTo>
                  <a:lnTo>
                    <a:pt x="103759" y="40767"/>
                  </a:lnTo>
                  <a:lnTo>
                    <a:pt x="108661" y="40767"/>
                  </a:lnTo>
                  <a:lnTo>
                    <a:pt x="108661" y="35864"/>
                  </a:lnTo>
                  <a:close/>
                </a:path>
                <a:path w="1665605" h="76835">
                  <a:moveTo>
                    <a:pt x="108661" y="0"/>
                  </a:moveTo>
                  <a:lnTo>
                    <a:pt x="103759" y="0"/>
                  </a:lnTo>
                  <a:lnTo>
                    <a:pt x="103759" y="4902"/>
                  </a:lnTo>
                  <a:lnTo>
                    <a:pt x="108661" y="4902"/>
                  </a:lnTo>
                  <a:lnTo>
                    <a:pt x="108661" y="0"/>
                  </a:lnTo>
                  <a:close/>
                </a:path>
                <a:path w="1665605" h="76835">
                  <a:moveTo>
                    <a:pt x="143256" y="35864"/>
                  </a:moveTo>
                  <a:lnTo>
                    <a:pt x="138353" y="35864"/>
                  </a:lnTo>
                  <a:lnTo>
                    <a:pt x="138353" y="40767"/>
                  </a:lnTo>
                  <a:lnTo>
                    <a:pt x="143256" y="40767"/>
                  </a:lnTo>
                  <a:lnTo>
                    <a:pt x="143256" y="35864"/>
                  </a:lnTo>
                  <a:close/>
                </a:path>
                <a:path w="1665605" h="76835">
                  <a:moveTo>
                    <a:pt x="143256" y="0"/>
                  </a:moveTo>
                  <a:lnTo>
                    <a:pt x="138353" y="0"/>
                  </a:lnTo>
                  <a:lnTo>
                    <a:pt x="138353" y="4902"/>
                  </a:lnTo>
                  <a:lnTo>
                    <a:pt x="143256" y="4902"/>
                  </a:lnTo>
                  <a:lnTo>
                    <a:pt x="143256" y="0"/>
                  </a:lnTo>
                  <a:close/>
                </a:path>
                <a:path w="1665605" h="76835">
                  <a:moveTo>
                    <a:pt x="177838" y="35864"/>
                  </a:moveTo>
                  <a:lnTo>
                    <a:pt x="172935" y="35864"/>
                  </a:lnTo>
                  <a:lnTo>
                    <a:pt x="172935" y="40767"/>
                  </a:lnTo>
                  <a:lnTo>
                    <a:pt x="177838" y="40767"/>
                  </a:lnTo>
                  <a:lnTo>
                    <a:pt x="177838" y="35864"/>
                  </a:lnTo>
                  <a:close/>
                </a:path>
                <a:path w="1665605" h="76835">
                  <a:moveTo>
                    <a:pt x="177838" y="0"/>
                  </a:moveTo>
                  <a:lnTo>
                    <a:pt x="172935" y="0"/>
                  </a:lnTo>
                  <a:lnTo>
                    <a:pt x="172935" y="4902"/>
                  </a:lnTo>
                  <a:lnTo>
                    <a:pt x="177838" y="4902"/>
                  </a:lnTo>
                  <a:lnTo>
                    <a:pt x="177838" y="0"/>
                  </a:lnTo>
                  <a:close/>
                </a:path>
                <a:path w="1665605" h="76835">
                  <a:moveTo>
                    <a:pt x="212432" y="35864"/>
                  </a:moveTo>
                  <a:lnTo>
                    <a:pt x="207530" y="35864"/>
                  </a:lnTo>
                  <a:lnTo>
                    <a:pt x="207530" y="40767"/>
                  </a:lnTo>
                  <a:lnTo>
                    <a:pt x="212432" y="40767"/>
                  </a:lnTo>
                  <a:lnTo>
                    <a:pt x="212432" y="35864"/>
                  </a:lnTo>
                  <a:close/>
                </a:path>
                <a:path w="1665605" h="76835">
                  <a:moveTo>
                    <a:pt x="212432" y="0"/>
                  </a:moveTo>
                  <a:lnTo>
                    <a:pt x="207530" y="0"/>
                  </a:lnTo>
                  <a:lnTo>
                    <a:pt x="207530" y="4902"/>
                  </a:lnTo>
                  <a:lnTo>
                    <a:pt x="212432" y="4902"/>
                  </a:lnTo>
                  <a:lnTo>
                    <a:pt x="212432" y="0"/>
                  </a:lnTo>
                  <a:close/>
                </a:path>
                <a:path w="1665605" h="76835">
                  <a:moveTo>
                    <a:pt x="247027" y="35864"/>
                  </a:moveTo>
                  <a:lnTo>
                    <a:pt x="242112" y="35864"/>
                  </a:lnTo>
                  <a:lnTo>
                    <a:pt x="242112" y="40767"/>
                  </a:lnTo>
                  <a:lnTo>
                    <a:pt x="247027" y="40767"/>
                  </a:lnTo>
                  <a:lnTo>
                    <a:pt x="247027" y="35864"/>
                  </a:lnTo>
                  <a:close/>
                </a:path>
                <a:path w="1665605" h="76835">
                  <a:moveTo>
                    <a:pt x="247027" y="0"/>
                  </a:moveTo>
                  <a:lnTo>
                    <a:pt x="242112" y="0"/>
                  </a:lnTo>
                  <a:lnTo>
                    <a:pt x="242112" y="4902"/>
                  </a:lnTo>
                  <a:lnTo>
                    <a:pt x="247027" y="4902"/>
                  </a:lnTo>
                  <a:lnTo>
                    <a:pt x="247027" y="0"/>
                  </a:lnTo>
                  <a:close/>
                </a:path>
                <a:path w="1665605" h="76835">
                  <a:moveTo>
                    <a:pt x="281559" y="35864"/>
                  </a:moveTo>
                  <a:lnTo>
                    <a:pt x="276669" y="35864"/>
                  </a:lnTo>
                  <a:lnTo>
                    <a:pt x="276669" y="40767"/>
                  </a:lnTo>
                  <a:lnTo>
                    <a:pt x="281559" y="40767"/>
                  </a:lnTo>
                  <a:lnTo>
                    <a:pt x="281559" y="35864"/>
                  </a:lnTo>
                  <a:close/>
                </a:path>
                <a:path w="1665605" h="76835">
                  <a:moveTo>
                    <a:pt x="316153" y="35864"/>
                  </a:moveTo>
                  <a:lnTo>
                    <a:pt x="311251" y="35864"/>
                  </a:lnTo>
                  <a:lnTo>
                    <a:pt x="311251" y="40767"/>
                  </a:lnTo>
                  <a:lnTo>
                    <a:pt x="316153" y="40767"/>
                  </a:lnTo>
                  <a:lnTo>
                    <a:pt x="316153" y="35864"/>
                  </a:lnTo>
                  <a:close/>
                </a:path>
                <a:path w="1665605" h="76835">
                  <a:moveTo>
                    <a:pt x="350748" y="35864"/>
                  </a:moveTo>
                  <a:lnTo>
                    <a:pt x="345846" y="35864"/>
                  </a:lnTo>
                  <a:lnTo>
                    <a:pt x="345846" y="40767"/>
                  </a:lnTo>
                  <a:lnTo>
                    <a:pt x="350748" y="40767"/>
                  </a:lnTo>
                  <a:lnTo>
                    <a:pt x="350748" y="35864"/>
                  </a:lnTo>
                  <a:close/>
                </a:path>
                <a:path w="1665605" h="76835">
                  <a:moveTo>
                    <a:pt x="385343" y="35864"/>
                  </a:moveTo>
                  <a:lnTo>
                    <a:pt x="380428" y="35864"/>
                  </a:lnTo>
                  <a:lnTo>
                    <a:pt x="380428" y="40767"/>
                  </a:lnTo>
                  <a:lnTo>
                    <a:pt x="385343" y="40767"/>
                  </a:lnTo>
                  <a:lnTo>
                    <a:pt x="385343" y="35864"/>
                  </a:lnTo>
                  <a:close/>
                </a:path>
                <a:path w="1665605" h="76835">
                  <a:moveTo>
                    <a:pt x="419925" y="35864"/>
                  </a:moveTo>
                  <a:lnTo>
                    <a:pt x="415023" y="35864"/>
                  </a:lnTo>
                  <a:lnTo>
                    <a:pt x="415023" y="40767"/>
                  </a:lnTo>
                  <a:lnTo>
                    <a:pt x="419925" y="40767"/>
                  </a:lnTo>
                  <a:lnTo>
                    <a:pt x="419925" y="35864"/>
                  </a:lnTo>
                  <a:close/>
                </a:path>
                <a:path w="1665605" h="76835">
                  <a:moveTo>
                    <a:pt x="454507" y="35864"/>
                  </a:moveTo>
                  <a:lnTo>
                    <a:pt x="449605" y="35864"/>
                  </a:lnTo>
                  <a:lnTo>
                    <a:pt x="449605" y="40767"/>
                  </a:lnTo>
                  <a:lnTo>
                    <a:pt x="454507" y="40767"/>
                  </a:lnTo>
                  <a:lnTo>
                    <a:pt x="454507" y="35864"/>
                  </a:lnTo>
                  <a:close/>
                </a:path>
                <a:path w="1665605" h="76835">
                  <a:moveTo>
                    <a:pt x="454507" y="0"/>
                  </a:moveTo>
                  <a:lnTo>
                    <a:pt x="449605" y="0"/>
                  </a:lnTo>
                  <a:lnTo>
                    <a:pt x="449605" y="4902"/>
                  </a:lnTo>
                  <a:lnTo>
                    <a:pt x="454507" y="4902"/>
                  </a:lnTo>
                  <a:lnTo>
                    <a:pt x="454507" y="0"/>
                  </a:lnTo>
                  <a:close/>
                </a:path>
                <a:path w="1665605" h="76835">
                  <a:moveTo>
                    <a:pt x="489115" y="35864"/>
                  </a:moveTo>
                  <a:lnTo>
                    <a:pt x="484212" y="35864"/>
                  </a:lnTo>
                  <a:lnTo>
                    <a:pt x="484212" y="40767"/>
                  </a:lnTo>
                  <a:lnTo>
                    <a:pt x="489115" y="40767"/>
                  </a:lnTo>
                  <a:lnTo>
                    <a:pt x="489115" y="35864"/>
                  </a:lnTo>
                  <a:close/>
                </a:path>
                <a:path w="1665605" h="76835">
                  <a:moveTo>
                    <a:pt x="489115" y="0"/>
                  </a:moveTo>
                  <a:lnTo>
                    <a:pt x="484212" y="0"/>
                  </a:lnTo>
                  <a:lnTo>
                    <a:pt x="484212" y="4902"/>
                  </a:lnTo>
                  <a:lnTo>
                    <a:pt x="489115" y="4902"/>
                  </a:lnTo>
                  <a:lnTo>
                    <a:pt x="489115" y="0"/>
                  </a:lnTo>
                  <a:close/>
                </a:path>
                <a:path w="1665605" h="76835">
                  <a:moveTo>
                    <a:pt x="523697" y="35864"/>
                  </a:moveTo>
                  <a:lnTo>
                    <a:pt x="518782" y="35864"/>
                  </a:lnTo>
                  <a:lnTo>
                    <a:pt x="518782" y="40767"/>
                  </a:lnTo>
                  <a:lnTo>
                    <a:pt x="523697" y="40767"/>
                  </a:lnTo>
                  <a:lnTo>
                    <a:pt x="523697" y="35864"/>
                  </a:lnTo>
                  <a:close/>
                </a:path>
                <a:path w="1665605" h="76835">
                  <a:moveTo>
                    <a:pt x="558279" y="35864"/>
                  </a:moveTo>
                  <a:lnTo>
                    <a:pt x="553377" y="35864"/>
                  </a:lnTo>
                  <a:lnTo>
                    <a:pt x="553377" y="40767"/>
                  </a:lnTo>
                  <a:lnTo>
                    <a:pt x="558279" y="40767"/>
                  </a:lnTo>
                  <a:lnTo>
                    <a:pt x="558279" y="35864"/>
                  </a:lnTo>
                  <a:close/>
                </a:path>
                <a:path w="1665605" h="76835">
                  <a:moveTo>
                    <a:pt x="834948" y="35864"/>
                  </a:moveTo>
                  <a:lnTo>
                    <a:pt x="830046" y="35864"/>
                  </a:lnTo>
                  <a:lnTo>
                    <a:pt x="830046" y="40767"/>
                  </a:lnTo>
                  <a:lnTo>
                    <a:pt x="834948" y="40767"/>
                  </a:lnTo>
                  <a:lnTo>
                    <a:pt x="834948" y="35864"/>
                  </a:lnTo>
                  <a:close/>
                </a:path>
                <a:path w="1665605" h="76835">
                  <a:moveTo>
                    <a:pt x="834948" y="0"/>
                  </a:moveTo>
                  <a:lnTo>
                    <a:pt x="830046" y="0"/>
                  </a:lnTo>
                  <a:lnTo>
                    <a:pt x="830046" y="4902"/>
                  </a:lnTo>
                  <a:lnTo>
                    <a:pt x="834948" y="4902"/>
                  </a:lnTo>
                  <a:lnTo>
                    <a:pt x="834948" y="0"/>
                  </a:lnTo>
                  <a:close/>
                </a:path>
                <a:path w="1665605" h="76835">
                  <a:moveTo>
                    <a:pt x="869543" y="35864"/>
                  </a:moveTo>
                  <a:lnTo>
                    <a:pt x="864641" y="35864"/>
                  </a:lnTo>
                  <a:lnTo>
                    <a:pt x="864641" y="40767"/>
                  </a:lnTo>
                  <a:lnTo>
                    <a:pt x="869543" y="40767"/>
                  </a:lnTo>
                  <a:lnTo>
                    <a:pt x="869543" y="35864"/>
                  </a:lnTo>
                  <a:close/>
                </a:path>
                <a:path w="1665605" h="76835">
                  <a:moveTo>
                    <a:pt x="869543" y="0"/>
                  </a:moveTo>
                  <a:lnTo>
                    <a:pt x="864641" y="0"/>
                  </a:lnTo>
                  <a:lnTo>
                    <a:pt x="864641" y="4902"/>
                  </a:lnTo>
                  <a:lnTo>
                    <a:pt x="869543" y="4902"/>
                  </a:lnTo>
                  <a:lnTo>
                    <a:pt x="869543" y="0"/>
                  </a:lnTo>
                  <a:close/>
                </a:path>
                <a:path w="1665605" h="76835">
                  <a:moveTo>
                    <a:pt x="904138" y="35864"/>
                  </a:moveTo>
                  <a:lnTo>
                    <a:pt x="899236" y="35864"/>
                  </a:lnTo>
                  <a:lnTo>
                    <a:pt x="899236" y="40767"/>
                  </a:lnTo>
                  <a:lnTo>
                    <a:pt x="904138" y="40767"/>
                  </a:lnTo>
                  <a:lnTo>
                    <a:pt x="904138" y="35864"/>
                  </a:lnTo>
                  <a:close/>
                </a:path>
                <a:path w="1665605" h="76835">
                  <a:moveTo>
                    <a:pt x="904138" y="0"/>
                  </a:moveTo>
                  <a:lnTo>
                    <a:pt x="899236" y="0"/>
                  </a:lnTo>
                  <a:lnTo>
                    <a:pt x="899236" y="4902"/>
                  </a:lnTo>
                  <a:lnTo>
                    <a:pt x="904138" y="4902"/>
                  </a:lnTo>
                  <a:lnTo>
                    <a:pt x="904138" y="0"/>
                  </a:lnTo>
                  <a:close/>
                </a:path>
                <a:path w="1665605" h="76835">
                  <a:moveTo>
                    <a:pt x="1042441" y="0"/>
                  </a:moveTo>
                  <a:lnTo>
                    <a:pt x="1037539" y="0"/>
                  </a:lnTo>
                  <a:lnTo>
                    <a:pt x="1037539" y="4902"/>
                  </a:lnTo>
                  <a:lnTo>
                    <a:pt x="1042441" y="4902"/>
                  </a:lnTo>
                  <a:lnTo>
                    <a:pt x="1042441" y="0"/>
                  </a:lnTo>
                  <a:close/>
                </a:path>
                <a:path w="1665605" h="76835">
                  <a:moveTo>
                    <a:pt x="1077036" y="35864"/>
                  </a:moveTo>
                  <a:lnTo>
                    <a:pt x="1072146" y="35864"/>
                  </a:lnTo>
                  <a:lnTo>
                    <a:pt x="1072146" y="40767"/>
                  </a:lnTo>
                  <a:lnTo>
                    <a:pt x="1077036" y="40767"/>
                  </a:lnTo>
                  <a:lnTo>
                    <a:pt x="1077036" y="35864"/>
                  </a:lnTo>
                  <a:close/>
                </a:path>
                <a:path w="1665605" h="76835">
                  <a:moveTo>
                    <a:pt x="1077036" y="0"/>
                  </a:moveTo>
                  <a:lnTo>
                    <a:pt x="1072146" y="0"/>
                  </a:lnTo>
                  <a:lnTo>
                    <a:pt x="1072146" y="4902"/>
                  </a:lnTo>
                  <a:lnTo>
                    <a:pt x="1077036" y="4902"/>
                  </a:lnTo>
                  <a:lnTo>
                    <a:pt x="1077036" y="0"/>
                  </a:lnTo>
                  <a:close/>
                </a:path>
                <a:path w="1665605" h="76835">
                  <a:moveTo>
                    <a:pt x="1111631" y="35864"/>
                  </a:moveTo>
                  <a:lnTo>
                    <a:pt x="1106728" y="35864"/>
                  </a:lnTo>
                  <a:lnTo>
                    <a:pt x="1106728" y="40767"/>
                  </a:lnTo>
                  <a:lnTo>
                    <a:pt x="1111631" y="40767"/>
                  </a:lnTo>
                  <a:lnTo>
                    <a:pt x="1111631" y="35864"/>
                  </a:lnTo>
                  <a:close/>
                </a:path>
                <a:path w="1665605" h="76835">
                  <a:moveTo>
                    <a:pt x="1111631" y="0"/>
                  </a:moveTo>
                  <a:lnTo>
                    <a:pt x="1106728" y="0"/>
                  </a:lnTo>
                  <a:lnTo>
                    <a:pt x="1106728" y="4902"/>
                  </a:lnTo>
                  <a:lnTo>
                    <a:pt x="1111631" y="4902"/>
                  </a:lnTo>
                  <a:lnTo>
                    <a:pt x="1111631" y="0"/>
                  </a:lnTo>
                  <a:close/>
                </a:path>
                <a:path w="1665605" h="76835">
                  <a:moveTo>
                    <a:pt x="1146213" y="35864"/>
                  </a:moveTo>
                  <a:lnTo>
                    <a:pt x="1141310" y="35864"/>
                  </a:lnTo>
                  <a:lnTo>
                    <a:pt x="1141310" y="40767"/>
                  </a:lnTo>
                  <a:lnTo>
                    <a:pt x="1146213" y="40767"/>
                  </a:lnTo>
                  <a:lnTo>
                    <a:pt x="1146213" y="35864"/>
                  </a:lnTo>
                  <a:close/>
                </a:path>
                <a:path w="1665605" h="76835">
                  <a:moveTo>
                    <a:pt x="1146213" y="0"/>
                  </a:moveTo>
                  <a:lnTo>
                    <a:pt x="1141310" y="0"/>
                  </a:lnTo>
                  <a:lnTo>
                    <a:pt x="1141310" y="4902"/>
                  </a:lnTo>
                  <a:lnTo>
                    <a:pt x="1146213" y="4902"/>
                  </a:lnTo>
                  <a:lnTo>
                    <a:pt x="1146213" y="0"/>
                  </a:lnTo>
                  <a:close/>
                </a:path>
                <a:path w="1665605" h="76835">
                  <a:moveTo>
                    <a:pt x="1180795" y="35864"/>
                  </a:moveTo>
                  <a:lnTo>
                    <a:pt x="1175893" y="35864"/>
                  </a:lnTo>
                  <a:lnTo>
                    <a:pt x="1175893" y="40767"/>
                  </a:lnTo>
                  <a:lnTo>
                    <a:pt x="1180795" y="40767"/>
                  </a:lnTo>
                  <a:lnTo>
                    <a:pt x="1180795" y="35864"/>
                  </a:lnTo>
                  <a:close/>
                </a:path>
                <a:path w="1665605" h="76835">
                  <a:moveTo>
                    <a:pt x="1180795" y="0"/>
                  </a:moveTo>
                  <a:lnTo>
                    <a:pt x="1175893" y="0"/>
                  </a:lnTo>
                  <a:lnTo>
                    <a:pt x="1175893" y="4902"/>
                  </a:lnTo>
                  <a:lnTo>
                    <a:pt x="1180795" y="4902"/>
                  </a:lnTo>
                  <a:lnTo>
                    <a:pt x="1180795" y="0"/>
                  </a:lnTo>
                  <a:close/>
                </a:path>
                <a:path w="1665605" h="76835">
                  <a:moveTo>
                    <a:pt x="1215402" y="35864"/>
                  </a:moveTo>
                  <a:lnTo>
                    <a:pt x="1210500" y="35864"/>
                  </a:lnTo>
                  <a:lnTo>
                    <a:pt x="1210500" y="40767"/>
                  </a:lnTo>
                  <a:lnTo>
                    <a:pt x="1215402" y="40767"/>
                  </a:lnTo>
                  <a:lnTo>
                    <a:pt x="1215402" y="35864"/>
                  </a:lnTo>
                  <a:close/>
                </a:path>
                <a:path w="1665605" h="76835">
                  <a:moveTo>
                    <a:pt x="1215402" y="0"/>
                  </a:moveTo>
                  <a:lnTo>
                    <a:pt x="1210500" y="0"/>
                  </a:lnTo>
                  <a:lnTo>
                    <a:pt x="1210500" y="4902"/>
                  </a:lnTo>
                  <a:lnTo>
                    <a:pt x="1215402" y="4902"/>
                  </a:lnTo>
                  <a:lnTo>
                    <a:pt x="1215402" y="0"/>
                  </a:lnTo>
                  <a:close/>
                </a:path>
                <a:path w="1665605" h="76835">
                  <a:moveTo>
                    <a:pt x="1249984" y="35864"/>
                  </a:moveTo>
                  <a:lnTo>
                    <a:pt x="1245082" y="35864"/>
                  </a:lnTo>
                  <a:lnTo>
                    <a:pt x="1245082" y="40767"/>
                  </a:lnTo>
                  <a:lnTo>
                    <a:pt x="1249984" y="40767"/>
                  </a:lnTo>
                  <a:lnTo>
                    <a:pt x="1249984" y="35864"/>
                  </a:lnTo>
                  <a:close/>
                </a:path>
                <a:path w="1665605" h="76835">
                  <a:moveTo>
                    <a:pt x="1249984" y="0"/>
                  </a:moveTo>
                  <a:lnTo>
                    <a:pt x="1245082" y="0"/>
                  </a:lnTo>
                  <a:lnTo>
                    <a:pt x="1245082" y="4902"/>
                  </a:lnTo>
                  <a:lnTo>
                    <a:pt x="1249984" y="4902"/>
                  </a:lnTo>
                  <a:lnTo>
                    <a:pt x="1249984" y="0"/>
                  </a:lnTo>
                  <a:close/>
                </a:path>
                <a:path w="1665605" h="76835">
                  <a:moveTo>
                    <a:pt x="1284579" y="35864"/>
                  </a:moveTo>
                  <a:lnTo>
                    <a:pt x="1279677" y="35864"/>
                  </a:lnTo>
                  <a:lnTo>
                    <a:pt x="1279677" y="40767"/>
                  </a:lnTo>
                  <a:lnTo>
                    <a:pt x="1284579" y="40767"/>
                  </a:lnTo>
                  <a:lnTo>
                    <a:pt x="1284579" y="35864"/>
                  </a:lnTo>
                  <a:close/>
                </a:path>
                <a:path w="1665605" h="76835">
                  <a:moveTo>
                    <a:pt x="1284579" y="0"/>
                  </a:moveTo>
                  <a:lnTo>
                    <a:pt x="1279677" y="0"/>
                  </a:lnTo>
                  <a:lnTo>
                    <a:pt x="1279677" y="4902"/>
                  </a:lnTo>
                  <a:lnTo>
                    <a:pt x="1284579" y="4902"/>
                  </a:lnTo>
                  <a:lnTo>
                    <a:pt x="1284579" y="0"/>
                  </a:lnTo>
                  <a:close/>
                </a:path>
                <a:path w="1665605" h="76835">
                  <a:moveTo>
                    <a:pt x="1319161" y="35864"/>
                  </a:moveTo>
                  <a:lnTo>
                    <a:pt x="1314259" y="35864"/>
                  </a:lnTo>
                  <a:lnTo>
                    <a:pt x="1314259" y="40767"/>
                  </a:lnTo>
                  <a:lnTo>
                    <a:pt x="1319161" y="40767"/>
                  </a:lnTo>
                  <a:lnTo>
                    <a:pt x="1319161" y="35864"/>
                  </a:lnTo>
                  <a:close/>
                </a:path>
                <a:path w="1665605" h="76835">
                  <a:moveTo>
                    <a:pt x="1319161" y="0"/>
                  </a:moveTo>
                  <a:lnTo>
                    <a:pt x="1314259" y="0"/>
                  </a:lnTo>
                  <a:lnTo>
                    <a:pt x="1314259" y="4902"/>
                  </a:lnTo>
                  <a:lnTo>
                    <a:pt x="1319161" y="4902"/>
                  </a:lnTo>
                  <a:lnTo>
                    <a:pt x="1319161" y="0"/>
                  </a:lnTo>
                  <a:close/>
                </a:path>
                <a:path w="1665605" h="76835">
                  <a:moveTo>
                    <a:pt x="1353756" y="35864"/>
                  </a:moveTo>
                  <a:lnTo>
                    <a:pt x="1348854" y="35864"/>
                  </a:lnTo>
                  <a:lnTo>
                    <a:pt x="1348854" y="40767"/>
                  </a:lnTo>
                  <a:lnTo>
                    <a:pt x="1353756" y="40767"/>
                  </a:lnTo>
                  <a:lnTo>
                    <a:pt x="1353756" y="35864"/>
                  </a:lnTo>
                  <a:close/>
                </a:path>
                <a:path w="1665605" h="76835">
                  <a:moveTo>
                    <a:pt x="1353756" y="0"/>
                  </a:moveTo>
                  <a:lnTo>
                    <a:pt x="1348854" y="0"/>
                  </a:lnTo>
                  <a:lnTo>
                    <a:pt x="1348854" y="4902"/>
                  </a:lnTo>
                  <a:lnTo>
                    <a:pt x="1353756" y="4902"/>
                  </a:lnTo>
                  <a:lnTo>
                    <a:pt x="1353756" y="0"/>
                  </a:lnTo>
                  <a:close/>
                </a:path>
                <a:path w="1665605" h="76835">
                  <a:moveTo>
                    <a:pt x="1388300" y="35864"/>
                  </a:moveTo>
                  <a:lnTo>
                    <a:pt x="1383398" y="35864"/>
                  </a:lnTo>
                  <a:lnTo>
                    <a:pt x="1383398" y="40767"/>
                  </a:lnTo>
                  <a:lnTo>
                    <a:pt x="1388300" y="40767"/>
                  </a:lnTo>
                  <a:lnTo>
                    <a:pt x="1388300" y="35864"/>
                  </a:lnTo>
                  <a:close/>
                </a:path>
                <a:path w="1665605" h="76835">
                  <a:moveTo>
                    <a:pt x="1388300" y="0"/>
                  </a:moveTo>
                  <a:lnTo>
                    <a:pt x="1383398" y="0"/>
                  </a:lnTo>
                  <a:lnTo>
                    <a:pt x="1383398" y="4902"/>
                  </a:lnTo>
                  <a:lnTo>
                    <a:pt x="1388300" y="4902"/>
                  </a:lnTo>
                  <a:lnTo>
                    <a:pt x="1388300" y="0"/>
                  </a:lnTo>
                  <a:close/>
                </a:path>
                <a:path w="1665605" h="76835">
                  <a:moveTo>
                    <a:pt x="1422895" y="35864"/>
                  </a:moveTo>
                  <a:lnTo>
                    <a:pt x="1417993" y="35864"/>
                  </a:lnTo>
                  <a:lnTo>
                    <a:pt x="1417993" y="40767"/>
                  </a:lnTo>
                  <a:lnTo>
                    <a:pt x="1422895" y="40767"/>
                  </a:lnTo>
                  <a:lnTo>
                    <a:pt x="1422895" y="35864"/>
                  </a:lnTo>
                  <a:close/>
                </a:path>
                <a:path w="1665605" h="76835">
                  <a:moveTo>
                    <a:pt x="1422895" y="0"/>
                  </a:moveTo>
                  <a:lnTo>
                    <a:pt x="1417993" y="0"/>
                  </a:lnTo>
                  <a:lnTo>
                    <a:pt x="1417993" y="4902"/>
                  </a:lnTo>
                  <a:lnTo>
                    <a:pt x="1422895" y="4902"/>
                  </a:lnTo>
                  <a:lnTo>
                    <a:pt x="1422895" y="0"/>
                  </a:lnTo>
                  <a:close/>
                </a:path>
                <a:path w="1665605" h="76835">
                  <a:moveTo>
                    <a:pt x="1457477" y="35864"/>
                  </a:moveTo>
                  <a:lnTo>
                    <a:pt x="1452562" y="35864"/>
                  </a:lnTo>
                  <a:lnTo>
                    <a:pt x="1452562" y="40767"/>
                  </a:lnTo>
                  <a:lnTo>
                    <a:pt x="1457477" y="40767"/>
                  </a:lnTo>
                  <a:lnTo>
                    <a:pt x="1457477" y="35864"/>
                  </a:lnTo>
                  <a:close/>
                </a:path>
                <a:path w="1665605" h="76835">
                  <a:moveTo>
                    <a:pt x="1457477" y="0"/>
                  </a:moveTo>
                  <a:lnTo>
                    <a:pt x="1452562" y="0"/>
                  </a:lnTo>
                  <a:lnTo>
                    <a:pt x="1452562" y="4902"/>
                  </a:lnTo>
                  <a:lnTo>
                    <a:pt x="1457477" y="4902"/>
                  </a:lnTo>
                  <a:lnTo>
                    <a:pt x="1457477" y="0"/>
                  </a:lnTo>
                  <a:close/>
                </a:path>
                <a:path w="1665605" h="76835">
                  <a:moveTo>
                    <a:pt x="1492072" y="35864"/>
                  </a:moveTo>
                  <a:lnTo>
                    <a:pt x="1487170" y="35864"/>
                  </a:lnTo>
                  <a:lnTo>
                    <a:pt x="1487170" y="40767"/>
                  </a:lnTo>
                  <a:lnTo>
                    <a:pt x="1492072" y="40767"/>
                  </a:lnTo>
                  <a:lnTo>
                    <a:pt x="1492072" y="35864"/>
                  </a:lnTo>
                  <a:close/>
                </a:path>
                <a:path w="1665605" h="76835">
                  <a:moveTo>
                    <a:pt x="1492072" y="0"/>
                  </a:moveTo>
                  <a:lnTo>
                    <a:pt x="1487170" y="0"/>
                  </a:lnTo>
                  <a:lnTo>
                    <a:pt x="1487170" y="4902"/>
                  </a:lnTo>
                  <a:lnTo>
                    <a:pt x="1492072" y="4902"/>
                  </a:lnTo>
                  <a:lnTo>
                    <a:pt x="1492072" y="0"/>
                  </a:lnTo>
                  <a:close/>
                </a:path>
                <a:path w="1665605" h="76835">
                  <a:moveTo>
                    <a:pt x="1526667" y="71691"/>
                  </a:moveTo>
                  <a:lnTo>
                    <a:pt x="1521752" y="71691"/>
                  </a:lnTo>
                  <a:lnTo>
                    <a:pt x="1521752" y="76593"/>
                  </a:lnTo>
                  <a:lnTo>
                    <a:pt x="1526667" y="76593"/>
                  </a:lnTo>
                  <a:lnTo>
                    <a:pt x="1526667" y="71691"/>
                  </a:lnTo>
                  <a:close/>
                </a:path>
                <a:path w="1665605" h="76835">
                  <a:moveTo>
                    <a:pt x="1526667" y="35864"/>
                  </a:moveTo>
                  <a:lnTo>
                    <a:pt x="1521752" y="35864"/>
                  </a:lnTo>
                  <a:lnTo>
                    <a:pt x="1521752" y="40767"/>
                  </a:lnTo>
                  <a:lnTo>
                    <a:pt x="1526667" y="40767"/>
                  </a:lnTo>
                  <a:lnTo>
                    <a:pt x="1526667" y="35864"/>
                  </a:lnTo>
                  <a:close/>
                </a:path>
                <a:path w="1665605" h="76835">
                  <a:moveTo>
                    <a:pt x="1526667" y="0"/>
                  </a:moveTo>
                  <a:lnTo>
                    <a:pt x="1521752" y="0"/>
                  </a:lnTo>
                  <a:lnTo>
                    <a:pt x="1521752" y="4902"/>
                  </a:lnTo>
                  <a:lnTo>
                    <a:pt x="1526667" y="4902"/>
                  </a:lnTo>
                  <a:lnTo>
                    <a:pt x="1526667" y="0"/>
                  </a:lnTo>
                  <a:close/>
                </a:path>
                <a:path w="1665605" h="76835">
                  <a:moveTo>
                    <a:pt x="1561249" y="71691"/>
                  </a:moveTo>
                  <a:lnTo>
                    <a:pt x="1556346" y="71691"/>
                  </a:lnTo>
                  <a:lnTo>
                    <a:pt x="1556346" y="76593"/>
                  </a:lnTo>
                  <a:lnTo>
                    <a:pt x="1561249" y="76593"/>
                  </a:lnTo>
                  <a:lnTo>
                    <a:pt x="1561249" y="71691"/>
                  </a:lnTo>
                  <a:close/>
                </a:path>
                <a:path w="1665605" h="76835">
                  <a:moveTo>
                    <a:pt x="1561249" y="35864"/>
                  </a:moveTo>
                  <a:lnTo>
                    <a:pt x="1556346" y="35864"/>
                  </a:lnTo>
                  <a:lnTo>
                    <a:pt x="1556346" y="40767"/>
                  </a:lnTo>
                  <a:lnTo>
                    <a:pt x="1561249" y="40767"/>
                  </a:lnTo>
                  <a:lnTo>
                    <a:pt x="1561249" y="35864"/>
                  </a:lnTo>
                  <a:close/>
                </a:path>
                <a:path w="1665605" h="76835">
                  <a:moveTo>
                    <a:pt x="1561249" y="0"/>
                  </a:moveTo>
                  <a:lnTo>
                    <a:pt x="1556346" y="0"/>
                  </a:lnTo>
                  <a:lnTo>
                    <a:pt x="1556346" y="4902"/>
                  </a:lnTo>
                  <a:lnTo>
                    <a:pt x="1561249" y="4902"/>
                  </a:lnTo>
                  <a:lnTo>
                    <a:pt x="1561249" y="0"/>
                  </a:lnTo>
                  <a:close/>
                </a:path>
                <a:path w="1665605" h="76835">
                  <a:moveTo>
                    <a:pt x="1595831" y="71691"/>
                  </a:moveTo>
                  <a:lnTo>
                    <a:pt x="1590941" y="71691"/>
                  </a:lnTo>
                  <a:lnTo>
                    <a:pt x="1590941" y="76593"/>
                  </a:lnTo>
                  <a:lnTo>
                    <a:pt x="1595831" y="76593"/>
                  </a:lnTo>
                  <a:lnTo>
                    <a:pt x="1595831" y="71691"/>
                  </a:lnTo>
                  <a:close/>
                </a:path>
                <a:path w="1665605" h="76835">
                  <a:moveTo>
                    <a:pt x="1595831" y="35864"/>
                  </a:moveTo>
                  <a:lnTo>
                    <a:pt x="1590941" y="35864"/>
                  </a:lnTo>
                  <a:lnTo>
                    <a:pt x="1590941" y="40767"/>
                  </a:lnTo>
                  <a:lnTo>
                    <a:pt x="1595831" y="40767"/>
                  </a:lnTo>
                  <a:lnTo>
                    <a:pt x="1595831" y="35864"/>
                  </a:lnTo>
                  <a:close/>
                </a:path>
                <a:path w="1665605" h="76835">
                  <a:moveTo>
                    <a:pt x="1595831" y="0"/>
                  </a:moveTo>
                  <a:lnTo>
                    <a:pt x="1590941" y="0"/>
                  </a:lnTo>
                  <a:lnTo>
                    <a:pt x="1590941" y="4902"/>
                  </a:lnTo>
                  <a:lnTo>
                    <a:pt x="1595831" y="4902"/>
                  </a:lnTo>
                  <a:lnTo>
                    <a:pt x="1595831" y="0"/>
                  </a:lnTo>
                  <a:close/>
                </a:path>
                <a:path w="1665605" h="76835">
                  <a:moveTo>
                    <a:pt x="1630426" y="71691"/>
                  </a:moveTo>
                  <a:lnTo>
                    <a:pt x="1625523" y="71691"/>
                  </a:lnTo>
                  <a:lnTo>
                    <a:pt x="1625523" y="76593"/>
                  </a:lnTo>
                  <a:lnTo>
                    <a:pt x="1630426" y="76593"/>
                  </a:lnTo>
                  <a:lnTo>
                    <a:pt x="1630426" y="71691"/>
                  </a:lnTo>
                  <a:close/>
                </a:path>
                <a:path w="1665605" h="76835">
                  <a:moveTo>
                    <a:pt x="1630426" y="35864"/>
                  </a:moveTo>
                  <a:lnTo>
                    <a:pt x="1625523" y="35864"/>
                  </a:lnTo>
                  <a:lnTo>
                    <a:pt x="1625523" y="40767"/>
                  </a:lnTo>
                  <a:lnTo>
                    <a:pt x="1630426" y="40767"/>
                  </a:lnTo>
                  <a:lnTo>
                    <a:pt x="1630426" y="35864"/>
                  </a:lnTo>
                  <a:close/>
                </a:path>
                <a:path w="1665605" h="76835">
                  <a:moveTo>
                    <a:pt x="1630426" y="0"/>
                  </a:moveTo>
                  <a:lnTo>
                    <a:pt x="1625523" y="0"/>
                  </a:lnTo>
                  <a:lnTo>
                    <a:pt x="1625523" y="4902"/>
                  </a:lnTo>
                  <a:lnTo>
                    <a:pt x="1630426" y="4902"/>
                  </a:lnTo>
                  <a:lnTo>
                    <a:pt x="1630426" y="0"/>
                  </a:lnTo>
                  <a:close/>
                </a:path>
                <a:path w="1665605" h="76835">
                  <a:moveTo>
                    <a:pt x="1665020" y="71691"/>
                  </a:moveTo>
                  <a:lnTo>
                    <a:pt x="1660118" y="71691"/>
                  </a:lnTo>
                  <a:lnTo>
                    <a:pt x="1660118" y="76593"/>
                  </a:lnTo>
                  <a:lnTo>
                    <a:pt x="1665020" y="76593"/>
                  </a:lnTo>
                  <a:lnTo>
                    <a:pt x="1665020" y="71691"/>
                  </a:lnTo>
                  <a:close/>
                </a:path>
                <a:path w="1665605" h="76835">
                  <a:moveTo>
                    <a:pt x="1665020" y="35864"/>
                  </a:moveTo>
                  <a:lnTo>
                    <a:pt x="1660118" y="35864"/>
                  </a:lnTo>
                  <a:lnTo>
                    <a:pt x="1660118" y="40767"/>
                  </a:lnTo>
                  <a:lnTo>
                    <a:pt x="1665020" y="40767"/>
                  </a:lnTo>
                  <a:lnTo>
                    <a:pt x="1665020" y="35864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232522" y="1894865"/>
              <a:ext cx="939165" cy="148590"/>
            </a:xfrm>
            <a:custGeom>
              <a:avLst/>
              <a:gdLst/>
              <a:ahLst/>
              <a:cxnLst/>
              <a:rect l="l" t="t" r="r" b="b"/>
              <a:pathLst>
                <a:path w="939164" h="148589">
                  <a:moveTo>
                    <a:pt x="4902" y="71628"/>
                  </a:moveTo>
                  <a:lnTo>
                    <a:pt x="0" y="71628"/>
                  </a:lnTo>
                  <a:lnTo>
                    <a:pt x="0" y="76542"/>
                  </a:lnTo>
                  <a:lnTo>
                    <a:pt x="4902" y="76542"/>
                  </a:lnTo>
                  <a:lnTo>
                    <a:pt x="4902" y="71628"/>
                  </a:lnTo>
                  <a:close/>
                </a:path>
                <a:path w="939164" h="148589">
                  <a:moveTo>
                    <a:pt x="4902" y="35814"/>
                  </a:moveTo>
                  <a:lnTo>
                    <a:pt x="0" y="35814"/>
                  </a:lnTo>
                  <a:lnTo>
                    <a:pt x="0" y="40716"/>
                  </a:lnTo>
                  <a:lnTo>
                    <a:pt x="4902" y="40716"/>
                  </a:lnTo>
                  <a:lnTo>
                    <a:pt x="4902" y="35814"/>
                  </a:lnTo>
                  <a:close/>
                </a:path>
                <a:path w="939164" h="148589">
                  <a:moveTo>
                    <a:pt x="39497" y="107454"/>
                  </a:moveTo>
                  <a:lnTo>
                    <a:pt x="34594" y="107454"/>
                  </a:lnTo>
                  <a:lnTo>
                    <a:pt x="34594" y="112356"/>
                  </a:lnTo>
                  <a:lnTo>
                    <a:pt x="39497" y="112356"/>
                  </a:lnTo>
                  <a:lnTo>
                    <a:pt x="39497" y="107454"/>
                  </a:lnTo>
                  <a:close/>
                </a:path>
                <a:path w="939164" h="148589">
                  <a:moveTo>
                    <a:pt x="39497" y="71628"/>
                  </a:moveTo>
                  <a:lnTo>
                    <a:pt x="34594" y="71628"/>
                  </a:lnTo>
                  <a:lnTo>
                    <a:pt x="34594" y="76542"/>
                  </a:lnTo>
                  <a:lnTo>
                    <a:pt x="39497" y="76542"/>
                  </a:lnTo>
                  <a:lnTo>
                    <a:pt x="39497" y="71628"/>
                  </a:lnTo>
                  <a:close/>
                </a:path>
                <a:path w="939164" h="148589">
                  <a:moveTo>
                    <a:pt x="39497" y="35814"/>
                  </a:moveTo>
                  <a:lnTo>
                    <a:pt x="34594" y="35814"/>
                  </a:lnTo>
                  <a:lnTo>
                    <a:pt x="34594" y="40716"/>
                  </a:lnTo>
                  <a:lnTo>
                    <a:pt x="39497" y="40716"/>
                  </a:lnTo>
                  <a:lnTo>
                    <a:pt x="39497" y="35814"/>
                  </a:lnTo>
                  <a:close/>
                </a:path>
                <a:path w="939164" h="148589">
                  <a:moveTo>
                    <a:pt x="39497" y="0"/>
                  </a:moveTo>
                  <a:lnTo>
                    <a:pt x="34594" y="0"/>
                  </a:lnTo>
                  <a:lnTo>
                    <a:pt x="34594" y="4902"/>
                  </a:lnTo>
                  <a:lnTo>
                    <a:pt x="39497" y="4902"/>
                  </a:lnTo>
                  <a:lnTo>
                    <a:pt x="39497" y="0"/>
                  </a:lnTo>
                  <a:close/>
                </a:path>
                <a:path w="939164" h="148589">
                  <a:moveTo>
                    <a:pt x="177863" y="0"/>
                  </a:moveTo>
                  <a:lnTo>
                    <a:pt x="172961" y="0"/>
                  </a:lnTo>
                  <a:lnTo>
                    <a:pt x="172961" y="4902"/>
                  </a:lnTo>
                  <a:lnTo>
                    <a:pt x="177863" y="4902"/>
                  </a:lnTo>
                  <a:lnTo>
                    <a:pt x="177863" y="0"/>
                  </a:lnTo>
                  <a:close/>
                </a:path>
                <a:path w="939164" h="148589">
                  <a:moveTo>
                    <a:pt x="212458" y="0"/>
                  </a:moveTo>
                  <a:lnTo>
                    <a:pt x="207556" y="0"/>
                  </a:lnTo>
                  <a:lnTo>
                    <a:pt x="207556" y="4902"/>
                  </a:lnTo>
                  <a:lnTo>
                    <a:pt x="212458" y="4902"/>
                  </a:lnTo>
                  <a:lnTo>
                    <a:pt x="212458" y="0"/>
                  </a:lnTo>
                  <a:close/>
                </a:path>
                <a:path w="939164" h="148589">
                  <a:moveTo>
                    <a:pt x="247040" y="35814"/>
                  </a:moveTo>
                  <a:lnTo>
                    <a:pt x="242138" y="35814"/>
                  </a:lnTo>
                  <a:lnTo>
                    <a:pt x="242138" y="40716"/>
                  </a:lnTo>
                  <a:lnTo>
                    <a:pt x="247040" y="40716"/>
                  </a:lnTo>
                  <a:lnTo>
                    <a:pt x="247040" y="35814"/>
                  </a:lnTo>
                  <a:close/>
                </a:path>
                <a:path w="939164" h="148589">
                  <a:moveTo>
                    <a:pt x="247040" y="0"/>
                  </a:moveTo>
                  <a:lnTo>
                    <a:pt x="242138" y="0"/>
                  </a:lnTo>
                  <a:lnTo>
                    <a:pt x="242138" y="4902"/>
                  </a:lnTo>
                  <a:lnTo>
                    <a:pt x="247040" y="4902"/>
                  </a:lnTo>
                  <a:lnTo>
                    <a:pt x="247040" y="0"/>
                  </a:lnTo>
                  <a:close/>
                </a:path>
                <a:path w="939164" h="148589">
                  <a:moveTo>
                    <a:pt x="281584" y="0"/>
                  </a:moveTo>
                  <a:lnTo>
                    <a:pt x="276682" y="0"/>
                  </a:lnTo>
                  <a:lnTo>
                    <a:pt x="276682" y="4902"/>
                  </a:lnTo>
                  <a:lnTo>
                    <a:pt x="281584" y="4902"/>
                  </a:lnTo>
                  <a:lnTo>
                    <a:pt x="281584" y="0"/>
                  </a:lnTo>
                  <a:close/>
                </a:path>
                <a:path w="939164" h="148589">
                  <a:moveTo>
                    <a:pt x="316166" y="35814"/>
                  </a:moveTo>
                  <a:lnTo>
                    <a:pt x="311264" y="35814"/>
                  </a:lnTo>
                  <a:lnTo>
                    <a:pt x="311264" y="40716"/>
                  </a:lnTo>
                  <a:lnTo>
                    <a:pt x="316166" y="40716"/>
                  </a:lnTo>
                  <a:lnTo>
                    <a:pt x="316166" y="35814"/>
                  </a:lnTo>
                  <a:close/>
                </a:path>
                <a:path w="939164" h="148589">
                  <a:moveTo>
                    <a:pt x="316166" y="0"/>
                  </a:moveTo>
                  <a:lnTo>
                    <a:pt x="311264" y="0"/>
                  </a:lnTo>
                  <a:lnTo>
                    <a:pt x="311264" y="4902"/>
                  </a:lnTo>
                  <a:lnTo>
                    <a:pt x="316166" y="4902"/>
                  </a:lnTo>
                  <a:lnTo>
                    <a:pt x="316166" y="0"/>
                  </a:lnTo>
                  <a:close/>
                </a:path>
                <a:path w="939164" h="148589">
                  <a:moveTo>
                    <a:pt x="350761" y="107454"/>
                  </a:moveTo>
                  <a:lnTo>
                    <a:pt x="345871" y="107454"/>
                  </a:lnTo>
                  <a:lnTo>
                    <a:pt x="345871" y="112356"/>
                  </a:lnTo>
                  <a:lnTo>
                    <a:pt x="350761" y="112356"/>
                  </a:lnTo>
                  <a:lnTo>
                    <a:pt x="350761" y="107454"/>
                  </a:lnTo>
                  <a:close/>
                </a:path>
                <a:path w="939164" h="148589">
                  <a:moveTo>
                    <a:pt x="350761" y="71628"/>
                  </a:moveTo>
                  <a:lnTo>
                    <a:pt x="345871" y="71628"/>
                  </a:lnTo>
                  <a:lnTo>
                    <a:pt x="345871" y="76542"/>
                  </a:lnTo>
                  <a:lnTo>
                    <a:pt x="350761" y="76542"/>
                  </a:lnTo>
                  <a:lnTo>
                    <a:pt x="350761" y="71628"/>
                  </a:lnTo>
                  <a:close/>
                </a:path>
                <a:path w="939164" h="148589">
                  <a:moveTo>
                    <a:pt x="350761" y="35814"/>
                  </a:moveTo>
                  <a:lnTo>
                    <a:pt x="345871" y="35814"/>
                  </a:lnTo>
                  <a:lnTo>
                    <a:pt x="345871" y="40716"/>
                  </a:lnTo>
                  <a:lnTo>
                    <a:pt x="350761" y="40716"/>
                  </a:lnTo>
                  <a:lnTo>
                    <a:pt x="350761" y="35814"/>
                  </a:lnTo>
                  <a:close/>
                </a:path>
                <a:path w="939164" h="148589">
                  <a:moveTo>
                    <a:pt x="350761" y="0"/>
                  </a:moveTo>
                  <a:lnTo>
                    <a:pt x="345871" y="0"/>
                  </a:lnTo>
                  <a:lnTo>
                    <a:pt x="345871" y="4902"/>
                  </a:lnTo>
                  <a:lnTo>
                    <a:pt x="350761" y="4902"/>
                  </a:lnTo>
                  <a:lnTo>
                    <a:pt x="350761" y="0"/>
                  </a:lnTo>
                  <a:close/>
                </a:path>
                <a:path w="939164" h="148589">
                  <a:moveTo>
                    <a:pt x="385356" y="107454"/>
                  </a:moveTo>
                  <a:lnTo>
                    <a:pt x="380453" y="107454"/>
                  </a:lnTo>
                  <a:lnTo>
                    <a:pt x="380453" y="112356"/>
                  </a:lnTo>
                  <a:lnTo>
                    <a:pt x="385356" y="112356"/>
                  </a:lnTo>
                  <a:lnTo>
                    <a:pt x="385356" y="107454"/>
                  </a:lnTo>
                  <a:close/>
                </a:path>
                <a:path w="939164" h="148589">
                  <a:moveTo>
                    <a:pt x="385356" y="71628"/>
                  </a:moveTo>
                  <a:lnTo>
                    <a:pt x="380453" y="71628"/>
                  </a:lnTo>
                  <a:lnTo>
                    <a:pt x="380453" y="76542"/>
                  </a:lnTo>
                  <a:lnTo>
                    <a:pt x="385356" y="76542"/>
                  </a:lnTo>
                  <a:lnTo>
                    <a:pt x="385356" y="71628"/>
                  </a:lnTo>
                  <a:close/>
                </a:path>
                <a:path w="939164" h="148589">
                  <a:moveTo>
                    <a:pt x="385356" y="35814"/>
                  </a:moveTo>
                  <a:lnTo>
                    <a:pt x="380453" y="35814"/>
                  </a:lnTo>
                  <a:lnTo>
                    <a:pt x="380453" y="40716"/>
                  </a:lnTo>
                  <a:lnTo>
                    <a:pt x="385356" y="40716"/>
                  </a:lnTo>
                  <a:lnTo>
                    <a:pt x="385356" y="35814"/>
                  </a:lnTo>
                  <a:close/>
                </a:path>
                <a:path w="939164" h="148589">
                  <a:moveTo>
                    <a:pt x="385356" y="0"/>
                  </a:moveTo>
                  <a:lnTo>
                    <a:pt x="380453" y="0"/>
                  </a:lnTo>
                  <a:lnTo>
                    <a:pt x="380453" y="4902"/>
                  </a:lnTo>
                  <a:lnTo>
                    <a:pt x="385356" y="4902"/>
                  </a:lnTo>
                  <a:lnTo>
                    <a:pt x="385356" y="0"/>
                  </a:lnTo>
                  <a:close/>
                </a:path>
                <a:path w="939164" h="148589">
                  <a:moveTo>
                    <a:pt x="419938" y="107454"/>
                  </a:moveTo>
                  <a:lnTo>
                    <a:pt x="415036" y="107454"/>
                  </a:lnTo>
                  <a:lnTo>
                    <a:pt x="415036" y="112356"/>
                  </a:lnTo>
                  <a:lnTo>
                    <a:pt x="419938" y="112356"/>
                  </a:lnTo>
                  <a:lnTo>
                    <a:pt x="419938" y="107454"/>
                  </a:lnTo>
                  <a:close/>
                </a:path>
                <a:path w="939164" h="148589">
                  <a:moveTo>
                    <a:pt x="419938" y="71628"/>
                  </a:moveTo>
                  <a:lnTo>
                    <a:pt x="415036" y="71628"/>
                  </a:lnTo>
                  <a:lnTo>
                    <a:pt x="415036" y="76542"/>
                  </a:lnTo>
                  <a:lnTo>
                    <a:pt x="419938" y="76542"/>
                  </a:lnTo>
                  <a:lnTo>
                    <a:pt x="419938" y="71628"/>
                  </a:lnTo>
                  <a:close/>
                </a:path>
                <a:path w="939164" h="148589">
                  <a:moveTo>
                    <a:pt x="419938" y="35814"/>
                  </a:moveTo>
                  <a:lnTo>
                    <a:pt x="415036" y="35814"/>
                  </a:lnTo>
                  <a:lnTo>
                    <a:pt x="415036" y="40716"/>
                  </a:lnTo>
                  <a:lnTo>
                    <a:pt x="419938" y="40716"/>
                  </a:lnTo>
                  <a:lnTo>
                    <a:pt x="419938" y="35814"/>
                  </a:lnTo>
                  <a:close/>
                </a:path>
                <a:path w="939164" h="148589">
                  <a:moveTo>
                    <a:pt x="454520" y="107454"/>
                  </a:moveTo>
                  <a:lnTo>
                    <a:pt x="449618" y="107454"/>
                  </a:lnTo>
                  <a:lnTo>
                    <a:pt x="449618" y="112356"/>
                  </a:lnTo>
                  <a:lnTo>
                    <a:pt x="454520" y="112356"/>
                  </a:lnTo>
                  <a:lnTo>
                    <a:pt x="454520" y="107454"/>
                  </a:lnTo>
                  <a:close/>
                </a:path>
                <a:path w="939164" h="148589">
                  <a:moveTo>
                    <a:pt x="454520" y="71628"/>
                  </a:moveTo>
                  <a:lnTo>
                    <a:pt x="449618" y="71628"/>
                  </a:lnTo>
                  <a:lnTo>
                    <a:pt x="449618" y="76542"/>
                  </a:lnTo>
                  <a:lnTo>
                    <a:pt x="454520" y="76542"/>
                  </a:lnTo>
                  <a:lnTo>
                    <a:pt x="454520" y="71628"/>
                  </a:lnTo>
                  <a:close/>
                </a:path>
                <a:path w="939164" h="148589">
                  <a:moveTo>
                    <a:pt x="454520" y="35814"/>
                  </a:moveTo>
                  <a:lnTo>
                    <a:pt x="449618" y="35814"/>
                  </a:lnTo>
                  <a:lnTo>
                    <a:pt x="449618" y="40716"/>
                  </a:lnTo>
                  <a:lnTo>
                    <a:pt x="454520" y="40716"/>
                  </a:lnTo>
                  <a:lnTo>
                    <a:pt x="454520" y="35814"/>
                  </a:lnTo>
                  <a:close/>
                </a:path>
                <a:path w="939164" h="148589">
                  <a:moveTo>
                    <a:pt x="489127" y="107454"/>
                  </a:moveTo>
                  <a:lnTo>
                    <a:pt x="484225" y="107454"/>
                  </a:lnTo>
                  <a:lnTo>
                    <a:pt x="484225" y="112356"/>
                  </a:lnTo>
                  <a:lnTo>
                    <a:pt x="489127" y="112356"/>
                  </a:lnTo>
                  <a:lnTo>
                    <a:pt x="489127" y="107454"/>
                  </a:lnTo>
                  <a:close/>
                </a:path>
                <a:path w="939164" h="148589">
                  <a:moveTo>
                    <a:pt x="489127" y="71628"/>
                  </a:moveTo>
                  <a:lnTo>
                    <a:pt x="484225" y="71628"/>
                  </a:lnTo>
                  <a:lnTo>
                    <a:pt x="484225" y="76542"/>
                  </a:lnTo>
                  <a:lnTo>
                    <a:pt x="489127" y="76542"/>
                  </a:lnTo>
                  <a:lnTo>
                    <a:pt x="489127" y="71628"/>
                  </a:lnTo>
                  <a:close/>
                </a:path>
                <a:path w="939164" h="148589">
                  <a:moveTo>
                    <a:pt x="489127" y="35814"/>
                  </a:moveTo>
                  <a:lnTo>
                    <a:pt x="484225" y="35814"/>
                  </a:lnTo>
                  <a:lnTo>
                    <a:pt x="484225" y="40716"/>
                  </a:lnTo>
                  <a:lnTo>
                    <a:pt x="489127" y="40716"/>
                  </a:lnTo>
                  <a:lnTo>
                    <a:pt x="489127" y="35814"/>
                  </a:lnTo>
                  <a:close/>
                </a:path>
                <a:path w="939164" h="148589">
                  <a:moveTo>
                    <a:pt x="523709" y="107454"/>
                  </a:moveTo>
                  <a:lnTo>
                    <a:pt x="518807" y="107454"/>
                  </a:lnTo>
                  <a:lnTo>
                    <a:pt x="518807" y="112356"/>
                  </a:lnTo>
                  <a:lnTo>
                    <a:pt x="523709" y="112356"/>
                  </a:lnTo>
                  <a:lnTo>
                    <a:pt x="523709" y="107454"/>
                  </a:lnTo>
                  <a:close/>
                </a:path>
                <a:path w="939164" h="148589">
                  <a:moveTo>
                    <a:pt x="523709" y="71628"/>
                  </a:moveTo>
                  <a:lnTo>
                    <a:pt x="518807" y="71628"/>
                  </a:lnTo>
                  <a:lnTo>
                    <a:pt x="518807" y="76542"/>
                  </a:lnTo>
                  <a:lnTo>
                    <a:pt x="523709" y="76542"/>
                  </a:lnTo>
                  <a:lnTo>
                    <a:pt x="523709" y="71628"/>
                  </a:lnTo>
                  <a:close/>
                </a:path>
                <a:path w="939164" h="148589">
                  <a:moveTo>
                    <a:pt x="523709" y="35814"/>
                  </a:moveTo>
                  <a:lnTo>
                    <a:pt x="518807" y="35814"/>
                  </a:lnTo>
                  <a:lnTo>
                    <a:pt x="518807" y="40716"/>
                  </a:lnTo>
                  <a:lnTo>
                    <a:pt x="523709" y="40716"/>
                  </a:lnTo>
                  <a:lnTo>
                    <a:pt x="523709" y="35814"/>
                  </a:lnTo>
                  <a:close/>
                </a:path>
                <a:path w="939164" h="148589">
                  <a:moveTo>
                    <a:pt x="558304" y="107454"/>
                  </a:moveTo>
                  <a:lnTo>
                    <a:pt x="553402" y="107454"/>
                  </a:lnTo>
                  <a:lnTo>
                    <a:pt x="553402" y="112356"/>
                  </a:lnTo>
                  <a:lnTo>
                    <a:pt x="558304" y="112356"/>
                  </a:lnTo>
                  <a:lnTo>
                    <a:pt x="558304" y="107454"/>
                  </a:lnTo>
                  <a:close/>
                </a:path>
                <a:path w="939164" h="148589">
                  <a:moveTo>
                    <a:pt x="558304" y="71628"/>
                  </a:moveTo>
                  <a:lnTo>
                    <a:pt x="553402" y="71628"/>
                  </a:lnTo>
                  <a:lnTo>
                    <a:pt x="553402" y="76542"/>
                  </a:lnTo>
                  <a:lnTo>
                    <a:pt x="558304" y="76542"/>
                  </a:lnTo>
                  <a:lnTo>
                    <a:pt x="558304" y="71628"/>
                  </a:lnTo>
                  <a:close/>
                </a:path>
                <a:path w="939164" h="148589">
                  <a:moveTo>
                    <a:pt x="558304" y="35814"/>
                  </a:moveTo>
                  <a:lnTo>
                    <a:pt x="553402" y="35814"/>
                  </a:lnTo>
                  <a:lnTo>
                    <a:pt x="553402" y="40716"/>
                  </a:lnTo>
                  <a:lnTo>
                    <a:pt x="558304" y="40716"/>
                  </a:lnTo>
                  <a:lnTo>
                    <a:pt x="558304" y="35814"/>
                  </a:lnTo>
                  <a:close/>
                </a:path>
                <a:path w="939164" h="148589">
                  <a:moveTo>
                    <a:pt x="592886" y="107454"/>
                  </a:moveTo>
                  <a:lnTo>
                    <a:pt x="587984" y="107454"/>
                  </a:lnTo>
                  <a:lnTo>
                    <a:pt x="587984" y="112356"/>
                  </a:lnTo>
                  <a:lnTo>
                    <a:pt x="592886" y="112356"/>
                  </a:lnTo>
                  <a:lnTo>
                    <a:pt x="592886" y="107454"/>
                  </a:lnTo>
                  <a:close/>
                </a:path>
                <a:path w="939164" h="148589">
                  <a:moveTo>
                    <a:pt x="592886" y="71628"/>
                  </a:moveTo>
                  <a:lnTo>
                    <a:pt x="587984" y="71628"/>
                  </a:lnTo>
                  <a:lnTo>
                    <a:pt x="587984" y="76542"/>
                  </a:lnTo>
                  <a:lnTo>
                    <a:pt x="592886" y="76542"/>
                  </a:lnTo>
                  <a:lnTo>
                    <a:pt x="592886" y="71628"/>
                  </a:lnTo>
                  <a:close/>
                </a:path>
                <a:path w="939164" h="148589">
                  <a:moveTo>
                    <a:pt x="592886" y="35814"/>
                  </a:moveTo>
                  <a:lnTo>
                    <a:pt x="587984" y="35814"/>
                  </a:lnTo>
                  <a:lnTo>
                    <a:pt x="587984" y="40716"/>
                  </a:lnTo>
                  <a:lnTo>
                    <a:pt x="592886" y="40716"/>
                  </a:lnTo>
                  <a:lnTo>
                    <a:pt x="592886" y="35814"/>
                  </a:lnTo>
                  <a:close/>
                </a:path>
                <a:path w="939164" h="148589">
                  <a:moveTo>
                    <a:pt x="627481" y="107454"/>
                  </a:moveTo>
                  <a:lnTo>
                    <a:pt x="622579" y="107454"/>
                  </a:lnTo>
                  <a:lnTo>
                    <a:pt x="622579" y="112356"/>
                  </a:lnTo>
                  <a:lnTo>
                    <a:pt x="627481" y="112356"/>
                  </a:lnTo>
                  <a:lnTo>
                    <a:pt x="627481" y="107454"/>
                  </a:lnTo>
                  <a:close/>
                </a:path>
                <a:path w="939164" h="148589">
                  <a:moveTo>
                    <a:pt x="627481" y="71628"/>
                  </a:moveTo>
                  <a:lnTo>
                    <a:pt x="622579" y="71628"/>
                  </a:lnTo>
                  <a:lnTo>
                    <a:pt x="622579" y="76542"/>
                  </a:lnTo>
                  <a:lnTo>
                    <a:pt x="627481" y="76542"/>
                  </a:lnTo>
                  <a:lnTo>
                    <a:pt x="627481" y="71628"/>
                  </a:lnTo>
                  <a:close/>
                </a:path>
                <a:path w="939164" h="148589">
                  <a:moveTo>
                    <a:pt x="627481" y="35814"/>
                  </a:moveTo>
                  <a:lnTo>
                    <a:pt x="622579" y="35814"/>
                  </a:lnTo>
                  <a:lnTo>
                    <a:pt x="622579" y="40716"/>
                  </a:lnTo>
                  <a:lnTo>
                    <a:pt x="627481" y="40716"/>
                  </a:lnTo>
                  <a:lnTo>
                    <a:pt x="627481" y="35814"/>
                  </a:lnTo>
                  <a:close/>
                </a:path>
                <a:path w="939164" h="148589">
                  <a:moveTo>
                    <a:pt x="662025" y="107454"/>
                  </a:moveTo>
                  <a:lnTo>
                    <a:pt x="657123" y="107454"/>
                  </a:lnTo>
                  <a:lnTo>
                    <a:pt x="657123" y="112356"/>
                  </a:lnTo>
                  <a:lnTo>
                    <a:pt x="662025" y="112356"/>
                  </a:lnTo>
                  <a:lnTo>
                    <a:pt x="662025" y="107454"/>
                  </a:lnTo>
                  <a:close/>
                </a:path>
                <a:path w="939164" h="148589">
                  <a:moveTo>
                    <a:pt x="662025" y="71628"/>
                  </a:moveTo>
                  <a:lnTo>
                    <a:pt x="657123" y="71628"/>
                  </a:lnTo>
                  <a:lnTo>
                    <a:pt x="657123" y="76542"/>
                  </a:lnTo>
                  <a:lnTo>
                    <a:pt x="662025" y="76542"/>
                  </a:lnTo>
                  <a:lnTo>
                    <a:pt x="662025" y="71628"/>
                  </a:lnTo>
                  <a:close/>
                </a:path>
                <a:path w="939164" h="148589">
                  <a:moveTo>
                    <a:pt x="662025" y="35814"/>
                  </a:moveTo>
                  <a:lnTo>
                    <a:pt x="657123" y="35814"/>
                  </a:lnTo>
                  <a:lnTo>
                    <a:pt x="657123" y="40716"/>
                  </a:lnTo>
                  <a:lnTo>
                    <a:pt x="662025" y="40716"/>
                  </a:lnTo>
                  <a:lnTo>
                    <a:pt x="662025" y="35814"/>
                  </a:lnTo>
                  <a:close/>
                </a:path>
                <a:path w="939164" h="148589">
                  <a:moveTo>
                    <a:pt x="696620" y="107454"/>
                  </a:moveTo>
                  <a:lnTo>
                    <a:pt x="691718" y="107454"/>
                  </a:lnTo>
                  <a:lnTo>
                    <a:pt x="691718" y="112356"/>
                  </a:lnTo>
                  <a:lnTo>
                    <a:pt x="696620" y="112356"/>
                  </a:lnTo>
                  <a:lnTo>
                    <a:pt x="696620" y="107454"/>
                  </a:lnTo>
                  <a:close/>
                </a:path>
                <a:path w="939164" h="148589">
                  <a:moveTo>
                    <a:pt x="696620" y="71628"/>
                  </a:moveTo>
                  <a:lnTo>
                    <a:pt x="691718" y="71628"/>
                  </a:lnTo>
                  <a:lnTo>
                    <a:pt x="691718" y="76542"/>
                  </a:lnTo>
                  <a:lnTo>
                    <a:pt x="696620" y="76542"/>
                  </a:lnTo>
                  <a:lnTo>
                    <a:pt x="696620" y="71628"/>
                  </a:lnTo>
                  <a:close/>
                </a:path>
                <a:path w="939164" h="148589">
                  <a:moveTo>
                    <a:pt x="696620" y="35814"/>
                  </a:moveTo>
                  <a:lnTo>
                    <a:pt x="691718" y="35814"/>
                  </a:lnTo>
                  <a:lnTo>
                    <a:pt x="691718" y="40716"/>
                  </a:lnTo>
                  <a:lnTo>
                    <a:pt x="696620" y="40716"/>
                  </a:lnTo>
                  <a:lnTo>
                    <a:pt x="696620" y="35814"/>
                  </a:lnTo>
                  <a:close/>
                </a:path>
                <a:path w="939164" h="148589">
                  <a:moveTo>
                    <a:pt x="731202" y="107454"/>
                  </a:moveTo>
                  <a:lnTo>
                    <a:pt x="726287" y="107454"/>
                  </a:lnTo>
                  <a:lnTo>
                    <a:pt x="726287" y="112356"/>
                  </a:lnTo>
                  <a:lnTo>
                    <a:pt x="731202" y="112356"/>
                  </a:lnTo>
                  <a:lnTo>
                    <a:pt x="731202" y="107454"/>
                  </a:lnTo>
                  <a:close/>
                </a:path>
                <a:path w="939164" h="148589">
                  <a:moveTo>
                    <a:pt x="731202" y="71628"/>
                  </a:moveTo>
                  <a:lnTo>
                    <a:pt x="726287" y="71628"/>
                  </a:lnTo>
                  <a:lnTo>
                    <a:pt x="726287" y="76542"/>
                  </a:lnTo>
                  <a:lnTo>
                    <a:pt x="731202" y="76542"/>
                  </a:lnTo>
                  <a:lnTo>
                    <a:pt x="731202" y="71628"/>
                  </a:lnTo>
                  <a:close/>
                </a:path>
                <a:path w="939164" h="148589">
                  <a:moveTo>
                    <a:pt x="731202" y="35814"/>
                  </a:moveTo>
                  <a:lnTo>
                    <a:pt x="726287" y="35814"/>
                  </a:lnTo>
                  <a:lnTo>
                    <a:pt x="726287" y="40716"/>
                  </a:lnTo>
                  <a:lnTo>
                    <a:pt x="731202" y="40716"/>
                  </a:lnTo>
                  <a:lnTo>
                    <a:pt x="731202" y="35814"/>
                  </a:lnTo>
                  <a:close/>
                </a:path>
                <a:path w="939164" h="148589">
                  <a:moveTo>
                    <a:pt x="765797" y="107454"/>
                  </a:moveTo>
                  <a:lnTo>
                    <a:pt x="760895" y="107454"/>
                  </a:lnTo>
                  <a:lnTo>
                    <a:pt x="760895" y="112356"/>
                  </a:lnTo>
                  <a:lnTo>
                    <a:pt x="765797" y="112356"/>
                  </a:lnTo>
                  <a:lnTo>
                    <a:pt x="765797" y="107454"/>
                  </a:lnTo>
                  <a:close/>
                </a:path>
                <a:path w="939164" h="148589">
                  <a:moveTo>
                    <a:pt x="765797" y="71628"/>
                  </a:moveTo>
                  <a:lnTo>
                    <a:pt x="760895" y="71628"/>
                  </a:lnTo>
                  <a:lnTo>
                    <a:pt x="760895" y="76542"/>
                  </a:lnTo>
                  <a:lnTo>
                    <a:pt x="765797" y="76542"/>
                  </a:lnTo>
                  <a:lnTo>
                    <a:pt x="765797" y="71628"/>
                  </a:lnTo>
                  <a:close/>
                </a:path>
                <a:path w="939164" h="148589">
                  <a:moveTo>
                    <a:pt x="765797" y="35814"/>
                  </a:moveTo>
                  <a:lnTo>
                    <a:pt x="760895" y="35814"/>
                  </a:lnTo>
                  <a:lnTo>
                    <a:pt x="760895" y="40716"/>
                  </a:lnTo>
                  <a:lnTo>
                    <a:pt x="765797" y="40716"/>
                  </a:lnTo>
                  <a:lnTo>
                    <a:pt x="765797" y="35814"/>
                  </a:lnTo>
                  <a:close/>
                </a:path>
                <a:path w="939164" h="148589">
                  <a:moveTo>
                    <a:pt x="800392" y="107454"/>
                  </a:moveTo>
                  <a:lnTo>
                    <a:pt x="795477" y="107454"/>
                  </a:lnTo>
                  <a:lnTo>
                    <a:pt x="795477" y="112356"/>
                  </a:lnTo>
                  <a:lnTo>
                    <a:pt x="800392" y="112356"/>
                  </a:lnTo>
                  <a:lnTo>
                    <a:pt x="800392" y="107454"/>
                  </a:lnTo>
                  <a:close/>
                </a:path>
                <a:path w="939164" h="148589">
                  <a:moveTo>
                    <a:pt x="800392" y="71628"/>
                  </a:moveTo>
                  <a:lnTo>
                    <a:pt x="795477" y="71628"/>
                  </a:lnTo>
                  <a:lnTo>
                    <a:pt x="795477" y="76542"/>
                  </a:lnTo>
                  <a:lnTo>
                    <a:pt x="800392" y="76542"/>
                  </a:lnTo>
                  <a:lnTo>
                    <a:pt x="800392" y="71628"/>
                  </a:lnTo>
                  <a:close/>
                </a:path>
                <a:path w="939164" h="148589">
                  <a:moveTo>
                    <a:pt x="800392" y="35814"/>
                  </a:moveTo>
                  <a:lnTo>
                    <a:pt x="795477" y="35814"/>
                  </a:lnTo>
                  <a:lnTo>
                    <a:pt x="795477" y="40716"/>
                  </a:lnTo>
                  <a:lnTo>
                    <a:pt x="800392" y="40716"/>
                  </a:lnTo>
                  <a:lnTo>
                    <a:pt x="800392" y="35814"/>
                  </a:lnTo>
                  <a:close/>
                </a:path>
                <a:path w="939164" h="148589">
                  <a:moveTo>
                    <a:pt x="834974" y="107454"/>
                  </a:moveTo>
                  <a:lnTo>
                    <a:pt x="830072" y="107454"/>
                  </a:lnTo>
                  <a:lnTo>
                    <a:pt x="830072" y="112356"/>
                  </a:lnTo>
                  <a:lnTo>
                    <a:pt x="834974" y="112356"/>
                  </a:lnTo>
                  <a:lnTo>
                    <a:pt x="834974" y="107454"/>
                  </a:lnTo>
                  <a:close/>
                </a:path>
                <a:path w="939164" h="148589">
                  <a:moveTo>
                    <a:pt x="834974" y="71628"/>
                  </a:moveTo>
                  <a:lnTo>
                    <a:pt x="830072" y="71628"/>
                  </a:lnTo>
                  <a:lnTo>
                    <a:pt x="830072" y="76542"/>
                  </a:lnTo>
                  <a:lnTo>
                    <a:pt x="834974" y="76542"/>
                  </a:lnTo>
                  <a:lnTo>
                    <a:pt x="834974" y="71628"/>
                  </a:lnTo>
                  <a:close/>
                </a:path>
                <a:path w="939164" h="148589">
                  <a:moveTo>
                    <a:pt x="834974" y="35814"/>
                  </a:moveTo>
                  <a:lnTo>
                    <a:pt x="830072" y="35814"/>
                  </a:lnTo>
                  <a:lnTo>
                    <a:pt x="830072" y="40716"/>
                  </a:lnTo>
                  <a:lnTo>
                    <a:pt x="834974" y="40716"/>
                  </a:lnTo>
                  <a:lnTo>
                    <a:pt x="834974" y="35814"/>
                  </a:lnTo>
                  <a:close/>
                </a:path>
                <a:path w="939164" h="148589">
                  <a:moveTo>
                    <a:pt x="869556" y="107454"/>
                  </a:moveTo>
                  <a:lnTo>
                    <a:pt x="864666" y="107454"/>
                  </a:lnTo>
                  <a:lnTo>
                    <a:pt x="864666" y="112356"/>
                  </a:lnTo>
                  <a:lnTo>
                    <a:pt x="869556" y="112356"/>
                  </a:lnTo>
                  <a:lnTo>
                    <a:pt x="869556" y="107454"/>
                  </a:lnTo>
                  <a:close/>
                </a:path>
                <a:path w="939164" h="148589">
                  <a:moveTo>
                    <a:pt x="869556" y="71628"/>
                  </a:moveTo>
                  <a:lnTo>
                    <a:pt x="864666" y="71628"/>
                  </a:lnTo>
                  <a:lnTo>
                    <a:pt x="864666" y="76542"/>
                  </a:lnTo>
                  <a:lnTo>
                    <a:pt x="869556" y="76542"/>
                  </a:lnTo>
                  <a:lnTo>
                    <a:pt x="869556" y="71628"/>
                  </a:lnTo>
                  <a:close/>
                </a:path>
                <a:path w="939164" h="148589">
                  <a:moveTo>
                    <a:pt x="869556" y="35814"/>
                  </a:moveTo>
                  <a:lnTo>
                    <a:pt x="864666" y="35814"/>
                  </a:lnTo>
                  <a:lnTo>
                    <a:pt x="864666" y="40716"/>
                  </a:lnTo>
                  <a:lnTo>
                    <a:pt x="869556" y="40716"/>
                  </a:lnTo>
                  <a:lnTo>
                    <a:pt x="869556" y="35814"/>
                  </a:lnTo>
                  <a:close/>
                </a:path>
                <a:path w="939164" h="148589">
                  <a:moveTo>
                    <a:pt x="904151" y="143256"/>
                  </a:moveTo>
                  <a:lnTo>
                    <a:pt x="899248" y="143256"/>
                  </a:lnTo>
                  <a:lnTo>
                    <a:pt x="899248" y="148158"/>
                  </a:lnTo>
                  <a:lnTo>
                    <a:pt x="904151" y="148158"/>
                  </a:lnTo>
                  <a:lnTo>
                    <a:pt x="904151" y="143256"/>
                  </a:lnTo>
                  <a:close/>
                </a:path>
                <a:path w="939164" h="148589">
                  <a:moveTo>
                    <a:pt x="904151" y="107454"/>
                  </a:moveTo>
                  <a:lnTo>
                    <a:pt x="899248" y="107454"/>
                  </a:lnTo>
                  <a:lnTo>
                    <a:pt x="899248" y="112356"/>
                  </a:lnTo>
                  <a:lnTo>
                    <a:pt x="904151" y="112356"/>
                  </a:lnTo>
                  <a:lnTo>
                    <a:pt x="904151" y="107454"/>
                  </a:lnTo>
                  <a:close/>
                </a:path>
                <a:path w="939164" h="148589">
                  <a:moveTo>
                    <a:pt x="904151" y="71628"/>
                  </a:moveTo>
                  <a:lnTo>
                    <a:pt x="899248" y="71628"/>
                  </a:lnTo>
                  <a:lnTo>
                    <a:pt x="899248" y="76542"/>
                  </a:lnTo>
                  <a:lnTo>
                    <a:pt x="904151" y="76542"/>
                  </a:lnTo>
                  <a:lnTo>
                    <a:pt x="904151" y="71628"/>
                  </a:lnTo>
                  <a:close/>
                </a:path>
                <a:path w="939164" h="148589">
                  <a:moveTo>
                    <a:pt x="904151" y="35814"/>
                  </a:moveTo>
                  <a:lnTo>
                    <a:pt x="899248" y="35814"/>
                  </a:lnTo>
                  <a:lnTo>
                    <a:pt x="899248" y="40716"/>
                  </a:lnTo>
                  <a:lnTo>
                    <a:pt x="904151" y="40716"/>
                  </a:lnTo>
                  <a:lnTo>
                    <a:pt x="904151" y="35814"/>
                  </a:lnTo>
                  <a:close/>
                </a:path>
                <a:path w="939164" h="148589">
                  <a:moveTo>
                    <a:pt x="938745" y="143256"/>
                  </a:moveTo>
                  <a:lnTo>
                    <a:pt x="933843" y="143256"/>
                  </a:lnTo>
                  <a:lnTo>
                    <a:pt x="933843" y="148158"/>
                  </a:lnTo>
                  <a:lnTo>
                    <a:pt x="938745" y="148158"/>
                  </a:lnTo>
                  <a:lnTo>
                    <a:pt x="938745" y="143256"/>
                  </a:lnTo>
                  <a:close/>
                </a:path>
                <a:path w="939164" h="148589">
                  <a:moveTo>
                    <a:pt x="938745" y="107454"/>
                  </a:moveTo>
                  <a:lnTo>
                    <a:pt x="933843" y="107454"/>
                  </a:lnTo>
                  <a:lnTo>
                    <a:pt x="933843" y="112356"/>
                  </a:lnTo>
                  <a:lnTo>
                    <a:pt x="938745" y="112356"/>
                  </a:lnTo>
                  <a:lnTo>
                    <a:pt x="938745" y="107454"/>
                  </a:lnTo>
                  <a:close/>
                </a:path>
                <a:path w="939164" h="148589">
                  <a:moveTo>
                    <a:pt x="938745" y="71628"/>
                  </a:moveTo>
                  <a:lnTo>
                    <a:pt x="933843" y="71628"/>
                  </a:lnTo>
                  <a:lnTo>
                    <a:pt x="933843" y="76542"/>
                  </a:lnTo>
                  <a:lnTo>
                    <a:pt x="938745" y="76542"/>
                  </a:lnTo>
                  <a:lnTo>
                    <a:pt x="938745" y="71628"/>
                  </a:lnTo>
                  <a:close/>
                </a:path>
                <a:path w="939164" h="148589">
                  <a:moveTo>
                    <a:pt x="938745" y="35814"/>
                  </a:moveTo>
                  <a:lnTo>
                    <a:pt x="933843" y="35814"/>
                  </a:lnTo>
                  <a:lnTo>
                    <a:pt x="933843" y="40716"/>
                  </a:lnTo>
                  <a:lnTo>
                    <a:pt x="938745" y="40716"/>
                  </a:lnTo>
                  <a:lnTo>
                    <a:pt x="938745" y="35814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232522" y="1823224"/>
              <a:ext cx="939165" cy="76835"/>
            </a:xfrm>
            <a:custGeom>
              <a:avLst/>
              <a:gdLst/>
              <a:ahLst/>
              <a:cxnLst/>
              <a:rect l="l" t="t" r="r" b="b"/>
              <a:pathLst>
                <a:path w="939164" h="76835">
                  <a:moveTo>
                    <a:pt x="4902" y="35826"/>
                  </a:moveTo>
                  <a:lnTo>
                    <a:pt x="0" y="35826"/>
                  </a:lnTo>
                  <a:lnTo>
                    <a:pt x="0" y="40728"/>
                  </a:lnTo>
                  <a:lnTo>
                    <a:pt x="4902" y="40728"/>
                  </a:lnTo>
                  <a:lnTo>
                    <a:pt x="4902" y="35826"/>
                  </a:lnTo>
                  <a:close/>
                </a:path>
                <a:path w="939164" h="76835">
                  <a:moveTo>
                    <a:pt x="4902" y="0"/>
                  </a:moveTo>
                  <a:lnTo>
                    <a:pt x="0" y="0"/>
                  </a:lnTo>
                  <a:lnTo>
                    <a:pt x="0" y="4914"/>
                  </a:lnTo>
                  <a:lnTo>
                    <a:pt x="4902" y="4914"/>
                  </a:lnTo>
                  <a:lnTo>
                    <a:pt x="4902" y="0"/>
                  </a:lnTo>
                  <a:close/>
                </a:path>
                <a:path w="939164" h="76835">
                  <a:moveTo>
                    <a:pt x="39497" y="35826"/>
                  </a:moveTo>
                  <a:lnTo>
                    <a:pt x="34594" y="35826"/>
                  </a:lnTo>
                  <a:lnTo>
                    <a:pt x="34594" y="40728"/>
                  </a:lnTo>
                  <a:lnTo>
                    <a:pt x="39497" y="40728"/>
                  </a:lnTo>
                  <a:lnTo>
                    <a:pt x="39497" y="35826"/>
                  </a:lnTo>
                  <a:close/>
                </a:path>
                <a:path w="939164" h="76835">
                  <a:moveTo>
                    <a:pt x="39497" y="0"/>
                  </a:moveTo>
                  <a:lnTo>
                    <a:pt x="34594" y="0"/>
                  </a:lnTo>
                  <a:lnTo>
                    <a:pt x="34594" y="4914"/>
                  </a:lnTo>
                  <a:lnTo>
                    <a:pt x="39497" y="4914"/>
                  </a:lnTo>
                  <a:lnTo>
                    <a:pt x="39497" y="0"/>
                  </a:lnTo>
                  <a:close/>
                </a:path>
                <a:path w="939164" h="76835">
                  <a:moveTo>
                    <a:pt x="74091" y="35826"/>
                  </a:moveTo>
                  <a:lnTo>
                    <a:pt x="69202" y="35826"/>
                  </a:lnTo>
                  <a:lnTo>
                    <a:pt x="69202" y="40728"/>
                  </a:lnTo>
                  <a:lnTo>
                    <a:pt x="74091" y="40728"/>
                  </a:lnTo>
                  <a:lnTo>
                    <a:pt x="74091" y="35826"/>
                  </a:lnTo>
                  <a:close/>
                </a:path>
                <a:path w="939164" h="76835">
                  <a:moveTo>
                    <a:pt x="74091" y="0"/>
                  </a:moveTo>
                  <a:lnTo>
                    <a:pt x="69202" y="0"/>
                  </a:lnTo>
                  <a:lnTo>
                    <a:pt x="69202" y="4914"/>
                  </a:lnTo>
                  <a:lnTo>
                    <a:pt x="74091" y="4914"/>
                  </a:lnTo>
                  <a:lnTo>
                    <a:pt x="74091" y="0"/>
                  </a:lnTo>
                  <a:close/>
                </a:path>
                <a:path w="939164" h="76835">
                  <a:moveTo>
                    <a:pt x="108673" y="35826"/>
                  </a:moveTo>
                  <a:lnTo>
                    <a:pt x="103771" y="35826"/>
                  </a:lnTo>
                  <a:lnTo>
                    <a:pt x="103771" y="40728"/>
                  </a:lnTo>
                  <a:lnTo>
                    <a:pt x="108673" y="40728"/>
                  </a:lnTo>
                  <a:lnTo>
                    <a:pt x="108673" y="35826"/>
                  </a:lnTo>
                  <a:close/>
                </a:path>
                <a:path w="939164" h="76835">
                  <a:moveTo>
                    <a:pt x="108673" y="0"/>
                  </a:moveTo>
                  <a:lnTo>
                    <a:pt x="103771" y="0"/>
                  </a:lnTo>
                  <a:lnTo>
                    <a:pt x="103771" y="4914"/>
                  </a:lnTo>
                  <a:lnTo>
                    <a:pt x="108673" y="4914"/>
                  </a:lnTo>
                  <a:lnTo>
                    <a:pt x="108673" y="0"/>
                  </a:lnTo>
                  <a:close/>
                </a:path>
                <a:path w="939164" h="76835">
                  <a:moveTo>
                    <a:pt x="143268" y="35826"/>
                  </a:moveTo>
                  <a:lnTo>
                    <a:pt x="138366" y="35826"/>
                  </a:lnTo>
                  <a:lnTo>
                    <a:pt x="138366" y="40728"/>
                  </a:lnTo>
                  <a:lnTo>
                    <a:pt x="143268" y="40728"/>
                  </a:lnTo>
                  <a:lnTo>
                    <a:pt x="143268" y="35826"/>
                  </a:lnTo>
                  <a:close/>
                </a:path>
                <a:path w="939164" h="76835">
                  <a:moveTo>
                    <a:pt x="143268" y="0"/>
                  </a:moveTo>
                  <a:lnTo>
                    <a:pt x="138366" y="0"/>
                  </a:lnTo>
                  <a:lnTo>
                    <a:pt x="138366" y="4914"/>
                  </a:lnTo>
                  <a:lnTo>
                    <a:pt x="143268" y="4914"/>
                  </a:lnTo>
                  <a:lnTo>
                    <a:pt x="143268" y="0"/>
                  </a:lnTo>
                  <a:close/>
                </a:path>
                <a:path w="939164" h="76835">
                  <a:moveTo>
                    <a:pt x="177863" y="35826"/>
                  </a:moveTo>
                  <a:lnTo>
                    <a:pt x="172961" y="35826"/>
                  </a:lnTo>
                  <a:lnTo>
                    <a:pt x="172961" y="40728"/>
                  </a:lnTo>
                  <a:lnTo>
                    <a:pt x="177863" y="40728"/>
                  </a:lnTo>
                  <a:lnTo>
                    <a:pt x="177863" y="35826"/>
                  </a:lnTo>
                  <a:close/>
                </a:path>
                <a:path w="939164" h="76835">
                  <a:moveTo>
                    <a:pt x="177863" y="0"/>
                  </a:moveTo>
                  <a:lnTo>
                    <a:pt x="172961" y="0"/>
                  </a:lnTo>
                  <a:lnTo>
                    <a:pt x="172961" y="4914"/>
                  </a:lnTo>
                  <a:lnTo>
                    <a:pt x="177863" y="4914"/>
                  </a:lnTo>
                  <a:lnTo>
                    <a:pt x="177863" y="0"/>
                  </a:lnTo>
                  <a:close/>
                </a:path>
                <a:path w="939164" h="76835">
                  <a:moveTo>
                    <a:pt x="212458" y="35826"/>
                  </a:moveTo>
                  <a:lnTo>
                    <a:pt x="207556" y="35826"/>
                  </a:lnTo>
                  <a:lnTo>
                    <a:pt x="207556" y="40728"/>
                  </a:lnTo>
                  <a:lnTo>
                    <a:pt x="212458" y="40728"/>
                  </a:lnTo>
                  <a:lnTo>
                    <a:pt x="212458" y="35826"/>
                  </a:lnTo>
                  <a:close/>
                </a:path>
                <a:path w="939164" h="76835">
                  <a:moveTo>
                    <a:pt x="212458" y="0"/>
                  </a:moveTo>
                  <a:lnTo>
                    <a:pt x="207556" y="0"/>
                  </a:lnTo>
                  <a:lnTo>
                    <a:pt x="207556" y="4914"/>
                  </a:lnTo>
                  <a:lnTo>
                    <a:pt x="212458" y="4914"/>
                  </a:lnTo>
                  <a:lnTo>
                    <a:pt x="212458" y="0"/>
                  </a:lnTo>
                  <a:close/>
                </a:path>
                <a:path w="939164" h="76835">
                  <a:moveTo>
                    <a:pt x="247040" y="35826"/>
                  </a:moveTo>
                  <a:lnTo>
                    <a:pt x="242138" y="35826"/>
                  </a:lnTo>
                  <a:lnTo>
                    <a:pt x="242138" y="40728"/>
                  </a:lnTo>
                  <a:lnTo>
                    <a:pt x="247040" y="40728"/>
                  </a:lnTo>
                  <a:lnTo>
                    <a:pt x="247040" y="35826"/>
                  </a:lnTo>
                  <a:close/>
                </a:path>
                <a:path w="939164" h="76835">
                  <a:moveTo>
                    <a:pt x="247040" y="0"/>
                  </a:moveTo>
                  <a:lnTo>
                    <a:pt x="242138" y="0"/>
                  </a:lnTo>
                  <a:lnTo>
                    <a:pt x="242138" y="4914"/>
                  </a:lnTo>
                  <a:lnTo>
                    <a:pt x="247040" y="4914"/>
                  </a:lnTo>
                  <a:lnTo>
                    <a:pt x="247040" y="0"/>
                  </a:lnTo>
                  <a:close/>
                </a:path>
                <a:path w="939164" h="76835">
                  <a:moveTo>
                    <a:pt x="281584" y="35826"/>
                  </a:moveTo>
                  <a:lnTo>
                    <a:pt x="276682" y="35826"/>
                  </a:lnTo>
                  <a:lnTo>
                    <a:pt x="276682" y="40728"/>
                  </a:lnTo>
                  <a:lnTo>
                    <a:pt x="281584" y="40728"/>
                  </a:lnTo>
                  <a:lnTo>
                    <a:pt x="281584" y="35826"/>
                  </a:lnTo>
                  <a:close/>
                </a:path>
                <a:path w="939164" h="76835">
                  <a:moveTo>
                    <a:pt x="281584" y="0"/>
                  </a:moveTo>
                  <a:lnTo>
                    <a:pt x="276682" y="0"/>
                  </a:lnTo>
                  <a:lnTo>
                    <a:pt x="276682" y="4914"/>
                  </a:lnTo>
                  <a:lnTo>
                    <a:pt x="281584" y="4914"/>
                  </a:lnTo>
                  <a:lnTo>
                    <a:pt x="281584" y="0"/>
                  </a:lnTo>
                  <a:close/>
                </a:path>
                <a:path w="939164" h="76835">
                  <a:moveTo>
                    <a:pt x="316166" y="35826"/>
                  </a:moveTo>
                  <a:lnTo>
                    <a:pt x="311264" y="35826"/>
                  </a:lnTo>
                  <a:lnTo>
                    <a:pt x="311264" y="40728"/>
                  </a:lnTo>
                  <a:lnTo>
                    <a:pt x="316166" y="40728"/>
                  </a:lnTo>
                  <a:lnTo>
                    <a:pt x="316166" y="35826"/>
                  </a:lnTo>
                  <a:close/>
                </a:path>
                <a:path w="939164" h="76835">
                  <a:moveTo>
                    <a:pt x="316166" y="0"/>
                  </a:moveTo>
                  <a:lnTo>
                    <a:pt x="311264" y="0"/>
                  </a:lnTo>
                  <a:lnTo>
                    <a:pt x="311264" y="4914"/>
                  </a:lnTo>
                  <a:lnTo>
                    <a:pt x="316166" y="4914"/>
                  </a:lnTo>
                  <a:lnTo>
                    <a:pt x="316166" y="0"/>
                  </a:lnTo>
                  <a:close/>
                </a:path>
                <a:path w="939164" h="76835">
                  <a:moveTo>
                    <a:pt x="350761" y="35826"/>
                  </a:moveTo>
                  <a:lnTo>
                    <a:pt x="345871" y="35826"/>
                  </a:lnTo>
                  <a:lnTo>
                    <a:pt x="345871" y="40728"/>
                  </a:lnTo>
                  <a:lnTo>
                    <a:pt x="350761" y="40728"/>
                  </a:lnTo>
                  <a:lnTo>
                    <a:pt x="350761" y="35826"/>
                  </a:lnTo>
                  <a:close/>
                </a:path>
                <a:path w="939164" h="76835">
                  <a:moveTo>
                    <a:pt x="350761" y="0"/>
                  </a:moveTo>
                  <a:lnTo>
                    <a:pt x="345871" y="0"/>
                  </a:lnTo>
                  <a:lnTo>
                    <a:pt x="345871" y="4914"/>
                  </a:lnTo>
                  <a:lnTo>
                    <a:pt x="350761" y="4914"/>
                  </a:lnTo>
                  <a:lnTo>
                    <a:pt x="350761" y="0"/>
                  </a:lnTo>
                  <a:close/>
                </a:path>
                <a:path w="939164" h="76835">
                  <a:moveTo>
                    <a:pt x="385356" y="71640"/>
                  </a:moveTo>
                  <a:lnTo>
                    <a:pt x="380453" y="71640"/>
                  </a:lnTo>
                  <a:lnTo>
                    <a:pt x="380453" y="76542"/>
                  </a:lnTo>
                  <a:lnTo>
                    <a:pt x="385356" y="76542"/>
                  </a:lnTo>
                  <a:lnTo>
                    <a:pt x="385356" y="71640"/>
                  </a:lnTo>
                  <a:close/>
                </a:path>
                <a:path w="939164" h="76835">
                  <a:moveTo>
                    <a:pt x="385356" y="35826"/>
                  </a:moveTo>
                  <a:lnTo>
                    <a:pt x="380453" y="35826"/>
                  </a:lnTo>
                  <a:lnTo>
                    <a:pt x="380453" y="40728"/>
                  </a:lnTo>
                  <a:lnTo>
                    <a:pt x="385356" y="40728"/>
                  </a:lnTo>
                  <a:lnTo>
                    <a:pt x="385356" y="35826"/>
                  </a:lnTo>
                  <a:close/>
                </a:path>
                <a:path w="939164" h="76835">
                  <a:moveTo>
                    <a:pt x="385356" y="0"/>
                  </a:moveTo>
                  <a:lnTo>
                    <a:pt x="380453" y="0"/>
                  </a:lnTo>
                  <a:lnTo>
                    <a:pt x="380453" y="4914"/>
                  </a:lnTo>
                  <a:lnTo>
                    <a:pt x="385356" y="4914"/>
                  </a:lnTo>
                  <a:lnTo>
                    <a:pt x="385356" y="0"/>
                  </a:lnTo>
                  <a:close/>
                </a:path>
                <a:path w="939164" h="76835">
                  <a:moveTo>
                    <a:pt x="419938" y="71640"/>
                  </a:moveTo>
                  <a:lnTo>
                    <a:pt x="415036" y="71640"/>
                  </a:lnTo>
                  <a:lnTo>
                    <a:pt x="415036" y="76542"/>
                  </a:lnTo>
                  <a:lnTo>
                    <a:pt x="419938" y="76542"/>
                  </a:lnTo>
                  <a:lnTo>
                    <a:pt x="419938" y="71640"/>
                  </a:lnTo>
                  <a:close/>
                </a:path>
                <a:path w="939164" h="76835">
                  <a:moveTo>
                    <a:pt x="419938" y="35826"/>
                  </a:moveTo>
                  <a:lnTo>
                    <a:pt x="415036" y="35826"/>
                  </a:lnTo>
                  <a:lnTo>
                    <a:pt x="415036" y="40728"/>
                  </a:lnTo>
                  <a:lnTo>
                    <a:pt x="419938" y="40728"/>
                  </a:lnTo>
                  <a:lnTo>
                    <a:pt x="419938" y="35826"/>
                  </a:lnTo>
                  <a:close/>
                </a:path>
                <a:path w="939164" h="76835">
                  <a:moveTo>
                    <a:pt x="419938" y="0"/>
                  </a:moveTo>
                  <a:lnTo>
                    <a:pt x="415036" y="0"/>
                  </a:lnTo>
                  <a:lnTo>
                    <a:pt x="415036" y="4914"/>
                  </a:lnTo>
                  <a:lnTo>
                    <a:pt x="419938" y="4914"/>
                  </a:lnTo>
                  <a:lnTo>
                    <a:pt x="419938" y="0"/>
                  </a:lnTo>
                  <a:close/>
                </a:path>
                <a:path w="939164" h="76835">
                  <a:moveTo>
                    <a:pt x="454520" y="71640"/>
                  </a:moveTo>
                  <a:lnTo>
                    <a:pt x="449618" y="71640"/>
                  </a:lnTo>
                  <a:lnTo>
                    <a:pt x="449618" y="76542"/>
                  </a:lnTo>
                  <a:lnTo>
                    <a:pt x="454520" y="76542"/>
                  </a:lnTo>
                  <a:lnTo>
                    <a:pt x="454520" y="71640"/>
                  </a:lnTo>
                  <a:close/>
                </a:path>
                <a:path w="939164" h="76835">
                  <a:moveTo>
                    <a:pt x="454520" y="35826"/>
                  </a:moveTo>
                  <a:lnTo>
                    <a:pt x="449618" y="35826"/>
                  </a:lnTo>
                  <a:lnTo>
                    <a:pt x="449618" y="40728"/>
                  </a:lnTo>
                  <a:lnTo>
                    <a:pt x="454520" y="40728"/>
                  </a:lnTo>
                  <a:lnTo>
                    <a:pt x="454520" y="35826"/>
                  </a:lnTo>
                  <a:close/>
                </a:path>
                <a:path w="939164" h="76835">
                  <a:moveTo>
                    <a:pt x="454520" y="0"/>
                  </a:moveTo>
                  <a:lnTo>
                    <a:pt x="449618" y="0"/>
                  </a:lnTo>
                  <a:lnTo>
                    <a:pt x="449618" y="4914"/>
                  </a:lnTo>
                  <a:lnTo>
                    <a:pt x="454520" y="4914"/>
                  </a:lnTo>
                  <a:lnTo>
                    <a:pt x="454520" y="0"/>
                  </a:lnTo>
                  <a:close/>
                </a:path>
                <a:path w="939164" h="76835">
                  <a:moveTo>
                    <a:pt x="489127" y="71640"/>
                  </a:moveTo>
                  <a:lnTo>
                    <a:pt x="484225" y="71640"/>
                  </a:lnTo>
                  <a:lnTo>
                    <a:pt x="484225" y="76542"/>
                  </a:lnTo>
                  <a:lnTo>
                    <a:pt x="489127" y="76542"/>
                  </a:lnTo>
                  <a:lnTo>
                    <a:pt x="489127" y="71640"/>
                  </a:lnTo>
                  <a:close/>
                </a:path>
                <a:path w="939164" h="76835">
                  <a:moveTo>
                    <a:pt x="489127" y="35826"/>
                  </a:moveTo>
                  <a:lnTo>
                    <a:pt x="484225" y="35826"/>
                  </a:lnTo>
                  <a:lnTo>
                    <a:pt x="484225" y="40728"/>
                  </a:lnTo>
                  <a:lnTo>
                    <a:pt x="489127" y="40728"/>
                  </a:lnTo>
                  <a:lnTo>
                    <a:pt x="489127" y="35826"/>
                  </a:lnTo>
                  <a:close/>
                </a:path>
                <a:path w="939164" h="76835">
                  <a:moveTo>
                    <a:pt x="489127" y="0"/>
                  </a:moveTo>
                  <a:lnTo>
                    <a:pt x="484225" y="0"/>
                  </a:lnTo>
                  <a:lnTo>
                    <a:pt x="484225" y="4914"/>
                  </a:lnTo>
                  <a:lnTo>
                    <a:pt x="489127" y="4914"/>
                  </a:lnTo>
                  <a:lnTo>
                    <a:pt x="489127" y="0"/>
                  </a:lnTo>
                  <a:close/>
                </a:path>
                <a:path w="939164" h="76835">
                  <a:moveTo>
                    <a:pt x="523709" y="71640"/>
                  </a:moveTo>
                  <a:lnTo>
                    <a:pt x="518807" y="71640"/>
                  </a:lnTo>
                  <a:lnTo>
                    <a:pt x="518807" y="76542"/>
                  </a:lnTo>
                  <a:lnTo>
                    <a:pt x="523709" y="76542"/>
                  </a:lnTo>
                  <a:lnTo>
                    <a:pt x="523709" y="71640"/>
                  </a:lnTo>
                  <a:close/>
                </a:path>
                <a:path w="939164" h="76835">
                  <a:moveTo>
                    <a:pt x="523709" y="35826"/>
                  </a:moveTo>
                  <a:lnTo>
                    <a:pt x="518807" y="35826"/>
                  </a:lnTo>
                  <a:lnTo>
                    <a:pt x="518807" y="40728"/>
                  </a:lnTo>
                  <a:lnTo>
                    <a:pt x="523709" y="40728"/>
                  </a:lnTo>
                  <a:lnTo>
                    <a:pt x="523709" y="35826"/>
                  </a:lnTo>
                  <a:close/>
                </a:path>
                <a:path w="939164" h="76835">
                  <a:moveTo>
                    <a:pt x="523709" y="0"/>
                  </a:moveTo>
                  <a:lnTo>
                    <a:pt x="518807" y="0"/>
                  </a:lnTo>
                  <a:lnTo>
                    <a:pt x="518807" y="4914"/>
                  </a:lnTo>
                  <a:lnTo>
                    <a:pt x="523709" y="4914"/>
                  </a:lnTo>
                  <a:lnTo>
                    <a:pt x="523709" y="0"/>
                  </a:lnTo>
                  <a:close/>
                </a:path>
                <a:path w="939164" h="76835">
                  <a:moveTo>
                    <a:pt x="558304" y="71640"/>
                  </a:moveTo>
                  <a:lnTo>
                    <a:pt x="553402" y="71640"/>
                  </a:lnTo>
                  <a:lnTo>
                    <a:pt x="553402" y="76542"/>
                  </a:lnTo>
                  <a:lnTo>
                    <a:pt x="558304" y="76542"/>
                  </a:lnTo>
                  <a:lnTo>
                    <a:pt x="558304" y="71640"/>
                  </a:lnTo>
                  <a:close/>
                </a:path>
                <a:path w="939164" h="76835">
                  <a:moveTo>
                    <a:pt x="558304" y="35826"/>
                  </a:moveTo>
                  <a:lnTo>
                    <a:pt x="553402" y="35826"/>
                  </a:lnTo>
                  <a:lnTo>
                    <a:pt x="553402" y="40728"/>
                  </a:lnTo>
                  <a:lnTo>
                    <a:pt x="558304" y="40728"/>
                  </a:lnTo>
                  <a:lnTo>
                    <a:pt x="558304" y="35826"/>
                  </a:lnTo>
                  <a:close/>
                </a:path>
                <a:path w="939164" h="76835">
                  <a:moveTo>
                    <a:pt x="558304" y="0"/>
                  </a:moveTo>
                  <a:lnTo>
                    <a:pt x="553402" y="0"/>
                  </a:lnTo>
                  <a:lnTo>
                    <a:pt x="553402" y="4914"/>
                  </a:lnTo>
                  <a:lnTo>
                    <a:pt x="558304" y="4914"/>
                  </a:lnTo>
                  <a:lnTo>
                    <a:pt x="558304" y="0"/>
                  </a:lnTo>
                  <a:close/>
                </a:path>
                <a:path w="939164" h="76835">
                  <a:moveTo>
                    <a:pt x="592886" y="71640"/>
                  </a:moveTo>
                  <a:lnTo>
                    <a:pt x="587984" y="71640"/>
                  </a:lnTo>
                  <a:lnTo>
                    <a:pt x="587984" y="76542"/>
                  </a:lnTo>
                  <a:lnTo>
                    <a:pt x="592886" y="76542"/>
                  </a:lnTo>
                  <a:lnTo>
                    <a:pt x="592886" y="71640"/>
                  </a:lnTo>
                  <a:close/>
                </a:path>
                <a:path w="939164" h="76835">
                  <a:moveTo>
                    <a:pt x="592886" y="35826"/>
                  </a:moveTo>
                  <a:lnTo>
                    <a:pt x="587984" y="35826"/>
                  </a:lnTo>
                  <a:lnTo>
                    <a:pt x="587984" y="40728"/>
                  </a:lnTo>
                  <a:lnTo>
                    <a:pt x="592886" y="40728"/>
                  </a:lnTo>
                  <a:lnTo>
                    <a:pt x="592886" y="35826"/>
                  </a:lnTo>
                  <a:close/>
                </a:path>
                <a:path w="939164" h="76835">
                  <a:moveTo>
                    <a:pt x="592886" y="0"/>
                  </a:moveTo>
                  <a:lnTo>
                    <a:pt x="587984" y="0"/>
                  </a:lnTo>
                  <a:lnTo>
                    <a:pt x="587984" y="4914"/>
                  </a:lnTo>
                  <a:lnTo>
                    <a:pt x="592886" y="4914"/>
                  </a:lnTo>
                  <a:lnTo>
                    <a:pt x="592886" y="0"/>
                  </a:lnTo>
                  <a:close/>
                </a:path>
                <a:path w="939164" h="76835">
                  <a:moveTo>
                    <a:pt x="627481" y="71640"/>
                  </a:moveTo>
                  <a:lnTo>
                    <a:pt x="622579" y="71640"/>
                  </a:lnTo>
                  <a:lnTo>
                    <a:pt x="622579" y="76542"/>
                  </a:lnTo>
                  <a:lnTo>
                    <a:pt x="627481" y="76542"/>
                  </a:lnTo>
                  <a:lnTo>
                    <a:pt x="627481" y="71640"/>
                  </a:lnTo>
                  <a:close/>
                </a:path>
                <a:path w="939164" h="76835">
                  <a:moveTo>
                    <a:pt x="627481" y="35826"/>
                  </a:moveTo>
                  <a:lnTo>
                    <a:pt x="622579" y="35826"/>
                  </a:lnTo>
                  <a:lnTo>
                    <a:pt x="622579" y="40728"/>
                  </a:lnTo>
                  <a:lnTo>
                    <a:pt x="627481" y="40728"/>
                  </a:lnTo>
                  <a:lnTo>
                    <a:pt x="627481" y="35826"/>
                  </a:lnTo>
                  <a:close/>
                </a:path>
                <a:path w="939164" h="76835">
                  <a:moveTo>
                    <a:pt x="627481" y="0"/>
                  </a:moveTo>
                  <a:lnTo>
                    <a:pt x="622579" y="0"/>
                  </a:lnTo>
                  <a:lnTo>
                    <a:pt x="622579" y="4914"/>
                  </a:lnTo>
                  <a:lnTo>
                    <a:pt x="627481" y="4914"/>
                  </a:lnTo>
                  <a:lnTo>
                    <a:pt x="627481" y="0"/>
                  </a:lnTo>
                  <a:close/>
                </a:path>
                <a:path w="939164" h="76835">
                  <a:moveTo>
                    <a:pt x="662025" y="71640"/>
                  </a:moveTo>
                  <a:lnTo>
                    <a:pt x="657123" y="71640"/>
                  </a:lnTo>
                  <a:lnTo>
                    <a:pt x="657123" y="76542"/>
                  </a:lnTo>
                  <a:lnTo>
                    <a:pt x="662025" y="76542"/>
                  </a:lnTo>
                  <a:lnTo>
                    <a:pt x="662025" y="71640"/>
                  </a:lnTo>
                  <a:close/>
                </a:path>
                <a:path w="939164" h="76835">
                  <a:moveTo>
                    <a:pt x="662025" y="35826"/>
                  </a:moveTo>
                  <a:lnTo>
                    <a:pt x="657123" y="35826"/>
                  </a:lnTo>
                  <a:lnTo>
                    <a:pt x="657123" y="40728"/>
                  </a:lnTo>
                  <a:lnTo>
                    <a:pt x="662025" y="40728"/>
                  </a:lnTo>
                  <a:lnTo>
                    <a:pt x="662025" y="35826"/>
                  </a:lnTo>
                  <a:close/>
                </a:path>
                <a:path w="939164" h="76835">
                  <a:moveTo>
                    <a:pt x="662025" y="0"/>
                  </a:moveTo>
                  <a:lnTo>
                    <a:pt x="657123" y="0"/>
                  </a:lnTo>
                  <a:lnTo>
                    <a:pt x="657123" y="4914"/>
                  </a:lnTo>
                  <a:lnTo>
                    <a:pt x="662025" y="4914"/>
                  </a:lnTo>
                  <a:lnTo>
                    <a:pt x="662025" y="0"/>
                  </a:lnTo>
                  <a:close/>
                </a:path>
                <a:path w="939164" h="76835">
                  <a:moveTo>
                    <a:pt x="696620" y="71640"/>
                  </a:moveTo>
                  <a:lnTo>
                    <a:pt x="691718" y="71640"/>
                  </a:lnTo>
                  <a:lnTo>
                    <a:pt x="691718" y="76542"/>
                  </a:lnTo>
                  <a:lnTo>
                    <a:pt x="696620" y="76542"/>
                  </a:lnTo>
                  <a:lnTo>
                    <a:pt x="696620" y="71640"/>
                  </a:lnTo>
                  <a:close/>
                </a:path>
                <a:path w="939164" h="76835">
                  <a:moveTo>
                    <a:pt x="696620" y="35826"/>
                  </a:moveTo>
                  <a:lnTo>
                    <a:pt x="691718" y="35826"/>
                  </a:lnTo>
                  <a:lnTo>
                    <a:pt x="691718" y="40728"/>
                  </a:lnTo>
                  <a:lnTo>
                    <a:pt x="696620" y="40728"/>
                  </a:lnTo>
                  <a:lnTo>
                    <a:pt x="696620" y="35826"/>
                  </a:lnTo>
                  <a:close/>
                </a:path>
                <a:path w="939164" h="76835">
                  <a:moveTo>
                    <a:pt x="696620" y="0"/>
                  </a:moveTo>
                  <a:lnTo>
                    <a:pt x="691718" y="0"/>
                  </a:lnTo>
                  <a:lnTo>
                    <a:pt x="691718" y="4914"/>
                  </a:lnTo>
                  <a:lnTo>
                    <a:pt x="696620" y="4914"/>
                  </a:lnTo>
                  <a:lnTo>
                    <a:pt x="696620" y="0"/>
                  </a:lnTo>
                  <a:close/>
                </a:path>
                <a:path w="939164" h="76835">
                  <a:moveTo>
                    <a:pt x="731202" y="71640"/>
                  </a:moveTo>
                  <a:lnTo>
                    <a:pt x="726287" y="71640"/>
                  </a:lnTo>
                  <a:lnTo>
                    <a:pt x="726287" y="76542"/>
                  </a:lnTo>
                  <a:lnTo>
                    <a:pt x="731202" y="76542"/>
                  </a:lnTo>
                  <a:lnTo>
                    <a:pt x="731202" y="71640"/>
                  </a:lnTo>
                  <a:close/>
                </a:path>
                <a:path w="939164" h="76835">
                  <a:moveTo>
                    <a:pt x="731202" y="35826"/>
                  </a:moveTo>
                  <a:lnTo>
                    <a:pt x="726287" y="35826"/>
                  </a:lnTo>
                  <a:lnTo>
                    <a:pt x="726287" y="40728"/>
                  </a:lnTo>
                  <a:lnTo>
                    <a:pt x="731202" y="40728"/>
                  </a:lnTo>
                  <a:lnTo>
                    <a:pt x="731202" y="35826"/>
                  </a:lnTo>
                  <a:close/>
                </a:path>
                <a:path w="939164" h="76835">
                  <a:moveTo>
                    <a:pt x="731202" y="0"/>
                  </a:moveTo>
                  <a:lnTo>
                    <a:pt x="726287" y="0"/>
                  </a:lnTo>
                  <a:lnTo>
                    <a:pt x="726287" y="4914"/>
                  </a:lnTo>
                  <a:lnTo>
                    <a:pt x="731202" y="4914"/>
                  </a:lnTo>
                  <a:lnTo>
                    <a:pt x="731202" y="0"/>
                  </a:lnTo>
                  <a:close/>
                </a:path>
                <a:path w="939164" h="76835">
                  <a:moveTo>
                    <a:pt x="765797" y="71640"/>
                  </a:moveTo>
                  <a:lnTo>
                    <a:pt x="760895" y="71640"/>
                  </a:lnTo>
                  <a:lnTo>
                    <a:pt x="760895" y="76542"/>
                  </a:lnTo>
                  <a:lnTo>
                    <a:pt x="765797" y="76542"/>
                  </a:lnTo>
                  <a:lnTo>
                    <a:pt x="765797" y="71640"/>
                  </a:lnTo>
                  <a:close/>
                </a:path>
                <a:path w="939164" h="76835">
                  <a:moveTo>
                    <a:pt x="765797" y="35826"/>
                  </a:moveTo>
                  <a:lnTo>
                    <a:pt x="760895" y="35826"/>
                  </a:lnTo>
                  <a:lnTo>
                    <a:pt x="760895" y="40728"/>
                  </a:lnTo>
                  <a:lnTo>
                    <a:pt x="765797" y="40728"/>
                  </a:lnTo>
                  <a:lnTo>
                    <a:pt x="765797" y="35826"/>
                  </a:lnTo>
                  <a:close/>
                </a:path>
                <a:path w="939164" h="76835">
                  <a:moveTo>
                    <a:pt x="765797" y="0"/>
                  </a:moveTo>
                  <a:lnTo>
                    <a:pt x="760895" y="0"/>
                  </a:lnTo>
                  <a:lnTo>
                    <a:pt x="760895" y="4914"/>
                  </a:lnTo>
                  <a:lnTo>
                    <a:pt x="765797" y="4914"/>
                  </a:lnTo>
                  <a:lnTo>
                    <a:pt x="765797" y="0"/>
                  </a:lnTo>
                  <a:close/>
                </a:path>
                <a:path w="939164" h="76835">
                  <a:moveTo>
                    <a:pt x="800392" y="71640"/>
                  </a:moveTo>
                  <a:lnTo>
                    <a:pt x="795477" y="71640"/>
                  </a:lnTo>
                  <a:lnTo>
                    <a:pt x="795477" y="76542"/>
                  </a:lnTo>
                  <a:lnTo>
                    <a:pt x="800392" y="76542"/>
                  </a:lnTo>
                  <a:lnTo>
                    <a:pt x="800392" y="71640"/>
                  </a:lnTo>
                  <a:close/>
                </a:path>
                <a:path w="939164" h="76835">
                  <a:moveTo>
                    <a:pt x="800392" y="35826"/>
                  </a:moveTo>
                  <a:lnTo>
                    <a:pt x="795477" y="35826"/>
                  </a:lnTo>
                  <a:lnTo>
                    <a:pt x="795477" y="40728"/>
                  </a:lnTo>
                  <a:lnTo>
                    <a:pt x="800392" y="40728"/>
                  </a:lnTo>
                  <a:lnTo>
                    <a:pt x="800392" y="35826"/>
                  </a:lnTo>
                  <a:close/>
                </a:path>
                <a:path w="939164" h="76835">
                  <a:moveTo>
                    <a:pt x="800392" y="0"/>
                  </a:moveTo>
                  <a:lnTo>
                    <a:pt x="795477" y="0"/>
                  </a:lnTo>
                  <a:lnTo>
                    <a:pt x="795477" y="4914"/>
                  </a:lnTo>
                  <a:lnTo>
                    <a:pt x="800392" y="4914"/>
                  </a:lnTo>
                  <a:lnTo>
                    <a:pt x="800392" y="0"/>
                  </a:lnTo>
                  <a:close/>
                </a:path>
                <a:path w="939164" h="76835">
                  <a:moveTo>
                    <a:pt x="834974" y="71640"/>
                  </a:moveTo>
                  <a:lnTo>
                    <a:pt x="830072" y="71640"/>
                  </a:lnTo>
                  <a:lnTo>
                    <a:pt x="830072" y="76542"/>
                  </a:lnTo>
                  <a:lnTo>
                    <a:pt x="834974" y="76542"/>
                  </a:lnTo>
                  <a:lnTo>
                    <a:pt x="834974" y="71640"/>
                  </a:lnTo>
                  <a:close/>
                </a:path>
                <a:path w="939164" h="76835">
                  <a:moveTo>
                    <a:pt x="834974" y="35826"/>
                  </a:moveTo>
                  <a:lnTo>
                    <a:pt x="830072" y="35826"/>
                  </a:lnTo>
                  <a:lnTo>
                    <a:pt x="830072" y="40728"/>
                  </a:lnTo>
                  <a:lnTo>
                    <a:pt x="834974" y="40728"/>
                  </a:lnTo>
                  <a:lnTo>
                    <a:pt x="834974" y="35826"/>
                  </a:lnTo>
                  <a:close/>
                </a:path>
                <a:path w="939164" h="76835">
                  <a:moveTo>
                    <a:pt x="834974" y="0"/>
                  </a:moveTo>
                  <a:lnTo>
                    <a:pt x="830072" y="0"/>
                  </a:lnTo>
                  <a:lnTo>
                    <a:pt x="830072" y="4914"/>
                  </a:lnTo>
                  <a:lnTo>
                    <a:pt x="834974" y="4914"/>
                  </a:lnTo>
                  <a:lnTo>
                    <a:pt x="834974" y="0"/>
                  </a:lnTo>
                  <a:close/>
                </a:path>
                <a:path w="939164" h="76835">
                  <a:moveTo>
                    <a:pt x="869556" y="71640"/>
                  </a:moveTo>
                  <a:lnTo>
                    <a:pt x="864666" y="71640"/>
                  </a:lnTo>
                  <a:lnTo>
                    <a:pt x="864666" y="76542"/>
                  </a:lnTo>
                  <a:lnTo>
                    <a:pt x="869556" y="76542"/>
                  </a:lnTo>
                  <a:lnTo>
                    <a:pt x="869556" y="71640"/>
                  </a:lnTo>
                  <a:close/>
                </a:path>
                <a:path w="939164" h="76835">
                  <a:moveTo>
                    <a:pt x="869556" y="35826"/>
                  </a:moveTo>
                  <a:lnTo>
                    <a:pt x="864666" y="35826"/>
                  </a:lnTo>
                  <a:lnTo>
                    <a:pt x="864666" y="40728"/>
                  </a:lnTo>
                  <a:lnTo>
                    <a:pt x="869556" y="40728"/>
                  </a:lnTo>
                  <a:lnTo>
                    <a:pt x="869556" y="35826"/>
                  </a:lnTo>
                  <a:close/>
                </a:path>
                <a:path w="939164" h="76835">
                  <a:moveTo>
                    <a:pt x="869556" y="0"/>
                  </a:moveTo>
                  <a:lnTo>
                    <a:pt x="864666" y="0"/>
                  </a:lnTo>
                  <a:lnTo>
                    <a:pt x="864666" y="4914"/>
                  </a:lnTo>
                  <a:lnTo>
                    <a:pt x="869556" y="4914"/>
                  </a:lnTo>
                  <a:lnTo>
                    <a:pt x="869556" y="0"/>
                  </a:lnTo>
                  <a:close/>
                </a:path>
                <a:path w="939164" h="76835">
                  <a:moveTo>
                    <a:pt x="904151" y="71640"/>
                  </a:moveTo>
                  <a:lnTo>
                    <a:pt x="899248" y="71640"/>
                  </a:lnTo>
                  <a:lnTo>
                    <a:pt x="899248" y="76542"/>
                  </a:lnTo>
                  <a:lnTo>
                    <a:pt x="904151" y="76542"/>
                  </a:lnTo>
                  <a:lnTo>
                    <a:pt x="904151" y="71640"/>
                  </a:lnTo>
                  <a:close/>
                </a:path>
                <a:path w="939164" h="76835">
                  <a:moveTo>
                    <a:pt x="904151" y="35826"/>
                  </a:moveTo>
                  <a:lnTo>
                    <a:pt x="899248" y="35826"/>
                  </a:lnTo>
                  <a:lnTo>
                    <a:pt x="899248" y="40728"/>
                  </a:lnTo>
                  <a:lnTo>
                    <a:pt x="904151" y="40728"/>
                  </a:lnTo>
                  <a:lnTo>
                    <a:pt x="904151" y="35826"/>
                  </a:lnTo>
                  <a:close/>
                </a:path>
                <a:path w="939164" h="76835">
                  <a:moveTo>
                    <a:pt x="938745" y="71640"/>
                  </a:moveTo>
                  <a:lnTo>
                    <a:pt x="933843" y="71640"/>
                  </a:lnTo>
                  <a:lnTo>
                    <a:pt x="933843" y="76542"/>
                  </a:lnTo>
                  <a:lnTo>
                    <a:pt x="938745" y="76542"/>
                  </a:lnTo>
                  <a:lnTo>
                    <a:pt x="938745" y="71640"/>
                  </a:lnTo>
                  <a:close/>
                </a:path>
                <a:path w="939164" h="76835">
                  <a:moveTo>
                    <a:pt x="938745" y="35826"/>
                  </a:moveTo>
                  <a:lnTo>
                    <a:pt x="933843" y="35826"/>
                  </a:lnTo>
                  <a:lnTo>
                    <a:pt x="933843" y="40728"/>
                  </a:lnTo>
                  <a:lnTo>
                    <a:pt x="938745" y="40728"/>
                  </a:lnTo>
                  <a:lnTo>
                    <a:pt x="938745" y="35826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232522" y="1715744"/>
              <a:ext cx="939165" cy="112395"/>
            </a:xfrm>
            <a:custGeom>
              <a:avLst/>
              <a:gdLst/>
              <a:ahLst/>
              <a:cxnLst/>
              <a:rect l="l" t="t" r="r" b="b"/>
              <a:pathLst>
                <a:path w="939164" h="112394">
                  <a:moveTo>
                    <a:pt x="4902" y="71678"/>
                  </a:moveTo>
                  <a:lnTo>
                    <a:pt x="0" y="71678"/>
                  </a:lnTo>
                  <a:lnTo>
                    <a:pt x="0" y="76581"/>
                  </a:lnTo>
                  <a:lnTo>
                    <a:pt x="4902" y="76581"/>
                  </a:lnTo>
                  <a:lnTo>
                    <a:pt x="4902" y="71678"/>
                  </a:lnTo>
                  <a:close/>
                </a:path>
                <a:path w="939164" h="112394">
                  <a:moveTo>
                    <a:pt x="39497" y="71678"/>
                  </a:moveTo>
                  <a:lnTo>
                    <a:pt x="34594" y="71678"/>
                  </a:lnTo>
                  <a:lnTo>
                    <a:pt x="34594" y="76581"/>
                  </a:lnTo>
                  <a:lnTo>
                    <a:pt x="39497" y="76581"/>
                  </a:lnTo>
                  <a:lnTo>
                    <a:pt x="39497" y="71678"/>
                  </a:lnTo>
                  <a:close/>
                </a:path>
                <a:path w="939164" h="112394">
                  <a:moveTo>
                    <a:pt x="39497" y="35864"/>
                  </a:moveTo>
                  <a:lnTo>
                    <a:pt x="34594" y="35864"/>
                  </a:lnTo>
                  <a:lnTo>
                    <a:pt x="34594" y="40767"/>
                  </a:lnTo>
                  <a:lnTo>
                    <a:pt x="39497" y="40767"/>
                  </a:lnTo>
                  <a:lnTo>
                    <a:pt x="39497" y="35864"/>
                  </a:lnTo>
                  <a:close/>
                </a:path>
                <a:path w="939164" h="112394">
                  <a:moveTo>
                    <a:pt x="39497" y="0"/>
                  </a:moveTo>
                  <a:lnTo>
                    <a:pt x="34594" y="0"/>
                  </a:lnTo>
                  <a:lnTo>
                    <a:pt x="34594" y="4914"/>
                  </a:lnTo>
                  <a:lnTo>
                    <a:pt x="39497" y="4914"/>
                  </a:lnTo>
                  <a:lnTo>
                    <a:pt x="39497" y="0"/>
                  </a:lnTo>
                  <a:close/>
                </a:path>
                <a:path w="939164" h="112394">
                  <a:moveTo>
                    <a:pt x="74091" y="71678"/>
                  </a:moveTo>
                  <a:lnTo>
                    <a:pt x="69202" y="71678"/>
                  </a:lnTo>
                  <a:lnTo>
                    <a:pt x="69202" y="76581"/>
                  </a:lnTo>
                  <a:lnTo>
                    <a:pt x="74091" y="76581"/>
                  </a:lnTo>
                  <a:lnTo>
                    <a:pt x="74091" y="71678"/>
                  </a:lnTo>
                  <a:close/>
                </a:path>
                <a:path w="939164" h="112394">
                  <a:moveTo>
                    <a:pt x="74091" y="35864"/>
                  </a:moveTo>
                  <a:lnTo>
                    <a:pt x="69202" y="35864"/>
                  </a:lnTo>
                  <a:lnTo>
                    <a:pt x="69202" y="40767"/>
                  </a:lnTo>
                  <a:lnTo>
                    <a:pt x="74091" y="40767"/>
                  </a:lnTo>
                  <a:lnTo>
                    <a:pt x="74091" y="35864"/>
                  </a:lnTo>
                  <a:close/>
                </a:path>
                <a:path w="939164" h="112394">
                  <a:moveTo>
                    <a:pt x="74091" y="0"/>
                  </a:moveTo>
                  <a:lnTo>
                    <a:pt x="69202" y="0"/>
                  </a:lnTo>
                  <a:lnTo>
                    <a:pt x="69202" y="4914"/>
                  </a:lnTo>
                  <a:lnTo>
                    <a:pt x="74091" y="4914"/>
                  </a:lnTo>
                  <a:lnTo>
                    <a:pt x="74091" y="0"/>
                  </a:lnTo>
                  <a:close/>
                </a:path>
                <a:path w="939164" h="112394">
                  <a:moveTo>
                    <a:pt x="108673" y="71678"/>
                  </a:moveTo>
                  <a:lnTo>
                    <a:pt x="103771" y="71678"/>
                  </a:lnTo>
                  <a:lnTo>
                    <a:pt x="103771" y="76581"/>
                  </a:lnTo>
                  <a:lnTo>
                    <a:pt x="108673" y="76581"/>
                  </a:lnTo>
                  <a:lnTo>
                    <a:pt x="108673" y="71678"/>
                  </a:lnTo>
                  <a:close/>
                </a:path>
                <a:path w="939164" h="112394">
                  <a:moveTo>
                    <a:pt x="108673" y="35864"/>
                  </a:moveTo>
                  <a:lnTo>
                    <a:pt x="103771" y="35864"/>
                  </a:lnTo>
                  <a:lnTo>
                    <a:pt x="103771" y="40767"/>
                  </a:lnTo>
                  <a:lnTo>
                    <a:pt x="108673" y="40767"/>
                  </a:lnTo>
                  <a:lnTo>
                    <a:pt x="108673" y="35864"/>
                  </a:lnTo>
                  <a:close/>
                </a:path>
                <a:path w="939164" h="112394">
                  <a:moveTo>
                    <a:pt x="108673" y="0"/>
                  </a:moveTo>
                  <a:lnTo>
                    <a:pt x="103771" y="0"/>
                  </a:lnTo>
                  <a:lnTo>
                    <a:pt x="103771" y="4914"/>
                  </a:lnTo>
                  <a:lnTo>
                    <a:pt x="108673" y="4914"/>
                  </a:lnTo>
                  <a:lnTo>
                    <a:pt x="108673" y="0"/>
                  </a:lnTo>
                  <a:close/>
                </a:path>
                <a:path w="939164" h="112394">
                  <a:moveTo>
                    <a:pt x="143268" y="71678"/>
                  </a:moveTo>
                  <a:lnTo>
                    <a:pt x="138366" y="71678"/>
                  </a:lnTo>
                  <a:lnTo>
                    <a:pt x="138366" y="76581"/>
                  </a:lnTo>
                  <a:lnTo>
                    <a:pt x="143268" y="76581"/>
                  </a:lnTo>
                  <a:lnTo>
                    <a:pt x="143268" y="71678"/>
                  </a:lnTo>
                  <a:close/>
                </a:path>
                <a:path w="939164" h="112394">
                  <a:moveTo>
                    <a:pt x="143268" y="35864"/>
                  </a:moveTo>
                  <a:lnTo>
                    <a:pt x="138366" y="35864"/>
                  </a:lnTo>
                  <a:lnTo>
                    <a:pt x="138366" y="40767"/>
                  </a:lnTo>
                  <a:lnTo>
                    <a:pt x="143268" y="40767"/>
                  </a:lnTo>
                  <a:lnTo>
                    <a:pt x="143268" y="35864"/>
                  </a:lnTo>
                  <a:close/>
                </a:path>
                <a:path w="939164" h="112394">
                  <a:moveTo>
                    <a:pt x="143268" y="0"/>
                  </a:moveTo>
                  <a:lnTo>
                    <a:pt x="138366" y="0"/>
                  </a:lnTo>
                  <a:lnTo>
                    <a:pt x="138366" y="4914"/>
                  </a:lnTo>
                  <a:lnTo>
                    <a:pt x="143268" y="4914"/>
                  </a:lnTo>
                  <a:lnTo>
                    <a:pt x="143268" y="0"/>
                  </a:lnTo>
                  <a:close/>
                </a:path>
                <a:path w="939164" h="112394">
                  <a:moveTo>
                    <a:pt x="177863" y="71678"/>
                  </a:moveTo>
                  <a:lnTo>
                    <a:pt x="172961" y="71678"/>
                  </a:lnTo>
                  <a:lnTo>
                    <a:pt x="172961" y="76581"/>
                  </a:lnTo>
                  <a:lnTo>
                    <a:pt x="177863" y="76581"/>
                  </a:lnTo>
                  <a:lnTo>
                    <a:pt x="177863" y="71678"/>
                  </a:lnTo>
                  <a:close/>
                </a:path>
                <a:path w="939164" h="112394">
                  <a:moveTo>
                    <a:pt x="177863" y="35864"/>
                  </a:moveTo>
                  <a:lnTo>
                    <a:pt x="172961" y="35864"/>
                  </a:lnTo>
                  <a:lnTo>
                    <a:pt x="172961" y="40767"/>
                  </a:lnTo>
                  <a:lnTo>
                    <a:pt x="177863" y="40767"/>
                  </a:lnTo>
                  <a:lnTo>
                    <a:pt x="177863" y="35864"/>
                  </a:lnTo>
                  <a:close/>
                </a:path>
                <a:path w="939164" h="112394">
                  <a:moveTo>
                    <a:pt x="177863" y="0"/>
                  </a:moveTo>
                  <a:lnTo>
                    <a:pt x="172961" y="0"/>
                  </a:lnTo>
                  <a:lnTo>
                    <a:pt x="172961" y="4914"/>
                  </a:lnTo>
                  <a:lnTo>
                    <a:pt x="177863" y="4914"/>
                  </a:lnTo>
                  <a:lnTo>
                    <a:pt x="177863" y="0"/>
                  </a:lnTo>
                  <a:close/>
                </a:path>
                <a:path w="939164" h="112394">
                  <a:moveTo>
                    <a:pt x="212458" y="71678"/>
                  </a:moveTo>
                  <a:lnTo>
                    <a:pt x="207556" y="71678"/>
                  </a:lnTo>
                  <a:lnTo>
                    <a:pt x="207556" y="76581"/>
                  </a:lnTo>
                  <a:lnTo>
                    <a:pt x="212458" y="76581"/>
                  </a:lnTo>
                  <a:lnTo>
                    <a:pt x="212458" y="71678"/>
                  </a:lnTo>
                  <a:close/>
                </a:path>
                <a:path w="939164" h="112394">
                  <a:moveTo>
                    <a:pt x="212458" y="35864"/>
                  </a:moveTo>
                  <a:lnTo>
                    <a:pt x="207556" y="35864"/>
                  </a:lnTo>
                  <a:lnTo>
                    <a:pt x="207556" y="40767"/>
                  </a:lnTo>
                  <a:lnTo>
                    <a:pt x="212458" y="40767"/>
                  </a:lnTo>
                  <a:lnTo>
                    <a:pt x="212458" y="35864"/>
                  </a:lnTo>
                  <a:close/>
                </a:path>
                <a:path w="939164" h="112394">
                  <a:moveTo>
                    <a:pt x="212458" y="0"/>
                  </a:moveTo>
                  <a:lnTo>
                    <a:pt x="207556" y="0"/>
                  </a:lnTo>
                  <a:lnTo>
                    <a:pt x="207556" y="4914"/>
                  </a:lnTo>
                  <a:lnTo>
                    <a:pt x="212458" y="4914"/>
                  </a:lnTo>
                  <a:lnTo>
                    <a:pt x="212458" y="0"/>
                  </a:lnTo>
                  <a:close/>
                </a:path>
                <a:path w="939164" h="112394">
                  <a:moveTo>
                    <a:pt x="247040" y="71678"/>
                  </a:moveTo>
                  <a:lnTo>
                    <a:pt x="242138" y="71678"/>
                  </a:lnTo>
                  <a:lnTo>
                    <a:pt x="242138" y="76581"/>
                  </a:lnTo>
                  <a:lnTo>
                    <a:pt x="247040" y="76581"/>
                  </a:lnTo>
                  <a:lnTo>
                    <a:pt x="247040" y="71678"/>
                  </a:lnTo>
                  <a:close/>
                </a:path>
                <a:path w="939164" h="112394">
                  <a:moveTo>
                    <a:pt x="247040" y="35864"/>
                  </a:moveTo>
                  <a:lnTo>
                    <a:pt x="242138" y="35864"/>
                  </a:lnTo>
                  <a:lnTo>
                    <a:pt x="242138" y="40767"/>
                  </a:lnTo>
                  <a:lnTo>
                    <a:pt x="247040" y="40767"/>
                  </a:lnTo>
                  <a:lnTo>
                    <a:pt x="247040" y="35864"/>
                  </a:lnTo>
                  <a:close/>
                </a:path>
                <a:path w="939164" h="112394">
                  <a:moveTo>
                    <a:pt x="247040" y="0"/>
                  </a:moveTo>
                  <a:lnTo>
                    <a:pt x="242138" y="0"/>
                  </a:lnTo>
                  <a:lnTo>
                    <a:pt x="242138" y="4914"/>
                  </a:lnTo>
                  <a:lnTo>
                    <a:pt x="247040" y="4914"/>
                  </a:lnTo>
                  <a:lnTo>
                    <a:pt x="247040" y="0"/>
                  </a:lnTo>
                  <a:close/>
                </a:path>
                <a:path w="939164" h="112394">
                  <a:moveTo>
                    <a:pt x="281584" y="71678"/>
                  </a:moveTo>
                  <a:lnTo>
                    <a:pt x="276682" y="71678"/>
                  </a:lnTo>
                  <a:lnTo>
                    <a:pt x="276682" y="76581"/>
                  </a:lnTo>
                  <a:lnTo>
                    <a:pt x="281584" y="76581"/>
                  </a:lnTo>
                  <a:lnTo>
                    <a:pt x="281584" y="71678"/>
                  </a:lnTo>
                  <a:close/>
                </a:path>
                <a:path w="939164" h="112394">
                  <a:moveTo>
                    <a:pt x="281584" y="35864"/>
                  </a:moveTo>
                  <a:lnTo>
                    <a:pt x="276682" y="35864"/>
                  </a:lnTo>
                  <a:lnTo>
                    <a:pt x="276682" y="40767"/>
                  </a:lnTo>
                  <a:lnTo>
                    <a:pt x="281584" y="40767"/>
                  </a:lnTo>
                  <a:lnTo>
                    <a:pt x="281584" y="35864"/>
                  </a:lnTo>
                  <a:close/>
                </a:path>
                <a:path w="939164" h="112394">
                  <a:moveTo>
                    <a:pt x="281584" y="0"/>
                  </a:moveTo>
                  <a:lnTo>
                    <a:pt x="276682" y="0"/>
                  </a:lnTo>
                  <a:lnTo>
                    <a:pt x="276682" y="4914"/>
                  </a:lnTo>
                  <a:lnTo>
                    <a:pt x="281584" y="4914"/>
                  </a:lnTo>
                  <a:lnTo>
                    <a:pt x="281584" y="0"/>
                  </a:lnTo>
                  <a:close/>
                </a:path>
                <a:path w="939164" h="112394">
                  <a:moveTo>
                    <a:pt x="316166" y="71678"/>
                  </a:moveTo>
                  <a:lnTo>
                    <a:pt x="311264" y="71678"/>
                  </a:lnTo>
                  <a:lnTo>
                    <a:pt x="311264" y="76581"/>
                  </a:lnTo>
                  <a:lnTo>
                    <a:pt x="316166" y="76581"/>
                  </a:lnTo>
                  <a:lnTo>
                    <a:pt x="316166" y="71678"/>
                  </a:lnTo>
                  <a:close/>
                </a:path>
                <a:path w="939164" h="112394">
                  <a:moveTo>
                    <a:pt x="316166" y="35864"/>
                  </a:moveTo>
                  <a:lnTo>
                    <a:pt x="311264" y="35864"/>
                  </a:lnTo>
                  <a:lnTo>
                    <a:pt x="311264" y="40767"/>
                  </a:lnTo>
                  <a:lnTo>
                    <a:pt x="316166" y="40767"/>
                  </a:lnTo>
                  <a:lnTo>
                    <a:pt x="316166" y="35864"/>
                  </a:lnTo>
                  <a:close/>
                </a:path>
                <a:path w="939164" h="112394">
                  <a:moveTo>
                    <a:pt x="316166" y="0"/>
                  </a:moveTo>
                  <a:lnTo>
                    <a:pt x="311264" y="0"/>
                  </a:lnTo>
                  <a:lnTo>
                    <a:pt x="311264" y="4914"/>
                  </a:lnTo>
                  <a:lnTo>
                    <a:pt x="316166" y="4914"/>
                  </a:lnTo>
                  <a:lnTo>
                    <a:pt x="316166" y="0"/>
                  </a:lnTo>
                  <a:close/>
                </a:path>
                <a:path w="939164" h="112394">
                  <a:moveTo>
                    <a:pt x="350761" y="71678"/>
                  </a:moveTo>
                  <a:lnTo>
                    <a:pt x="345871" y="71678"/>
                  </a:lnTo>
                  <a:lnTo>
                    <a:pt x="345871" y="76581"/>
                  </a:lnTo>
                  <a:lnTo>
                    <a:pt x="350761" y="76581"/>
                  </a:lnTo>
                  <a:lnTo>
                    <a:pt x="350761" y="71678"/>
                  </a:lnTo>
                  <a:close/>
                </a:path>
                <a:path w="939164" h="112394">
                  <a:moveTo>
                    <a:pt x="350761" y="35864"/>
                  </a:moveTo>
                  <a:lnTo>
                    <a:pt x="345871" y="35864"/>
                  </a:lnTo>
                  <a:lnTo>
                    <a:pt x="345871" y="40767"/>
                  </a:lnTo>
                  <a:lnTo>
                    <a:pt x="350761" y="40767"/>
                  </a:lnTo>
                  <a:lnTo>
                    <a:pt x="350761" y="35864"/>
                  </a:lnTo>
                  <a:close/>
                </a:path>
                <a:path w="939164" h="112394">
                  <a:moveTo>
                    <a:pt x="350761" y="0"/>
                  </a:moveTo>
                  <a:lnTo>
                    <a:pt x="345871" y="0"/>
                  </a:lnTo>
                  <a:lnTo>
                    <a:pt x="345871" y="4914"/>
                  </a:lnTo>
                  <a:lnTo>
                    <a:pt x="350761" y="4914"/>
                  </a:lnTo>
                  <a:lnTo>
                    <a:pt x="350761" y="0"/>
                  </a:lnTo>
                  <a:close/>
                </a:path>
                <a:path w="939164" h="112394">
                  <a:moveTo>
                    <a:pt x="385356" y="71678"/>
                  </a:moveTo>
                  <a:lnTo>
                    <a:pt x="380453" y="71678"/>
                  </a:lnTo>
                  <a:lnTo>
                    <a:pt x="380453" y="76581"/>
                  </a:lnTo>
                  <a:lnTo>
                    <a:pt x="385356" y="76581"/>
                  </a:lnTo>
                  <a:lnTo>
                    <a:pt x="385356" y="71678"/>
                  </a:lnTo>
                  <a:close/>
                </a:path>
                <a:path w="939164" h="112394">
                  <a:moveTo>
                    <a:pt x="385356" y="35864"/>
                  </a:moveTo>
                  <a:lnTo>
                    <a:pt x="380453" y="35864"/>
                  </a:lnTo>
                  <a:lnTo>
                    <a:pt x="380453" y="40767"/>
                  </a:lnTo>
                  <a:lnTo>
                    <a:pt x="385356" y="40767"/>
                  </a:lnTo>
                  <a:lnTo>
                    <a:pt x="385356" y="35864"/>
                  </a:lnTo>
                  <a:close/>
                </a:path>
                <a:path w="939164" h="112394">
                  <a:moveTo>
                    <a:pt x="385356" y="0"/>
                  </a:moveTo>
                  <a:lnTo>
                    <a:pt x="380453" y="0"/>
                  </a:lnTo>
                  <a:lnTo>
                    <a:pt x="380453" y="4914"/>
                  </a:lnTo>
                  <a:lnTo>
                    <a:pt x="385356" y="4914"/>
                  </a:lnTo>
                  <a:lnTo>
                    <a:pt x="385356" y="0"/>
                  </a:lnTo>
                  <a:close/>
                </a:path>
                <a:path w="939164" h="112394">
                  <a:moveTo>
                    <a:pt x="419938" y="71678"/>
                  </a:moveTo>
                  <a:lnTo>
                    <a:pt x="415036" y="71678"/>
                  </a:lnTo>
                  <a:lnTo>
                    <a:pt x="415036" y="76581"/>
                  </a:lnTo>
                  <a:lnTo>
                    <a:pt x="419938" y="76581"/>
                  </a:lnTo>
                  <a:lnTo>
                    <a:pt x="419938" y="71678"/>
                  </a:lnTo>
                  <a:close/>
                </a:path>
                <a:path w="939164" h="112394">
                  <a:moveTo>
                    <a:pt x="419938" y="35864"/>
                  </a:moveTo>
                  <a:lnTo>
                    <a:pt x="415036" y="35864"/>
                  </a:lnTo>
                  <a:lnTo>
                    <a:pt x="415036" y="40767"/>
                  </a:lnTo>
                  <a:lnTo>
                    <a:pt x="419938" y="40767"/>
                  </a:lnTo>
                  <a:lnTo>
                    <a:pt x="419938" y="35864"/>
                  </a:lnTo>
                  <a:close/>
                </a:path>
                <a:path w="939164" h="112394">
                  <a:moveTo>
                    <a:pt x="419938" y="0"/>
                  </a:moveTo>
                  <a:lnTo>
                    <a:pt x="415036" y="0"/>
                  </a:lnTo>
                  <a:lnTo>
                    <a:pt x="415036" y="4914"/>
                  </a:lnTo>
                  <a:lnTo>
                    <a:pt x="419938" y="4914"/>
                  </a:lnTo>
                  <a:lnTo>
                    <a:pt x="419938" y="0"/>
                  </a:lnTo>
                  <a:close/>
                </a:path>
                <a:path w="939164" h="112394">
                  <a:moveTo>
                    <a:pt x="454520" y="71678"/>
                  </a:moveTo>
                  <a:lnTo>
                    <a:pt x="449618" y="71678"/>
                  </a:lnTo>
                  <a:lnTo>
                    <a:pt x="449618" y="76581"/>
                  </a:lnTo>
                  <a:lnTo>
                    <a:pt x="454520" y="76581"/>
                  </a:lnTo>
                  <a:lnTo>
                    <a:pt x="454520" y="71678"/>
                  </a:lnTo>
                  <a:close/>
                </a:path>
                <a:path w="939164" h="112394">
                  <a:moveTo>
                    <a:pt x="454520" y="35864"/>
                  </a:moveTo>
                  <a:lnTo>
                    <a:pt x="449618" y="35864"/>
                  </a:lnTo>
                  <a:lnTo>
                    <a:pt x="449618" y="40767"/>
                  </a:lnTo>
                  <a:lnTo>
                    <a:pt x="454520" y="40767"/>
                  </a:lnTo>
                  <a:lnTo>
                    <a:pt x="454520" y="35864"/>
                  </a:lnTo>
                  <a:close/>
                </a:path>
                <a:path w="939164" h="112394">
                  <a:moveTo>
                    <a:pt x="454520" y="0"/>
                  </a:moveTo>
                  <a:lnTo>
                    <a:pt x="449618" y="0"/>
                  </a:lnTo>
                  <a:lnTo>
                    <a:pt x="449618" y="4914"/>
                  </a:lnTo>
                  <a:lnTo>
                    <a:pt x="454520" y="4914"/>
                  </a:lnTo>
                  <a:lnTo>
                    <a:pt x="454520" y="0"/>
                  </a:lnTo>
                  <a:close/>
                </a:path>
                <a:path w="939164" h="112394">
                  <a:moveTo>
                    <a:pt x="489127" y="71678"/>
                  </a:moveTo>
                  <a:lnTo>
                    <a:pt x="484225" y="71678"/>
                  </a:lnTo>
                  <a:lnTo>
                    <a:pt x="484225" y="76581"/>
                  </a:lnTo>
                  <a:lnTo>
                    <a:pt x="489127" y="76581"/>
                  </a:lnTo>
                  <a:lnTo>
                    <a:pt x="489127" y="71678"/>
                  </a:lnTo>
                  <a:close/>
                </a:path>
                <a:path w="939164" h="112394">
                  <a:moveTo>
                    <a:pt x="489127" y="35864"/>
                  </a:moveTo>
                  <a:lnTo>
                    <a:pt x="484225" y="35864"/>
                  </a:lnTo>
                  <a:lnTo>
                    <a:pt x="484225" y="40767"/>
                  </a:lnTo>
                  <a:lnTo>
                    <a:pt x="489127" y="40767"/>
                  </a:lnTo>
                  <a:lnTo>
                    <a:pt x="489127" y="35864"/>
                  </a:lnTo>
                  <a:close/>
                </a:path>
                <a:path w="939164" h="112394">
                  <a:moveTo>
                    <a:pt x="523709" y="71678"/>
                  </a:moveTo>
                  <a:lnTo>
                    <a:pt x="518807" y="71678"/>
                  </a:lnTo>
                  <a:lnTo>
                    <a:pt x="518807" y="76581"/>
                  </a:lnTo>
                  <a:lnTo>
                    <a:pt x="523709" y="76581"/>
                  </a:lnTo>
                  <a:lnTo>
                    <a:pt x="523709" y="71678"/>
                  </a:lnTo>
                  <a:close/>
                </a:path>
                <a:path w="939164" h="112394">
                  <a:moveTo>
                    <a:pt x="523709" y="35864"/>
                  </a:moveTo>
                  <a:lnTo>
                    <a:pt x="518807" y="35864"/>
                  </a:lnTo>
                  <a:lnTo>
                    <a:pt x="518807" y="40767"/>
                  </a:lnTo>
                  <a:lnTo>
                    <a:pt x="523709" y="40767"/>
                  </a:lnTo>
                  <a:lnTo>
                    <a:pt x="523709" y="35864"/>
                  </a:lnTo>
                  <a:close/>
                </a:path>
                <a:path w="939164" h="112394">
                  <a:moveTo>
                    <a:pt x="558304" y="71678"/>
                  </a:moveTo>
                  <a:lnTo>
                    <a:pt x="553402" y="71678"/>
                  </a:lnTo>
                  <a:lnTo>
                    <a:pt x="553402" y="76581"/>
                  </a:lnTo>
                  <a:lnTo>
                    <a:pt x="558304" y="76581"/>
                  </a:lnTo>
                  <a:lnTo>
                    <a:pt x="558304" y="71678"/>
                  </a:lnTo>
                  <a:close/>
                </a:path>
                <a:path w="939164" h="112394">
                  <a:moveTo>
                    <a:pt x="558304" y="35864"/>
                  </a:moveTo>
                  <a:lnTo>
                    <a:pt x="553402" y="35864"/>
                  </a:lnTo>
                  <a:lnTo>
                    <a:pt x="553402" y="40767"/>
                  </a:lnTo>
                  <a:lnTo>
                    <a:pt x="558304" y="40767"/>
                  </a:lnTo>
                  <a:lnTo>
                    <a:pt x="558304" y="35864"/>
                  </a:lnTo>
                  <a:close/>
                </a:path>
                <a:path w="939164" h="112394">
                  <a:moveTo>
                    <a:pt x="592886" y="71678"/>
                  </a:moveTo>
                  <a:lnTo>
                    <a:pt x="587984" y="71678"/>
                  </a:lnTo>
                  <a:lnTo>
                    <a:pt x="587984" y="76581"/>
                  </a:lnTo>
                  <a:lnTo>
                    <a:pt x="592886" y="76581"/>
                  </a:lnTo>
                  <a:lnTo>
                    <a:pt x="592886" y="71678"/>
                  </a:lnTo>
                  <a:close/>
                </a:path>
                <a:path w="939164" h="112394">
                  <a:moveTo>
                    <a:pt x="592886" y="35864"/>
                  </a:moveTo>
                  <a:lnTo>
                    <a:pt x="587984" y="35864"/>
                  </a:lnTo>
                  <a:lnTo>
                    <a:pt x="587984" y="40767"/>
                  </a:lnTo>
                  <a:lnTo>
                    <a:pt x="592886" y="40767"/>
                  </a:lnTo>
                  <a:lnTo>
                    <a:pt x="592886" y="35864"/>
                  </a:lnTo>
                  <a:close/>
                </a:path>
                <a:path w="939164" h="112394">
                  <a:moveTo>
                    <a:pt x="627481" y="71678"/>
                  </a:moveTo>
                  <a:lnTo>
                    <a:pt x="622579" y="71678"/>
                  </a:lnTo>
                  <a:lnTo>
                    <a:pt x="622579" y="76581"/>
                  </a:lnTo>
                  <a:lnTo>
                    <a:pt x="627481" y="76581"/>
                  </a:lnTo>
                  <a:lnTo>
                    <a:pt x="627481" y="71678"/>
                  </a:lnTo>
                  <a:close/>
                </a:path>
                <a:path w="939164" h="112394">
                  <a:moveTo>
                    <a:pt x="627481" y="35864"/>
                  </a:moveTo>
                  <a:lnTo>
                    <a:pt x="622579" y="35864"/>
                  </a:lnTo>
                  <a:lnTo>
                    <a:pt x="622579" y="40767"/>
                  </a:lnTo>
                  <a:lnTo>
                    <a:pt x="627481" y="40767"/>
                  </a:lnTo>
                  <a:lnTo>
                    <a:pt x="627481" y="35864"/>
                  </a:lnTo>
                  <a:close/>
                </a:path>
                <a:path w="939164" h="112394">
                  <a:moveTo>
                    <a:pt x="662025" y="71678"/>
                  </a:moveTo>
                  <a:lnTo>
                    <a:pt x="657123" y="71678"/>
                  </a:lnTo>
                  <a:lnTo>
                    <a:pt x="657123" y="76581"/>
                  </a:lnTo>
                  <a:lnTo>
                    <a:pt x="662025" y="76581"/>
                  </a:lnTo>
                  <a:lnTo>
                    <a:pt x="662025" y="71678"/>
                  </a:lnTo>
                  <a:close/>
                </a:path>
                <a:path w="939164" h="112394">
                  <a:moveTo>
                    <a:pt x="662025" y="35864"/>
                  </a:moveTo>
                  <a:lnTo>
                    <a:pt x="657123" y="35864"/>
                  </a:lnTo>
                  <a:lnTo>
                    <a:pt x="657123" y="40767"/>
                  </a:lnTo>
                  <a:lnTo>
                    <a:pt x="662025" y="40767"/>
                  </a:lnTo>
                  <a:lnTo>
                    <a:pt x="662025" y="35864"/>
                  </a:lnTo>
                  <a:close/>
                </a:path>
                <a:path w="939164" h="112394">
                  <a:moveTo>
                    <a:pt x="696620" y="71678"/>
                  </a:moveTo>
                  <a:lnTo>
                    <a:pt x="691718" y="71678"/>
                  </a:lnTo>
                  <a:lnTo>
                    <a:pt x="691718" y="76581"/>
                  </a:lnTo>
                  <a:lnTo>
                    <a:pt x="696620" y="76581"/>
                  </a:lnTo>
                  <a:lnTo>
                    <a:pt x="696620" y="71678"/>
                  </a:lnTo>
                  <a:close/>
                </a:path>
                <a:path w="939164" h="112394">
                  <a:moveTo>
                    <a:pt x="696620" y="35864"/>
                  </a:moveTo>
                  <a:lnTo>
                    <a:pt x="691718" y="35864"/>
                  </a:lnTo>
                  <a:lnTo>
                    <a:pt x="691718" y="40767"/>
                  </a:lnTo>
                  <a:lnTo>
                    <a:pt x="696620" y="40767"/>
                  </a:lnTo>
                  <a:lnTo>
                    <a:pt x="696620" y="35864"/>
                  </a:lnTo>
                  <a:close/>
                </a:path>
                <a:path w="939164" h="112394">
                  <a:moveTo>
                    <a:pt x="731202" y="71678"/>
                  </a:moveTo>
                  <a:lnTo>
                    <a:pt x="726287" y="71678"/>
                  </a:lnTo>
                  <a:lnTo>
                    <a:pt x="726287" y="76581"/>
                  </a:lnTo>
                  <a:lnTo>
                    <a:pt x="731202" y="76581"/>
                  </a:lnTo>
                  <a:lnTo>
                    <a:pt x="731202" y="71678"/>
                  </a:lnTo>
                  <a:close/>
                </a:path>
                <a:path w="939164" h="112394">
                  <a:moveTo>
                    <a:pt x="731202" y="35864"/>
                  </a:moveTo>
                  <a:lnTo>
                    <a:pt x="726287" y="35864"/>
                  </a:lnTo>
                  <a:lnTo>
                    <a:pt x="726287" y="40767"/>
                  </a:lnTo>
                  <a:lnTo>
                    <a:pt x="731202" y="40767"/>
                  </a:lnTo>
                  <a:lnTo>
                    <a:pt x="731202" y="35864"/>
                  </a:lnTo>
                  <a:close/>
                </a:path>
                <a:path w="939164" h="112394">
                  <a:moveTo>
                    <a:pt x="765797" y="71678"/>
                  </a:moveTo>
                  <a:lnTo>
                    <a:pt x="760895" y="71678"/>
                  </a:lnTo>
                  <a:lnTo>
                    <a:pt x="760895" y="76581"/>
                  </a:lnTo>
                  <a:lnTo>
                    <a:pt x="765797" y="76581"/>
                  </a:lnTo>
                  <a:lnTo>
                    <a:pt x="765797" y="71678"/>
                  </a:lnTo>
                  <a:close/>
                </a:path>
                <a:path w="939164" h="112394">
                  <a:moveTo>
                    <a:pt x="765797" y="35864"/>
                  </a:moveTo>
                  <a:lnTo>
                    <a:pt x="760895" y="35864"/>
                  </a:lnTo>
                  <a:lnTo>
                    <a:pt x="760895" y="40767"/>
                  </a:lnTo>
                  <a:lnTo>
                    <a:pt x="765797" y="40767"/>
                  </a:lnTo>
                  <a:lnTo>
                    <a:pt x="765797" y="35864"/>
                  </a:lnTo>
                  <a:close/>
                </a:path>
                <a:path w="939164" h="112394">
                  <a:moveTo>
                    <a:pt x="800392" y="71678"/>
                  </a:moveTo>
                  <a:lnTo>
                    <a:pt x="795477" y="71678"/>
                  </a:lnTo>
                  <a:lnTo>
                    <a:pt x="795477" y="76581"/>
                  </a:lnTo>
                  <a:lnTo>
                    <a:pt x="800392" y="76581"/>
                  </a:lnTo>
                  <a:lnTo>
                    <a:pt x="800392" y="71678"/>
                  </a:lnTo>
                  <a:close/>
                </a:path>
                <a:path w="939164" h="112394">
                  <a:moveTo>
                    <a:pt x="800392" y="35864"/>
                  </a:moveTo>
                  <a:lnTo>
                    <a:pt x="795477" y="35864"/>
                  </a:lnTo>
                  <a:lnTo>
                    <a:pt x="795477" y="40767"/>
                  </a:lnTo>
                  <a:lnTo>
                    <a:pt x="800392" y="40767"/>
                  </a:lnTo>
                  <a:lnTo>
                    <a:pt x="800392" y="35864"/>
                  </a:lnTo>
                  <a:close/>
                </a:path>
                <a:path w="939164" h="112394">
                  <a:moveTo>
                    <a:pt x="834974" y="71678"/>
                  </a:moveTo>
                  <a:lnTo>
                    <a:pt x="830072" y="71678"/>
                  </a:lnTo>
                  <a:lnTo>
                    <a:pt x="830072" y="76581"/>
                  </a:lnTo>
                  <a:lnTo>
                    <a:pt x="834974" y="76581"/>
                  </a:lnTo>
                  <a:lnTo>
                    <a:pt x="834974" y="71678"/>
                  </a:lnTo>
                  <a:close/>
                </a:path>
                <a:path w="939164" h="112394">
                  <a:moveTo>
                    <a:pt x="834974" y="35864"/>
                  </a:moveTo>
                  <a:lnTo>
                    <a:pt x="830072" y="35864"/>
                  </a:lnTo>
                  <a:lnTo>
                    <a:pt x="830072" y="40767"/>
                  </a:lnTo>
                  <a:lnTo>
                    <a:pt x="834974" y="40767"/>
                  </a:lnTo>
                  <a:lnTo>
                    <a:pt x="834974" y="35864"/>
                  </a:lnTo>
                  <a:close/>
                </a:path>
                <a:path w="939164" h="112394">
                  <a:moveTo>
                    <a:pt x="869556" y="107480"/>
                  </a:moveTo>
                  <a:lnTo>
                    <a:pt x="864666" y="107480"/>
                  </a:lnTo>
                  <a:lnTo>
                    <a:pt x="864666" y="112395"/>
                  </a:lnTo>
                  <a:lnTo>
                    <a:pt x="869556" y="112395"/>
                  </a:lnTo>
                  <a:lnTo>
                    <a:pt x="869556" y="107480"/>
                  </a:lnTo>
                  <a:close/>
                </a:path>
                <a:path w="939164" h="112394">
                  <a:moveTo>
                    <a:pt x="869556" y="71678"/>
                  </a:moveTo>
                  <a:lnTo>
                    <a:pt x="864666" y="71678"/>
                  </a:lnTo>
                  <a:lnTo>
                    <a:pt x="864666" y="76581"/>
                  </a:lnTo>
                  <a:lnTo>
                    <a:pt x="869556" y="76581"/>
                  </a:lnTo>
                  <a:lnTo>
                    <a:pt x="869556" y="71678"/>
                  </a:lnTo>
                  <a:close/>
                </a:path>
                <a:path w="939164" h="112394">
                  <a:moveTo>
                    <a:pt x="869556" y="35864"/>
                  </a:moveTo>
                  <a:lnTo>
                    <a:pt x="864666" y="35864"/>
                  </a:lnTo>
                  <a:lnTo>
                    <a:pt x="864666" y="40767"/>
                  </a:lnTo>
                  <a:lnTo>
                    <a:pt x="869556" y="40767"/>
                  </a:lnTo>
                  <a:lnTo>
                    <a:pt x="869556" y="35864"/>
                  </a:lnTo>
                  <a:close/>
                </a:path>
                <a:path w="939164" h="112394">
                  <a:moveTo>
                    <a:pt x="904151" y="107480"/>
                  </a:moveTo>
                  <a:lnTo>
                    <a:pt x="899248" y="107480"/>
                  </a:lnTo>
                  <a:lnTo>
                    <a:pt x="899248" y="112395"/>
                  </a:lnTo>
                  <a:lnTo>
                    <a:pt x="904151" y="112395"/>
                  </a:lnTo>
                  <a:lnTo>
                    <a:pt x="904151" y="107480"/>
                  </a:lnTo>
                  <a:close/>
                </a:path>
                <a:path w="939164" h="112394">
                  <a:moveTo>
                    <a:pt x="904151" y="71678"/>
                  </a:moveTo>
                  <a:lnTo>
                    <a:pt x="899248" y="71678"/>
                  </a:lnTo>
                  <a:lnTo>
                    <a:pt x="899248" y="76581"/>
                  </a:lnTo>
                  <a:lnTo>
                    <a:pt x="904151" y="76581"/>
                  </a:lnTo>
                  <a:lnTo>
                    <a:pt x="904151" y="71678"/>
                  </a:lnTo>
                  <a:close/>
                </a:path>
                <a:path w="939164" h="112394">
                  <a:moveTo>
                    <a:pt x="904151" y="35864"/>
                  </a:moveTo>
                  <a:lnTo>
                    <a:pt x="899248" y="35864"/>
                  </a:lnTo>
                  <a:lnTo>
                    <a:pt x="899248" y="40767"/>
                  </a:lnTo>
                  <a:lnTo>
                    <a:pt x="904151" y="40767"/>
                  </a:lnTo>
                  <a:lnTo>
                    <a:pt x="904151" y="35864"/>
                  </a:lnTo>
                  <a:close/>
                </a:path>
                <a:path w="939164" h="112394">
                  <a:moveTo>
                    <a:pt x="938745" y="107480"/>
                  </a:moveTo>
                  <a:lnTo>
                    <a:pt x="933843" y="107480"/>
                  </a:lnTo>
                  <a:lnTo>
                    <a:pt x="933843" y="112395"/>
                  </a:lnTo>
                  <a:lnTo>
                    <a:pt x="938745" y="112395"/>
                  </a:lnTo>
                  <a:lnTo>
                    <a:pt x="938745" y="107480"/>
                  </a:lnTo>
                  <a:close/>
                </a:path>
                <a:path w="939164" h="112394">
                  <a:moveTo>
                    <a:pt x="938745" y="71678"/>
                  </a:moveTo>
                  <a:lnTo>
                    <a:pt x="933843" y="71678"/>
                  </a:lnTo>
                  <a:lnTo>
                    <a:pt x="933843" y="76581"/>
                  </a:lnTo>
                  <a:lnTo>
                    <a:pt x="938745" y="76581"/>
                  </a:lnTo>
                  <a:lnTo>
                    <a:pt x="938745" y="71678"/>
                  </a:lnTo>
                  <a:close/>
                </a:path>
                <a:path w="939164" h="112394">
                  <a:moveTo>
                    <a:pt x="938745" y="35864"/>
                  </a:moveTo>
                  <a:lnTo>
                    <a:pt x="933843" y="35864"/>
                  </a:lnTo>
                  <a:lnTo>
                    <a:pt x="933843" y="40767"/>
                  </a:lnTo>
                  <a:lnTo>
                    <a:pt x="938745" y="40767"/>
                  </a:lnTo>
                  <a:lnTo>
                    <a:pt x="938745" y="35864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163345" y="1608302"/>
              <a:ext cx="1008380" cy="112395"/>
            </a:xfrm>
            <a:custGeom>
              <a:avLst/>
              <a:gdLst/>
              <a:ahLst/>
              <a:cxnLst/>
              <a:rect l="l" t="t" r="r" b="b"/>
              <a:pathLst>
                <a:path w="1008380" h="112394">
                  <a:moveTo>
                    <a:pt x="4914" y="0"/>
                  </a:moveTo>
                  <a:lnTo>
                    <a:pt x="0" y="0"/>
                  </a:lnTo>
                  <a:lnTo>
                    <a:pt x="0" y="4902"/>
                  </a:lnTo>
                  <a:lnTo>
                    <a:pt x="4914" y="4902"/>
                  </a:lnTo>
                  <a:lnTo>
                    <a:pt x="4914" y="0"/>
                  </a:lnTo>
                  <a:close/>
                </a:path>
                <a:path w="1008380" h="112394">
                  <a:moveTo>
                    <a:pt x="39497" y="0"/>
                  </a:moveTo>
                  <a:lnTo>
                    <a:pt x="34594" y="0"/>
                  </a:lnTo>
                  <a:lnTo>
                    <a:pt x="34594" y="4902"/>
                  </a:lnTo>
                  <a:lnTo>
                    <a:pt x="39497" y="4902"/>
                  </a:lnTo>
                  <a:lnTo>
                    <a:pt x="39497" y="0"/>
                  </a:lnTo>
                  <a:close/>
                </a:path>
                <a:path w="1008380" h="112394">
                  <a:moveTo>
                    <a:pt x="108673" y="71640"/>
                  </a:moveTo>
                  <a:lnTo>
                    <a:pt x="103771" y="71640"/>
                  </a:lnTo>
                  <a:lnTo>
                    <a:pt x="103771" y="76530"/>
                  </a:lnTo>
                  <a:lnTo>
                    <a:pt x="108673" y="76530"/>
                  </a:lnTo>
                  <a:lnTo>
                    <a:pt x="108673" y="71640"/>
                  </a:lnTo>
                  <a:close/>
                </a:path>
                <a:path w="1008380" h="112394">
                  <a:moveTo>
                    <a:pt x="108673" y="35814"/>
                  </a:moveTo>
                  <a:lnTo>
                    <a:pt x="103771" y="35814"/>
                  </a:lnTo>
                  <a:lnTo>
                    <a:pt x="103771" y="40716"/>
                  </a:lnTo>
                  <a:lnTo>
                    <a:pt x="108673" y="40716"/>
                  </a:lnTo>
                  <a:lnTo>
                    <a:pt x="108673" y="35814"/>
                  </a:lnTo>
                  <a:close/>
                </a:path>
                <a:path w="1008380" h="112394">
                  <a:moveTo>
                    <a:pt x="143268" y="71640"/>
                  </a:moveTo>
                  <a:lnTo>
                    <a:pt x="138379" y="71640"/>
                  </a:lnTo>
                  <a:lnTo>
                    <a:pt x="138379" y="76530"/>
                  </a:lnTo>
                  <a:lnTo>
                    <a:pt x="143268" y="76530"/>
                  </a:lnTo>
                  <a:lnTo>
                    <a:pt x="143268" y="71640"/>
                  </a:lnTo>
                  <a:close/>
                </a:path>
                <a:path w="1008380" h="112394">
                  <a:moveTo>
                    <a:pt x="143268" y="35814"/>
                  </a:moveTo>
                  <a:lnTo>
                    <a:pt x="138379" y="35814"/>
                  </a:lnTo>
                  <a:lnTo>
                    <a:pt x="138379" y="40716"/>
                  </a:lnTo>
                  <a:lnTo>
                    <a:pt x="143268" y="40716"/>
                  </a:lnTo>
                  <a:lnTo>
                    <a:pt x="143268" y="35814"/>
                  </a:lnTo>
                  <a:close/>
                </a:path>
                <a:path w="1008380" h="112394">
                  <a:moveTo>
                    <a:pt x="177850" y="71640"/>
                  </a:moveTo>
                  <a:lnTo>
                    <a:pt x="172948" y="71640"/>
                  </a:lnTo>
                  <a:lnTo>
                    <a:pt x="172948" y="76530"/>
                  </a:lnTo>
                  <a:lnTo>
                    <a:pt x="177850" y="76530"/>
                  </a:lnTo>
                  <a:lnTo>
                    <a:pt x="177850" y="71640"/>
                  </a:lnTo>
                  <a:close/>
                </a:path>
                <a:path w="1008380" h="112394">
                  <a:moveTo>
                    <a:pt x="177850" y="35814"/>
                  </a:moveTo>
                  <a:lnTo>
                    <a:pt x="172948" y="35814"/>
                  </a:lnTo>
                  <a:lnTo>
                    <a:pt x="172948" y="40716"/>
                  </a:lnTo>
                  <a:lnTo>
                    <a:pt x="177850" y="40716"/>
                  </a:lnTo>
                  <a:lnTo>
                    <a:pt x="177850" y="35814"/>
                  </a:lnTo>
                  <a:close/>
                </a:path>
                <a:path w="1008380" h="112394">
                  <a:moveTo>
                    <a:pt x="212445" y="71640"/>
                  </a:moveTo>
                  <a:lnTo>
                    <a:pt x="207543" y="71640"/>
                  </a:lnTo>
                  <a:lnTo>
                    <a:pt x="207543" y="76530"/>
                  </a:lnTo>
                  <a:lnTo>
                    <a:pt x="212445" y="76530"/>
                  </a:lnTo>
                  <a:lnTo>
                    <a:pt x="212445" y="71640"/>
                  </a:lnTo>
                  <a:close/>
                </a:path>
                <a:path w="1008380" h="112394">
                  <a:moveTo>
                    <a:pt x="212445" y="35814"/>
                  </a:moveTo>
                  <a:lnTo>
                    <a:pt x="207543" y="35814"/>
                  </a:lnTo>
                  <a:lnTo>
                    <a:pt x="207543" y="40716"/>
                  </a:lnTo>
                  <a:lnTo>
                    <a:pt x="212445" y="40716"/>
                  </a:lnTo>
                  <a:lnTo>
                    <a:pt x="212445" y="35814"/>
                  </a:lnTo>
                  <a:close/>
                </a:path>
                <a:path w="1008380" h="112394">
                  <a:moveTo>
                    <a:pt x="247040" y="71640"/>
                  </a:moveTo>
                  <a:lnTo>
                    <a:pt x="242138" y="71640"/>
                  </a:lnTo>
                  <a:lnTo>
                    <a:pt x="242138" y="76530"/>
                  </a:lnTo>
                  <a:lnTo>
                    <a:pt x="247040" y="76530"/>
                  </a:lnTo>
                  <a:lnTo>
                    <a:pt x="247040" y="71640"/>
                  </a:lnTo>
                  <a:close/>
                </a:path>
                <a:path w="1008380" h="112394">
                  <a:moveTo>
                    <a:pt x="247040" y="35814"/>
                  </a:moveTo>
                  <a:lnTo>
                    <a:pt x="242138" y="35814"/>
                  </a:lnTo>
                  <a:lnTo>
                    <a:pt x="242138" y="40716"/>
                  </a:lnTo>
                  <a:lnTo>
                    <a:pt x="247040" y="40716"/>
                  </a:lnTo>
                  <a:lnTo>
                    <a:pt x="247040" y="35814"/>
                  </a:lnTo>
                  <a:close/>
                </a:path>
                <a:path w="1008380" h="112394">
                  <a:moveTo>
                    <a:pt x="281635" y="71640"/>
                  </a:moveTo>
                  <a:lnTo>
                    <a:pt x="276733" y="71640"/>
                  </a:lnTo>
                  <a:lnTo>
                    <a:pt x="276733" y="76530"/>
                  </a:lnTo>
                  <a:lnTo>
                    <a:pt x="281635" y="76530"/>
                  </a:lnTo>
                  <a:lnTo>
                    <a:pt x="281635" y="71640"/>
                  </a:lnTo>
                  <a:close/>
                </a:path>
                <a:path w="1008380" h="112394">
                  <a:moveTo>
                    <a:pt x="281635" y="35814"/>
                  </a:moveTo>
                  <a:lnTo>
                    <a:pt x="276733" y="35814"/>
                  </a:lnTo>
                  <a:lnTo>
                    <a:pt x="276733" y="40716"/>
                  </a:lnTo>
                  <a:lnTo>
                    <a:pt x="281635" y="40716"/>
                  </a:lnTo>
                  <a:lnTo>
                    <a:pt x="281635" y="35814"/>
                  </a:lnTo>
                  <a:close/>
                </a:path>
                <a:path w="1008380" h="112394">
                  <a:moveTo>
                    <a:pt x="316217" y="71640"/>
                  </a:moveTo>
                  <a:lnTo>
                    <a:pt x="311315" y="71640"/>
                  </a:lnTo>
                  <a:lnTo>
                    <a:pt x="311315" y="76530"/>
                  </a:lnTo>
                  <a:lnTo>
                    <a:pt x="316217" y="76530"/>
                  </a:lnTo>
                  <a:lnTo>
                    <a:pt x="316217" y="71640"/>
                  </a:lnTo>
                  <a:close/>
                </a:path>
                <a:path w="1008380" h="112394">
                  <a:moveTo>
                    <a:pt x="316217" y="35814"/>
                  </a:moveTo>
                  <a:lnTo>
                    <a:pt x="311315" y="35814"/>
                  </a:lnTo>
                  <a:lnTo>
                    <a:pt x="311315" y="40716"/>
                  </a:lnTo>
                  <a:lnTo>
                    <a:pt x="316217" y="40716"/>
                  </a:lnTo>
                  <a:lnTo>
                    <a:pt x="316217" y="35814"/>
                  </a:lnTo>
                  <a:close/>
                </a:path>
                <a:path w="1008380" h="112394">
                  <a:moveTo>
                    <a:pt x="350761" y="71640"/>
                  </a:moveTo>
                  <a:lnTo>
                    <a:pt x="345859" y="71640"/>
                  </a:lnTo>
                  <a:lnTo>
                    <a:pt x="345859" y="76530"/>
                  </a:lnTo>
                  <a:lnTo>
                    <a:pt x="350761" y="76530"/>
                  </a:lnTo>
                  <a:lnTo>
                    <a:pt x="350761" y="71640"/>
                  </a:lnTo>
                  <a:close/>
                </a:path>
                <a:path w="1008380" h="112394">
                  <a:moveTo>
                    <a:pt x="350761" y="35814"/>
                  </a:moveTo>
                  <a:lnTo>
                    <a:pt x="345859" y="35814"/>
                  </a:lnTo>
                  <a:lnTo>
                    <a:pt x="345859" y="40716"/>
                  </a:lnTo>
                  <a:lnTo>
                    <a:pt x="350761" y="40716"/>
                  </a:lnTo>
                  <a:lnTo>
                    <a:pt x="350761" y="35814"/>
                  </a:lnTo>
                  <a:close/>
                </a:path>
                <a:path w="1008380" h="112394">
                  <a:moveTo>
                    <a:pt x="385343" y="71640"/>
                  </a:moveTo>
                  <a:lnTo>
                    <a:pt x="380441" y="71640"/>
                  </a:lnTo>
                  <a:lnTo>
                    <a:pt x="380441" y="76530"/>
                  </a:lnTo>
                  <a:lnTo>
                    <a:pt x="385343" y="76530"/>
                  </a:lnTo>
                  <a:lnTo>
                    <a:pt x="385343" y="71640"/>
                  </a:lnTo>
                  <a:close/>
                </a:path>
                <a:path w="1008380" h="112394">
                  <a:moveTo>
                    <a:pt x="385343" y="35814"/>
                  </a:moveTo>
                  <a:lnTo>
                    <a:pt x="380441" y="35814"/>
                  </a:lnTo>
                  <a:lnTo>
                    <a:pt x="380441" y="40716"/>
                  </a:lnTo>
                  <a:lnTo>
                    <a:pt x="385343" y="40716"/>
                  </a:lnTo>
                  <a:lnTo>
                    <a:pt x="385343" y="35814"/>
                  </a:lnTo>
                  <a:close/>
                </a:path>
                <a:path w="1008380" h="112394">
                  <a:moveTo>
                    <a:pt x="419938" y="71640"/>
                  </a:moveTo>
                  <a:lnTo>
                    <a:pt x="415048" y="71640"/>
                  </a:lnTo>
                  <a:lnTo>
                    <a:pt x="415048" y="76530"/>
                  </a:lnTo>
                  <a:lnTo>
                    <a:pt x="419938" y="76530"/>
                  </a:lnTo>
                  <a:lnTo>
                    <a:pt x="419938" y="71640"/>
                  </a:lnTo>
                  <a:close/>
                </a:path>
                <a:path w="1008380" h="112394">
                  <a:moveTo>
                    <a:pt x="419938" y="35814"/>
                  </a:moveTo>
                  <a:lnTo>
                    <a:pt x="415048" y="35814"/>
                  </a:lnTo>
                  <a:lnTo>
                    <a:pt x="415048" y="40716"/>
                  </a:lnTo>
                  <a:lnTo>
                    <a:pt x="419938" y="40716"/>
                  </a:lnTo>
                  <a:lnTo>
                    <a:pt x="419938" y="35814"/>
                  </a:lnTo>
                  <a:close/>
                </a:path>
                <a:path w="1008380" h="112394">
                  <a:moveTo>
                    <a:pt x="454533" y="71640"/>
                  </a:moveTo>
                  <a:lnTo>
                    <a:pt x="449630" y="71640"/>
                  </a:lnTo>
                  <a:lnTo>
                    <a:pt x="449630" y="76530"/>
                  </a:lnTo>
                  <a:lnTo>
                    <a:pt x="454533" y="76530"/>
                  </a:lnTo>
                  <a:lnTo>
                    <a:pt x="454533" y="71640"/>
                  </a:lnTo>
                  <a:close/>
                </a:path>
                <a:path w="1008380" h="112394">
                  <a:moveTo>
                    <a:pt x="454533" y="35814"/>
                  </a:moveTo>
                  <a:lnTo>
                    <a:pt x="449630" y="35814"/>
                  </a:lnTo>
                  <a:lnTo>
                    <a:pt x="449630" y="40716"/>
                  </a:lnTo>
                  <a:lnTo>
                    <a:pt x="454533" y="40716"/>
                  </a:lnTo>
                  <a:lnTo>
                    <a:pt x="454533" y="35814"/>
                  </a:lnTo>
                  <a:close/>
                </a:path>
                <a:path w="1008380" h="112394">
                  <a:moveTo>
                    <a:pt x="489115" y="71640"/>
                  </a:moveTo>
                  <a:lnTo>
                    <a:pt x="484212" y="71640"/>
                  </a:lnTo>
                  <a:lnTo>
                    <a:pt x="484212" y="76530"/>
                  </a:lnTo>
                  <a:lnTo>
                    <a:pt x="489115" y="76530"/>
                  </a:lnTo>
                  <a:lnTo>
                    <a:pt x="489115" y="71640"/>
                  </a:lnTo>
                  <a:close/>
                </a:path>
                <a:path w="1008380" h="112394">
                  <a:moveTo>
                    <a:pt x="489115" y="35814"/>
                  </a:moveTo>
                  <a:lnTo>
                    <a:pt x="484212" y="35814"/>
                  </a:lnTo>
                  <a:lnTo>
                    <a:pt x="484212" y="40716"/>
                  </a:lnTo>
                  <a:lnTo>
                    <a:pt x="489115" y="40716"/>
                  </a:lnTo>
                  <a:lnTo>
                    <a:pt x="489115" y="35814"/>
                  </a:lnTo>
                  <a:close/>
                </a:path>
                <a:path w="1008380" h="112394">
                  <a:moveTo>
                    <a:pt x="523697" y="107442"/>
                  </a:moveTo>
                  <a:lnTo>
                    <a:pt x="518795" y="107442"/>
                  </a:lnTo>
                  <a:lnTo>
                    <a:pt x="518795" y="112356"/>
                  </a:lnTo>
                  <a:lnTo>
                    <a:pt x="523697" y="112356"/>
                  </a:lnTo>
                  <a:lnTo>
                    <a:pt x="523697" y="107442"/>
                  </a:lnTo>
                  <a:close/>
                </a:path>
                <a:path w="1008380" h="112394">
                  <a:moveTo>
                    <a:pt x="523697" y="71640"/>
                  </a:moveTo>
                  <a:lnTo>
                    <a:pt x="518795" y="71640"/>
                  </a:lnTo>
                  <a:lnTo>
                    <a:pt x="518795" y="76530"/>
                  </a:lnTo>
                  <a:lnTo>
                    <a:pt x="523697" y="76530"/>
                  </a:lnTo>
                  <a:lnTo>
                    <a:pt x="523697" y="71640"/>
                  </a:lnTo>
                  <a:close/>
                </a:path>
                <a:path w="1008380" h="112394">
                  <a:moveTo>
                    <a:pt x="523697" y="35814"/>
                  </a:moveTo>
                  <a:lnTo>
                    <a:pt x="518795" y="35814"/>
                  </a:lnTo>
                  <a:lnTo>
                    <a:pt x="518795" y="40716"/>
                  </a:lnTo>
                  <a:lnTo>
                    <a:pt x="523697" y="40716"/>
                  </a:lnTo>
                  <a:lnTo>
                    <a:pt x="523697" y="35814"/>
                  </a:lnTo>
                  <a:close/>
                </a:path>
                <a:path w="1008380" h="112394">
                  <a:moveTo>
                    <a:pt x="558304" y="107442"/>
                  </a:moveTo>
                  <a:lnTo>
                    <a:pt x="553402" y="107442"/>
                  </a:lnTo>
                  <a:lnTo>
                    <a:pt x="553402" y="112356"/>
                  </a:lnTo>
                  <a:lnTo>
                    <a:pt x="558304" y="112356"/>
                  </a:lnTo>
                  <a:lnTo>
                    <a:pt x="558304" y="107442"/>
                  </a:lnTo>
                  <a:close/>
                </a:path>
                <a:path w="1008380" h="112394">
                  <a:moveTo>
                    <a:pt x="558304" y="71640"/>
                  </a:moveTo>
                  <a:lnTo>
                    <a:pt x="553402" y="71640"/>
                  </a:lnTo>
                  <a:lnTo>
                    <a:pt x="553402" y="76530"/>
                  </a:lnTo>
                  <a:lnTo>
                    <a:pt x="558304" y="76530"/>
                  </a:lnTo>
                  <a:lnTo>
                    <a:pt x="558304" y="71640"/>
                  </a:lnTo>
                  <a:close/>
                </a:path>
                <a:path w="1008380" h="112394">
                  <a:moveTo>
                    <a:pt x="558304" y="35814"/>
                  </a:moveTo>
                  <a:lnTo>
                    <a:pt x="553402" y="35814"/>
                  </a:lnTo>
                  <a:lnTo>
                    <a:pt x="553402" y="40716"/>
                  </a:lnTo>
                  <a:lnTo>
                    <a:pt x="558304" y="40716"/>
                  </a:lnTo>
                  <a:lnTo>
                    <a:pt x="558304" y="35814"/>
                  </a:lnTo>
                  <a:close/>
                </a:path>
                <a:path w="1008380" h="112394">
                  <a:moveTo>
                    <a:pt x="592886" y="107442"/>
                  </a:moveTo>
                  <a:lnTo>
                    <a:pt x="587984" y="107442"/>
                  </a:lnTo>
                  <a:lnTo>
                    <a:pt x="587984" y="112356"/>
                  </a:lnTo>
                  <a:lnTo>
                    <a:pt x="592886" y="112356"/>
                  </a:lnTo>
                  <a:lnTo>
                    <a:pt x="592886" y="107442"/>
                  </a:lnTo>
                  <a:close/>
                </a:path>
                <a:path w="1008380" h="112394">
                  <a:moveTo>
                    <a:pt x="592886" y="71640"/>
                  </a:moveTo>
                  <a:lnTo>
                    <a:pt x="587984" y="71640"/>
                  </a:lnTo>
                  <a:lnTo>
                    <a:pt x="587984" y="76530"/>
                  </a:lnTo>
                  <a:lnTo>
                    <a:pt x="592886" y="76530"/>
                  </a:lnTo>
                  <a:lnTo>
                    <a:pt x="592886" y="71640"/>
                  </a:lnTo>
                  <a:close/>
                </a:path>
                <a:path w="1008380" h="112394">
                  <a:moveTo>
                    <a:pt x="592886" y="35814"/>
                  </a:moveTo>
                  <a:lnTo>
                    <a:pt x="587984" y="35814"/>
                  </a:lnTo>
                  <a:lnTo>
                    <a:pt x="587984" y="40716"/>
                  </a:lnTo>
                  <a:lnTo>
                    <a:pt x="592886" y="40716"/>
                  </a:lnTo>
                  <a:lnTo>
                    <a:pt x="592886" y="35814"/>
                  </a:lnTo>
                  <a:close/>
                </a:path>
                <a:path w="1008380" h="112394">
                  <a:moveTo>
                    <a:pt x="627481" y="107442"/>
                  </a:moveTo>
                  <a:lnTo>
                    <a:pt x="622579" y="107442"/>
                  </a:lnTo>
                  <a:lnTo>
                    <a:pt x="622579" y="112356"/>
                  </a:lnTo>
                  <a:lnTo>
                    <a:pt x="627481" y="112356"/>
                  </a:lnTo>
                  <a:lnTo>
                    <a:pt x="627481" y="107442"/>
                  </a:lnTo>
                  <a:close/>
                </a:path>
                <a:path w="1008380" h="112394">
                  <a:moveTo>
                    <a:pt x="627481" y="71640"/>
                  </a:moveTo>
                  <a:lnTo>
                    <a:pt x="622579" y="71640"/>
                  </a:lnTo>
                  <a:lnTo>
                    <a:pt x="622579" y="76530"/>
                  </a:lnTo>
                  <a:lnTo>
                    <a:pt x="627481" y="76530"/>
                  </a:lnTo>
                  <a:lnTo>
                    <a:pt x="627481" y="71640"/>
                  </a:lnTo>
                  <a:close/>
                </a:path>
                <a:path w="1008380" h="112394">
                  <a:moveTo>
                    <a:pt x="627481" y="35814"/>
                  </a:moveTo>
                  <a:lnTo>
                    <a:pt x="622579" y="35814"/>
                  </a:lnTo>
                  <a:lnTo>
                    <a:pt x="622579" y="40716"/>
                  </a:lnTo>
                  <a:lnTo>
                    <a:pt x="627481" y="40716"/>
                  </a:lnTo>
                  <a:lnTo>
                    <a:pt x="627481" y="35814"/>
                  </a:lnTo>
                  <a:close/>
                </a:path>
                <a:path w="1008380" h="112394">
                  <a:moveTo>
                    <a:pt x="662063" y="107442"/>
                  </a:moveTo>
                  <a:lnTo>
                    <a:pt x="657161" y="107442"/>
                  </a:lnTo>
                  <a:lnTo>
                    <a:pt x="657161" y="112356"/>
                  </a:lnTo>
                  <a:lnTo>
                    <a:pt x="662063" y="112356"/>
                  </a:lnTo>
                  <a:lnTo>
                    <a:pt x="662063" y="107442"/>
                  </a:lnTo>
                  <a:close/>
                </a:path>
                <a:path w="1008380" h="112394">
                  <a:moveTo>
                    <a:pt x="662063" y="71640"/>
                  </a:moveTo>
                  <a:lnTo>
                    <a:pt x="657161" y="71640"/>
                  </a:lnTo>
                  <a:lnTo>
                    <a:pt x="657161" y="76530"/>
                  </a:lnTo>
                  <a:lnTo>
                    <a:pt x="662063" y="76530"/>
                  </a:lnTo>
                  <a:lnTo>
                    <a:pt x="662063" y="71640"/>
                  </a:lnTo>
                  <a:close/>
                </a:path>
                <a:path w="1008380" h="112394">
                  <a:moveTo>
                    <a:pt x="662063" y="35814"/>
                  </a:moveTo>
                  <a:lnTo>
                    <a:pt x="657161" y="35814"/>
                  </a:lnTo>
                  <a:lnTo>
                    <a:pt x="657161" y="40716"/>
                  </a:lnTo>
                  <a:lnTo>
                    <a:pt x="662063" y="40716"/>
                  </a:lnTo>
                  <a:lnTo>
                    <a:pt x="662063" y="35814"/>
                  </a:lnTo>
                  <a:close/>
                </a:path>
                <a:path w="1008380" h="112394">
                  <a:moveTo>
                    <a:pt x="696658" y="107442"/>
                  </a:moveTo>
                  <a:lnTo>
                    <a:pt x="691756" y="107442"/>
                  </a:lnTo>
                  <a:lnTo>
                    <a:pt x="691756" y="112356"/>
                  </a:lnTo>
                  <a:lnTo>
                    <a:pt x="696658" y="112356"/>
                  </a:lnTo>
                  <a:lnTo>
                    <a:pt x="696658" y="107442"/>
                  </a:lnTo>
                  <a:close/>
                </a:path>
                <a:path w="1008380" h="112394">
                  <a:moveTo>
                    <a:pt x="696658" y="71640"/>
                  </a:moveTo>
                  <a:lnTo>
                    <a:pt x="691756" y="71640"/>
                  </a:lnTo>
                  <a:lnTo>
                    <a:pt x="691756" y="76530"/>
                  </a:lnTo>
                  <a:lnTo>
                    <a:pt x="696658" y="76530"/>
                  </a:lnTo>
                  <a:lnTo>
                    <a:pt x="696658" y="71640"/>
                  </a:lnTo>
                  <a:close/>
                </a:path>
                <a:path w="1008380" h="112394">
                  <a:moveTo>
                    <a:pt x="696658" y="35814"/>
                  </a:moveTo>
                  <a:lnTo>
                    <a:pt x="691756" y="35814"/>
                  </a:lnTo>
                  <a:lnTo>
                    <a:pt x="691756" y="40716"/>
                  </a:lnTo>
                  <a:lnTo>
                    <a:pt x="696658" y="40716"/>
                  </a:lnTo>
                  <a:lnTo>
                    <a:pt x="696658" y="35814"/>
                  </a:lnTo>
                  <a:close/>
                </a:path>
                <a:path w="1008380" h="112394">
                  <a:moveTo>
                    <a:pt x="731202" y="107442"/>
                  </a:moveTo>
                  <a:lnTo>
                    <a:pt x="726300" y="107442"/>
                  </a:lnTo>
                  <a:lnTo>
                    <a:pt x="726300" y="112356"/>
                  </a:lnTo>
                  <a:lnTo>
                    <a:pt x="731202" y="112356"/>
                  </a:lnTo>
                  <a:lnTo>
                    <a:pt x="731202" y="107442"/>
                  </a:lnTo>
                  <a:close/>
                </a:path>
                <a:path w="1008380" h="112394">
                  <a:moveTo>
                    <a:pt x="731202" y="71640"/>
                  </a:moveTo>
                  <a:lnTo>
                    <a:pt x="726300" y="71640"/>
                  </a:lnTo>
                  <a:lnTo>
                    <a:pt x="726300" y="76530"/>
                  </a:lnTo>
                  <a:lnTo>
                    <a:pt x="731202" y="76530"/>
                  </a:lnTo>
                  <a:lnTo>
                    <a:pt x="731202" y="71640"/>
                  </a:lnTo>
                  <a:close/>
                </a:path>
                <a:path w="1008380" h="112394">
                  <a:moveTo>
                    <a:pt x="731202" y="35814"/>
                  </a:moveTo>
                  <a:lnTo>
                    <a:pt x="726300" y="35814"/>
                  </a:lnTo>
                  <a:lnTo>
                    <a:pt x="726300" y="40716"/>
                  </a:lnTo>
                  <a:lnTo>
                    <a:pt x="731202" y="40716"/>
                  </a:lnTo>
                  <a:lnTo>
                    <a:pt x="731202" y="35814"/>
                  </a:lnTo>
                  <a:close/>
                </a:path>
                <a:path w="1008380" h="112394">
                  <a:moveTo>
                    <a:pt x="765797" y="107442"/>
                  </a:moveTo>
                  <a:lnTo>
                    <a:pt x="760895" y="107442"/>
                  </a:lnTo>
                  <a:lnTo>
                    <a:pt x="760895" y="112356"/>
                  </a:lnTo>
                  <a:lnTo>
                    <a:pt x="765797" y="112356"/>
                  </a:lnTo>
                  <a:lnTo>
                    <a:pt x="765797" y="107442"/>
                  </a:lnTo>
                  <a:close/>
                </a:path>
                <a:path w="1008380" h="112394">
                  <a:moveTo>
                    <a:pt x="765797" y="71640"/>
                  </a:moveTo>
                  <a:lnTo>
                    <a:pt x="760895" y="71640"/>
                  </a:lnTo>
                  <a:lnTo>
                    <a:pt x="760895" y="76530"/>
                  </a:lnTo>
                  <a:lnTo>
                    <a:pt x="765797" y="76530"/>
                  </a:lnTo>
                  <a:lnTo>
                    <a:pt x="765797" y="71640"/>
                  </a:lnTo>
                  <a:close/>
                </a:path>
                <a:path w="1008380" h="112394">
                  <a:moveTo>
                    <a:pt x="765797" y="35814"/>
                  </a:moveTo>
                  <a:lnTo>
                    <a:pt x="760895" y="35814"/>
                  </a:lnTo>
                  <a:lnTo>
                    <a:pt x="760895" y="40716"/>
                  </a:lnTo>
                  <a:lnTo>
                    <a:pt x="765797" y="40716"/>
                  </a:lnTo>
                  <a:lnTo>
                    <a:pt x="765797" y="35814"/>
                  </a:lnTo>
                  <a:close/>
                </a:path>
                <a:path w="1008380" h="112394">
                  <a:moveTo>
                    <a:pt x="800379" y="107442"/>
                  </a:moveTo>
                  <a:lnTo>
                    <a:pt x="795464" y="107442"/>
                  </a:lnTo>
                  <a:lnTo>
                    <a:pt x="795464" y="112356"/>
                  </a:lnTo>
                  <a:lnTo>
                    <a:pt x="800379" y="112356"/>
                  </a:lnTo>
                  <a:lnTo>
                    <a:pt x="800379" y="107442"/>
                  </a:lnTo>
                  <a:close/>
                </a:path>
                <a:path w="1008380" h="112394">
                  <a:moveTo>
                    <a:pt x="800379" y="71640"/>
                  </a:moveTo>
                  <a:lnTo>
                    <a:pt x="795464" y="71640"/>
                  </a:lnTo>
                  <a:lnTo>
                    <a:pt x="795464" y="76530"/>
                  </a:lnTo>
                  <a:lnTo>
                    <a:pt x="800379" y="76530"/>
                  </a:lnTo>
                  <a:lnTo>
                    <a:pt x="800379" y="71640"/>
                  </a:lnTo>
                  <a:close/>
                </a:path>
                <a:path w="1008380" h="112394">
                  <a:moveTo>
                    <a:pt x="800379" y="35814"/>
                  </a:moveTo>
                  <a:lnTo>
                    <a:pt x="795464" y="35814"/>
                  </a:lnTo>
                  <a:lnTo>
                    <a:pt x="795464" y="40716"/>
                  </a:lnTo>
                  <a:lnTo>
                    <a:pt x="800379" y="40716"/>
                  </a:lnTo>
                  <a:lnTo>
                    <a:pt x="800379" y="35814"/>
                  </a:lnTo>
                  <a:close/>
                </a:path>
                <a:path w="1008380" h="112394">
                  <a:moveTo>
                    <a:pt x="834974" y="107442"/>
                  </a:moveTo>
                  <a:lnTo>
                    <a:pt x="830072" y="107442"/>
                  </a:lnTo>
                  <a:lnTo>
                    <a:pt x="830072" y="112356"/>
                  </a:lnTo>
                  <a:lnTo>
                    <a:pt x="834974" y="112356"/>
                  </a:lnTo>
                  <a:lnTo>
                    <a:pt x="834974" y="107442"/>
                  </a:lnTo>
                  <a:close/>
                </a:path>
                <a:path w="1008380" h="112394">
                  <a:moveTo>
                    <a:pt x="834974" y="71640"/>
                  </a:moveTo>
                  <a:lnTo>
                    <a:pt x="830072" y="71640"/>
                  </a:lnTo>
                  <a:lnTo>
                    <a:pt x="830072" y="76530"/>
                  </a:lnTo>
                  <a:lnTo>
                    <a:pt x="834974" y="76530"/>
                  </a:lnTo>
                  <a:lnTo>
                    <a:pt x="834974" y="71640"/>
                  </a:lnTo>
                  <a:close/>
                </a:path>
                <a:path w="1008380" h="112394">
                  <a:moveTo>
                    <a:pt x="834974" y="35814"/>
                  </a:moveTo>
                  <a:lnTo>
                    <a:pt x="830072" y="35814"/>
                  </a:lnTo>
                  <a:lnTo>
                    <a:pt x="830072" y="40716"/>
                  </a:lnTo>
                  <a:lnTo>
                    <a:pt x="834974" y="40716"/>
                  </a:lnTo>
                  <a:lnTo>
                    <a:pt x="834974" y="35814"/>
                  </a:lnTo>
                  <a:close/>
                </a:path>
                <a:path w="1008380" h="112394">
                  <a:moveTo>
                    <a:pt x="869569" y="107442"/>
                  </a:moveTo>
                  <a:lnTo>
                    <a:pt x="864654" y="107442"/>
                  </a:lnTo>
                  <a:lnTo>
                    <a:pt x="864654" y="112356"/>
                  </a:lnTo>
                  <a:lnTo>
                    <a:pt x="869569" y="112356"/>
                  </a:lnTo>
                  <a:lnTo>
                    <a:pt x="869569" y="107442"/>
                  </a:lnTo>
                  <a:close/>
                </a:path>
                <a:path w="1008380" h="112394">
                  <a:moveTo>
                    <a:pt x="869569" y="71640"/>
                  </a:moveTo>
                  <a:lnTo>
                    <a:pt x="864654" y="71640"/>
                  </a:lnTo>
                  <a:lnTo>
                    <a:pt x="864654" y="76530"/>
                  </a:lnTo>
                  <a:lnTo>
                    <a:pt x="869569" y="76530"/>
                  </a:lnTo>
                  <a:lnTo>
                    <a:pt x="869569" y="71640"/>
                  </a:lnTo>
                  <a:close/>
                </a:path>
                <a:path w="1008380" h="112394">
                  <a:moveTo>
                    <a:pt x="869569" y="35814"/>
                  </a:moveTo>
                  <a:lnTo>
                    <a:pt x="864654" y="35814"/>
                  </a:lnTo>
                  <a:lnTo>
                    <a:pt x="864654" y="40716"/>
                  </a:lnTo>
                  <a:lnTo>
                    <a:pt x="869569" y="40716"/>
                  </a:lnTo>
                  <a:lnTo>
                    <a:pt x="869569" y="35814"/>
                  </a:lnTo>
                  <a:close/>
                </a:path>
                <a:path w="1008380" h="112394">
                  <a:moveTo>
                    <a:pt x="904151" y="107442"/>
                  </a:moveTo>
                  <a:lnTo>
                    <a:pt x="899248" y="107442"/>
                  </a:lnTo>
                  <a:lnTo>
                    <a:pt x="899248" y="112356"/>
                  </a:lnTo>
                  <a:lnTo>
                    <a:pt x="904151" y="112356"/>
                  </a:lnTo>
                  <a:lnTo>
                    <a:pt x="904151" y="107442"/>
                  </a:lnTo>
                  <a:close/>
                </a:path>
                <a:path w="1008380" h="112394">
                  <a:moveTo>
                    <a:pt x="904151" y="71640"/>
                  </a:moveTo>
                  <a:lnTo>
                    <a:pt x="899248" y="71640"/>
                  </a:lnTo>
                  <a:lnTo>
                    <a:pt x="899248" y="76530"/>
                  </a:lnTo>
                  <a:lnTo>
                    <a:pt x="904151" y="76530"/>
                  </a:lnTo>
                  <a:lnTo>
                    <a:pt x="904151" y="71640"/>
                  </a:lnTo>
                  <a:close/>
                </a:path>
                <a:path w="1008380" h="112394">
                  <a:moveTo>
                    <a:pt x="904151" y="35814"/>
                  </a:moveTo>
                  <a:lnTo>
                    <a:pt x="899248" y="35814"/>
                  </a:lnTo>
                  <a:lnTo>
                    <a:pt x="899248" y="40716"/>
                  </a:lnTo>
                  <a:lnTo>
                    <a:pt x="904151" y="40716"/>
                  </a:lnTo>
                  <a:lnTo>
                    <a:pt x="904151" y="35814"/>
                  </a:lnTo>
                  <a:close/>
                </a:path>
                <a:path w="1008380" h="112394">
                  <a:moveTo>
                    <a:pt x="938733" y="107442"/>
                  </a:moveTo>
                  <a:lnTo>
                    <a:pt x="933843" y="107442"/>
                  </a:lnTo>
                  <a:lnTo>
                    <a:pt x="933843" y="112356"/>
                  </a:lnTo>
                  <a:lnTo>
                    <a:pt x="938733" y="112356"/>
                  </a:lnTo>
                  <a:lnTo>
                    <a:pt x="938733" y="107442"/>
                  </a:lnTo>
                  <a:close/>
                </a:path>
                <a:path w="1008380" h="112394">
                  <a:moveTo>
                    <a:pt x="938733" y="71640"/>
                  </a:moveTo>
                  <a:lnTo>
                    <a:pt x="933843" y="71640"/>
                  </a:lnTo>
                  <a:lnTo>
                    <a:pt x="933843" y="76530"/>
                  </a:lnTo>
                  <a:lnTo>
                    <a:pt x="938733" y="76530"/>
                  </a:lnTo>
                  <a:lnTo>
                    <a:pt x="938733" y="71640"/>
                  </a:lnTo>
                  <a:close/>
                </a:path>
                <a:path w="1008380" h="112394">
                  <a:moveTo>
                    <a:pt x="938733" y="35814"/>
                  </a:moveTo>
                  <a:lnTo>
                    <a:pt x="933843" y="35814"/>
                  </a:lnTo>
                  <a:lnTo>
                    <a:pt x="933843" y="40716"/>
                  </a:lnTo>
                  <a:lnTo>
                    <a:pt x="938733" y="40716"/>
                  </a:lnTo>
                  <a:lnTo>
                    <a:pt x="938733" y="35814"/>
                  </a:lnTo>
                  <a:close/>
                </a:path>
                <a:path w="1008380" h="112394">
                  <a:moveTo>
                    <a:pt x="973328" y="107442"/>
                  </a:moveTo>
                  <a:lnTo>
                    <a:pt x="968425" y="107442"/>
                  </a:lnTo>
                  <a:lnTo>
                    <a:pt x="968425" y="112356"/>
                  </a:lnTo>
                  <a:lnTo>
                    <a:pt x="973328" y="112356"/>
                  </a:lnTo>
                  <a:lnTo>
                    <a:pt x="973328" y="107442"/>
                  </a:lnTo>
                  <a:close/>
                </a:path>
                <a:path w="1008380" h="112394">
                  <a:moveTo>
                    <a:pt x="973328" y="71640"/>
                  </a:moveTo>
                  <a:lnTo>
                    <a:pt x="968425" y="71640"/>
                  </a:lnTo>
                  <a:lnTo>
                    <a:pt x="968425" y="76530"/>
                  </a:lnTo>
                  <a:lnTo>
                    <a:pt x="973328" y="76530"/>
                  </a:lnTo>
                  <a:lnTo>
                    <a:pt x="973328" y="71640"/>
                  </a:lnTo>
                  <a:close/>
                </a:path>
                <a:path w="1008380" h="112394">
                  <a:moveTo>
                    <a:pt x="973328" y="35814"/>
                  </a:moveTo>
                  <a:lnTo>
                    <a:pt x="968425" y="35814"/>
                  </a:lnTo>
                  <a:lnTo>
                    <a:pt x="968425" y="40716"/>
                  </a:lnTo>
                  <a:lnTo>
                    <a:pt x="973328" y="40716"/>
                  </a:lnTo>
                  <a:lnTo>
                    <a:pt x="973328" y="35814"/>
                  </a:lnTo>
                  <a:close/>
                </a:path>
                <a:path w="1008380" h="112394">
                  <a:moveTo>
                    <a:pt x="1007922" y="107442"/>
                  </a:moveTo>
                  <a:lnTo>
                    <a:pt x="1003020" y="107442"/>
                  </a:lnTo>
                  <a:lnTo>
                    <a:pt x="1003020" y="112356"/>
                  </a:lnTo>
                  <a:lnTo>
                    <a:pt x="1007922" y="112356"/>
                  </a:lnTo>
                  <a:lnTo>
                    <a:pt x="1007922" y="107442"/>
                  </a:lnTo>
                  <a:close/>
                </a:path>
                <a:path w="1008380" h="112394">
                  <a:moveTo>
                    <a:pt x="1007922" y="71640"/>
                  </a:moveTo>
                  <a:lnTo>
                    <a:pt x="1003020" y="71640"/>
                  </a:lnTo>
                  <a:lnTo>
                    <a:pt x="1003020" y="76530"/>
                  </a:lnTo>
                  <a:lnTo>
                    <a:pt x="1007922" y="76530"/>
                  </a:lnTo>
                  <a:lnTo>
                    <a:pt x="1007922" y="71640"/>
                  </a:lnTo>
                  <a:close/>
                </a:path>
                <a:path w="1008380" h="112394">
                  <a:moveTo>
                    <a:pt x="1007922" y="35814"/>
                  </a:moveTo>
                  <a:lnTo>
                    <a:pt x="1003020" y="35814"/>
                  </a:lnTo>
                  <a:lnTo>
                    <a:pt x="1003020" y="40716"/>
                  </a:lnTo>
                  <a:lnTo>
                    <a:pt x="1007922" y="40716"/>
                  </a:lnTo>
                  <a:lnTo>
                    <a:pt x="1007922" y="35814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163345" y="1536674"/>
              <a:ext cx="1008380" cy="76835"/>
            </a:xfrm>
            <a:custGeom>
              <a:avLst/>
              <a:gdLst/>
              <a:ahLst/>
              <a:cxnLst/>
              <a:rect l="l" t="t" r="r" b="b"/>
              <a:pathLst>
                <a:path w="1008380" h="76834">
                  <a:moveTo>
                    <a:pt x="4914" y="35801"/>
                  </a:moveTo>
                  <a:lnTo>
                    <a:pt x="0" y="35801"/>
                  </a:lnTo>
                  <a:lnTo>
                    <a:pt x="0" y="40716"/>
                  </a:lnTo>
                  <a:lnTo>
                    <a:pt x="4914" y="40716"/>
                  </a:lnTo>
                  <a:lnTo>
                    <a:pt x="4914" y="35801"/>
                  </a:lnTo>
                  <a:close/>
                </a:path>
                <a:path w="1008380" h="76834">
                  <a:moveTo>
                    <a:pt x="39497" y="71628"/>
                  </a:moveTo>
                  <a:lnTo>
                    <a:pt x="34594" y="71628"/>
                  </a:lnTo>
                  <a:lnTo>
                    <a:pt x="34594" y="76530"/>
                  </a:lnTo>
                  <a:lnTo>
                    <a:pt x="39497" y="76530"/>
                  </a:lnTo>
                  <a:lnTo>
                    <a:pt x="39497" y="71628"/>
                  </a:lnTo>
                  <a:close/>
                </a:path>
                <a:path w="1008380" h="76834">
                  <a:moveTo>
                    <a:pt x="39497" y="35801"/>
                  </a:moveTo>
                  <a:lnTo>
                    <a:pt x="34594" y="35801"/>
                  </a:lnTo>
                  <a:lnTo>
                    <a:pt x="34594" y="40716"/>
                  </a:lnTo>
                  <a:lnTo>
                    <a:pt x="39497" y="40716"/>
                  </a:lnTo>
                  <a:lnTo>
                    <a:pt x="39497" y="35801"/>
                  </a:lnTo>
                  <a:close/>
                </a:path>
                <a:path w="1008380" h="76834">
                  <a:moveTo>
                    <a:pt x="39497" y="0"/>
                  </a:moveTo>
                  <a:lnTo>
                    <a:pt x="34594" y="0"/>
                  </a:lnTo>
                  <a:lnTo>
                    <a:pt x="34594" y="4889"/>
                  </a:lnTo>
                  <a:lnTo>
                    <a:pt x="39497" y="4889"/>
                  </a:lnTo>
                  <a:lnTo>
                    <a:pt x="39497" y="0"/>
                  </a:lnTo>
                  <a:close/>
                </a:path>
                <a:path w="1008380" h="76834">
                  <a:moveTo>
                    <a:pt x="74079" y="71628"/>
                  </a:moveTo>
                  <a:lnTo>
                    <a:pt x="69176" y="71628"/>
                  </a:lnTo>
                  <a:lnTo>
                    <a:pt x="69176" y="76530"/>
                  </a:lnTo>
                  <a:lnTo>
                    <a:pt x="74079" y="76530"/>
                  </a:lnTo>
                  <a:lnTo>
                    <a:pt x="74079" y="71628"/>
                  </a:lnTo>
                  <a:close/>
                </a:path>
                <a:path w="1008380" h="76834">
                  <a:moveTo>
                    <a:pt x="74079" y="35801"/>
                  </a:moveTo>
                  <a:lnTo>
                    <a:pt x="69176" y="35801"/>
                  </a:lnTo>
                  <a:lnTo>
                    <a:pt x="69176" y="40716"/>
                  </a:lnTo>
                  <a:lnTo>
                    <a:pt x="74079" y="40716"/>
                  </a:lnTo>
                  <a:lnTo>
                    <a:pt x="74079" y="35801"/>
                  </a:lnTo>
                  <a:close/>
                </a:path>
                <a:path w="1008380" h="76834">
                  <a:moveTo>
                    <a:pt x="74079" y="0"/>
                  </a:moveTo>
                  <a:lnTo>
                    <a:pt x="69176" y="0"/>
                  </a:lnTo>
                  <a:lnTo>
                    <a:pt x="69176" y="4889"/>
                  </a:lnTo>
                  <a:lnTo>
                    <a:pt x="74079" y="4889"/>
                  </a:lnTo>
                  <a:lnTo>
                    <a:pt x="74079" y="0"/>
                  </a:lnTo>
                  <a:close/>
                </a:path>
                <a:path w="1008380" h="76834">
                  <a:moveTo>
                    <a:pt x="108673" y="71628"/>
                  </a:moveTo>
                  <a:lnTo>
                    <a:pt x="103771" y="71628"/>
                  </a:lnTo>
                  <a:lnTo>
                    <a:pt x="103771" y="76530"/>
                  </a:lnTo>
                  <a:lnTo>
                    <a:pt x="108673" y="76530"/>
                  </a:lnTo>
                  <a:lnTo>
                    <a:pt x="108673" y="71628"/>
                  </a:lnTo>
                  <a:close/>
                </a:path>
                <a:path w="1008380" h="76834">
                  <a:moveTo>
                    <a:pt x="108673" y="35801"/>
                  </a:moveTo>
                  <a:lnTo>
                    <a:pt x="103771" y="35801"/>
                  </a:lnTo>
                  <a:lnTo>
                    <a:pt x="103771" y="40716"/>
                  </a:lnTo>
                  <a:lnTo>
                    <a:pt x="108673" y="40716"/>
                  </a:lnTo>
                  <a:lnTo>
                    <a:pt x="108673" y="35801"/>
                  </a:lnTo>
                  <a:close/>
                </a:path>
                <a:path w="1008380" h="76834">
                  <a:moveTo>
                    <a:pt x="108673" y="0"/>
                  </a:moveTo>
                  <a:lnTo>
                    <a:pt x="103771" y="0"/>
                  </a:lnTo>
                  <a:lnTo>
                    <a:pt x="103771" y="4889"/>
                  </a:lnTo>
                  <a:lnTo>
                    <a:pt x="108673" y="4889"/>
                  </a:lnTo>
                  <a:lnTo>
                    <a:pt x="108673" y="0"/>
                  </a:lnTo>
                  <a:close/>
                </a:path>
                <a:path w="1008380" h="76834">
                  <a:moveTo>
                    <a:pt x="143268" y="71628"/>
                  </a:moveTo>
                  <a:lnTo>
                    <a:pt x="138379" y="71628"/>
                  </a:lnTo>
                  <a:lnTo>
                    <a:pt x="138379" y="76530"/>
                  </a:lnTo>
                  <a:lnTo>
                    <a:pt x="143268" y="76530"/>
                  </a:lnTo>
                  <a:lnTo>
                    <a:pt x="143268" y="71628"/>
                  </a:lnTo>
                  <a:close/>
                </a:path>
                <a:path w="1008380" h="76834">
                  <a:moveTo>
                    <a:pt x="143268" y="35801"/>
                  </a:moveTo>
                  <a:lnTo>
                    <a:pt x="138379" y="35801"/>
                  </a:lnTo>
                  <a:lnTo>
                    <a:pt x="138379" y="40716"/>
                  </a:lnTo>
                  <a:lnTo>
                    <a:pt x="143268" y="40716"/>
                  </a:lnTo>
                  <a:lnTo>
                    <a:pt x="143268" y="35801"/>
                  </a:lnTo>
                  <a:close/>
                </a:path>
                <a:path w="1008380" h="76834">
                  <a:moveTo>
                    <a:pt x="143268" y="0"/>
                  </a:moveTo>
                  <a:lnTo>
                    <a:pt x="138379" y="0"/>
                  </a:lnTo>
                  <a:lnTo>
                    <a:pt x="138379" y="4889"/>
                  </a:lnTo>
                  <a:lnTo>
                    <a:pt x="143268" y="4889"/>
                  </a:lnTo>
                  <a:lnTo>
                    <a:pt x="143268" y="0"/>
                  </a:lnTo>
                  <a:close/>
                </a:path>
                <a:path w="1008380" h="76834">
                  <a:moveTo>
                    <a:pt x="177850" y="71628"/>
                  </a:moveTo>
                  <a:lnTo>
                    <a:pt x="172948" y="71628"/>
                  </a:lnTo>
                  <a:lnTo>
                    <a:pt x="172948" y="76530"/>
                  </a:lnTo>
                  <a:lnTo>
                    <a:pt x="177850" y="76530"/>
                  </a:lnTo>
                  <a:lnTo>
                    <a:pt x="177850" y="71628"/>
                  </a:lnTo>
                  <a:close/>
                </a:path>
                <a:path w="1008380" h="76834">
                  <a:moveTo>
                    <a:pt x="177850" y="35801"/>
                  </a:moveTo>
                  <a:lnTo>
                    <a:pt x="172948" y="35801"/>
                  </a:lnTo>
                  <a:lnTo>
                    <a:pt x="172948" y="40716"/>
                  </a:lnTo>
                  <a:lnTo>
                    <a:pt x="177850" y="40716"/>
                  </a:lnTo>
                  <a:lnTo>
                    <a:pt x="177850" y="35801"/>
                  </a:lnTo>
                  <a:close/>
                </a:path>
                <a:path w="1008380" h="76834">
                  <a:moveTo>
                    <a:pt x="177850" y="0"/>
                  </a:moveTo>
                  <a:lnTo>
                    <a:pt x="172948" y="0"/>
                  </a:lnTo>
                  <a:lnTo>
                    <a:pt x="172948" y="4889"/>
                  </a:lnTo>
                  <a:lnTo>
                    <a:pt x="177850" y="4889"/>
                  </a:lnTo>
                  <a:lnTo>
                    <a:pt x="177850" y="0"/>
                  </a:lnTo>
                  <a:close/>
                </a:path>
                <a:path w="1008380" h="76834">
                  <a:moveTo>
                    <a:pt x="212445" y="71628"/>
                  </a:moveTo>
                  <a:lnTo>
                    <a:pt x="207543" y="71628"/>
                  </a:lnTo>
                  <a:lnTo>
                    <a:pt x="207543" y="76530"/>
                  </a:lnTo>
                  <a:lnTo>
                    <a:pt x="212445" y="76530"/>
                  </a:lnTo>
                  <a:lnTo>
                    <a:pt x="212445" y="71628"/>
                  </a:lnTo>
                  <a:close/>
                </a:path>
                <a:path w="1008380" h="76834">
                  <a:moveTo>
                    <a:pt x="212445" y="35801"/>
                  </a:moveTo>
                  <a:lnTo>
                    <a:pt x="207543" y="35801"/>
                  </a:lnTo>
                  <a:lnTo>
                    <a:pt x="207543" y="40716"/>
                  </a:lnTo>
                  <a:lnTo>
                    <a:pt x="212445" y="40716"/>
                  </a:lnTo>
                  <a:lnTo>
                    <a:pt x="212445" y="35801"/>
                  </a:lnTo>
                  <a:close/>
                </a:path>
                <a:path w="1008380" h="76834">
                  <a:moveTo>
                    <a:pt x="212445" y="0"/>
                  </a:moveTo>
                  <a:lnTo>
                    <a:pt x="207543" y="0"/>
                  </a:lnTo>
                  <a:lnTo>
                    <a:pt x="207543" y="4889"/>
                  </a:lnTo>
                  <a:lnTo>
                    <a:pt x="212445" y="4889"/>
                  </a:lnTo>
                  <a:lnTo>
                    <a:pt x="212445" y="0"/>
                  </a:lnTo>
                  <a:close/>
                </a:path>
                <a:path w="1008380" h="76834">
                  <a:moveTo>
                    <a:pt x="247040" y="71628"/>
                  </a:moveTo>
                  <a:lnTo>
                    <a:pt x="242138" y="71628"/>
                  </a:lnTo>
                  <a:lnTo>
                    <a:pt x="242138" y="76530"/>
                  </a:lnTo>
                  <a:lnTo>
                    <a:pt x="247040" y="76530"/>
                  </a:lnTo>
                  <a:lnTo>
                    <a:pt x="247040" y="71628"/>
                  </a:lnTo>
                  <a:close/>
                </a:path>
                <a:path w="1008380" h="76834">
                  <a:moveTo>
                    <a:pt x="247040" y="35801"/>
                  </a:moveTo>
                  <a:lnTo>
                    <a:pt x="242138" y="35801"/>
                  </a:lnTo>
                  <a:lnTo>
                    <a:pt x="242138" y="40716"/>
                  </a:lnTo>
                  <a:lnTo>
                    <a:pt x="247040" y="40716"/>
                  </a:lnTo>
                  <a:lnTo>
                    <a:pt x="247040" y="35801"/>
                  </a:lnTo>
                  <a:close/>
                </a:path>
                <a:path w="1008380" h="76834">
                  <a:moveTo>
                    <a:pt x="247040" y="0"/>
                  </a:moveTo>
                  <a:lnTo>
                    <a:pt x="242138" y="0"/>
                  </a:lnTo>
                  <a:lnTo>
                    <a:pt x="242138" y="4889"/>
                  </a:lnTo>
                  <a:lnTo>
                    <a:pt x="247040" y="4889"/>
                  </a:lnTo>
                  <a:lnTo>
                    <a:pt x="247040" y="0"/>
                  </a:lnTo>
                  <a:close/>
                </a:path>
                <a:path w="1008380" h="76834">
                  <a:moveTo>
                    <a:pt x="281635" y="71628"/>
                  </a:moveTo>
                  <a:lnTo>
                    <a:pt x="276733" y="71628"/>
                  </a:lnTo>
                  <a:lnTo>
                    <a:pt x="276733" y="76530"/>
                  </a:lnTo>
                  <a:lnTo>
                    <a:pt x="281635" y="76530"/>
                  </a:lnTo>
                  <a:lnTo>
                    <a:pt x="281635" y="71628"/>
                  </a:lnTo>
                  <a:close/>
                </a:path>
                <a:path w="1008380" h="76834">
                  <a:moveTo>
                    <a:pt x="281635" y="35801"/>
                  </a:moveTo>
                  <a:lnTo>
                    <a:pt x="276733" y="35801"/>
                  </a:lnTo>
                  <a:lnTo>
                    <a:pt x="276733" y="40716"/>
                  </a:lnTo>
                  <a:lnTo>
                    <a:pt x="281635" y="40716"/>
                  </a:lnTo>
                  <a:lnTo>
                    <a:pt x="281635" y="35801"/>
                  </a:lnTo>
                  <a:close/>
                </a:path>
                <a:path w="1008380" h="76834">
                  <a:moveTo>
                    <a:pt x="281635" y="0"/>
                  </a:moveTo>
                  <a:lnTo>
                    <a:pt x="276733" y="0"/>
                  </a:lnTo>
                  <a:lnTo>
                    <a:pt x="276733" y="4889"/>
                  </a:lnTo>
                  <a:lnTo>
                    <a:pt x="281635" y="4889"/>
                  </a:lnTo>
                  <a:lnTo>
                    <a:pt x="281635" y="0"/>
                  </a:lnTo>
                  <a:close/>
                </a:path>
                <a:path w="1008380" h="76834">
                  <a:moveTo>
                    <a:pt x="316217" y="71628"/>
                  </a:moveTo>
                  <a:lnTo>
                    <a:pt x="311315" y="71628"/>
                  </a:lnTo>
                  <a:lnTo>
                    <a:pt x="311315" y="76530"/>
                  </a:lnTo>
                  <a:lnTo>
                    <a:pt x="316217" y="76530"/>
                  </a:lnTo>
                  <a:lnTo>
                    <a:pt x="316217" y="71628"/>
                  </a:lnTo>
                  <a:close/>
                </a:path>
                <a:path w="1008380" h="76834">
                  <a:moveTo>
                    <a:pt x="316217" y="35801"/>
                  </a:moveTo>
                  <a:lnTo>
                    <a:pt x="311315" y="35801"/>
                  </a:lnTo>
                  <a:lnTo>
                    <a:pt x="311315" y="40716"/>
                  </a:lnTo>
                  <a:lnTo>
                    <a:pt x="316217" y="40716"/>
                  </a:lnTo>
                  <a:lnTo>
                    <a:pt x="316217" y="35801"/>
                  </a:lnTo>
                  <a:close/>
                </a:path>
                <a:path w="1008380" h="76834">
                  <a:moveTo>
                    <a:pt x="316217" y="0"/>
                  </a:moveTo>
                  <a:lnTo>
                    <a:pt x="311315" y="0"/>
                  </a:lnTo>
                  <a:lnTo>
                    <a:pt x="311315" y="4889"/>
                  </a:lnTo>
                  <a:lnTo>
                    <a:pt x="316217" y="4889"/>
                  </a:lnTo>
                  <a:lnTo>
                    <a:pt x="316217" y="0"/>
                  </a:lnTo>
                  <a:close/>
                </a:path>
                <a:path w="1008380" h="76834">
                  <a:moveTo>
                    <a:pt x="350761" y="71628"/>
                  </a:moveTo>
                  <a:lnTo>
                    <a:pt x="345859" y="71628"/>
                  </a:lnTo>
                  <a:lnTo>
                    <a:pt x="345859" y="76530"/>
                  </a:lnTo>
                  <a:lnTo>
                    <a:pt x="350761" y="76530"/>
                  </a:lnTo>
                  <a:lnTo>
                    <a:pt x="350761" y="71628"/>
                  </a:lnTo>
                  <a:close/>
                </a:path>
                <a:path w="1008380" h="76834">
                  <a:moveTo>
                    <a:pt x="350761" y="35801"/>
                  </a:moveTo>
                  <a:lnTo>
                    <a:pt x="345859" y="35801"/>
                  </a:lnTo>
                  <a:lnTo>
                    <a:pt x="345859" y="40716"/>
                  </a:lnTo>
                  <a:lnTo>
                    <a:pt x="350761" y="40716"/>
                  </a:lnTo>
                  <a:lnTo>
                    <a:pt x="350761" y="35801"/>
                  </a:lnTo>
                  <a:close/>
                </a:path>
                <a:path w="1008380" h="76834">
                  <a:moveTo>
                    <a:pt x="350761" y="0"/>
                  </a:moveTo>
                  <a:lnTo>
                    <a:pt x="345859" y="0"/>
                  </a:lnTo>
                  <a:lnTo>
                    <a:pt x="345859" y="4889"/>
                  </a:lnTo>
                  <a:lnTo>
                    <a:pt x="350761" y="4889"/>
                  </a:lnTo>
                  <a:lnTo>
                    <a:pt x="350761" y="0"/>
                  </a:lnTo>
                  <a:close/>
                </a:path>
                <a:path w="1008380" h="76834">
                  <a:moveTo>
                    <a:pt x="385343" y="71628"/>
                  </a:moveTo>
                  <a:lnTo>
                    <a:pt x="380441" y="71628"/>
                  </a:lnTo>
                  <a:lnTo>
                    <a:pt x="380441" y="76530"/>
                  </a:lnTo>
                  <a:lnTo>
                    <a:pt x="385343" y="76530"/>
                  </a:lnTo>
                  <a:lnTo>
                    <a:pt x="385343" y="71628"/>
                  </a:lnTo>
                  <a:close/>
                </a:path>
                <a:path w="1008380" h="76834">
                  <a:moveTo>
                    <a:pt x="385343" y="35801"/>
                  </a:moveTo>
                  <a:lnTo>
                    <a:pt x="380441" y="35801"/>
                  </a:lnTo>
                  <a:lnTo>
                    <a:pt x="380441" y="40716"/>
                  </a:lnTo>
                  <a:lnTo>
                    <a:pt x="385343" y="40716"/>
                  </a:lnTo>
                  <a:lnTo>
                    <a:pt x="385343" y="35801"/>
                  </a:lnTo>
                  <a:close/>
                </a:path>
                <a:path w="1008380" h="76834">
                  <a:moveTo>
                    <a:pt x="385343" y="0"/>
                  </a:moveTo>
                  <a:lnTo>
                    <a:pt x="380441" y="0"/>
                  </a:lnTo>
                  <a:lnTo>
                    <a:pt x="380441" y="4889"/>
                  </a:lnTo>
                  <a:lnTo>
                    <a:pt x="385343" y="4889"/>
                  </a:lnTo>
                  <a:lnTo>
                    <a:pt x="385343" y="0"/>
                  </a:lnTo>
                  <a:close/>
                </a:path>
                <a:path w="1008380" h="76834">
                  <a:moveTo>
                    <a:pt x="419938" y="71628"/>
                  </a:moveTo>
                  <a:lnTo>
                    <a:pt x="415048" y="71628"/>
                  </a:lnTo>
                  <a:lnTo>
                    <a:pt x="415048" y="76530"/>
                  </a:lnTo>
                  <a:lnTo>
                    <a:pt x="419938" y="76530"/>
                  </a:lnTo>
                  <a:lnTo>
                    <a:pt x="419938" y="71628"/>
                  </a:lnTo>
                  <a:close/>
                </a:path>
                <a:path w="1008380" h="76834">
                  <a:moveTo>
                    <a:pt x="419938" y="35801"/>
                  </a:moveTo>
                  <a:lnTo>
                    <a:pt x="415048" y="35801"/>
                  </a:lnTo>
                  <a:lnTo>
                    <a:pt x="415048" y="40716"/>
                  </a:lnTo>
                  <a:lnTo>
                    <a:pt x="419938" y="40716"/>
                  </a:lnTo>
                  <a:lnTo>
                    <a:pt x="419938" y="35801"/>
                  </a:lnTo>
                  <a:close/>
                </a:path>
                <a:path w="1008380" h="76834">
                  <a:moveTo>
                    <a:pt x="419938" y="0"/>
                  </a:moveTo>
                  <a:lnTo>
                    <a:pt x="415048" y="0"/>
                  </a:lnTo>
                  <a:lnTo>
                    <a:pt x="415048" y="4889"/>
                  </a:lnTo>
                  <a:lnTo>
                    <a:pt x="419938" y="4889"/>
                  </a:lnTo>
                  <a:lnTo>
                    <a:pt x="419938" y="0"/>
                  </a:lnTo>
                  <a:close/>
                </a:path>
                <a:path w="1008380" h="76834">
                  <a:moveTo>
                    <a:pt x="454533" y="71628"/>
                  </a:moveTo>
                  <a:lnTo>
                    <a:pt x="449630" y="71628"/>
                  </a:lnTo>
                  <a:lnTo>
                    <a:pt x="449630" y="76530"/>
                  </a:lnTo>
                  <a:lnTo>
                    <a:pt x="454533" y="76530"/>
                  </a:lnTo>
                  <a:lnTo>
                    <a:pt x="454533" y="71628"/>
                  </a:lnTo>
                  <a:close/>
                </a:path>
                <a:path w="1008380" h="76834">
                  <a:moveTo>
                    <a:pt x="454533" y="35801"/>
                  </a:moveTo>
                  <a:lnTo>
                    <a:pt x="449630" y="35801"/>
                  </a:lnTo>
                  <a:lnTo>
                    <a:pt x="449630" y="40716"/>
                  </a:lnTo>
                  <a:lnTo>
                    <a:pt x="454533" y="40716"/>
                  </a:lnTo>
                  <a:lnTo>
                    <a:pt x="454533" y="35801"/>
                  </a:lnTo>
                  <a:close/>
                </a:path>
                <a:path w="1008380" h="76834">
                  <a:moveTo>
                    <a:pt x="489115" y="71628"/>
                  </a:moveTo>
                  <a:lnTo>
                    <a:pt x="484212" y="71628"/>
                  </a:lnTo>
                  <a:lnTo>
                    <a:pt x="484212" y="76530"/>
                  </a:lnTo>
                  <a:lnTo>
                    <a:pt x="489115" y="76530"/>
                  </a:lnTo>
                  <a:lnTo>
                    <a:pt x="489115" y="71628"/>
                  </a:lnTo>
                  <a:close/>
                </a:path>
                <a:path w="1008380" h="76834">
                  <a:moveTo>
                    <a:pt x="523697" y="71628"/>
                  </a:moveTo>
                  <a:lnTo>
                    <a:pt x="518795" y="71628"/>
                  </a:lnTo>
                  <a:lnTo>
                    <a:pt x="518795" y="76530"/>
                  </a:lnTo>
                  <a:lnTo>
                    <a:pt x="523697" y="76530"/>
                  </a:lnTo>
                  <a:lnTo>
                    <a:pt x="523697" y="71628"/>
                  </a:lnTo>
                  <a:close/>
                </a:path>
                <a:path w="1008380" h="76834">
                  <a:moveTo>
                    <a:pt x="523697" y="35801"/>
                  </a:moveTo>
                  <a:lnTo>
                    <a:pt x="518795" y="35801"/>
                  </a:lnTo>
                  <a:lnTo>
                    <a:pt x="518795" y="40716"/>
                  </a:lnTo>
                  <a:lnTo>
                    <a:pt x="523697" y="40716"/>
                  </a:lnTo>
                  <a:lnTo>
                    <a:pt x="523697" y="35801"/>
                  </a:lnTo>
                  <a:close/>
                </a:path>
                <a:path w="1008380" h="76834">
                  <a:moveTo>
                    <a:pt x="558304" y="71628"/>
                  </a:moveTo>
                  <a:lnTo>
                    <a:pt x="553402" y="71628"/>
                  </a:lnTo>
                  <a:lnTo>
                    <a:pt x="553402" y="76530"/>
                  </a:lnTo>
                  <a:lnTo>
                    <a:pt x="558304" y="76530"/>
                  </a:lnTo>
                  <a:lnTo>
                    <a:pt x="558304" y="71628"/>
                  </a:lnTo>
                  <a:close/>
                </a:path>
                <a:path w="1008380" h="76834">
                  <a:moveTo>
                    <a:pt x="558304" y="35801"/>
                  </a:moveTo>
                  <a:lnTo>
                    <a:pt x="553402" y="35801"/>
                  </a:lnTo>
                  <a:lnTo>
                    <a:pt x="553402" y="40716"/>
                  </a:lnTo>
                  <a:lnTo>
                    <a:pt x="558304" y="40716"/>
                  </a:lnTo>
                  <a:lnTo>
                    <a:pt x="558304" y="35801"/>
                  </a:lnTo>
                  <a:close/>
                </a:path>
                <a:path w="1008380" h="76834">
                  <a:moveTo>
                    <a:pt x="558304" y="0"/>
                  </a:moveTo>
                  <a:lnTo>
                    <a:pt x="553402" y="0"/>
                  </a:lnTo>
                  <a:lnTo>
                    <a:pt x="553402" y="4889"/>
                  </a:lnTo>
                  <a:lnTo>
                    <a:pt x="558304" y="4889"/>
                  </a:lnTo>
                  <a:lnTo>
                    <a:pt x="558304" y="0"/>
                  </a:lnTo>
                  <a:close/>
                </a:path>
                <a:path w="1008380" h="76834">
                  <a:moveTo>
                    <a:pt x="592886" y="71628"/>
                  </a:moveTo>
                  <a:lnTo>
                    <a:pt x="587984" y="71628"/>
                  </a:lnTo>
                  <a:lnTo>
                    <a:pt x="587984" y="76530"/>
                  </a:lnTo>
                  <a:lnTo>
                    <a:pt x="592886" y="76530"/>
                  </a:lnTo>
                  <a:lnTo>
                    <a:pt x="592886" y="71628"/>
                  </a:lnTo>
                  <a:close/>
                </a:path>
                <a:path w="1008380" h="76834">
                  <a:moveTo>
                    <a:pt x="592886" y="35801"/>
                  </a:moveTo>
                  <a:lnTo>
                    <a:pt x="587984" y="35801"/>
                  </a:lnTo>
                  <a:lnTo>
                    <a:pt x="587984" y="40716"/>
                  </a:lnTo>
                  <a:lnTo>
                    <a:pt x="592886" y="40716"/>
                  </a:lnTo>
                  <a:lnTo>
                    <a:pt x="592886" y="35801"/>
                  </a:lnTo>
                  <a:close/>
                </a:path>
                <a:path w="1008380" h="76834">
                  <a:moveTo>
                    <a:pt x="627481" y="71628"/>
                  </a:moveTo>
                  <a:lnTo>
                    <a:pt x="622579" y="71628"/>
                  </a:lnTo>
                  <a:lnTo>
                    <a:pt x="622579" y="76530"/>
                  </a:lnTo>
                  <a:lnTo>
                    <a:pt x="627481" y="76530"/>
                  </a:lnTo>
                  <a:lnTo>
                    <a:pt x="627481" y="71628"/>
                  </a:lnTo>
                  <a:close/>
                </a:path>
                <a:path w="1008380" h="76834">
                  <a:moveTo>
                    <a:pt x="627481" y="35801"/>
                  </a:moveTo>
                  <a:lnTo>
                    <a:pt x="622579" y="35801"/>
                  </a:lnTo>
                  <a:lnTo>
                    <a:pt x="622579" y="40716"/>
                  </a:lnTo>
                  <a:lnTo>
                    <a:pt x="627481" y="40716"/>
                  </a:lnTo>
                  <a:lnTo>
                    <a:pt x="627481" y="35801"/>
                  </a:lnTo>
                  <a:close/>
                </a:path>
                <a:path w="1008380" h="76834">
                  <a:moveTo>
                    <a:pt x="662063" y="71628"/>
                  </a:moveTo>
                  <a:lnTo>
                    <a:pt x="657161" y="71628"/>
                  </a:lnTo>
                  <a:lnTo>
                    <a:pt x="657161" y="76530"/>
                  </a:lnTo>
                  <a:lnTo>
                    <a:pt x="662063" y="76530"/>
                  </a:lnTo>
                  <a:lnTo>
                    <a:pt x="662063" y="71628"/>
                  </a:lnTo>
                  <a:close/>
                </a:path>
                <a:path w="1008380" h="76834">
                  <a:moveTo>
                    <a:pt x="662063" y="35801"/>
                  </a:moveTo>
                  <a:lnTo>
                    <a:pt x="657161" y="35801"/>
                  </a:lnTo>
                  <a:lnTo>
                    <a:pt x="657161" y="40716"/>
                  </a:lnTo>
                  <a:lnTo>
                    <a:pt x="662063" y="40716"/>
                  </a:lnTo>
                  <a:lnTo>
                    <a:pt x="662063" y="35801"/>
                  </a:lnTo>
                  <a:close/>
                </a:path>
                <a:path w="1008380" h="76834">
                  <a:moveTo>
                    <a:pt x="696658" y="71628"/>
                  </a:moveTo>
                  <a:lnTo>
                    <a:pt x="691756" y="71628"/>
                  </a:lnTo>
                  <a:lnTo>
                    <a:pt x="691756" y="76530"/>
                  </a:lnTo>
                  <a:lnTo>
                    <a:pt x="696658" y="76530"/>
                  </a:lnTo>
                  <a:lnTo>
                    <a:pt x="696658" y="71628"/>
                  </a:lnTo>
                  <a:close/>
                </a:path>
                <a:path w="1008380" h="76834">
                  <a:moveTo>
                    <a:pt x="696658" y="35801"/>
                  </a:moveTo>
                  <a:lnTo>
                    <a:pt x="691756" y="35801"/>
                  </a:lnTo>
                  <a:lnTo>
                    <a:pt x="691756" y="40716"/>
                  </a:lnTo>
                  <a:lnTo>
                    <a:pt x="696658" y="40716"/>
                  </a:lnTo>
                  <a:lnTo>
                    <a:pt x="696658" y="35801"/>
                  </a:lnTo>
                  <a:close/>
                </a:path>
                <a:path w="1008380" h="76834">
                  <a:moveTo>
                    <a:pt x="731202" y="71628"/>
                  </a:moveTo>
                  <a:lnTo>
                    <a:pt x="726300" y="71628"/>
                  </a:lnTo>
                  <a:lnTo>
                    <a:pt x="726300" y="76530"/>
                  </a:lnTo>
                  <a:lnTo>
                    <a:pt x="731202" y="76530"/>
                  </a:lnTo>
                  <a:lnTo>
                    <a:pt x="731202" y="71628"/>
                  </a:lnTo>
                  <a:close/>
                </a:path>
                <a:path w="1008380" h="76834">
                  <a:moveTo>
                    <a:pt x="731202" y="35801"/>
                  </a:moveTo>
                  <a:lnTo>
                    <a:pt x="726300" y="35801"/>
                  </a:lnTo>
                  <a:lnTo>
                    <a:pt x="726300" y="40716"/>
                  </a:lnTo>
                  <a:lnTo>
                    <a:pt x="731202" y="40716"/>
                  </a:lnTo>
                  <a:lnTo>
                    <a:pt x="731202" y="35801"/>
                  </a:lnTo>
                  <a:close/>
                </a:path>
                <a:path w="1008380" h="76834">
                  <a:moveTo>
                    <a:pt x="765797" y="71628"/>
                  </a:moveTo>
                  <a:lnTo>
                    <a:pt x="760895" y="71628"/>
                  </a:lnTo>
                  <a:lnTo>
                    <a:pt x="760895" y="76530"/>
                  </a:lnTo>
                  <a:lnTo>
                    <a:pt x="765797" y="76530"/>
                  </a:lnTo>
                  <a:lnTo>
                    <a:pt x="765797" y="71628"/>
                  </a:lnTo>
                  <a:close/>
                </a:path>
                <a:path w="1008380" h="76834">
                  <a:moveTo>
                    <a:pt x="765797" y="35801"/>
                  </a:moveTo>
                  <a:lnTo>
                    <a:pt x="760895" y="35801"/>
                  </a:lnTo>
                  <a:lnTo>
                    <a:pt x="760895" y="40716"/>
                  </a:lnTo>
                  <a:lnTo>
                    <a:pt x="765797" y="40716"/>
                  </a:lnTo>
                  <a:lnTo>
                    <a:pt x="765797" y="35801"/>
                  </a:lnTo>
                  <a:close/>
                </a:path>
                <a:path w="1008380" h="76834">
                  <a:moveTo>
                    <a:pt x="800379" y="71628"/>
                  </a:moveTo>
                  <a:lnTo>
                    <a:pt x="795464" y="71628"/>
                  </a:lnTo>
                  <a:lnTo>
                    <a:pt x="795464" y="76530"/>
                  </a:lnTo>
                  <a:lnTo>
                    <a:pt x="800379" y="76530"/>
                  </a:lnTo>
                  <a:lnTo>
                    <a:pt x="800379" y="71628"/>
                  </a:lnTo>
                  <a:close/>
                </a:path>
                <a:path w="1008380" h="76834">
                  <a:moveTo>
                    <a:pt x="800379" y="35801"/>
                  </a:moveTo>
                  <a:lnTo>
                    <a:pt x="795464" y="35801"/>
                  </a:lnTo>
                  <a:lnTo>
                    <a:pt x="795464" y="40716"/>
                  </a:lnTo>
                  <a:lnTo>
                    <a:pt x="800379" y="40716"/>
                  </a:lnTo>
                  <a:lnTo>
                    <a:pt x="800379" y="35801"/>
                  </a:lnTo>
                  <a:close/>
                </a:path>
                <a:path w="1008380" h="76834">
                  <a:moveTo>
                    <a:pt x="834974" y="71628"/>
                  </a:moveTo>
                  <a:lnTo>
                    <a:pt x="830072" y="71628"/>
                  </a:lnTo>
                  <a:lnTo>
                    <a:pt x="830072" y="76530"/>
                  </a:lnTo>
                  <a:lnTo>
                    <a:pt x="834974" y="76530"/>
                  </a:lnTo>
                  <a:lnTo>
                    <a:pt x="834974" y="71628"/>
                  </a:lnTo>
                  <a:close/>
                </a:path>
                <a:path w="1008380" h="76834">
                  <a:moveTo>
                    <a:pt x="834974" y="35801"/>
                  </a:moveTo>
                  <a:lnTo>
                    <a:pt x="830072" y="35801"/>
                  </a:lnTo>
                  <a:lnTo>
                    <a:pt x="830072" y="40716"/>
                  </a:lnTo>
                  <a:lnTo>
                    <a:pt x="834974" y="40716"/>
                  </a:lnTo>
                  <a:lnTo>
                    <a:pt x="834974" y="35801"/>
                  </a:lnTo>
                  <a:close/>
                </a:path>
                <a:path w="1008380" h="76834">
                  <a:moveTo>
                    <a:pt x="869569" y="71628"/>
                  </a:moveTo>
                  <a:lnTo>
                    <a:pt x="864654" y="71628"/>
                  </a:lnTo>
                  <a:lnTo>
                    <a:pt x="864654" y="76530"/>
                  </a:lnTo>
                  <a:lnTo>
                    <a:pt x="869569" y="76530"/>
                  </a:lnTo>
                  <a:lnTo>
                    <a:pt x="869569" y="71628"/>
                  </a:lnTo>
                  <a:close/>
                </a:path>
                <a:path w="1008380" h="76834">
                  <a:moveTo>
                    <a:pt x="869569" y="35801"/>
                  </a:moveTo>
                  <a:lnTo>
                    <a:pt x="864654" y="35801"/>
                  </a:lnTo>
                  <a:lnTo>
                    <a:pt x="864654" y="40716"/>
                  </a:lnTo>
                  <a:lnTo>
                    <a:pt x="869569" y="40716"/>
                  </a:lnTo>
                  <a:lnTo>
                    <a:pt x="869569" y="35801"/>
                  </a:lnTo>
                  <a:close/>
                </a:path>
                <a:path w="1008380" h="76834">
                  <a:moveTo>
                    <a:pt x="904151" y="71628"/>
                  </a:moveTo>
                  <a:lnTo>
                    <a:pt x="899248" y="71628"/>
                  </a:lnTo>
                  <a:lnTo>
                    <a:pt x="899248" y="76530"/>
                  </a:lnTo>
                  <a:lnTo>
                    <a:pt x="904151" y="76530"/>
                  </a:lnTo>
                  <a:lnTo>
                    <a:pt x="904151" y="71628"/>
                  </a:lnTo>
                  <a:close/>
                </a:path>
                <a:path w="1008380" h="76834">
                  <a:moveTo>
                    <a:pt x="904151" y="35801"/>
                  </a:moveTo>
                  <a:lnTo>
                    <a:pt x="899248" y="35801"/>
                  </a:lnTo>
                  <a:lnTo>
                    <a:pt x="899248" y="40716"/>
                  </a:lnTo>
                  <a:lnTo>
                    <a:pt x="904151" y="40716"/>
                  </a:lnTo>
                  <a:lnTo>
                    <a:pt x="904151" y="35801"/>
                  </a:lnTo>
                  <a:close/>
                </a:path>
                <a:path w="1008380" h="76834">
                  <a:moveTo>
                    <a:pt x="938733" y="71628"/>
                  </a:moveTo>
                  <a:lnTo>
                    <a:pt x="933843" y="71628"/>
                  </a:lnTo>
                  <a:lnTo>
                    <a:pt x="933843" y="76530"/>
                  </a:lnTo>
                  <a:lnTo>
                    <a:pt x="938733" y="76530"/>
                  </a:lnTo>
                  <a:lnTo>
                    <a:pt x="938733" y="71628"/>
                  </a:lnTo>
                  <a:close/>
                </a:path>
                <a:path w="1008380" h="76834">
                  <a:moveTo>
                    <a:pt x="938733" y="35801"/>
                  </a:moveTo>
                  <a:lnTo>
                    <a:pt x="933843" y="35801"/>
                  </a:lnTo>
                  <a:lnTo>
                    <a:pt x="933843" y="40716"/>
                  </a:lnTo>
                  <a:lnTo>
                    <a:pt x="938733" y="40716"/>
                  </a:lnTo>
                  <a:lnTo>
                    <a:pt x="938733" y="35801"/>
                  </a:lnTo>
                  <a:close/>
                </a:path>
                <a:path w="1008380" h="76834">
                  <a:moveTo>
                    <a:pt x="973328" y="71628"/>
                  </a:moveTo>
                  <a:lnTo>
                    <a:pt x="968425" y="71628"/>
                  </a:lnTo>
                  <a:lnTo>
                    <a:pt x="968425" y="76530"/>
                  </a:lnTo>
                  <a:lnTo>
                    <a:pt x="973328" y="76530"/>
                  </a:lnTo>
                  <a:lnTo>
                    <a:pt x="973328" y="71628"/>
                  </a:lnTo>
                  <a:close/>
                </a:path>
                <a:path w="1008380" h="76834">
                  <a:moveTo>
                    <a:pt x="973328" y="35801"/>
                  </a:moveTo>
                  <a:lnTo>
                    <a:pt x="968425" y="35801"/>
                  </a:lnTo>
                  <a:lnTo>
                    <a:pt x="968425" y="40716"/>
                  </a:lnTo>
                  <a:lnTo>
                    <a:pt x="973328" y="40716"/>
                  </a:lnTo>
                  <a:lnTo>
                    <a:pt x="973328" y="35801"/>
                  </a:lnTo>
                  <a:close/>
                </a:path>
                <a:path w="1008380" h="76834">
                  <a:moveTo>
                    <a:pt x="1007922" y="71628"/>
                  </a:moveTo>
                  <a:lnTo>
                    <a:pt x="1003020" y="71628"/>
                  </a:lnTo>
                  <a:lnTo>
                    <a:pt x="1003020" y="76530"/>
                  </a:lnTo>
                  <a:lnTo>
                    <a:pt x="1007922" y="76530"/>
                  </a:lnTo>
                  <a:lnTo>
                    <a:pt x="1007922" y="71628"/>
                  </a:lnTo>
                  <a:close/>
                </a:path>
                <a:path w="1008380" h="76834">
                  <a:moveTo>
                    <a:pt x="1007922" y="35801"/>
                  </a:moveTo>
                  <a:lnTo>
                    <a:pt x="1003020" y="35801"/>
                  </a:lnTo>
                  <a:lnTo>
                    <a:pt x="1003020" y="40716"/>
                  </a:lnTo>
                  <a:lnTo>
                    <a:pt x="1007922" y="40716"/>
                  </a:lnTo>
                  <a:lnTo>
                    <a:pt x="1007922" y="35801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025029" y="1429219"/>
              <a:ext cx="1146810" cy="112395"/>
            </a:xfrm>
            <a:custGeom>
              <a:avLst/>
              <a:gdLst/>
              <a:ahLst/>
              <a:cxnLst/>
              <a:rect l="l" t="t" r="r" b="b"/>
              <a:pathLst>
                <a:path w="1146810" h="112394">
                  <a:moveTo>
                    <a:pt x="4914" y="71640"/>
                  </a:moveTo>
                  <a:lnTo>
                    <a:pt x="0" y="71640"/>
                  </a:lnTo>
                  <a:lnTo>
                    <a:pt x="0" y="76542"/>
                  </a:lnTo>
                  <a:lnTo>
                    <a:pt x="4914" y="76542"/>
                  </a:lnTo>
                  <a:lnTo>
                    <a:pt x="4914" y="71640"/>
                  </a:lnTo>
                  <a:close/>
                </a:path>
                <a:path w="1146810" h="112394">
                  <a:moveTo>
                    <a:pt x="39497" y="71640"/>
                  </a:moveTo>
                  <a:lnTo>
                    <a:pt x="34594" y="71640"/>
                  </a:lnTo>
                  <a:lnTo>
                    <a:pt x="34594" y="76542"/>
                  </a:lnTo>
                  <a:lnTo>
                    <a:pt x="39497" y="76542"/>
                  </a:lnTo>
                  <a:lnTo>
                    <a:pt x="39497" y="71640"/>
                  </a:lnTo>
                  <a:close/>
                </a:path>
                <a:path w="1146810" h="112394">
                  <a:moveTo>
                    <a:pt x="177812" y="35826"/>
                  </a:moveTo>
                  <a:lnTo>
                    <a:pt x="172910" y="35826"/>
                  </a:lnTo>
                  <a:lnTo>
                    <a:pt x="172910" y="40728"/>
                  </a:lnTo>
                  <a:lnTo>
                    <a:pt x="177812" y="40728"/>
                  </a:lnTo>
                  <a:lnTo>
                    <a:pt x="177812" y="35826"/>
                  </a:lnTo>
                  <a:close/>
                </a:path>
                <a:path w="1146810" h="112394">
                  <a:moveTo>
                    <a:pt x="177812" y="0"/>
                  </a:moveTo>
                  <a:lnTo>
                    <a:pt x="172910" y="0"/>
                  </a:lnTo>
                  <a:lnTo>
                    <a:pt x="172910" y="4914"/>
                  </a:lnTo>
                  <a:lnTo>
                    <a:pt x="177812" y="4914"/>
                  </a:lnTo>
                  <a:lnTo>
                    <a:pt x="177812" y="0"/>
                  </a:lnTo>
                  <a:close/>
                </a:path>
                <a:path w="1146810" h="112394">
                  <a:moveTo>
                    <a:pt x="212394" y="71640"/>
                  </a:moveTo>
                  <a:lnTo>
                    <a:pt x="207492" y="71640"/>
                  </a:lnTo>
                  <a:lnTo>
                    <a:pt x="207492" y="76542"/>
                  </a:lnTo>
                  <a:lnTo>
                    <a:pt x="212394" y="76542"/>
                  </a:lnTo>
                  <a:lnTo>
                    <a:pt x="212394" y="71640"/>
                  </a:lnTo>
                  <a:close/>
                </a:path>
                <a:path w="1146810" h="112394">
                  <a:moveTo>
                    <a:pt x="212394" y="35826"/>
                  </a:moveTo>
                  <a:lnTo>
                    <a:pt x="207492" y="35826"/>
                  </a:lnTo>
                  <a:lnTo>
                    <a:pt x="207492" y="40728"/>
                  </a:lnTo>
                  <a:lnTo>
                    <a:pt x="212394" y="40728"/>
                  </a:lnTo>
                  <a:lnTo>
                    <a:pt x="212394" y="35826"/>
                  </a:lnTo>
                  <a:close/>
                </a:path>
                <a:path w="1146810" h="112394">
                  <a:moveTo>
                    <a:pt x="212394" y="0"/>
                  </a:moveTo>
                  <a:lnTo>
                    <a:pt x="207492" y="0"/>
                  </a:lnTo>
                  <a:lnTo>
                    <a:pt x="207492" y="4914"/>
                  </a:lnTo>
                  <a:lnTo>
                    <a:pt x="212394" y="4914"/>
                  </a:lnTo>
                  <a:lnTo>
                    <a:pt x="212394" y="0"/>
                  </a:lnTo>
                  <a:close/>
                </a:path>
                <a:path w="1146810" h="112394">
                  <a:moveTo>
                    <a:pt x="246989" y="71640"/>
                  </a:moveTo>
                  <a:lnTo>
                    <a:pt x="242087" y="71640"/>
                  </a:lnTo>
                  <a:lnTo>
                    <a:pt x="242087" y="76542"/>
                  </a:lnTo>
                  <a:lnTo>
                    <a:pt x="246989" y="76542"/>
                  </a:lnTo>
                  <a:lnTo>
                    <a:pt x="246989" y="71640"/>
                  </a:lnTo>
                  <a:close/>
                </a:path>
                <a:path w="1146810" h="112394">
                  <a:moveTo>
                    <a:pt x="246989" y="35826"/>
                  </a:moveTo>
                  <a:lnTo>
                    <a:pt x="242087" y="35826"/>
                  </a:lnTo>
                  <a:lnTo>
                    <a:pt x="242087" y="40728"/>
                  </a:lnTo>
                  <a:lnTo>
                    <a:pt x="246989" y="40728"/>
                  </a:lnTo>
                  <a:lnTo>
                    <a:pt x="246989" y="35826"/>
                  </a:lnTo>
                  <a:close/>
                </a:path>
                <a:path w="1146810" h="112394">
                  <a:moveTo>
                    <a:pt x="246989" y="0"/>
                  </a:moveTo>
                  <a:lnTo>
                    <a:pt x="242087" y="0"/>
                  </a:lnTo>
                  <a:lnTo>
                    <a:pt x="242087" y="4914"/>
                  </a:lnTo>
                  <a:lnTo>
                    <a:pt x="246989" y="4914"/>
                  </a:lnTo>
                  <a:lnTo>
                    <a:pt x="246989" y="0"/>
                  </a:lnTo>
                  <a:close/>
                </a:path>
                <a:path w="1146810" h="112394">
                  <a:moveTo>
                    <a:pt x="281584" y="71640"/>
                  </a:moveTo>
                  <a:lnTo>
                    <a:pt x="276694" y="71640"/>
                  </a:lnTo>
                  <a:lnTo>
                    <a:pt x="276694" y="76542"/>
                  </a:lnTo>
                  <a:lnTo>
                    <a:pt x="281584" y="76542"/>
                  </a:lnTo>
                  <a:lnTo>
                    <a:pt x="281584" y="71640"/>
                  </a:lnTo>
                  <a:close/>
                </a:path>
                <a:path w="1146810" h="112394">
                  <a:moveTo>
                    <a:pt x="281584" y="35826"/>
                  </a:moveTo>
                  <a:lnTo>
                    <a:pt x="276694" y="35826"/>
                  </a:lnTo>
                  <a:lnTo>
                    <a:pt x="276694" y="40728"/>
                  </a:lnTo>
                  <a:lnTo>
                    <a:pt x="281584" y="40728"/>
                  </a:lnTo>
                  <a:lnTo>
                    <a:pt x="281584" y="35826"/>
                  </a:lnTo>
                  <a:close/>
                </a:path>
                <a:path w="1146810" h="112394">
                  <a:moveTo>
                    <a:pt x="281584" y="0"/>
                  </a:moveTo>
                  <a:lnTo>
                    <a:pt x="276694" y="0"/>
                  </a:lnTo>
                  <a:lnTo>
                    <a:pt x="276694" y="4914"/>
                  </a:lnTo>
                  <a:lnTo>
                    <a:pt x="281584" y="4914"/>
                  </a:lnTo>
                  <a:lnTo>
                    <a:pt x="281584" y="0"/>
                  </a:lnTo>
                  <a:close/>
                </a:path>
                <a:path w="1146810" h="112394">
                  <a:moveTo>
                    <a:pt x="316166" y="71640"/>
                  </a:moveTo>
                  <a:lnTo>
                    <a:pt x="311264" y="71640"/>
                  </a:lnTo>
                  <a:lnTo>
                    <a:pt x="311264" y="76542"/>
                  </a:lnTo>
                  <a:lnTo>
                    <a:pt x="316166" y="76542"/>
                  </a:lnTo>
                  <a:lnTo>
                    <a:pt x="316166" y="71640"/>
                  </a:lnTo>
                  <a:close/>
                </a:path>
                <a:path w="1146810" h="112394">
                  <a:moveTo>
                    <a:pt x="316166" y="35826"/>
                  </a:moveTo>
                  <a:lnTo>
                    <a:pt x="311264" y="35826"/>
                  </a:lnTo>
                  <a:lnTo>
                    <a:pt x="311264" y="40728"/>
                  </a:lnTo>
                  <a:lnTo>
                    <a:pt x="316166" y="40728"/>
                  </a:lnTo>
                  <a:lnTo>
                    <a:pt x="316166" y="35826"/>
                  </a:lnTo>
                  <a:close/>
                </a:path>
                <a:path w="1146810" h="112394">
                  <a:moveTo>
                    <a:pt x="316166" y="0"/>
                  </a:moveTo>
                  <a:lnTo>
                    <a:pt x="311264" y="0"/>
                  </a:lnTo>
                  <a:lnTo>
                    <a:pt x="311264" y="4914"/>
                  </a:lnTo>
                  <a:lnTo>
                    <a:pt x="316166" y="4914"/>
                  </a:lnTo>
                  <a:lnTo>
                    <a:pt x="316166" y="0"/>
                  </a:lnTo>
                  <a:close/>
                </a:path>
                <a:path w="1146810" h="112394">
                  <a:moveTo>
                    <a:pt x="350761" y="71640"/>
                  </a:moveTo>
                  <a:lnTo>
                    <a:pt x="345859" y="71640"/>
                  </a:lnTo>
                  <a:lnTo>
                    <a:pt x="345859" y="76542"/>
                  </a:lnTo>
                  <a:lnTo>
                    <a:pt x="350761" y="76542"/>
                  </a:lnTo>
                  <a:lnTo>
                    <a:pt x="350761" y="71640"/>
                  </a:lnTo>
                  <a:close/>
                </a:path>
                <a:path w="1146810" h="112394">
                  <a:moveTo>
                    <a:pt x="350761" y="35826"/>
                  </a:moveTo>
                  <a:lnTo>
                    <a:pt x="345859" y="35826"/>
                  </a:lnTo>
                  <a:lnTo>
                    <a:pt x="345859" y="40728"/>
                  </a:lnTo>
                  <a:lnTo>
                    <a:pt x="350761" y="40728"/>
                  </a:lnTo>
                  <a:lnTo>
                    <a:pt x="350761" y="35826"/>
                  </a:lnTo>
                  <a:close/>
                </a:path>
                <a:path w="1146810" h="112394">
                  <a:moveTo>
                    <a:pt x="350761" y="0"/>
                  </a:moveTo>
                  <a:lnTo>
                    <a:pt x="345859" y="0"/>
                  </a:lnTo>
                  <a:lnTo>
                    <a:pt x="345859" y="4914"/>
                  </a:lnTo>
                  <a:lnTo>
                    <a:pt x="350761" y="4914"/>
                  </a:lnTo>
                  <a:lnTo>
                    <a:pt x="350761" y="0"/>
                  </a:lnTo>
                  <a:close/>
                </a:path>
                <a:path w="1146810" h="112394">
                  <a:moveTo>
                    <a:pt x="385356" y="71640"/>
                  </a:moveTo>
                  <a:lnTo>
                    <a:pt x="380453" y="71640"/>
                  </a:lnTo>
                  <a:lnTo>
                    <a:pt x="380453" y="76542"/>
                  </a:lnTo>
                  <a:lnTo>
                    <a:pt x="385356" y="76542"/>
                  </a:lnTo>
                  <a:lnTo>
                    <a:pt x="385356" y="71640"/>
                  </a:lnTo>
                  <a:close/>
                </a:path>
                <a:path w="1146810" h="112394">
                  <a:moveTo>
                    <a:pt x="385356" y="35826"/>
                  </a:moveTo>
                  <a:lnTo>
                    <a:pt x="380453" y="35826"/>
                  </a:lnTo>
                  <a:lnTo>
                    <a:pt x="380453" y="40728"/>
                  </a:lnTo>
                  <a:lnTo>
                    <a:pt x="385356" y="40728"/>
                  </a:lnTo>
                  <a:lnTo>
                    <a:pt x="385356" y="35826"/>
                  </a:lnTo>
                  <a:close/>
                </a:path>
                <a:path w="1146810" h="112394">
                  <a:moveTo>
                    <a:pt x="385356" y="0"/>
                  </a:moveTo>
                  <a:lnTo>
                    <a:pt x="380453" y="0"/>
                  </a:lnTo>
                  <a:lnTo>
                    <a:pt x="380453" y="4914"/>
                  </a:lnTo>
                  <a:lnTo>
                    <a:pt x="385356" y="4914"/>
                  </a:lnTo>
                  <a:lnTo>
                    <a:pt x="385356" y="0"/>
                  </a:lnTo>
                  <a:close/>
                </a:path>
                <a:path w="1146810" h="112394">
                  <a:moveTo>
                    <a:pt x="419950" y="71640"/>
                  </a:moveTo>
                  <a:lnTo>
                    <a:pt x="415048" y="71640"/>
                  </a:lnTo>
                  <a:lnTo>
                    <a:pt x="415048" y="76542"/>
                  </a:lnTo>
                  <a:lnTo>
                    <a:pt x="419950" y="76542"/>
                  </a:lnTo>
                  <a:lnTo>
                    <a:pt x="419950" y="71640"/>
                  </a:lnTo>
                  <a:close/>
                </a:path>
                <a:path w="1146810" h="112394">
                  <a:moveTo>
                    <a:pt x="419950" y="35826"/>
                  </a:moveTo>
                  <a:lnTo>
                    <a:pt x="415048" y="35826"/>
                  </a:lnTo>
                  <a:lnTo>
                    <a:pt x="415048" y="40728"/>
                  </a:lnTo>
                  <a:lnTo>
                    <a:pt x="419950" y="40728"/>
                  </a:lnTo>
                  <a:lnTo>
                    <a:pt x="419950" y="35826"/>
                  </a:lnTo>
                  <a:close/>
                </a:path>
                <a:path w="1146810" h="112394">
                  <a:moveTo>
                    <a:pt x="419950" y="0"/>
                  </a:moveTo>
                  <a:lnTo>
                    <a:pt x="415048" y="0"/>
                  </a:lnTo>
                  <a:lnTo>
                    <a:pt x="415048" y="4914"/>
                  </a:lnTo>
                  <a:lnTo>
                    <a:pt x="419950" y="4914"/>
                  </a:lnTo>
                  <a:lnTo>
                    <a:pt x="419950" y="0"/>
                  </a:lnTo>
                  <a:close/>
                </a:path>
                <a:path w="1146810" h="112394">
                  <a:moveTo>
                    <a:pt x="454533" y="71640"/>
                  </a:moveTo>
                  <a:lnTo>
                    <a:pt x="449630" y="71640"/>
                  </a:lnTo>
                  <a:lnTo>
                    <a:pt x="449630" y="76542"/>
                  </a:lnTo>
                  <a:lnTo>
                    <a:pt x="454533" y="76542"/>
                  </a:lnTo>
                  <a:lnTo>
                    <a:pt x="454533" y="71640"/>
                  </a:lnTo>
                  <a:close/>
                </a:path>
                <a:path w="1146810" h="112394">
                  <a:moveTo>
                    <a:pt x="454533" y="35826"/>
                  </a:moveTo>
                  <a:lnTo>
                    <a:pt x="449630" y="35826"/>
                  </a:lnTo>
                  <a:lnTo>
                    <a:pt x="449630" y="40728"/>
                  </a:lnTo>
                  <a:lnTo>
                    <a:pt x="454533" y="40728"/>
                  </a:lnTo>
                  <a:lnTo>
                    <a:pt x="454533" y="35826"/>
                  </a:lnTo>
                  <a:close/>
                </a:path>
                <a:path w="1146810" h="112394">
                  <a:moveTo>
                    <a:pt x="454533" y="0"/>
                  </a:moveTo>
                  <a:lnTo>
                    <a:pt x="449630" y="0"/>
                  </a:lnTo>
                  <a:lnTo>
                    <a:pt x="449630" y="4914"/>
                  </a:lnTo>
                  <a:lnTo>
                    <a:pt x="454533" y="4914"/>
                  </a:lnTo>
                  <a:lnTo>
                    <a:pt x="454533" y="0"/>
                  </a:lnTo>
                  <a:close/>
                </a:path>
                <a:path w="1146810" h="112394">
                  <a:moveTo>
                    <a:pt x="489077" y="71640"/>
                  </a:moveTo>
                  <a:lnTo>
                    <a:pt x="484174" y="71640"/>
                  </a:lnTo>
                  <a:lnTo>
                    <a:pt x="484174" y="76542"/>
                  </a:lnTo>
                  <a:lnTo>
                    <a:pt x="489077" y="76542"/>
                  </a:lnTo>
                  <a:lnTo>
                    <a:pt x="489077" y="71640"/>
                  </a:lnTo>
                  <a:close/>
                </a:path>
                <a:path w="1146810" h="112394">
                  <a:moveTo>
                    <a:pt x="489077" y="35826"/>
                  </a:moveTo>
                  <a:lnTo>
                    <a:pt x="484174" y="35826"/>
                  </a:lnTo>
                  <a:lnTo>
                    <a:pt x="484174" y="40728"/>
                  </a:lnTo>
                  <a:lnTo>
                    <a:pt x="489077" y="40728"/>
                  </a:lnTo>
                  <a:lnTo>
                    <a:pt x="489077" y="35826"/>
                  </a:lnTo>
                  <a:close/>
                </a:path>
                <a:path w="1146810" h="112394">
                  <a:moveTo>
                    <a:pt x="489077" y="0"/>
                  </a:moveTo>
                  <a:lnTo>
                    <a:pt x="484174" y="0"/>
                  </a:lnTo>
                  <a:lnTo>
                    <a:pt x="484174" y="4914"/>
                  </a:lnTo>
                  <a:lnTo>
                    <a:pt x="489077" y="4914"/>
                  </a:lnTo>
                  <a:lnTo>
                    <a:pt x="489077" y="0"/>
                  </a:lnTo>
                  <a:close/>
                </a:path>
                <a:path w="1146810" h="112394">
                  <a:moveTo>
                    <a:pt x="523659" y="71640"/>
                  </a:moveTo>
                  <a:lnTo>
                    <a:pt x="518756" y="71640"/>
                  </a:lnTo>
                  <a:lnTo>
                    <a:pt x="518756" y="76542"/>
                  </a:lnTo>
                  <a:lnTo>
                    <a:pt x="523659" y="76542"/>
                  </a:lnTo>
                  <a:lnTo>
                    <a:pt x="523659" y="71640"/>
                  </a:lnTo>
                  <a:close/>
                </a:path>
                <a:path w="1146810" h="112394">
                  <a:moveTo>
                    <a:pt x="523659" y="0"/>
                  </a:moveTo>
                  <a:lnTo>
                    <a:pt x="518756" y="0"/>
                  </a:lnTo>
                  <a:lnTo>
                    <a:pt x="518756" y="4914"/>
                  </a:lnTo>
                  <a:lnTo>
                    <a:pt x="523659" y="4914"/>
                  </a:lnTo>
                  <a:lnTo>
                    <a:pt x="523659" y="0"/>
                  </a:lnTo>
                  <a:close/>
                </a:path>
                <a:path w="1146810" h="112394">
                  <a:moveTo>
                    <a:pt x="696620" y="107454"/>
                  </a:moveTo>
                  <a:lnTo>
                    <a:pt x="691718" y="107454"/>
                  </a:lnTo>
                  <a:lnTo>
                    <a:pt x="691718" y="112344"/>
                  </a:lnTo>
                  <a:lnTo>
                    <a:pt x="696620" y="112344"/>
                  </a:lnTo>
                  <a:lnTo>
                    <a:pt x="696620" y="107454"/>
                  </a:lnTo>
                  <a:close/>
                </a:path>
                <a:path w="1146810" h="112394">
                  <a:moveTo>
                    <a:pt x="731202" y="107454"/>
                  </a:moveTo>
                  <a:lnTo>
                    <a:pt x="726300" y="107454"/>
                  </a:lnTo>
                  <a:lnTo>
                    <a:pt x="726300" y="112344"/>
                  </a:lnTo>
                  <a:lnTo>
                    <a:pt x="731202" y="112344"/>
                  </a:lnTo>
                  <a:lnTo>
                    <a:pt x="731202" y="107454"/>
                  </a:lnTo>
                  <a:close/>
                </a:path>
                <a:path w="1146810" h="112394">
                  <a:moveTo>
                    <a:pt x="765797" y="107454"/>
                  </a:moveTo>
                  <a:lnTo>
                    <a:pt x="760895" y="107454"/>
                  </a:lnTo>
                  <a:lnTo>
                    <a:pt x="760895" y="112344"/>
                  </a:lnTo>
                  <a:lnTo>
                    <a:pt x="765797" y="112344"/>
                  </a:lnTo>
                  <a:lnTo>
                    <a:pt x="765797" y="107454"/>
                  </a:lnTo>
                  <a:close/>
                </a:path>
                <a:path w="1146810" h="112394">
                  <a:moveTo>
                    <a:pt x="765797" y="71640"/>
                  </a:moveTo>
                  <a:lnTo>
                    <a:pt x="760895" y="71640"/>
                  </a:lnTo>
                  <a:lnTo>
                    <a:pt x="760895" y="76542"/>
                  </a:lnTo>
                  <a:lnTo>
                    <a:pt x="765797" y="76542"/>
                  </a:lnTo>
                  <a:lnTo>
                    <a:pt x="765797" y="71640"/>
                  </a:lnTo>
                  <a:close/>
                </a:path>
                <a:path w="1146810" h="112394">
                  <a:moveTo>
                    <a:pt x="765797" y="35826"/>
                  </a:moveTo>
                  <a:lnTo>
                    <a:pt x="760895" y="35826"/>
                  </a:lnTo>
                  <a:lnTo>
                    <a:pt x="760895" y="40728"/>
                  </a:lnTo>
                  <a:lnTo>
                    <a:pt x="765797" y="40728"/>
                  </a:lnTo>
                  <a:lnTo>
                    <a:pt x="765797" y="35826"/>
                  </a:lnTo>
                  <a:close/>
                </a:path>
                <a:path w="1146810" h="112394">
                  <a:moveTo>
                    <a:pt x="800379" y="107454"/>
                  </a:moveTo>
                  <a:lnTo>
                    <a:pt x="795477" y="107454"/>
                  </a:lnTo>
                  <a:lnTo>
                    <a:pt x="795477" y="112344"/>
                  </a:lnTo>
                  <a:lnTo>
                    <a:pt x="800379" y="112344"/>
                  </a:lnTo>
                  <a:lnTo>
                    <a:pt x="800379" y="107454"/>
                  </a:lnTo>
                  <a:close/>
                </a:path>
                <a:path w="1146810" h="112394">
                  <a:moveTo>
                    <a:pt x="800379" y="71640"/>
                  </a:moveTo>
                  <a:lnTo>
                    <a:pt x="795477" y="71640"/>
                  </a:lnTo>
                  <a:lnTo>
                    <a:pt x="795477" y="76542"/>
                  </a:lnTo>
                  <a:lnTo>
                    <a:pt x="800379" y="76542"/>
                  </a:lnTo>
                  <a:lnTo>
                    <a:pt x="800379" y="71640"/>
                  </a:lnTo>
                  <a:close/>
                </a:path>
                <a:path w="1146810" h="112394">
                  <a:moveTo>
                    <a:pt x="800379" y="35826"/>
                  </a:moveTo>
                  <a:lnTo>
                    <a:pt x="795477" y="35826"/>
                  </a:lnTo>
                  <a:lnTo>
                    <a:pt x="795477" y="40728"/>
                  </a:lnTo>
                  <a:lnTo>
                    <a:pt x="800379" y="40728"/>
                  </a:lnTo>
                  <a:lnTo>
                    <a:pt x="800379" y="35826"/>
                  </a:lnTo>
                  <a:close/>
                </a:path>
                <a:path w="1146810" h="112394">
                  <a:moveTo>
                    <a:pt x="834974" y="107454"/>
                  </a:moveTo>
                  <a:lnTo>
                    <a:pt x="830072" y="107454"/>
                  </a:lnTo>
                  <a:lnTo>
                    <a:pt x="830072" y="112344"/>
                  </a:lnTo>
                  <a:lnTo>
                    <a:pt x="834974" y="112344"/>
                  </a:lnTo>
                  <a:lnTo>
                    <a:pt x="834974" y="107454"/>
                  </a:lnTo>
                  <a:close/>
                </a:path>
                <a:path w="1146810" h="112394">
                  <a:moveTo>
                    <a:pt x="834974" y="71640"/>
                  </a:moveTo>
                  <a:lnTo>
                    <a:pt x="830072" y="71640"/>
                  </a:lnTo>
                  <a:lnTo>
                    <a:pt x="830072" y="76542"/>
                  </a:lnTo>
                  <a:lnTo>
                    <a:pt x="834974" y="76542"/>
                  </a:lnTo>
                  <a:lnTo>
                    <a:pt x="834974" y="71640"/>
                  </a:lnTo>
                  <a:close/>
                </a:path>
                <a:path w="1146810" h="112394">
                  <a:moveTo>
                    <a:pt x="834974" y="35826"/>
                  </a:moveTo>
                  <a:lnTo>
                    <a:pt x="830072" y="35826"/>
                  </a:lnTo>
                  <a:lnTo>
                    <a:pt x="830072" y="40728"/>
                  </a:lnTo>
                  <a:lnTo>
                    <a:pt x="834974" y="40728"/>
                  </a:lnTo>
                  <a:lnTo>
                    <a:pt x="834974" y="35826"/>
                  </a:lnTo>
                  <a:close/>
                </a:path>
                <a:path w="1146810" h="112394">
                  <a:moveTo>
                    <a:pt x="869518" y="107454"/>
                  </a:moveTo>
                  <a:lnTo>
                    <a:pt x="864616" y="107454"/>
                  </a:lnTo>
                  <a:lnTo>
                    <a:pt x="864616" y="112344"/>
                  </a:lnTo>
                  <a:lnTo>
                    <a:pt x="869518" y="112344"/>
                  </a:lnTo>
                  <a:lnTo>
                    <a:pt x="869518" y="107454"/>
                  </a:lnTo>
                  <a:close/>
                </a:path>
                <a:path w="1146810" h="112394">
                  <a:moveTo>
                    <a:pt x="869518" y="71640"/>
                  </a:moveTo>
                  <a:lnTo>
                    <a:pt x="864616" y="71640"/>
                  </a:lnTo>
                  <a:lnTo>
                    <a:pt x="864616" y="76542"/>
                  </a:lnTo>
                  <a:lnTo>
                    <a:pt x="869518" y="76542"/>
                  </a:lnTo>
                  <a:lnTo>
                    <a:pt x="869518" y="71640"/>
                  </a:lnTo>
                  <a:close/>
                </a:path>
                <a:path w="1146810" h="112394">
                  <a:moveTo>
                    <a:pt x="869518" y="35826"/>
                  </a:moveTo>
                  <a:lnTo>
                    <a:pt x="864616" y="35826"/>
                  </a:lnTo>
                  <a:lnTo>
                    <a:pt x="864616" y="40728"/>
                  </a:lnTo>
                  <a:lnTo>
                    <a:pt x="869518" y="40728"/>
                  </a:lnTo>
                  <a:lnTo>
                    <a:pt x="869518" y="35826"/>
                  </a:lnTo>
                  <a:close/>
                </a:path>
                <a:path w="1146810" h="112394">
                  <a:moveTo>
                    <a:pt x="904113" y="107454"/>
                  </a:moveTo>
                  <a:lnTo>
                    <a:pt x="899210" y="107454"/>
                  </a:lnTo>
                  <a:lnTo>
                    <a:pt x="899210" y="112344"/>
                  </a:lnTo>
                  <a:lnTo>
                    <a:pt x="904113" y="112344"/>
                  </a:lnTo>
                  <a:lnTo>
                    <a:pt x="904113" y="107454"/>
                  </a:lnTo>
                  <a:close/>
                </a:path>
                <a:path w="1146810" h="112394">
                  <a:moveTo>
                    <a:pt x="904113" y="71640"/>
                  </a:moveTo>
                  <a:lnTo>
                    <a:pt x="899210" y="71640"/>
                  </a:lnTo>
                  <a:lnTo>
                    <a:pt x="899210" y="76542"/>
                  </a:lnTo>
                  <a:lnTo>
                    <a:pt x="904113" y="76542"/>
                  </a:lnTo>
                  <a:lnTo>
                    <a:pt x="904113" y="71640"/>
                  </a:lnTo>
                  <a:close/>
                </a:path>
                <a:path w="1146810" h="112394">
                  <a:moveTo>
                    <a:pt x="904113" y="35826"/>
                  </a:moveTo>
                  <a:lnTo>
                    <a:pt x="899210" y="35826"/>
                  </a:lnTo>
                  <a:lnTo>
                    <a:pt x="899210" y="40728"/>
                  </a:lnTo>
                  <a:lnTo>
                    <a:pt x="904113" y="40728"/>
                  </a:lnTo>
                  <a:lnTo>
                    <a:pt x="904113" y="35826"/>
                  </a:lnTo>
                  <a:close/>
                </a:path>
                <a:path w="1146810" h="112394">
                  <a:moveTo>
                    <a:pt x="938695" y="107454"/>
                  </a:moveTo>
                  <a:lnTo>
                    <a:pt x="933780" y="107454"/>
                  </a:lnTo>
                  <a:lnTo>
                    <a:pt x="933780" y="112344"/>
                  </a:lnTo>
                  <a:lnTo>
                    <a:pt x="938695" y="112344"/>
                  </a:lnTo>
                  <a:lnTo>
                    <a:pt x="938695" y="107454"/>
                  </a:lnTo>
                  <a:close/>
                </a:path>
                <a:path w="1146810" h="112394">
                  <a:moveTo>
                    <a:pt x="938695" y="71640"/>
                  </a:moveTo>
                  <a:lnTo>
                    <a:pt x="933780" y="71640"/>
                  </a:lnTo>
                  <a:lnTo>
                    <a:pt x="933780" y="76542"/>
                  </a:lnTo>
                  <a:lnTo>
                    <a:pt x="938695" y="76542"/>
                  </a:lnTo>
                  <a:lnTo>
                    <a:pt x="938695" y="71640"/>
                  </a:lnTo>
                  <a:close/>
                </a:path>
                <a:path w="1146810" h="112394">
                  <a:moveTo>
                    <a:pt x="938695" y="35826"/>
                  </a:moveTo>
                  <a:lnTo>
                    <a:pt x="933780" y="35826"/>
                  </a:lnTo>
                  <a:lnTo>
                    <a:pt x="933780" y="40728"/>
                  </a:lnTo>
                  <a:lnTo>
                    <a:pt x="938695" y="40728"/>
                  </a:lnTo>
                  <a:lnTo>
                    <a:pt x="938695" y="35826"/>
                  </a:lnTo>
                  <a:close/>
                </a:path>
                <a:path w="1146810" h="112394">
                  <a:moveTo>
                    <a:pt x="973289" y="107454"/>
                  </a:moveTo>
                  <a:lnTo>
                    <a:pt x="968387" y="107454"/>
                  </a:lnTo>
                  <a:lnTo>
                    <a:pt x="968387" y="112344"/>
                  </a:lnTo>
                  <a:lnTo>
                    <a:pt x="973289" y="112344"/>
                  </a:lnTo>
                  <a:lnTo>
                    <a:pt x="973289" y="107454"/>
                  </a:lnTo>
                  <a:close/>
                </a:path>
                <a:path w="1146810" h="112394">
                  <a:moveTo>
                    <a:pt x="973289" y="71640"/>
                  </a:moveTo>
                  <a:lnTo>
                    <a:pt x="968387" y="71640"/>
                  </a:lnTo>
                  <a:lnTo>
                    <a:pt x="968387" y="76542"/>
                  </a:lnTo>
                  <a:lnTo>
                    <a:pt x="973289" y="76542"/>
                  </a:lnTo>
                  <a:lnTo>
                    <a:pt x="973289" y="71640"/>
                  </a:lnTo>
                  <a:close/>
                </a:path>
                <a:path w="1146810" h="112394">
                  <a:moveTo>
                    <a:pt x="973289" y="35826"/>
                  </a:moveTo>
                  <a:lnTo>
                    <a:pt x="968387" y="35826"/>
                  </a:lnTo>
                  <a:lnTo>
                    <a:pt x="968387" y="40728"/>
                  </a:lnTo>
                  <a:lnTo>
                    <a:pt x="973289" y="40728"/>
                  </a:lnTo>
                  <a:lnTo>
                    <a:pt x="973289" y="35826"/>
                  </a:lnTo>
                  <a:close/>
                </a:path>
                <a:path w="1146810" h="112394">
                  <a:moveTo>
                    <a:pt x="1007884" y="107454"/>
                  </a:moveTo>
                  <a:lnTo>
                    <a:pt x="1002969" y="107454"/>
                  </a:lnTo>
                  <a:lnTo>
                    <a:pt x="1002969" y="112344"/>
                  </a:lnTo>
                  <a:lnTo>
                    <a:pt x="1007884" y="112344"/>
                  </a:lnTo>
                  <a:lnTo>
                    <a:pt x="1007884" y="107454"/>
                  </a:lnTo>
                  <a:close/>
                </a:path>
                <a:path w="1146810" h="112394">
                  <a:moveTo>
                    <a:pt x="1007884" y="71640"/>
                  </a:moveTo>
                  <a:lnTo>
                    <a:pt x="1002969" y="71640"/>
                  </a:lnTo>
                  <a:lnTo>
                    <a:pt x="1002969" y="76542"/>
                  </a:lnTo>
                  <a:lnTo>
                    <a:pt x="1007884" y="76542"/>
                  </a:lnTo>
                  <a:lnTo>
                    <a:pt x="1007884" y="71640"/>
                  </a:lnTo>
                  <a:close/>
                </a:path>
                <a:path w="1146810" h="112394">
                  <a:moveTo>
                    <a:pt x="1007884" y="35826"/>
                  </a:moveTo>
                  <a:lnTo>
                    <a:pt x="1002969" y="35826"/>
                  </a:lnTo>
                  <a:lnTo>
                    <a:pt x="1002969" y="40728"/>
                  </a:lnTo>
                  <a:lnTo>
                    <a:pt x="1007884" y="40728"/>
                  </a:lnTo>
                  <a:lnTo>
                    <a:pt x="1007884" y="35826"/>
                  </a:lnTo>
                  <a:close/>
                </a:path>
                <a:path w="1146810" h="112394">
                  <a:moveTo>
                    <a:pt x="1042466" y="107454"/>
                  </a:moveTo>
                  <a:lnTo>
                    <a:pt x="1037564" y="107454"/>
                  </a:lnTo>
                  <a:lnTo>
                    <a:pt x="1037564" y="112344"/>
                  </a:lnTo>
                  <a:lnTo>
                    <a:pt x="1042466" y="112344"/>
                  </a:lnTo>
                  <a:lnTo>
                    <a:pt x="1042466" y="107454"/>
                  </a:lnTo>
                  <a:close/>
                </a:path>
                <a:path w="1146810" h="112394">
                  <a:moveTo>
                    <a:pt x="1042466" y="71640"/>
                  </a:moveTo>
                  <a:lnTo>
                    <a:pt x="1037564" y="71640"/>
                  </a:lnTo>
                  <a:lnTo>
                    <a:pt x="1037564" y="76542"/>
                  </a:lnTo>
                  <a:lnTo>
                    <a:pt x="1042466" y="76542"/>
                  </a:lnTo>
                  <a:lnTo>
                    <a:pt x="1042466" y="71640"/>
                  </a:lnTo>
                  <a:close/>
                </a:path>
                <a:path w="1146810" h="112394">
                  <a:moveTo>
                    <a:pt x="1042466" y="35826"/>
                  </a:moveTo>
                  <a:lnTo>
                    <a:pt x="1037564" y="35826"/>
                  </a:lnTo>
                  <a:lnTo>
                    <a:pt x="1037564" y="40728"/>
                  </a:lnTo>
                  <a:lnTo>
                    <a:pt x="1042466" y="40728"/>
                  </a:lnTo>
                  <a:lnTo>
                    <a:pt x="1042466" y="35826"/>
                  </a:lnTo>
                  <a:close/>
                </a:path>
                <a:path w="1146810" h="112394">
                  <a:moveTo>
                    <a:pt x="1077048" y="107454"/>
                  </a:moveTo>
                  <a:lnTo>
                    <a:pt x="1072159" y="107454"/>
                  </a:lnTo>
                  <a:lnTo>
                    <a:pt x="1072159" y="112344"/>
                  </a:lnTo>
                  <a:lnTo>
                    <a:pt x="1077048" y="112344"/>
                  </a:lnTo>
                  <a:lnTo>
                    <a:pt x="1077048" y="107454"/>
                  </a:lnTo>
                  <a:close/>
                </a:path>
                <a:path w="1146810" h="112394">
                  <a:moveTo>
                    <a:pt x="1077048" y="71640"/>
                  </a:moveTo>
                  <a:lnTo>
                    <a:pt x="1072159" y="71640"/>
                  </a:lnTo>
                  <a:lnTo>
                    <a:pt x="1072159" y="76542"/>
                  </a:lnTo>
                  <a:lnTo>
                    <a:pt x="1077048" y="76542"/>
                  </a:lnTo>
                  <a:lnTo>
                    <a:pt x="1077048" y="71640"/>
                  </a:lnTo>
                  <a:close/>
                </a:path>
                <a:path w="1146810" h="112394">
                  <a:moveTo>
                    <a:pt x="1077048" y="35826"/>
                  </a:moveTo>
                  <a:lnTo>
                    <a:pt x="1072159" y="35826"/>
                  </a:lnTo>
                  <a:lnTo>
                    <a:pt x="1072159" y="40728"/>
                  </a:lnTo>
                  <a:lnTo>
                    <a:pt x="1077048" y="40728"/>
                  </a:lnTo>
                  <a:lnTo>
                    <a:pt x="1077048" y="35826"/>
                  </a:lnTo>
                  <a:close/>
                </a:path>
                <a:path w="1146810" h="112394">
                  <a:moveTo>
                    <a:pt x="1111643" y="107454"/>
                  </a:moveTo>
                  <a:lnTo>
                    <a:pt x="1106741" y="107454"/>
                  </a:lnTo>
                  <a:lnTo>
                    <a:pt x="1106741" y="112344"/>
                  </a:lnTo>
                  <a:lnTo>
                    <a:pt x="1111643" y="112344"/>
                  </a:lnTo>
                  <a:lnTo>
                    <a:pt x="1111643" y="107454"/>
                  </a:lnTo>
                  <a:close/>
                </a:path>
                <a:path w="1146810" h="112394">
                  <a:moveTo>
                    <a:pt x="1111643" y="71640"/>
                  </a:moveTo>
                  <a:lnTo>
                    <a:pt x="1106741" y="71640"/>
                  </a:lnTo>
                  <a:lnTo>
                    <a:pt x="1106741" y="76542"/>
                  </a:lnTo>
                  <a:lnTo>
                    <a:pt x="1111643" y="76542"/>
                  </a:lnTo>
                  <a:lnTo>
                    <a:pt x="1111643" y="71640"/>
                  </a:lnTo>
                  <a:close/>
                </a:path>
                <a:path w="1146810" h="112394">
                  <a:moveTo>
                    <a:pt x="1111643" y="35826"/>
                  </a:moveTo>
                  <a:lnTo>
                    <a:pt x="1106741" y="35826"/>
                  </a:lnTo>
                  <a:lnTo>
                    <a:pt x="1106741" y="40728"/>
                  </a:lnTo>
                  <a:lnTo>
                    <a:pt x="1111643" y="40728"/>
                  </a:lnTo>
                  <a:lnTo>
                    <a:pt x="1111643" y="35826"/>
                  </a:lnTo>
                  <a:close/>
                </a:path>
                <a:path w="1146810" h="112394">
                  <a:moveTo>
                    <a:pt x="1146238" y="107454"/>
                  </a:moveTo>
                  <a:lnTo>
                    <a:pt x="1141336" y="107454"/>
                  </a:lnTo>
                  <a:lnTo>
                    <a:pt x="1141336" y="112344"/>
                  </a:lnTo>
                  <a:lnTo>
                    <a:pt x="1146238" y="112344"/>
                  </a:lnTo>
                  <a:lnTo>
                    <a:pt x="1146238" y="107454"/>
                  </a:lnTo>
                  <a:close/>
                </a:path>
                <a:path w="1146810" h="112394">
                  <a:moveTo>
                    <a:pt x="1146238" y="71640"/>
                  </a:moveTo>
                  <a:lnTo>
                    <a:pt x="1141336" y="71640"/>
                  </a:lnTo>
                  <a:lnTo>
                    <a:pt x="1141336" y="76542"/>
                  </a:lnTo>
                  <a:lnTo>
                    <a:pt x="1146238" y="76542"/>
                  </a:lnTo>
                  <a:lnTo>
                    <a:pt x="1146238" y="71640"/>
                  </a:lnTo>
                  <a:close/>
                </a:path>
                <a:path w="1146810" h="112394">
                  <a:moveTo>
                    <a:pt x="1146238" y="35826"/>
                  </a:moveTo>
                  <a:lnTo>
                    <a:pt x="1141336" y="35826"/>
                  </a:lnTo>
                  <a:lnTo>
                    <a:pt x="1141336" y="40728"/>
                  </a:lnTo>
                  <a:lnTo>
                    <a:pt x="1146238" y="40728"/>
                  </a:lnTo>
                  <a:lnTo>
                    <a:pt x="1146238" y="35826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163345" y="1321739"/>
              <a:ext cx="1008380" cy="112395"/>
            </a:xfrm>
            <a:custGeom>
              <a:avLst/>
              <a:gdLst/>
              <a:ahLst/>
              <a:cxnLst/>
              <a:rect l="l" t="t" r="r" b="b"/>
              <a:pathLst>
                <a:path w="1008380" h="112394">
                  <a:moveTo>
                    <a:pt x="4914" y="0"/>
                  </a:moveTo>
                  <a:lnTo>
                    <a:pt x="0" y="0"/>
                  </a:lnTo>
                  <a:lnTo>
                    <a:pt x="0" y="4902"/>
                  </a:lnTo>
                  <a:lnTo>
                    <a:pt x="4914" y="4902"/>
                  </a:lnTo>
                  <a:lnTo>
                    <a:pt x="4914" y="0"/>
                  </a:lnTo>
                  <a:close/>
                </a:path>
                <a:path w="1008380" h="112394">
                  <a:moveTo>
                    <a:pt x="39497" y="0"/>
                  </a:moveTo>
                  <a:lnTo>
                    <a:pt x="34594" y="0"/>
                  </a:lnTo>
                  <a:lnTo>
                    <a:pt x="34594" y="4902"/>
                  </a:lnTo>
                  <a:lnTo>
                    <a:pt x="39497" y="4902"/>
                  </a:lnTo>
                  <a:lnTo>
                    <a:pt x="39497" y="0"/>
                  </a:lnTo>
                  <a:close/>
                </a:path>
                <a:path w="1008380" h="112394">
                  <a:moveTo>
                    <a:pt x="74079" y="71628"/>
                  </a:moveTo>
                  <a:lnTo>
                    <a:pt x="69176" y="71628"/>
                  </a:lnTo>
                  <a:lnTo>
                    <a:pt x="69176" y="76530"/>
                  </a:lnTo>
                  <a:lnTo>
                    <a:pt x="74079" y="76530"/>
                  </a:lnTo>
                  <a:lnTo>
                    <a:pt x="74079" y="71628"/>
                  </a:lnTo>
                  <a:close/>
                </a:path>
                <a:path w="1008380" h="112394">
                  <a:moveTo>
                    <a:pt x="74079" y="35814"/>
                  </a:moveTo>
                  <a:lnTo>
                    <a:pt x="69176" y="35814"/>
                  </a:lnTo>
                  <a:lnTo>
                    <a:pt x="69176" y="40716"/>
                  </a:lnTo>
                  <a:lnTo>
                    <a:pt x="74079" y="40716"/>
                  </a:lnTo>
                  <a:lnTo>
                    <a:pt x="74079" y="35814"/>
                  </a:lnTo>
                  <a:close/>
                </a:path>
                <a:path w="1008380" h="112394">
                  <a:moveTo>
                    <a:pt x="74079" y="0"/>
                  </a:moveTo>
                  <a:lnTo>
                    <a:pt x="69176" y="0"/>
                  </a:lnTo>
                  <a:lnTo>
                    <a:pt x="69176" y="4902"/>
                  </a:lnTo>
                  <a:lnTo>
                    <a:pt x="74079" y="4902"/>
                  </a:lnTo>
                  <a:lnTo>
                    <a:pt x="74079" y="0"/>
                  </a:lnTo>
                  <a:close/>
                </a:path>
                <a:path w="1008380" h="112394">
                  <a:moveTo>
                    <a:pt x="108673" y="71628"/>
                  </a:moveTo>
                  <a:lnTo>
                    <a:pt x="103771" y="71628"/>
                  </a:lnTo>
                  <a:lnTo>
                    <a:pt x="103771" y="76530"/>
                  </a:lnTo>
                  <a:lnTo>
                    <a:pt x="108673" y="76530"/>
                  </a:lnTo>
                  <a:lnTo>
                    <a:pt x="108673" y="71628"/>
                  </a:lnTo>
                  <a:close/>
                </a:path>
                <a:path w="1008380" h="112394">
                  <a:moveTo>
                    <a:pt x="108673" y="35814"/>
                  </a:moveTo>
                  <a:lnTo>
                    <a:pt x="103771" y="35814"/>
                  </a:lnTo>
                  <a:lnTo>
                    <a:pt x="103771" y="40716"/>
                  </a:lnTo>
                  <a:lnTo>
                    <a:pt x="108673" y="40716"/>
                  </a:lnTo>
                  <a:lnTo>
                    <a:pt x="108673" y="35814"/>
                  </a:lnTo>
                  <a:close/>
                </a:path>
                <a:path w="1008380" h="112394">
                  <a:moveTo>
                    <a:pt x="108673" y="0"/>
                  </a:moveTo>
                  <a:lnTo>
                    <a:pt x="103771" y="0"/>
                  </a:lnTo>
                  <a:lnTo>
                    <a:pt x="103771" y="4902"/>
                  </a:lnTo>
                  <a:lnTo>
                    <a:pt x="108673" y="4902"/>
                  </a:lnTo>
                  <a:lnTo>
                    <a:pt x="108673" y="0"/>
                  </a:lnTo>
                  <a:close/>
                </a:path>
                <a:path w="1008380" h="112394">
                  <a:moveTo>
                    <a:pt x="143268" y="71628"/>
                  </a:moveTo>
                  <a:lnTo>
                    <a:pt x="138379" y="71628"/>
                  </a:lnTo>
                  <a:lnTo>
                    <a:pt x="138379" y="76530"/>
                  </a:lnTo>
                  <a:lnTo>
                    <a:pt x="143268" y="76530"/>
                  </a:lnTo>
                  <a:lnTo>
                    <a:pt x="143268" y="71628"/>
                  </a:lnTo>
                  <a:close/>
                </a:path>
                <a:path w="1008380" h="112394">
                  <a:moveTo>
                    <a:pt x="143268" y="35814"/>
                  </a:moveTo>
                  <a:lnTo>
                    <a:pt x="138379" y="35814"/>
                  </a:lnTo>
                  <a:lnTo>
                    <a:pt x="138379" y="40716"/>
                  </a:lnTo>
                  <a:lnTo>
                    <a:pt x="143268" y="40716"/>
                  </a:lnTo>
                  <a:lnTo>
                    <a:pt x="143268" y="35814"/>
                  </a:lnTo>
                  <a:close/>
                </a:path>
                <a:path w="1008380" h="112394">
                  <a:moveTo>
                    <a:pt x="143268" y="0"/>
                  </a:moveTo>
                  <a:lnTo>
                    <a:pt x="138379" y="0"/>
                  </a:lnTo>
                  <a:lnTo>
                    <a:pt x="138379" y="4902"/>
                  </a:lnTo>
                  <a:lnTo>
                    <a:pt x="143268" y="4902"/>
                  </a:lnTo>
                  <a:lnTo>
                    <a:pt x="143268" y="0"/>
                  </a:lnTo>
                  <a:close/>
                </a:path>
                <a:path w="1008380" h="112394">
                  <a:moveTo>
                    <a:pt x="177850" y="71628"/>
                  </a:moveTo>
                  <a:lnTo>
                    <a:pt x="172948" y="71628"/>
                  </a:lnTo>
                  <a:lnTo>
                    <a:pt x="172948" y="76530"/>
                  </a:lnTo>
                  <a:lnTo>
                    <a:pt x="177850" y="76530"/>
                  </a:lnTo>
                  <a:lnTo>
                    <a:pt x="177850" y="71628"/>
                  </a:lnTo>
                  <a:close/>
                </a:path>
                <a:path w="1008380" h="112394">
                  <a:moveTo>
                    <a:pt x="177850" y="35814"/>
                  </a:moveTo>
                  <a:lnTo>
                    <a:pt x="172948" y="35814"/>
                  </a:lnTo>
                  <a:lnTo>
                    <a:pt x="172948" y="40716"/>
                  </a:lnTo>
                  <a:lnTo>
                    <a:pt x="177850" y="40716"/>
                  </a:lnTo>
                  <a:lnTo>
                    <a:pt x="177850" y="35814"/>
                  </a:lnTo>
                  <a:close/>
                </a:path>
                <a:path w="1008380" h="112394">
                  <a:moveTo>
                    <a:pt x="177850" y="0"/>
                  </a:moveTo>
                  <a:lnTo>
                    <a:pt x="172948" y="0"/>
                  </a:lnTo>
                  <a:lnTo>
                    <a:pt x="172948" y="4902"/>
                  </a:lnTo>
                  <a:lnTo>
                    <a:pt x="177850" y="4902"/>
                  </a:lnTo>
                  <a:lnTo>
                    <a:pt x="177850" y="0"/>
                  </a:lnTo>
                  <a:close/>
                </a:path>
                <a:path w="1008380" h="112394">
                  <a:moveTo>
                    <a:pt x="212445" y="71628"/>
                  </a:moveTo>
                  <a:lnTo>
                    <a:pt x="207543" y="71628"/>
                  </a:lnTo>
                  <a:lnTo>
                    <a:pt x="207543" y="76530"/>
                  </a:lnTo>
                  <a:lnTo>
                    <a:pt x="212445" y="76530"/>
                  </a:lnTo>
                  <a:lnTo>
                    <a:pt x="212445" y="71628"/>
                  </a:lnTo>
                  <a:close/>
                </a:path>
                <a:path w="1008380" h="112394">
                  <a:moveTo>
                    <a:pt x="212445" y="35814"/>
                  </a:moveTo>
                  <a:lnTo>
                    <a:pt x="207543" y="35814"/>
                  </a:lnTo>
                  <a:lnTo>
                    <a:pt x="207543" y="40716"/>
                  </a:lnTo>
                  <a:lnTo>
                    <a:pt x="212445" y="40716"/>
                  </a:lnTo>
                  <a:lnTo>
                    <a:pt x="212445" y="35814"/>
                  </a:lnTo>
                  <a:close/>
                </a:path>
                <a:path w="1008380" h="112394">
                  <a:moveTo>
                    <a:pt x="212445" y="0"/>
                  </a:moveTo>
                  <a:lnTo>
                    <a:pt x="207543" y="0"/>
                  </a:lnTo>
                  <a:lnTo>
                    <a:pt x="207543" y="4902"/>
                  </a:lnTo>
                  <a:lnTo>
                    <a:pt x="212445" y="4902"/>
                  </a:lnTo>
                  <a:lnTo>
                    <a:pt x="212445" y="0"/>
                  </a:lnTo>
                  <a:close/>
                </a:path>
                <a:path w="1008380" h="112394">
                  <a:moveTo>
                    <a:pt x="247040" y="71628"/>
                  </a:moveTo>
                  <a:lnTo>
                    <a:pt x="242138" y="71628"/>
                  </a:lnTo>
                  <a:lnTo>
                    <a:pt x="242138" y="76530"/>
                  </a:lnTo>
                  <a:lnTo>
                    <a:pt x="247040" y="76530"/>
                  </a:lnTo>
                  <a:lnTo>
                    <a:pt x="247040" y="71628"/>
                  </a:lnTo>
                  <a:close/>
                </a:path>
                <a:path w="1008380" h="112394">
                  <a:moveTo>
                    <a:pt x="247040" y="35814"/>
                  </a:moveTo>
                  <a:lnTo>
                    <a:pt x="242138" y="35814"/>
                  </a:lnTo>
                  <a:lnTo>
                    <a:pt x="242138" y="40716"/>
                  </a:lnTo>
                  <a:lnTo>
                    <a:pt x="247040" y="40716"/>
                  </a:lnTo>
                  <a:lnTo>
                    <a:pt x="247040" y="35814"/>
                  </a:lnTo>
                  <a:close/>
                </a:path>
                <a:path w="1008380" h="112394">
                  <a:moveTo>
                    <a:pt x="247040" y="0"/>
                  </a:moveTo>
                  <a:lnTo>
                    <a:pt x="242138" y="0"/>
                  </a:lnTo>
                  <a:lnTo>
                    <a:pt x="242138" y="4902"/>
                  </a:lnTo>
                  <a:lnTo>
                    <a:pt x="247040" y="4902"/>
                  </a:lnTo>
                  <a:lnTo>
                    <a:pt x="247040" y="0"/>
                  </a:lnTo>
                  <a:close/>
                </a:path>
                <a:path w="1008380" h="112394">
                  <a:moveTo>
                    <a:pt x="281635" y="71628"/>
                  </a:moveTo>
                  <a:lnTo>
                    <a:pt x="276733" y="71628"/>
                  </a:lnTo>
                  <a:lnTo>
                    <a:pt x="276733" y="76530"/>
                  </a:lnTo>
                  <a:lnTo>
                    <a:pt x="281635" y="76530"/>
                  </a:lnTo>
                  <a:lnTo>
                    <a:pt x="281635" y="71628"/>
                  </a:lnTo>
                  <a:close/>
                </a:path>
                <a:path w="1008380" h="112394">
                  <a:moveTo>
                    <a:pt x="281635" y="35814"/>
                  </a:moveTo>
                  <a:lnTo>
                    <a:pt x="276733" y="35814"/>
                  </a:lnTo>
                  <a:lnTo>
                    <a:pt x="276733" y="40716"/>
                  </a:lnTo>
                  <a:lnTo>
                    <a:pt x="281635" y="40716"/>
                  </a:lnTo>
                  <a:lnTo>
                    <a:pt x="281635" y="35814"/>
                  </a:lnTo>
                  <a:close/>
                </a:path>
                <a:path w="1008380" h="112394">
                  <a:moveTo>
                    <a:pt x="281635" y="0"/>
                  </a:moveTo>
                  <a:lnTo>
                    <a:pt x="276733" y="0"/>
                  </a:lnTo>
                  <a:lnTo>
                    <a:pt x="276733" y="4902"/>
                  </a:lnTo>
                  <a:lnTo>
                    <a:pt x="281635" y="4902"/>
                  </a:lnTo>
                  <a:lnTo>
                    <a:pt x="281635" y="0"/>
                  </a:lnTo>
                  <a:close/>
                </a:path>
                <a:path w="1008380" h="112394">
                  <a:moveTo>
                    <a:pt x="316217" y="71628"/>
                  </a:moveTo>
                  <a:lnTo>
                    <a:pt x="311315" y="71628"/>
                  </a:lnTo>
                  <a:lnTo>
                    <a:pt x="311315" y="76530"/>
                  </a:lnTo>
                  <a:lnTo>
                    <a:pt x="316217" y="76530"/>
                  </a:lnTo>
                  <a:lnTo>
                    <a:pt x="316217" y="71628"/>
                  </a:lnTo>
                  <a:close/>
                </a:path>
                <a:path w="1008380" h="112394">
                  <a:moveTo>
                    <a:pt x="316217" y="35814"/>
                  </a:moveTo>
                  <a:lnTo>
                    <a:pt x="311315" y="35814"/>
                  </a:lnTo>
                  <a:lnTo>
                    <a:pt x="311315" y="40716"/>
                  </a:lnTo>
                  <a:lnTo>
                    <a:pt x="316217" y="40716"/>
                  </a:lnTo>
                  <a:lnTo>
                    <a:pt x="316217" y="35814"/>
                  </a:lnTo>
                  <a:close/>
                </a:path>
                <a:path w="1008380" h="112394">
                  <a:moveTo>
                    <a:pt x="316217" y="0"/>
                  </a:moveTo>
                  <a:lnTo>
                    <a:pt x="311315" y="0"/>
                  </a:lnTo>
                  <a:lnTo>
                    <a:pt x="311315" y="4902"/>
                  </a:lnTo>
                  <a:lnTo>
                    <a:pt x="316217" y="4902"/>
                  </a:lnTo>
                  <a:lnTo>
                    <a:pt x="316217" y="0"/>
                  </a:lnTo>
                  <a:close/>
                </a:path>
                <a:path w="1008380" h="112394">
                  <a:moveTo>
                    <a:pt x="350761" y="71628"/>
                  </a:moveTo>
                  <a:lnTo>
                    <a:pt x="345859" y="71628"/>
                  </a:lnTo>
                  <a:lnTo>
                    <a:pt x="345859" y="76530"/>
                  </a:lnTo>
                  <a:lnTo>
                    <a:pt x="350761" y="76530"/>
                  </a:lnTo>
                  <a:lnTo>
                    <a:pt x="350761" y="71628"/>
                  </a:lnTo>
                  <a:close/>
                </a:path>
                <a:path w="1008380" h="112394">
                  <a:moveTo>
                    <a:pt x="350761" y="35814"/>
                  </a:moveTo>
                  <a:lnTo>
                    <a:pt x="345859" y="35814"/>
                  </a:lnTo>
                  <a:lnTo>
                    <a:pt x="345859" y="40716"/>
                  </a:lnTo>
                  <a:lnTo>
                    <a:pt x="350761" y="40716"/>
                  </a:lnTo>
                  <a:lnTo>
                    <a:pt x="350761" y="35814"/>
                  </a:lnTo>
                  <a:close/>
                </a:path>
                <a:path w="1008380" h="112394">
                  <a:moveTo>
                    <a:pt x="350761" y="0"/>
                  </a:moveTo>
                  <a:lnTo>
                    <a:pt x="345859" y="0"/>
                  </a:lnTo>
                  <a:lnTo>
                    <a:pt x="345859" y="4902"/>
                  </a:lnTo>
                  <a:lnTo>
                    <a:pt x="350761" y="4902"/>
                  </a:lnTo>
                  <a:lnTo>
                    <a:pt x="350761" y="0"/>
                  </a:lnTo>
                  <a:close/>
                </a:path>
                <a:path w="1008380" h="112394">
                  <a:moveTo>
                    <a:pt x="385343" y="107480"/>
                  </a:moveTo>
                  <a:lnTo>
                    <a:pt x="380441" y="107480"/>
                  </a:lnTo>
                  <a:lnTo>
                    <a:pt x="380441" y="112395"/>
                  </a:lnTo>
                  <a:lnTo>
                    <a:pt x="385343" y="112395"/>
                  </a:lnTo>
                  <a:lnTo>
                    <a:pt x="385343" y="107480"/>
                  </a:lnTo>
                  <a:close/>
                </a:path>
                <a:path w="1008380" h="112394">
                  <a:moveTo>
                    <a:pt x="385343" y="71628"/>
                  </a:moveTo>
                  <a:lnTo>
                    <a:pt x="380441" y="71628"/>
                  </a:lnTo>
                  <a:lnTo>
                    <a:pt x="380441" y="76530"/>
                  </a:lnTo>
                  <a:lnTo>
                    <a:pt x="385343" y="76530"/>
                  </a:lnTo>
                  <a:lnTo>
                    <a:pt x="385343" y="71628"/>
                  </a:lnTo>
                  <a:close/>
                </a:path>
                <a:path w="1008380" h="112394">
                  <a:moveTo>
                    <a:pt x="385343" y="35814"/>
                  </a:moveTo>
                  <a:lnTo>
                    <a:pt x="380441" y="35814"/>
                  </a:lnTo>
                  <a:lnTo>
                    <a:pt x="380441" y="40716"/>
                  </a:lnTo>
                  <a:lnTo>
                    <a:pt x="385343" y="40716"/>
                  </a:lnTo>
                  <a:lnTo>
                    <a:pt x="385343" y="35814"/>
                  </a:lnTo>
                  <a:close/>
                </a:path>
                <a:path w="1008380" h="112394">
                  <a:moveTo>
                    <a:pt x="592886" y="71628"/>
                  </a:moveTo>
                  <a:lnTo>
                    <a:pt x="587984" y="71628"/>
                  </a:lnTo>
                  <a:lnTo>
                    <a:pt x="587984" y="76530"/>
                  </a:lnTo>
                  <a:lnTo>
                    <a:pt x="592886" y="76530"/>
                  </a:lnTo>
                  <a:lnTo>
                    <a:pt x="592886" y="71628"/>
                  </a:lnTo>
                  <a:close/>
                </a:path>
                <a:path w="1008380" h="112394">
                  <a:moveTo>
                    <a:pt x="592886" y="35814"/>
                  </a:moveTo>
                  <a:lnTo>
                    <a:pt x="587984" y="35814"/>
                  </a:lnTo>
                  <a:lnTo>
                    <a:pt x="587984" y="40716"/>
                  </a:lnTo>
                  <a:lnTo>
                    <a:pt x="592886" y="40716"/>
                  </a:lnTo>
                  <a:lnTo>
                    <a:pt x="592886" y="35814"/>
                  </a:lnTo>
                  <a:close/>
                </a:path>
                <a:path w="1008380" h="112394">
                  <a:moveTo>
                    <a:pt x="592886" y="0"/>
                  </a:moveTo>
                  <a:lnTo>
                    <a:pt x="587984" y="0"/>
                  </a:lnTo>
                  <a:lnTo>
                    <a:pt x="587984" y="4902"/>
                  </a:lnTo>
                  <a:lnTo>
                    <a:pt x="592886" y="4902"/>
                  </a:lnTo>
                  <a:lnTo>
                    <a:pt x="592886" y="0"/>
                  </a:lnTo>
                  <a:close/>
                </a:path>
                <a:path w="1008380" h="112394">
                  <a:moveTo>
                    <a:pt x="627481" y="107480"/>
                  </a:moveTo>
                  <a:lnTo>
                    <a:pt x="622579" y="107480"/>
                  </a:lnTo>
                  <a:lnTo>
                    <a:pt x="622579" y="112395"/>
                  </a:lnTo>
                  <a:lnTo>
                    <a:pt x="627481" y="112395"/>
                  </a:lnTo>
                  <a:lnTo>
                    <a:pt x="627481" y="107480"/>
                  </a:lnTo>
                  <a:close/>
                </a:path>
                <a:path w="1008380" h="112394">
                  <a:moveTo>
                    <a:pt x="627481" y="71628"/>
                  </a:moveTo>
                  <a:lnTo>
                    <a:pt x="622579" y="71628"/>
                  </a:lnTo>
                  <a:lnTo>
                    <a:pt x="622579" y="76530"/>
                  </a:lnTo>
                  <a:lnTo>
                    <a:pt x="627481" y="76530"/>
                  </a:lnTo>
                  <a:lnTo>
                    <a:pt x="627481" y="71628"/>
                  </a:lnTo>
                  <a:close/>
                </a:path>
                <a:path w="1008380" h="112394">
                  <a:moveTo>
                    <a:pt x="627481" y="35814"/>
                  </a:moveTo>
                  <a:lnTo>
                    <a:pt x="622579" y="35814"/>
                  </a:lnTo>
                  <a:lnTo>
                    <a:pt x="622579" y="40716"/>
                  </a:lnTo>
                  <a:lnTo>
                    <a:pt x="627481" y="40716"/>
                  </a:lnTo>
                  <a:lnTo>
                    <a:pt x="627481" y="35814"/>
                  </a:lnTo>
                  <a:close/>
                </a:path>
                <a:path w="1008380" h="112394">
                  <a:moveTo>
                    <a:pt x="662063" y="107480"/>
                  </a:moveTo>
                  <a:lnTo>
                    <a:pt x="657161" y="107480"/>
                  </a:lnTo>
                  <a:lnTo>
                    <a:pt x="657161" y="112395"/>
                  </a:lnTo>
                  <a:lnTo>
                    <a:pt x="662063" y="112395"/>
                  </a:lnTo>
                  <a:lnTo>
                    <a:pt x="662063" y="107480"/>
                  </a:lnTo>
                  <a:close/>
                </a:path>
                <a:path w="1008380" h="112394">
                  <a:moveTo>
                    <a:pt x="662063" y="71628"/>
                  </a:moveTo>
                  <a:lnTo>
                    <a:pt x="657161" y="71628"/>
                  </a:lnTo>
                  <a:lnTo>
                    <a:pt x="657161" y="76530"/>
                  </a:lnTo>
                  <a:lnTo>
                    <a:pt x="662063" y="76530"/>
                  </a:lnTo>
                  <a:lnTo>
                    <a:pt x="662063" y="71628"/>
                  </a:lnTo>
                  <a:close/>
                </a:path>
                <a:path w="1008380" h="112394">
                  <a:moveTo>
                    <a:pt x="662063" y="35814"/>
                  </a:moveTo>
                  <a:lnTo>
                    <a:pt x="657161" y="35814"/>
                  </a:lnTo>
                  <a:lnTo>
                    <a:pt x="657161" y="40716"/>
                  </a:lnTo>
                  <a:lnTo>
                    <a:pt x="662063" y="40716"/>
                  </a:lnTo>
                  <a:lnTo>
                    <a:pt x="662063" y="35814"/>
                  </a:lnTo>
                  <a:close/>
                </a:path>
                <a:path w="1008380" h="112394">
                  <a:moveTo>
                    <a:pt x="696658" y="107480"/>
                  </a:moveTo>
                  <a:lnTo>
                    <a:pt x="691756" y="107480"/>
                  </a:lnTo>
                  <a:lnTo>
                    <a:pt x="691756" y="112395"/>
                  </a:lnTo>
                  <a:lnTo>
                    <a:pt x="696658" y="112395"/>
                  </a:lnTo>
                  <a:lnTo>
                    <a:pt x="696658" y="107480"/>
                  </a:lnTo>
                  <a:close/>
                </a:path>
                <a:path w="1008380" h="112394">
                  <a:moveTo>
                    <a:pt x="696658" y="71628"/>
                  </a:moveTo>
                  <a:lnTo>
                    <a:pt x="691756" y="71628"/>
                  </a:lnTo>
                  <a:lnTo>
                    <a:pt x="691756" y="76530"/>
                  </a:lnTo>
                  <a:lnTo>
                    <a:pt x="696658" y="76530"/>
                  </a:lnTo>
                  <a:lnTo>
                    <a:pt x="696658" y="71628"/>
                  </a:lnTo>
                  <a:close/>
                </a:path>
                <a:path w="1008380" h="112394">
                  <a:moveTo>
                    <a:pt x="696658" y="35814"/>
                  </a:moveTo>
                  <a:lnTo>
                    <a:pt x="691756" y="35814"/>
                  </a:lnTo>
                  <a:lnTo>
                    <a:pt x="691756" y="40716"/>
                  </a:lnTo>
                  <a:lnTo>
                    <a:pt x="696658" y="40716"/>
                  </a:lnTo>
                  <a:lnTo>
                    <a:pt x="696658" y="35814"/>
                  </a:lnTo>
                  <a:close/>
                </a:path>
                <a:path w="1008380" h="112394">
                  <a:moveTo>
                    <a:pt x="731202" y="107480"/>
                  </a:moveTo>
                  <a:lnTo>
                    <a:pt x="726300" y="107480"/>
                  </a:lnTo>
                  <a:lnTo>
                    <a:pt x="726300" y="112395"/>
                  </a:lnTo>
                  <a:lnTo>
                    <a:pt x="731202" y="112395"/>
                  </a:lnTo>
                  <a:lnTo>
                    <a:pt x="731202" y="107480"/>
                  </a:lnTo>
                  <a:close/>
                </a:path>
                <a:path w="1008380" h="112394">
                  <a:moveTo>
                    <a:pt x="731202" y="71628"/>
                  </a:moveTo>
                  <a:lnTo>
                    <a:pt x="726300" y="71628"/>
                  </a:lnTo>
                  <a:lnTo>
                    <a:pt x="726300" y="76530"/>
                  </a:lnTo>
                  <a:lnTo>
                    <a:pt x="731202" y="76530"/>
                  </a:lnTo>
                  <a:lnTo>
                    <a:pt x="731202" y="71628"/>
                  </a:lnTo>
                  <a:close/>
                </a:path>
                <a:path w="1008380" h="112394">
                  <a:moveTo>
                    <a:pt x="731202" y="35814"/>
                  </a:moveTo>
                  <a:lnTo>
                    <a:pt x="726300" y="35814"/>
                  </a:lnTo>
                  <a:lnTo>
                    <a:pt x="726300" y="40716"/>
                  </a:lnTo>
                  <a:lnTo>
                    <a:pt x="731202" y="40716"/>
                  </a:lnTo>
                  <a:lnTo>
                    <a:pt x="731202" y="35814"/>
                  </a:lnTo>
                  <a:close/>
                </a:path>
                <a:path w="1008380" h="112394">
                  <a:moveTo>
                    <a:pt x="765797" y="107480"/>
                  </a:moveTo>
                  <a:lnTo>
                    <a:pt x="760895" y="107480"/>
                  </a:lnTo>
                  <a:lnTo>
                    <a:pt x="760895" y="112395"/>
                  </a:lnTo>
                  <a:lnTo>
                    <a:pt x="765797" y="112395"/>
                  </a:lnTo>
                  <a:lnTo>
                    <a:pt x="765797" y="107480"/>
                  </a:lnTo>
                  <a:close/>
                </a:path>
                <a:path w="1008380" h="112394">
                  <a:moveTo>
                    <a:pt x="765797" y="71628"/>
                  </a:moveTo>
                  <a:lnTo>
                    <a:pt x="760895" y="71628"/>
                  </a:lnTo>
                  <a:lnTo>
                    <a:pt x="760895" y="76530"/>
                  </a:lnTo>
                  <a:lnTo>
                    <a:pt x="765797" y="76530"/>
                  </a:lnTo>
                  <a:lnTo>
                    <a:pt x="765797" y="71628"/>
                  </a:lnTo>
                  <a:close/>
                </a:path>
                <a:path w="1008380" h="112394">
                  <a:moveTo>
                    <a:pt x="765797" y="35814"/>
                  </a:moveTo>
                  <a:lnTo>
                    <a:pt x="760895" y="35814"/>
                  </a:lnTo>
                  <a:lnTo>
                    <a:pt x="760895" y="40716"/>
                  </a:lnTo>
                  <a:lnTo>
                    <a:pt x="765797" y="40716"/>
                  </a:lnTo>
                  <a:lnTo>
                    <a:pt x="765797" y="35814"/>
                  </a:lnTo>
                  <a:close/>
                </a:path>
                <a:path w="1008380" h="112394">
                  <a:moveTo>
                    <a:pt x="800379" y="107480"/>
                  </a:moveTo>
                  <a:lnTo>
                    <a:pt x="795464" y="107480"/>
                  </a:lnTo>
                  <a:lnTo>
                    <a:pt x="795464" y="112395"/>
                  </a:lnTo>
                  <a:lnTo>
                    <a:pt x="800379" y="112395"/>
                  </a:lnTo>
                  <a:lnTo>
                    <a:pt x="800379" y="107480"/>
                  </a:lnTo>
                  <a:close/>
                </a:path>
                <a:path w="1008380" h="112394">
                  <a:moveTo>
                    <a:pt x="800379" y="71628"/>
                  </a:moveTo>
                  <a:lnTo>
                    <a:pt x="795464" y="71628"/>
                  </a:lnTo>
                  <a:lnTo>
                    <a:pt x="795464" y="76530"/>
                  </a:lnTo>
                  <a:lnTo>
                    <a:pt x="800379" y="76530"/>
                  </a:lnTo>
                  <a:lnTo>
                    <a:pt x="800379" y="71628"/>
                  </a:lnTo>
                  <a:close/>
                </a:path>
                <a:path w="1008380" h="112394">
                  <a:moveTo>
                    <a:pt x="800379" y="35814"/>
                  </a:moveTo>
                  <a:lnTo>
                    <a:pt x="795464" y="35814"/>
                  </a:lnTo>
                  <a:lnTo>
                    <a:pt x="795464" y="40716"/>
                  </a:lnTo>
                  <a:lnTo>
                    <a:pt x="800379" y="40716"/>
                  </a:lnTo>
                  <a:lnTo>
                    <a:pt x="800379" y="35814"/>
                  </a:lnTo>
                  <a:close/>
                </a:path>
                <a:path w="1008380" h="112394">
                  <a:moveTo>
                    <a:pt x="834974" y="107480"/>
                  </a:moveTo>
                  <a:lnTo>
                    <a:pt x="830072" y="107480"/>
                  </a:lnTo>
                  <a:lnTo>
                    <a:pt x="830072" y="112395"/>
                  </a:lnTo>
                  <a:lnTo>
                    <a:pt x="834974" y="112395"/>
                  </a:lnTo>
                  <a:lnTo>
                    <a:pt x="834974" y="107480"/>
                  </a:lnTo>
                  <a:close/>
                </a:path>
                <a:path w="1008380" h="112394">
                  <a:moveTo>
                    <a:pt x="834974" y="71628"/>
                  </a:moveTo>
                  <a:lnTo>
                    <a:pt x="830072" y="71628"/>
                  </a:lnTo>
                  <a:lnTo>
                    <a:pt x="830072" y="76530"/>
                  </a:lnTo>
                  <a:lnTo>
                    <a:pt x="834974" y="76530"/>
                  </a:lnTo>
                  <a:lnTo>
                    <a:pt x="834974" y="71628"/>
                  </a:lnTo>
                  <a:close/>
                </a:path>
                <a:path w="1008380" h="112394">
                  <a:moveTo>
                    <a:pt x="834974" y="35814"/>
                  </a:moveTo>
                  <a:lnTo>
                    <a:pt x="830072" y="35814"/>
                  </a:lnTo>
                  <a:lnTo>
                    <a:pt x="830072" y="40716"/>
                  </a:lnTo>
                  <a:lnTo>
                    <a:pt x="834974" y="40716"/>
                  </a:lnTo>
                  <a:lnTo>
                    <a:pt x="834974" y="35814"/>
                  </a:lnTo>
                  <a:close/>
                </a:path>
                <a:path w="1008380" h="112394">
                  <a:moveTo>
                    <a:pt x="869569" y="107480"/>
                  </a:moveTo>
                  <a:lnTo>
                    <a:pt x="864654" y="107480"/>
                  </a:lnTo>
                  <a:lnTo>
                    <a:pt x="864654" y="112395"/>
                  </a:lnTo>
                  <a:lnTo>
                    <a:pt x="869569" y="112395"/>
                  </a:lnTo>
                  <a:lnTo>
                    <a:pt x="869569" y="107480"/>
                  </a:lnTo>
                  <a:close/>
                </a:path>
                <a:path w="1008380" h="112394">
                  <a:moveTo>
                    <a:pt x="869569" y="71628"/>
                  </a:moveTo>
                  <a:lnTo>
                    <a:pt x="864654" y="71628"/>
                  </a:lnTo>
                  <a:lnTo>
                    <a:pt x="864654" y="76530"/>
                  </a:lnTo>
                  <a:lnTo>
                    <a:pt x="869569" y="76530"/>
                  </a:lnTo>
                  <a:lnTo>
                    <a:pt x="869569" y="71628"/>
                  </a:lnTo>
                  <a:close/>
                </a:path>
                <a:path w="1008380" h="112394">
                  <a:moveTo>
                    <a:pt x="869569" y="35814"/>
                  </a:moveTo>
                  <a:lnTo>
                    <a:pt x="864654" y="35814"/>
                  </a:lnTo>
                  <a:lnTo>
                    <a:pt x="864654" y="40716"/>
                  </a:lnTo>
                  <a:lnTo>
                    <a:pt x="869569" y="40716"/>
                  </a:lnTo>
                  <a:lnTo>
                    <a:pt x="869569" y="35814"/>
                  </a:lnTo>
                  <a:close/>
                </a:path>
                <a:path w="1008380" h="112394">
                  <a:moveTo>
                    <a:pt x="904151" y="107480"/>
                  </a:moveTo>
                  <a:lnTo>
                    <a:pt x="899248" y="107480"/>
                  </a:lnTo>
                  <a:lnTo>
                    <a:pt x="899248" y="112395"/>
                  </a:lnTo>
                  <a:lnTo>
                    <a:pt x="904151" y="112395"/>
                  </a:lnTo>
                  <a:lnTo>
                    <a:pt x="904151" y="107480"/>
                  </a:lnTo>
                  <a:close/>
                </a:path>
                <a:path w="1008380" h="112394">
                  <a:moveTo>
                    <a:pt x="904151" y="71628"/>
                  </a:moveTo>
                  <a:lnTo>
                    <a:pt x="899248" y="71628"/>
                  </a:lnTo>
                  <a:lnTo>
                    <a:pt x="899248" y="76530"/>
                  </a:lnTo>
                  <a:lnTo>
                    <a:pt x="904151" y="76530"/>
                  </a:lnTo>
                  <a:lnTo>
                    <a:pt x="904151" y="71628"/>
                  </a:lnTo>
                  <a:close/>
                </a:path>
                <a:path w="1008380" h="112394">
                  <a:moveTo>
                    <a:pt x="904151" y="35814"/>
                  </a:moveTo>
                  <a:lnTo>
                    <a:pt x="899248" y="35814"/>
                  </a:lnTo>
                  <a:lnTo>
                    <a:pt x="899248" y="40716"/>
                  </a:lnTo>
                  <a:lnTo>
                    <a:pt x="904151" y="40716"/>
                  </a:lnTo>
                  <a:lnTo>
                    <a:pt x="904151" y="35814"/>
                  </a:lnTo>
                  <a:close/>
                </a:path>
                <a:path w="1008380" h="112394">
                  <a:moveTo>
                    <a:pt x="938733" y="107480"/>
                  </a:moveTo>
                  <a:lnTo>
                    <a:pt x="933843" y="107480"/>
                  </a:lnTo>
                  <a:lnTo>
                    <a:pt x="933843" y="112395"/>
                  </a:lnTo>
                  <a:lnTo>
                    <a:pt x="938733" y="112395"/>
                  </a:lnTo>
                  <a:lnTo>
                    <a:pt x="938733" y="107480"/>
                  </a:lnTo>
                  <a:close/>
                </a:path>
                <a:path w="1008380" h="112394">
                  <a:moveTo>
                    <a:pt x="938733" y="71628"/>
                  </a:moveTo>
                  <a:lnTo>
                    <a:pt x="933843" y="71628"/>
                  </a:lnTo>
                  <a:lnTo>
                    <a:pt x="933843" y="76530"/>
                  </a:lnTo>
                  <a:lnTo>
                    <a:pt x="938733" y="76530"/>
                  </a:lnTo>
                  <a:lnTo>
                    <a:pt x="938733" y="71628"/>
                  </a:lnTo>
                  <a:close/>
                </a:path>
                <a:path w="1008380" h="112394">
                  <a:moveTo>
                    <a:pt x="938733" y="35814"/>
                  </a:moveTo>
                  <a:lnTo>
                    <a:pt x="933843" y="35814"/>
                  </a:lnTo>
                  <a:lnTo>
                    <a:pt x="933843" y="40716"/>
                  </a:lnTo>
                  <a:lnTo>
                    <a:pt x="938733" y="40716"/>
                  </a:lnTo>
                  <a:lnTo>
                    <a:pt x="938733" y="35814"/>
                  </a:lnTo>
                  <a:close/>
                </a:path>
                <a:path w="1008380" h="112394">
                  <a:moveTo>
                    <a:pt x="973328" y="107480"/>
                  </a:moveTo>
                  <a:lnTo>
                    <a:pt x="968425" y="107480"/>
                  </a:lnTo>
                  <a:lnTo>
                    <a:pt x="968425" y="112395"/>
                  </a:lnTo>
                  <a:lnTo>
                    <a:pt x="973328" y="112395"/>
                  </a:lnTo>
                  <a:lnTo>
                    <a:pt x="973328" y="107480"/>
                  </a:lnTo>
                  <a:close/>
                </a:path>
                <a:path w="1008380" h="112394">
                  <a:moveTo>
                    <a:pt x="973328" y="71628"/>
                  </a:moveTo>
                  <a:lnTo>
                    <a:pt x="968425" y="71628"/>
                  </a:lnTo>
                  <a:lnTo>
                    <a:pt x="968425" y="76530"/>
                  </a:lnTo>
                  <a:lnTo>
                    <a:pt x="973328" y="76530"/>
                  </a:lnTo>
                  <a:lnTo>
                    <a:pt x="973328" y="71628"/>
                  </a:lnTo>
                  <a:close/>
                </a:path>
                <a:path w="1008380" h="112394">
                  <a:moveTo>
                    <a:pt x="973328" y="35814"/>
                  </a:moveTo>
                  <a:lnTo>
                    <a:pt x="968425" y="35814"/>
                  </a:lnTo>
                  <a:lnTo>
                    <a:pt x="968425" y="40716"/>
                  </a:lnTo>
                  <a:lnTo>
                    <a:pt x="973328" y="40716"/>
                  </a:lnTo>
                  <a:lnTo>
                    <a:pt x="973328" y="35814"/>
                  </a:lnTo>
                  <a:close/>
                </a:path>
                <a:path w="1008380" h="112394">
                  <a:moveTo>
                    <a:pt x="1007922" y="107480"/>
                  </a:moveTo>
                  <a:lnTo>
                    <a:pt x="1003020" y="107480"/>
                  </a:lnTo>
                  <a:lnTo>
                    <a:pt x="1003020" y="112395"/>
                  </a:lnTo>
                  <a:lnTo>
                    <a:pt x="1007922" y="112395"/>
                  </a:lnTo>
                  <a:lnTo>
                    <a:pt x="1007922" y="107480"/>
                  </a:lnTo>
                  <a:close/>
                </a:path>
                <a:path w="1008380" h="112394">
                  <a:moveTo>
                    <a:pt x="1007922" y="71628"/>
                  </a:moveTo>
                  <a:lnTo>
                    <a:pt x="1003020" y="71628"/>
                  </a:lnTo>
                  <a:lnTo>
                    <a:pt x="1003020" y="76530"/>
                  </a:lnTo>
                  <a:lnTo>
                    <a:pt x="1007922" y="76530"/>
                  </a:lnTo>
                  <a:lnTo>
                    <a:pt x="1007922" y="71628"/>
                  </a:lnTo>
                  <a:close/>
                </a:path>
                <a:path w="1008380" h="112394">
                  <a:moveTo>
                    <a:pt x="1007922" y="35814"/>
                  </a:moveTo>
                  <a:lnTo>
                    <a:pt x="1003020" y="35814"/>
                  </a:lnTo>
                  <a:lnTo>
                    <a:pt x="1003020" y="40716"/>
                  </a:lnTo>
                  <a:lnTo>
                    <a:pt x="1007922" y="40716"/>
                  </a:lnTo>
                  <a:lnTo>
                    <a:pt x="1007922" y="35814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163345" y="1178483"/>
              <a:ext cx="1008380" cy="148590"/>
            </a:xfrm>
            <a:custGeom>
              <a:avLst/>
              <a:gdLst/>
              <a:ahLst/>
              <a:cxnLst/>
              <a:rect l="l" t="t" r="r" b="b"/>
              <a:pathLst>
                <a:path w="1008380" h="148590">
                  <a:moveTo>
                    <a:pt x="4914" y="107429"/>
                  </a:moveTo>
                  <a:lnTo>
                    <a:pt x="0" y="107429"/>
                  </a:lnTo>
                  <a:lnTo>
                    <a:pt x="0" y="112331"/>
                  </a:lnTo>
                  <a:lnTo>
                    <a:pt x="4914" y="112331"/>
                  </a:lnTo>
                  <a:lnTo>
                    <a:pt x="4914" y="107429"/>
                  </a:lnTo>
                  <a:close/>
                </a:path>
                <a:path w="1008380" h="148590">
                  <a:moveTo>
                    <a:pt x="39497" y="107429"/>
                  </a:moveTo>
                  <a:lnTo>
                    <a:pt x="34594" y="107429"/>
                  </a:lnTo>
                  <a:lnTo>
                    <a:pt x="34594" y="112331"/>
                  </a:lnTo>
                  <a:lnTo>
                    <a:pt x="39497" y="112331"/>
                  </a:lnTo>
                  <a:lnTo>
                    <a:pt x="39497" y="107429"/>
                  </a:lnTo>
                  <a:close/>
                </a:path>
                <a:path w="1008380" h="148590">
                  <a:moveTo>
                    <a:pt x="39497" y="0"/>
                  </a:moveTo>
                  <a:lnTo>
                    <a:pt x="34594" y="0"/>
                  </a:lnTo>
                  <a:lnTo>
                    <a:pt x="34594" y="4902"/>
                  </a:lnTo>
                  <a:lnTo>
                    <a:pt x="39497" y="4902"/>
                  </a:lnTo>
                  <a:lnTo>
                    <a:pt x="39497" y="0"/>
                  </a:lnTo>
                  <a:close/>
                </a:path>
                <a:path w="1008380" h="148590">
                  <a:moveTo>
                    <a:pt x="74079" y="107429"/>
                  </a:moveTo>
                  <a:lnTo>
                    <a:pt x="69176" y="107429"/>
                  </a:lnTo>
                  <a:lnTo>
                    <a:pt x="69176" y="112331"/>
                  </a:lnTo>
                  <a:lnTo>
                    <a:pt x="74079" y="112331"/>
                  </a:lnTo>
                  <a:lnTo>
                    <a:pt x="74079" y="107429"/>
                  </a:lnTo>
                  <a:close/>
                </a:path>
                <a:path w="1008380" h="148590">
                  <a:moveTo>
                    <a:pt x="74079" y="71628"/>
                  </a:moveTo>
                  <a:lnTo>
                    <a:pt x="69176" y="71628"/>
                  </a:lnTo>
                  <a:lnTo>
                    <a:pt x="69176" y="76530"/>
                  </a:lnTo>
                  <a:lnTo>
                    <a:pt x="74079" y="76530"/>
                  </a:lnTo>
                  <a:lnTo>
                    <a:pt x="74079" y="71628"/>
                  </a:lnTo>
                  <a:close/>
                </a:path>
                <a:path w="1008380" h="148590">
                  <a:moveTo>
                    <a:pt x="108673" y="107429"/>
                  </a:moveTo>
                  <a:lnTo>
                    <a:pt x="103771" y="107429"/>
                  </a:lnTo>
                  <a:lnTo>
                    <a:pt x="103771" y="112331"/>
                  </a:lnTo>
                  <a:lnTo>
                    <a:pt x="108673" y="112331"/>
                  </a:lnTo>
                  <a:lnTo>
                    <a:pt x="108673" y="107429"/>
                  </a:lnTo>
                  <a:close/>
                </a:path>
                <a:path w="1008380" h="148590">
                  <a:moveTo>
                    <a:pt x="143268" y="107429"/>
                  </a:moveTo>
                  <a:lnTo>
                    <a:pt x="138379" y="107429"/>
                  </a:lnTo>
                  <a:lnTo>
                    <a:pt x="138379" y="112331"/>
                  </a:lnTo>
                  <a:lnTo>
                    <a:pt x="143268" y="112331"/>
                  </a:lnTo>
                  <a:lnTo>
                    <a:pt x="143268" y="107429"/>
                  </a:lnTo>
                  <a:close/>
                </a:path>
                <a:path w="1008380" h="148590">
                  <a:moveTo>
                    <a:pt x="143268" y="35814"/>
                  </a:moveTo>
                  <a:lnTo>
                    <a:pt x="138379" y="35814"/>
                  </a:lnTo>
                  <a:lnTo>
                    <a:pt x="138379" y="40716"/>
                  </a:lnTo>
                  <a:lnTo>
                    <a:pt x="143268" y="40716"/>
                  </a:lnTo>
                  <a:lnTo>
                    <a:pt x="143268" y="35814"/>
                  </a:lnTo>
                  <a:close/>
                </a:path>
                <a:path w="1008380" h="148590">
                  <a:moveTo>
                    <a:pt x="143268" y="0"/>
                  </a:moveTo>
                  <a:lnTo>
                    <a:pt x="138379" y="0"/>
                  </a:lnTo>
                  <a:lnTo>
                    <a:pt x="138379" y="4902"/>
                  </a:lnTo>
                  <a:lnTo>
                    <a:pt x="143268" y="4902"/>
                  </a:lnTo>
                  <a:lnTo>
                    <a:pt x="143268" y="0"/>
                  </a:lnTo>
                  <a:close/>
                </a:path>
                <a:path w="1008380" h="148590">
                  <a:moveTo>
                    <a:pt x="177850" y="107429"/>
                  </a:moveTo>
                  <a:lnTo>
                    <a:pt x="172948" y="107429"/>
                  </a:lnTo>
                  <a:lnTo>
                    <a:pt x="172948" y="112331"/>
                  </a:lnTo>
                  <a:lnTo>
                    <a:pt x="177850" y="112331"/>
                  </a:lnTo>
                  <a:lnTo>
                    <a:pt x="177850" y="107429"/>
                  </a:lnTo>
                  <a:close/>
                </a:path>
                <a:path w="1008380" h="148590">
                  <a:moveTo>
                    <a:pt x="177850" y="35814"/>
                  </a:moveTo>
                  <a:lnTo>
                    <a:pt x="172948" y="35814"/>
                  </a:lnTo>
                  <a:lnTo>
                    <a:pt x="172948" y="40716"/>
                  </a:lnTo>
                  <a:lnTo>
                    <a:pt x="177850" y="40716"/>
                  </a:lnTo>
                  <a:lnTo>
                    <a:pt x="177850" y="35814"/>
                  </a:lnTo>
                  <a:close/>
                </a:path>
                <a:path w="1008380" h="148590">
                  <a:moveTo>
                    <a:pt x="177850" y="0"/>
                  </a:moveTo>
                  <a:lnTo>
                    <a:pt x="172948" y="0"/>
                  </a:lnTo>
                  <a:lnTo>
                    <a:pt x="172948" y="4902"/>
                  </a:lnTo>
                  <a:lnTo>
                    <a:pt x="177850" y="4902"/>
                  </a:lnTo>
                  <a:lnTo>
                    <a:pt x="177850" y="0"/>
                  </a:lnTo>
                  <a:close/>
                </a:path>
                <a:path w="1008380" h="148590">
                  <a:moveTo>
                    <a:pt x="212445" y="0"/>
                  </a:moveTo>
                  <a:lnTo>
                    <a:pt x="207543" y="0"/>
                  </a:lnTo>
                  <a:lnTo>
                    <a:pt x="207543" y="4902"/>
                  </a:lnTo>
                  <a:lnTo>
                    <a:pt x="212445" y="4902"/>
                  </a:lnTo>
                  <a:lnTo>
                    <a:pt x="212445" y="0"/>
                  </a:lnTo>
                  <a:close/>
                </a:path>
                <a:path w="1008380" h="148590">
                  <a:moveTo>
                    <a:pt x="281635" y="107429"/>
                  </a:moveTo>
                  <a:lnTo>
                    <a:pt x="276733" y="107429"/>
                  </a:lnTo>
                  <a:lnTo>
                    <a:pt x="276733" y="112331"/>
                  </a:lnTo>
                  <a:lnTo>
                    <a:pt x="281635" y="112331"/>
                  </a:lnTo>
                  <a:lnTo>
                    <a:pt x="281635" y="107429"/>
                  </a:lnTo>
                  <a:close/>
                </a:path>
                <a:path w="1008380" h="148590">
                  <a:moveTo>
                    <a:pt x="316217" y="107429"/>
                  </a:moveTo>
                  <a:lnTo>
                    <a:pt x="311315" y="107429"/>
                  </a:lnTo>
                  <a:lnTo>
                    <a:pt x="311315" y="112331"/>
                  </a:lnTo>
                  <a:lnTo>
                    <a:pt x="316217" y="112331"/>
                  </a:lnTo>
                  <a:lnTo>
                    <a:pt x="316217" y="107429"/>
                  </a:lnTo>
                  <a:close/>
                </a:path>
                <a:path w="1008380" h="148590">
                  <a:moveTo>
                    <a:pt x="316217" y="71628"/>
                  </a:moveTo>
                  <a:lnTo>
                    <a:pt x="311315" y="71628"/>
                  </a:lnTo>
                  <a:lnTo>
                    <a:pt x="311315" y="76530"/>
                  </a:lnTo>
                  <a:lnTo>
                    <a:pt x="316217" y="76530"/>
                  </a:lnTo>
                  <a:lnTo>
                    <a:pt x="316217" y="71628"/>
                  </a:lnTo>
                  <a:close/>
                </a:path>
                <a:path w="1008380" h="148590">
                  <a:moveTo>
                    <a:pt x="316217" y="35814"/>
                  </a:moveTo>
                  <a:lnTo>
                    <a:pt x="311315" y="35814"/>
                  </a:lnTo>
                  <a:lnTo>
                    <a:pt x="311315" y="40716"/>
                  </a:lnTo>
                  <a:lnTo>
                    <a:pt x="316217" y="40716"/>
                  </a:lnTo>
                  <a:lnTo>
                    <a:pt x="316217" y="35814"/>
                  </a:lnTo>
                  <a:close/>
                </a:path>
                <a:path w="1008380" h="148590">
                  <a:moveTo>
                    <a:pt x="350761" y="35814"/>
                  </a:moveTo>
                  <a:lnTo>
                    <a:pt x="345859" y="35814"/>
                  </a:lnTo>
                  <a:lnTo>
                    <a:pt x="345859" y="40716"/>
                  </a:lnTo>
                  <a:lnTo>
                    <a:pt x="350761" y="40716"/>
                  </a:lnTo>
                  <a:lnTo>
                    <a:pt x="350761" y="35814"/>
                  </a:lnTo>
                  <a:close/>
                </a:path>
                <a:path w="1008380" h="148590">
                  <a:moveTo>
                    <a:pt x="350761" y="0"/>
                  </a:moveTo>
                  <a:lnTo>
                    <a:pt x="345859" y="0"/>
                  </a:lnTo>
                  <a:lnTo>
                    <a:pt x="345859" y="4902"/>
                  </a:lnTo>
                  <a:lnTo>
                    <a:pt x="350761" y="4902"/>
                  </a:lnTo>
                  <a:lnTo>
                    <a:pt x="350761" y="0"/>
                  </a:lnTo>
                  <a:close/>
                </a:path>
                <a:path w="1008380" h="148590">
                  <a:moveTo>
                    <a:pt x="592886" y="143256"/>
                  </a:moveTo>
                  <a:lnTo>
                    <a:pt x="587984" y="143256"/>
                  </a:lnTo>
                  <a:lnTo>
                    <a:pt x="587984" y="148158"/>
                  </a:lnTo>
                  <a:lnTo>
                    <a:pt x="592886" y="148158"/>
                  </a:lnTo>
                  <a:lnTo>
                    <a:pt x="592886" y="143256"/>
                  </a:lnTo>
                  <a:close/>
                </a:path>
                <a:path w="1008380" h="148590">
                  <a:moveTo>
                    <a:pt x="627481" y="143256"/>
                  </a:moveTo>
                  <a:lnTo>
                    <a:pt x="622579" y="143256"/>
                  </a:lnTo>
                  <a:lnTo>
                    <a:pt x="622579" y="148158"/>
                  </a:lnTo>
                  <a:lnTo>
                    <a:pt x="627481" y="148158"/>
                  </a:lnTo>
                  <a:lnTo>
                    <a:pt x="627481" y="143256"/>
                  </a:lnTo>
                  <a:close/>
                </a:path>
                <a:path w="1008380" h="148590">
                  <a:moveTo>
                    <a:pt x="627481" y="107429"/>
                  </a:moveTo>
                  <a:lnTo>
                    <a:pt x="622579" y="107429"/>
                  </a:lnTo>
                  <a:lnTo>
                    <a:pt x="622579" y="112331"/>
                  </a:lnTo>
                  <a:lnTo>
                    <a:pt x="627481" y="112331"/>
                  </a:lnTo>
                  <a:lnTo>
                    <a:pt x="627481" y="107429"/>
                  </a:lnTo>
                  <a:close/>
                </a:path>
                <a:path w="1008380" h="148590">
                  <a:moveTo>
                    <a:pt x="627481" y="71628"/>
                  </a:moveTo>
                  <a:lnTo>
                    <a:pt x="622579" y="71628"/>
                  </a:lnTo>
                  <a:lnTo>
                    <a:pt x="622579" y="76530"/>
                  </a:lnTo>
                  <a:lnTo>
                    <a:pt x="627481" y="76530"/>
                  </a:lnTo>
                  <a:lnTo>
                    <a:pt x="627481" y="71628"/>
                  </a:lnTo>
                  <a:close/>
                </a:path>
                <a:path w="1008380" h="148590">
                  <a:moveTo>
                    <a:pt x="627481" y="35814"/>
                  </a:moveTo>
                  <a:lnTo>
                    <a:pt x="622579" y="35814"/>
                  </a:lnTo>
                  <a:lnTo>
                    <a:pt x="622579" y="40716"/>
                  </a:lnTo>
                  <a:lnTo>
                    <a:pt x="627481" y="40716"/>
                  </a:lnTo>
                  <a:lnTo>
                    <a:pt x="627481" y="35814"/>
                  </a:lnTo>
                  <a:close/>
                </a:path>
                <a:path w="1008380" h="148590">
                  <a:moveTo>
                    <a:pt x="662063" y="143256"/>
                  </a:moveTo>
                  <a:lnTo>
                    <a:pt x="657161" y="143256"/>
                  </a:lnTo>
                  <a:lnTo>
                    <a:pt x="657161" y="148158"/>
                  </a:lnTo>
                  <a:lnTo>
                    <a:pt x="662063" y="148158"/>
                  </a:lnTo>
                  <a:lnTo>
                    <a:pt x="662063" y="143256"/>
                  </a:lnTo>
                  <a:close/>
                </a:path>
                <a:path w="1008380" h="148590">
                  <a:moveTo>
                    <a:pt x="662063" y="107429"/>
                  </a:moveTo>
                  <a:lnTo>
                    <a:pt x="657161" y="107429"/>
                  </a:lnTo>
                  <a:lnTo>
                    <a:pt x="657161" y="112331"/>
                  </a:lnTo>
                  <a:lnTo>
                    <a:pt x="662063" y="112331"/>
                  </a:lnTo>
                  <a:lnTo>
                    <a:pt x="662063" y="107429"/>
                  </a:lnTo>
                  <a:close/>
                </a:path>
                <a:path w="1008380" h="148590">
                  <a:moveTo>
                    <a:pt x="662063" y="71628"/>
                  </a:moveTo>
                  <a:lnTo>
                    <a:pt x="657161" y="71628"/>
                  </a:lnTo>
                  <a:lnTo>
                    <a:pt x="657161" y="76530"/>
                  </a:lnTo>
                  <a:lnTo>
                    <a:pt x="662063" y="76530"/>
                  </a:lnTo>
                  <a:lnTo>
                    <a:pt x="662063" y="71628"/>
                  </a:lnTo>
                  <a:close/>
                </a:path>
                <a:path w="1008380" h="148590">
                  <a:moveTo>
                    <a:pt x="662063" y="35814"/>
                  </a:moveTo>
                  <a:lnTo>
                    <a:pt x="657161" y="35814"/>
                  </a:lnTo>
                  <a:lnTo>
                    <a:pt x="657161" y="40716"/>
                  </a:lnTo>
                  <a:lnTo>
                    <a:pt x="662063" y="40716"/>
                  </a:lnTo>
                  <a:lnTo>
                    <a:pt x="662063" y="35814"/>
                  </a:lnTo>
                  <a:close/>
                </a:path>
                <a:path w="1008380" h="148590">
                  <a:moveTo>
                    <a:pt x="662063" y="0"/>
                  </a:moveTo>
                  <a:lnTo>
                    <a:pt x="657161" y="0"/>
                  </a:lnTo>
                  <a:lnTo>
                    <a:pt x="657161" y="4902"/>
                  </a:lnTo>
                  <a:lnTo>
                    <a:pt x="662063" y="4902"/>
                  </a:lnTo>
                  <a:lnTo>
                    <a:pt x="662063" y="0"/>
                  </a:lnTo>
                  <a:close/>
                </a:path>
                <a:path w="1008380" h="148590">
                  <a:moveTo>
                    <a:pt x="696658" y="143256"/>
                  </a:moveTo>
                  <a:lnTo>
                    <a:pt x="691756" y="143256"/>
                  </a:lnTo>
                  <a:lnTo>
                    <a:pt x="691756" y="148158"/>
                  </a:lnTo>
                  <a:lnTo>
                    <a:pt x="696658" y="148158"/>
                  </a:lnTo>
                  <a:lnTo>
                    <a:pt x="696658" y="143256"/>
                  </a:lnTo>
                  <a:close/>
                </a:path>
                <a:path w="1008380" h="148590">
                  <a:moveTo>
                    <a:pt x="696658" y="107429"/>
                  </a:moveTo>
                  <a:lnTo>
                    <a:pt x="691756" y="107429"/>
                  </a:lnTo>
                  <a:lnTo>
                    <a:pt x="691756" y="112331"/>
                  </a:lnTo>
                  <a:lnTo>
                    <a:pt x="696658" y="112331"/>
                  </a:lnTo>
                  <a:lnTo>
                    <a:pt x="696658" y="107429"/>
                  </a:lnTo>
                  <a:close/>
                </a:path>
                <a:path w="1008380" h="148590">
                  <a:moveTo>
                    <a:pt x="696658" y="71628"/>
                  </a:moveTo>
                  <a:lnTo>
                    <a:pt x="691756" y="71628"/>
                  </a:lnTo>
                  <a:lnTo>
                    <a:pt x="691756" y="76530"/>
                  </a:lnTo>
                  <a:lnTo>
                    <a:pt x="696658" y="76530"/>
                  </a:lnTo>
                  <a:lnTo>
                    <a:pt x="696658" y="71628"/>
                  </a:lnTo>
                  <a:close/>
                </a:path>
                <a:path w="1008380" h="148590">
                  <a:moveTo>
                    <a:pt x="696658" y="35814"/>
                  </a:moveTo>
                  <a:lnTo>
                    <a:pt x="691756" y="35814"/>
                  </a:lnTo>
                  <a:lnTo>
                    <a:pt x="691756" y="40716"/>
                  </a:lnTo>
                  <a:lnTo>
                    <a:pt x="696658" y="40716"/>
                  </a:lnTo>
                  <a:lnTo>
                    <a:pt x="696658" y="35814"/>
                  </a:lnTo>
                  <a:close/>
                </a:path>
                <a:path w="1008380" h="148590">
                  <a:moveTo>
                    <a:pt x="696658" y="0"/>
                  </a:moveTo>
                  <a:lnTo>
                    <a:pt x="691756" y="0"/>
                  </a:lnTo>
                  <a:lnTo>
                    <a:pt x="691756" y="4902"/>
                  </a:lnTo>
                  <a:lnTo>
                    <a:pt x="696658" y="4902"/>
                  </a:lnTo>
                  <a:lnTo>
                    <a:pt x="696658" y="0"/>
                  </a:lnTo>
                  <a:close/>
                </a:path>
                <a:path w="1008380" h="148590">
                  <a:moveTo>
                    <a:pt x="731202" y="143256"/>
                  </a:moveTo>
                  <a:lnTo>
                    <a:pt x="726300" y="143256"/>
                  </a:lnTo>
                  <a:lnTo>
                    <a:pt x="726300" y="148158"/>
                  </a:lnTo>
                  <a:lnTo>
                    <a:pt x="731202" y="148158"/>
                  </a:lnTo>
                  <a:lnTo>
                    <a:pt x="731202" y="143256"/>
                  </a:lnTo>
                  <a:close/>
                </a:path>
                <a:path w="1008380" h="148590">
                  <a:moveTo>
                    <a:pt x="731202" y="107429"/>
                  </a:moveTo>
                  <a:lnTo>
                    <a:pt x="726300" y="107429"/>
                  </a:lnTo>
                  <a:lnTo>
                    <a:pt x="726300" y="112331"/>
                  </a:lnTo>
                  <a:lnTo>
                    <a:pt x="731202" y="112331"/>
                  </a:lnTo>
                  <a:lnTo>
                    <a:pt x="731202" y="107429"/>
                  </a:lnTo>
                  <a:close/>
                </a:path>
                <a:path w="1008380" h="148590">
                  <a:moveTo>
                    <a:pt x="731202" y="71628"/>
                  </a:moveTo>
                  <a:lnTo>
                    <a:pt x="726300" y="71628"/>
                  </a:lnTo>
                  <a:lnTo>
                    <a:pt x="726300" y="76530"/>
                  </a:lnTo>
                  <a:lnTo>
                    <a:pt x="731202" y="76530"/>
                  </a:lnTo>
                  <a:lnTo>
                    <a:pt x="731202" y="71628"/>
                  </a:lnTo>
                  <a:close/>
                </a:path>
                <a:path w="1008380" h="148590">
                  <a:moveTo>
                    <a:pt x="731202" y="35814"/>
                  </a:moveTo>
                  <a:lnTo>
                    <a:pt x="726300" y="35814"/>
                  </a:lnTo>
                  <a:lnTo>
                    <a:pt x="726300" y="40716"/>
                  </a:lnTo>
                  <a:lnTo>
                    <a:pt x="731202" y="40716"/>
                  </a:lnTo>
                  <a:lnTo>
                    <a:pt x="731202" y="35814"/>
                  </a:lnTo>
                  <a:close/>
                </a:path>
                <a:path w="1008380" h="148590">
                  <a:moveTo>
                    <a:pt x="731202" y="0"/>
                  </a:moveTo>
                  <a:lnTo>
                    <a:pt x="726300" y="0"/>
                  </a:lnTo>
                  <a:lnTo>
                    <a:pt x="726300" y="4902"/>
                  </a:lnTo>
                  <a:lnTo>
                    <a:pt x="731202" y="4902"/>
                  </a:lnTo>
                  <a:lnTo>
                    <a:pt x="731202" y="0"/>
                  </a:lnTo>
                  <a:close/>
                </a:path>
                <a:path w="1008380" h="148590">
                  <a:moveTo>
                    <a:pt x="765797" y="143256"/>
                  </a:moveTo>
                  <a:lnTo>
                    <a:pt x="760895" y="143256"/>
                  </a:lnTo>
                  <a:lnTo>
                    <a:pt x="760895" y="148158"/>
                  </a:lnTo>
                  <a:lnTo>
                    <a:pt x="765797" y="148158"/>
                  </a:lnTo>
                  <a:lnTo>
                    <a:pt x="765797" y="143256"/>
                  </a:lnTo>
                  <a:close/>
                </a:path>
                <a:path w="1008380" h="148590">
                  <a:moveTo>
                    <a:pt x="765797" y="107429"/>
                  </a:moveTo>
                  <a:lnTo>
                    <a:pt x="760895" y="107429"/>
                  </a:lnTo>
                  <a:lnTo>
                    <a:pt x="760895" y="112331"/>
                  </a:lnTo>
                  <a:lnTo>
                    <a:pt x="765797" y="112331"/>
                  </a:lnTo>
                  <a:lnTo>
                    <a:pt x="765797" y="107429"/>
                  </a:lnTo>
                  <a:close/>
                </a:path>
                <a:path w="1008380" h="148590">
                  <a:moveTo>
                    <a:pt x="765797" y="71628"/>
                  </a:moveTo>
                  <a:lnTo>
                    <a:pt x="760895" y="71628"/>
                  </a:lnTo>
                  <a:lnTo>
                    <a:pt x="760895" y="76530"/>
                  </a:lnTo>
                  <a:lnTo>
                    <a:pt x="765797" y="76530"/>
                  </a:lnTo>
                  <a:lnTo>
                    <a:pt x="765797" y="71628"/>
                  </a:lnTo>
                  <a:close/>
                </a:path>
                <a:path w="1008380" h="148590">
                  <a:moveTo>
                    <a:pt x="765797" y="35814"/>
                  </a:moveTo>
                  <a:lnTo>
                    <a:pt x="760895" y="35814"/>
                  </a:lnTo>
                  <a:lnTo>
                    <a:pt x="760895" y="40716"/>
                  </a:lnTo>
                  <a:lnTo>
                    <a:pt x="765797" y="40716"/>
                  </a:lnTo>
                  <a:lnTo>
                    <a:pt x="765797" y="35814"/>
                  </a:lnTo>
                  <a:close/>
                </a:path>
                <a:path w="1008380" h="148590">
                  <a:moveTo>
                    <a:pt x="800379" y="143256"/>
                  </a:moveTo>
                  <a:lnTo>
                    <a:pt x="795464" y="143256"/>
                  </a:lnTo>
                  <a:lnTo>
                    <a:pt x="795464" y="148158"/>
                  </a:lnTo>
                  <a:lnTo>
                    <a:pt x="800379" y="148158"/>
                  </a:lnTo>
                  <a:lnTo>
                    <a:pt x="800379" y="143256"/>
                  </a:lnTo>
                  <a:close/>
                </a:path>
                <a:path w="1008380" h="148590">
                  <a:moveTo>
                    <a:pt x="800379" y="107429"/>
                  </a:moveTo>
                  <a:lnTo>
                    <a:pt x="795464" y="107429"/>
                  </a:lnTo>
                  <a:lnTo>
                    <a:pt x="795464" y="112331"/>
                  </a:lnTo>
                  <a:lnTo>
                    <a:pt x="800379" y="112331"/>
                  </a:lnTo>
                  <a:lnTo>
                    <a:pt x="800379" y="107429"/>
                  </a:lnTo>
                  <a:close/>
                </a:path>
                <a:path w="1008380" h="148590">
                  <a:moveTo>
                    <a:pt x="800379" y="71628"/>
                  </a:moveTo>
                  <a:lnTo>
                    <a:pt x="795464" y="71628"/>
                  </a:lnTo>
                  <a:lnTo>
                    <a:pt x="795464" y="76530"/>
                  </a:lnTo>
                  <a:lnTo>
                    <a:pt x="800379" y="76530"/>
                  </a:lnTo>
                  <a:lnTo>
                    <a:pt x="800379" y="71628"/>
                  </a:lnTo>
                  <a:close/>
                </a:path>
                <a:path w="1008380" h="148590">
                  <a:moveTo>
                    <a:pt x="800379" y="35814"/>
                  </a:moveTo>
                  <a:lnTo>
                    <a:pt x="795464" y="35814"/>
                  </a:lnTo>
                  <a:lnTo>
                    <a:pt x="795464" y="40716"/>
                  </a:lnTo>
                  <a:lnTo>
                    <a:pt x="800379" y="40716"/>
                  </a:lnTo>
                  <a:lnTo>
                    <a:pt x="800379" y="35814"/>
                  </a:lnTo>
                  <a:close/>
                </a:path>
                <a:path w="1008380" h="148590">
                  <a:moveTo>
                    <a:pt x="834974" y="143256"/>
                  </a:moveTo>
                  <a:lnTo>
                    <a:pt x="830072" y="143256"/>
                  </a:lnTo>
                  <a:lnTo>
                    <a:pt x="830072" y="148158"/>
                  </a:lnTo>
                  <a:lnTo>
                    <a:pt x="834974" y="148158"/>
                  </a:lnTo>
                  <a:lnTo>
                    <a:pt x="834974" y="143256"/>
                  </a:lnTo>
                  <a:close/>
                </a:path>
                <a:path w="1008380" h="148590">
                  <a:moveTo>
                    <a:pt x="834974" y="107429"/>
                  </a:moveTo>
                  <a:lnTo>
                    <a:pt x="830072" y="107429"/>
                  </a:lnTo>
                  <a:lnTo>
                    <a:pt x="830072" y="112331"/>
                  </a:lnTo>
                  <a:lnTo>
                    <a:pt x="834974" y="112331"/>
                  </a:lnTo>
                  <a:lnTo>
                    <a:pt x="834974" y="107429"/>
                  </a:lnTo>
                  <a:close/>
                </a:path>
                <a:path w="1008380" h="148590">
                  <a:moveTo>
                    <a:pt x="834974" y="71628"/>
                  </a:moveTo>
                  <a:lnTo>
                    <a:pt x="830072" y="71628"/>
                  </a:lnTo>
                  <a:lnTo>
                    <a:pt x="830072" y="76530"/>
                  </a:lnTo>
                  <a:lnTo>
                    <a:pt x="834974" y="76530"/>
                  </a:lnTo>
                  <a:lnTo>
                    <a:pt x="834974" y="71628"/>
                  </a:lnTo>
                  <a:close/>
                </a:path>
                <a:path w="1008380" h="148590">
                  <a:moveTo>
                    <a:pt x="834974" y="35814"/>
                  </a:moveTo>
                  <a:lnTo>
                    <a:pt x="830072" y="35814"/>
                  </a:lnTo>
                  <a:lnTo>
                    <a:pt x="830072" y="40716"/>
                  </a:lnTo>
                  <a:lnTo>
                    <a:pt x="834974" y="40716"/>
                  </a:lnTo>
                  <a:lnTo>
                    <a:pt x="834974" y="35814"/>
                  </a:lnTo>
                  <a:close/>
                </a:path>
                <a:path w="1008380" h="148590">
                  <a:moveTo>
                    <a:pt x="869569" y="143256"/>
                  </a:moveTo>
                  <a:lnTo>
                    <a:pt x="864654" y="143256"/>
                  </a:lnTo>
                  <a:lnTo>
                    <a:pt x="864654" y="148158"/>
                  </a:lnTo>
                  <a:lnTo>
                    <a:pt x="869569" y="148158"/>
                  </a:lnTo>
                  <a:lnTo>
                    <a:pt x="869569" y="143256"/>
                  </a:lnTo>
                  <a:close/>
                </a:path>
                <a:path w="1008380" h="148590">
                  <a:moveTo>
                    <a:pt x="869569" y="107429"/>
                  </a:moveTo>
                  <a:lnTo>
                    <a:pt x="864654" y="107429"/>
                  </a:lnTo>
                  <a:lnTo>
                    <a:pt x="864654" y="112331"/>
                  </a:lnTo>
                  <a:lnTo>
                    <a:pt x="869569" y="112331"/>
                  </a:lnTo>
                  <a:lnTo>
                    <a:pt x="869569" y="107429"/>
                  </a:lnTo>
                  <a:close/>
                </a:path>
                <a:path w="1008380" h="148590">
                  <a:moveTo>
                    <a:pt x="869569" y="71628"/>
                  </a:moveTo>
                  <a:lnTo>
                    <a:pt x="864654" y="71628"/>
                  </a:lnTo>
                  <a:lnTo>
                    <a:pt x="864654" y="76530"/>
                  </a:lnTo>
                  <a:lnTo>
                    <a:pt x="869569" y="76530"/>
                  </a:lnTo>
                  <a:lnTo>
                    <a:pt x="869569" y="71628"/>
                  </a:lnTo>
                  <a:close/>
                </a:path>
                <a:path w="1008380" h="148590">
                  <a:moveTo>
                    <a:pt x="869569" y="35814"/>
                  </a:moveTo>
                  <a:lnTo>
                    <a:pt x="864654" y="35814"/>
                  </a:lnTo>
                  <a:lnTo>
                    <a:pt x="864654" y="40716"/>
                  </a:lnTo>
                  <a:lnTo>
                    <a:pt x="869569" y="40716"/>
                  </a:lnTo>
                  <a:lnTo>
                    <a:pt x="869569" y="35814"/>
                  </a:lnTo>
                  <a:close/>
                </a:path>
                <a:path w="1008380" h="148590">
                  <a:moveTo>
                    <a:pt x="904151" y="143256"/>
                  </a:moveTo>
                  <a:lnTo>
                    <a:pt x="899248" y="143256"/>
                  </a:lnTo>
                  <a:lnTo>
                    <a:pt x="899248" y="148158"/>
                  </a:lnTo>
                  <a:lnTo>
                    <a:pt x="904151" y="148158"/>
                  </a:lnTo>
                  <a:lnTo>
                    <a:pt x="904151" y="143256"/>
                  </a:lnTo>
                  <a:close/>
                </a:path>
                <a:path w="1008380" h="148590">
                  <a:moveTo>
                    <a:pt x="904151" y="107429"/>
                  </a:moveTo>
                  <a:lnTo>
                    <a:pt x="899248" y="107429"/>
                  </a:lnTo>
                  <a:lnTo>
                    <a:pt x="899248" y="112331"/>
                  </a:lnTo>
                  <a:lnTo>
                    <a:pt x="904151" y="112331"/>
                  </a:lnTo>
                  <a:lnTo>
                    <a:pt x="904151" y="107429"/>
                  </a:lnTo>
                  <a:close/>
                </a:path>
                <a:path w="1008380" h="148590">
                  <a:moveTo>
                    <a:pt x="904151" y="71628"/>
                  </a:moveTo>
                  <a:lnTo>
                    <a:pt x="899248" y="71628"/>
                  </a:lnTo>
                  <a:lnTo>
                    <a:pt x="899248" y="76530"/>
                  </a:lnTo>
                  <a:lnTo>
                    <a:pt x="904151" y="76530"/>
                  </a:lnTo>
                  <a:lnTo>
                    <a:pt x="904151" y="71628"/>
                  </a:lnTo>
                  <a:close/>
                </a:path>
                <a:path w="1008380" h="148590">
                  <a:moveTo>
                    <a:pt x="904151" y="35814"/>
                  </a:moveTo>
                  <a:lnTo>
                    <a:pt x="899248" y="35814"/>
                  </a:lnTo>
                  <a:lnTo>
                    <a:pt x="899248" y="40716"/>
                  </a:lnTo>
                  <a:lnTo>
                    <a:pt x="904151" y="40716"/>
                  </a:lnTo>
                  <a:lnTo>
                    <a:pt x="904151" y="35814"/>
                  </a:lnTo>
                  <a:close/>
                </a:path>
                <a:path w="1008380" h="148590">
                  <a:moveTo>
                    <a:pt x="938733" y="143256"/>
                  </a:moveTo>
                  <a:lnTo>
                    <a:pt x="933843" y="143256"/>
                  </a:lnTo>
                  <a:lnTo>
                    <a:pt x="933843" y="148158"/>
                  </a:lnTo>
                  <a:lnTo>
                    <a:pt x="938733" y="148158"/>
                  </a:lnTo>
                  <a:lnTo>
                    <a:pt x="938733" y="143256"/>
                  </a:lnTo>
                  <a:close/>
                </a:path>
                <a:path w="1008380" h="148590">
                  <a:moveTo>
                    <a:pt x="938733" y="107429"/>
                  </a:moveTo>
                  <a:lnTo>
                    <a:pt x="933843" y="107429"/>
                  </a:lnTo>
                  <a:lnTo>
                    <a:pt x="933843" y="112331"/>
                  </a:lnTo>
                  <a:lnTo>
                    <a:pt x="938733" y="112331"/>
                  </a:lnTo>
                  <a:lnTo>
                    <a:pt x="938733" y="107429"/>
                  </a:lnTo>
                  <a:close/>
                </a:path>
                <a:path w="1008380" h="148590">
                  <a:moveTo>
                    <a:pt x="938733" y="71628"/>
                  </a:moveTo>
                  <a:lnTo>
                    <a:pt x="933843" y="71628"/>
                  </a:lnTo>
                  <a:lnTo>
                    <a:pt x="933843" y="76530"/>
                  </a:lnTo>
                  <a:lnTo>
                    <a:pt x="938733" y="76530"/>
                  </a:lnTo>
                  <a:lnTo>
                    <a:pt x="938733" y="71628"/>
                  </a:lnTo>
                  <a:close/>
                </a:path>
                <a:path w="1008380" h="148590">
                  <a:moveTo>
                    <a:pt x="938733" y="35814"/>
                  </a:moveTo>
                  <a:lnTo>
                    <a:pt x="933843" y="35814"/>
                  </a:lnTo>
                  <a:lnTo>
                    <a:pt x="933843" y="40716"/>
                  </a:lnTo>
                  <a:lnTo>
                    <a:pt x="938733" y="40716"/>
                  </a:lnTo>
                  <a:lnTo>
                    <a:pt x="938733" y="35814"/>
                  </a:lnTo>
                  <a:close/>
                </a:path>
                <a:path w="1008380" h="148590">
                  <a:moveTo>
                    <a:pt x="973328" y="143256"/>
                  </a:moveTo>
                  <a:lnTo>
                    <a:pt x="968425" y="143256"/>
                  </a:lnTo>
                  <a:lnTo>
                    <a:pt x="968425" y="148158"/>
                  </a:lnTo>
                  <a:lnTo>
                    <a:pt x="973328" y="148158"/>
                  </a:lnTo>
                  <a:lnTo>
                    <a:pt x="973328" y="143256"/>
                  </a:lnTo>
                  <a:close/>
                </a:path>
                <a:path w="1008380" h="148590">
                  <a:moveTo>
                    <a:pt x="973328" y="107429"/>
                  </a:moveTo>
                  <a:lnTo>
                    <a:pt x="968425" y="107429"/>
                  </a:lnTo>
                  <a:lnTo>
                    <a:pt x="968425" y="112331"/>
                  </a:lnTo>
                  <a:lnTo>
                    <a:pt x="973328" y="112331"/>
                  </a:lnTo>
                  <a:lnTo>
                    <a:pt x="973328" y="107429"/>
                  </a:lnTo>
                  <a:close/>
                </a:path>
                <a:path w="1008380" h="148590">
                  <a:moveTo>
                    <a:pt x="973328" y="71628"/>
                  </a:moveTo>
                  <a:lnTo>
                    <a:pt x="968425" y="71628"/>
                  </a:lnTo>
                  <a:lnTo>
                    <a:pt x="968425" y="76530"/>
                  </a:lnTo>
                  <a:lnTo>
                    <a:pt x="973328" y="76530"/>
                  </a:lnTo>
                  <a:lnTo>
                    <a:pt x="973328" y="71628"/>
                  </a:lnTo>
                  <a:close/>
                </a:path>
                <a:path w="1008380" h="148590">
                  <a:moveTo>
                    <a:pt x="973328" y="35814"/>
                  </a:moveTo>
                  <a:lnTo>
                    <a:pt x="968425" y="35814"/>
                  </a:lnTo>
                  <a:lnTo>
                    <a:pt x="968425" y="40716"/>
                  </a:lnTo>
                  <a:lnTo>
                    <a:pt x="973328" y="40716"/>
                  </a:lnTo>
                  <a:lnTo>
                    <a:pt x="973328" y="35814"/>
                  </a:lnTo>
                  <a:close/>
                </a:path>
                <a:path w="1008380" h="148590">
                  <a:moveTo>
                    <a:pt x="1007922" y="143256"/>
                  </a:moveTo>
                  <a:lnTo>
                    <a:pt x="1003020" y="143256"/>
                  </a:lnTo>
                  <a:lnTo>
                    <a:pt x="1003020" y="148158"/>
                  </a:lnTo>
                  <a:lnTo>
                    <a:pt x="1007922" y="148158"/>
                  </a:lnTo>
                  <a:lnTo>
                    <a:pt x="1007922" y="143256"/>
                  </a:lnTo>
                  <a:close/>
                </a:path>
                <a:path w="1008380" h="148590">
                  <a:moveTo>
                    <a:pt x="1007922" y="107429"/>
                  </a:moveTo>
                  <a:lnTo>
                    <a:pt x="1003020" y="107429"/>
                  </a:lnTo>
                  <a:lnTo>
                    <a:pt x="1003020" y="112331"/>
                  </a:lnTo>
                  <a:lnTo>
                    <a:pt x="1007922" y="112331"/>
                  </a:lnTo>
                  <a:lnTo>
                    <a:pt x="1007922" y="107429"/>
                  </a:lnTo>
                  <a:close/>
                </a:path>
                <a:path w="1008380" h="148590">
                  <a:moveTo>
                    <a:pt x="1007922" y="71628"/>
                  </a:moveTo>
                  <a:lnTo>
                    <a:pt x="1003020" y="71628"/>
                  </a:lnTo>
                  <a:lnTo>
                    <a:pt x="1003020" y="76530"/>
                  </a:lnTo>
                  <a:lnTo>
                    <a:pt x="1007922" y="76530"/>
                  </a:lnTo>
                  <a:lnTo>
                    <a:pt x="1007922" y="71628"/>
                  </a:lnTo>
                  <a:close/>
                </a:path>
                <a:path w="1008380" h="148590">
                  <a:moveTo>
                    <a:pt x="1007922" y="35814"/>
                  </a:moveTo>
                  <a:lnTo>
                    <a:pt x="1003020" y="35814"/>
                  </a:lnTo>
                  <a:lnTo>
                    <a:pt x="1003020" y="40716"/>
                  </a:lnTo>
                  <a:lnTo>
                    <a:pt x="1007922" y="40716"/>
                  </a:lnTo>
                  <a:lnTo>
                    <a:pt x="1007922" y="35814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163345" y="963536"/>
              <a:ext cx="1008380" cy="220345"/>
            </a:xfrm>
            <a:custGeom>
              <a:avLst/>
              <a:gdLst/>
              <a:ahLst/>
              <a:cxnLst/>
              <a:rect l="l" t="t" r="r" b="b"/>
              <a:pathLst>
                <a:path w="1008380" h="220344">
                  <a:moveTo>
                    <a:pt x="4914" y="179120"/>
                  </a:moveTo>
                  <a:lnTo>
                    <a:pt x="0" y="179120"/>
                  </a:lnTo>
                  <a:lnTo>
                    <a:pt x="0" y="184023"/>
                  </a:lnTo>
                  <a:lnTo>
                    <a:pt x="4914" y="184023"/>
                  </a:lnTo>
                  <a:lnTo>
                    <a:pt x="4914" y="179120"/>
                  </a:lnTo>
                  <a:close/>
                </a:path>
                <a:path w="1008380" h="220344">
                  <a:moveTo>
                    <a:pt x="39497" y="179120"/>
                  </a:moveTo>
                  <a:lnTo>
                    <a:pt x="34594" y="179120"/>
                  </a:lnTo>
                  <a:lnTo>
                    <a:pt x="34594" y="184023"/>
                  </a:lnTo>
                  <a:lnTo>
                    <a:pt x="39497" y="184023"/>
                  </a:lnTo>
                  <a:lnTo>
                    <a:pt x="39497" y="179120"/>
                  </a:lnTo>
                  <a:close/>
                </a:path>
                <a:path w="1008380" h="220344">
                  <a:moveTo>
                    <a:pt x="177850" y="179120"/>
                  </a:moveTo>
                  <a:lnTo>
                    <a:pt x="172948" y="179120"/>
                  </a:lnTo>
                  <a:lnTo>
                    <a:pt x="172948" y="184023"/>
                  </a:lnTo>
                  <a:lnTo>
                    <a:pt x="177850" y="184023"/>
                  </a:lnTo>
                  <a:lnTo>
                    <a:pt x="177850" y="179120"/>
                  </a:lnTo>
                  <a:close/>
                </a:path>
                <a:path w="1008380" h="220344">
                  <a:moveTo>
                    <a:pt x="212445" y="179120"/>
                  </a:moveTo>
                  <a:lnTo>
                    <a:pt x="207543" y="179120"/>
                  </a:lnTo>
                  <a:lnTo>
                    <a:pt x="207543" y="184023"/>
                  </a:lnTo>
                  <a:lnTo>
                    <a:pt x="212445" y="184023"/>
                  </a:lnTo>
                  <a:lnTo>
                    <a:pt x="212445" y="179120"/>
                  </a:lnTo>
                  <a:close/>
                </a:path>
                <a:path w="1008380" h="220344">
                  <a:moveTo>
                    <a:pt x="212445" y="143268"/>
                  </a:moveTo>
                  <a:lnTo>
                    <a:pt x="207543" y="143268"/>
                  </a:lnTo>
                  <a:lnTo>
                    <a:pt x="207543" y="148170"/>
                  </a:lnTo>
                  <a:lnTo>
                    <a:pt x="212445" y="148170"/>
                  </a:lnTo>
                  <a:lnTo>
                    <a:pt x="212445" y="143268"/>
                  </a:lnTo>
                  <a:close/>
                </a:path>
                <a:path w="1008380" h="220344">
                  <a:moveTo>
                    <a:pt x="662063" y="179120"/>
                  </a:moveTo>
                  <a:lnTo>
                    <a:pt x="657161" y="179120"/>
                  </a:lnTo>
                  <a:lnTo>
                    <a:pt x="657161" y="184023"/>
                  </a:lnTo>
                  <a:lnTo>
                    <a:pt x="662063" y="184023"/>
                  </a:lnTo>
                  <a:lnTo>
                    <a:pt x="662063" y="179120"/>
                  </a:lnTo>
                  <a:close/>
                </a:path>
                <a:path w="1008380" h="220344">
                  <a:moveTo>
                    <a:pt x="662063" y="143268"/>
                  </a:moveTo>
                  <a:lnTo>
                    <a:pt x="657161" y="143268"/>
                  </a:lnTo>
                  <a:lnTo>
                    <a:pt x="657161" y="148170"/>
                  </a:lnTo>
                  <a:lnTo>
                    <a:pt x="662063" y="148170"/>
                  </a:lnTo>
                  <a:lnTo>
                    <a:pt x="662063" y="143268"/>
                  </a:lnTo>
                  <a:close/>
                </a:path>
                <a:path w="1008380" h="220344">
                  <a:moveTo>
                    <a:pt x="696658" y="179120"/>
                  </a:moveTo>
                  <a:lnTo>
                    <a:pt x="691756" y="179120"/>
                  </a:lnTo>
                  <a:lnTo>
                    <a:pt x="691756" y="184023"/>
                  </a:lnTo>
                  <a:lnTo>
                    <a:pt x="696658" y="184023"/>
                  </a:lnTo>
                  <a:lnTo>
                    <a:pt x="696658" y="179120"/>
                  </a:lnTo>
                  <a:close/>
                </a:path>
                <a:path w="1008380" h="220344">
                  <a:moveTo>
                    <a:pt x="696658" y="143268"/>
                  </a:moveTo>
                  <a:lnTo>
                    <a:pt x="691756" y="143268"/>
                  </a:lnTo>
                  <a:lnTo>
                    <a:pt x="691756" y="148170"/>
                  </a:lnTo>
                  <a:lnTo>
                    <a:pt x="696658" y="148170"/>
                  </a:lnTo>
                  <a:lnTo>
                    <a:pt x="696658" y="143268"/>
                  </a:lnTo>
                  <a:close/>
                </a:path>
                <a:path w="1008380" h="220344">
                  <a:moveTo>
                    <a:pt x="696658" y="107454"/>
                  </a:moveTo>
                  <a:lnTo>
                    <a:pt x="691756" y="107454"/>
                  </a:lnTo>
                  <a:lnTo>
                    <a:pt x="691756" y="112356"/>
                  </a:lnTo>
                  <a:lnTo>
                    <a:pt x="696658" y="112356"/>
                  </a:lnTo>
                  <a:lnTo>
                    <a:pt x="696658" y="107454"/>
                  </a:lnTo>
                  <a:close/>
                </a:path>
                <a:path w="1008380" h="220344">
                  <a:moveTo>
                    <a:pt x="696658" y="71628"/>
                  </a:moveTo>
                  <a:lnTo>
                    <a:pt x="691756" y="71628"/>
                  </a:lnTo>
                  <a:lnTo>
                    <a:pt x="691756" y="76530"/>
                  </a:lnTo>
                  <a:lnTo>
                    <a:pt x="696658" y="76530"/>
                  </a:lnTo>
                  <a:lnTo>
                    <a:pt x="696658" y="71628"/>
                  </a:lnTo>
                  <a:close/>
                </a:path>
                <a:path w="1008380" h="220344">
                  <a:moveTo>
                    <a:pt x="696658" y="35814"/>
                  </a:moveTo>
                  <a:lnTo>
                    <a:pt x="691756" y="35814"/>
                  </a:lnTo>
                  <a:lnTo>
                    <a:pt x="691756" y="40716"/>
                  </a:lnTo>
                  <a:lnTo>
                    <a:pt x="696658" y="40716"/>
                  </a:lnTo>
                  <a:lnTo>
                    <a:pt x="696658" y="35814"/>
                  </a:lnTo>
                  <a:close/>
                </a:path>
                <a:path w="1008380" h="220344">
                  <a:moveTo>
                    <a:pt x="696658" y="0"/>
                  </a:moveTo>
                  <a:lnTo>
                    <a:pt x="691756" y="0"/>
                  </a:lnTo>
                  <a:lnTo>
                    <a:pt x="691756" y="4902"/>
                  </a:lnTo>
                  <a:lnTo>
                    <a:pt x="696658" y="4902"/>
                  </a:lnTo>
                  <a:lnTo>
                    <a:pt x="696658" y="0"/>
                  </a:lnTo>
                  <a:close/>
                </a:path>
                <a:path w="1008380" h="220344">
                  <a:moveTo>
                    <a:pt x="731202" y="214947"/>
                  </a:moveTo>
                  <a:lnTo>
                    <a:pt x="726300" y="214947"/>
                  </a:lnTo>
                  <a:lnTo>
                    <a:pt x="726300" y="219849"/>
                  </a:lnTo>
                  <a:lnTo>
                    <a:pt x="731202" y="219849"/>
                  </a:lnTo>
                  <a:lnTo>
                    <a:pt x="731202" y="214947"/>
                  </a:lnTo>
                  <a:close/>
                </a:path>
                <a:path w="1008380" h="220344">
                  <a:moveTo>
                    <a:pt x="731202" y="179120"/>
                  </a:moveTo>
                  <a:lnTo>
                    <a:pt x="726300" y="179120"/>
                  </a:lnTo>
                  <a:lnTo>
                    <a:pt x="726300" y="184023"/>
                  </a:lnTo>
                  <a:lnTo>
                    <a:pt x="731202" y="184023"/>
                  </a:lnTo>
                  <a:lnTo>
                    <a:pt x="731202" y="179120"/>
                  </a:lnTo>
                  <a:close/>
                </a:path>
                <a:path w="1008380" h="220344">
                  <a:moveTo>
                    <a:pt x="731202" y="143268"/>
                  </a:moveTo>
                  <a:lnTo>
                    <a:pt x="726300" y="143268"/>
                  </a:lnTo>
                  <a:lnTo>
                    <a:pt x="726300" y="148170"/>
                  </a:lnTo>
                  <a:lnTo>
                    <a:pt x="731202" y="148170"/>
                  </a:lnTo>
                  <a:lnTo>
                    <a:pt x="731202" y="143268"/>
                  </a:lnTo>
                  <a:close/>
                </a:path>
                <a:path w="1008380" h="220344">
                  <a:moveTo>
                    <a:pt x="731202" y="107454"/>
                  </a:moveTo>
                  <a:lnTo>
                    <a:pt x="726300" y="107454"/>
                  </a:lnTo>
                  <a:lnTo>
                    <a:pt x="726300" y="112356"/>
                  </a:lnTo>
                  <a:lnTo>
                    <a:pt x="731202" y="112356"/>
                  </a:lnTo>
                  <a:lnTo>
                    <a:pt x="731202" y="107454"/>
                  </a:lnTo>
                  <a:close/>
                </a:path>
                <a:path w="1008380" h="220344">
                  <a:moveTo>
                    <a:pt x="731202" y="71628"/>
                  </a:moveTo>
                  <a:lnTo>
                    <a:pt x="726300" y="71628"/>
                  </a:lnTo>
                  <a:lnTo>
                    <a:pt x="726300" y="76530"/>
                  </a:lnTo>
                  <a:lnTo>
                    <a:pt x="731202" y="76530"/>
                  </a:lnTo>
                  <a:lnTo>
                    <a:pt x="731202" y="71628"/>
                  </a:lnTo>
                  <a:close/>
                </a:path>
                <a:path w="1008380" h="220344">
                  <a:moveTo>
                    <a:pt x="731202" y="35814"/>
                  </a:moveTo>
                  <a:lnTo>
                    <a:pt x="726300" y="35814"/>
                  </a:lnTo>
                  <a:lnTo>
                    <a:pt x="726300" y="40716"/>
                  </a:lnTo>
                  <a:lnTo>
                    <a:pt x="731202" y="40716"/>
                  </a:lnTo>
                  <a:lnTo>
                    <a:pt x="731202" y="35814"/>
                  </a:lnTo>
                  <a:close/>
                </a:path>
                <a:path w="1008380" h="220344">
                  <a:moveTo>
                    <a:pt x="731202" y="0"/>
                  </a:moveTo>
                  <a:lnTo>
                    <a:pt x="726300" y="0"/>
                  </a:lnTo>
                  <a:lnTo>
                    <a:pt x="726300" y="4902"/>
                  </a:lnTo>
                  <a:lnTo>
                    <a:pt x="731202" y="4902"/>
                  </a:lnTo>
                  <a:lnTo>
                    <a:pt x="731202" y="0"/>
                  </a:lnTo>
                  <a:close/>
                </a:path>
                <a:path w="1008380" h="220344">
                  <a:moveTo>
                    <a:pt x="765797" y="214947"/>
                  </a:moveTo>
                  <a:lnTo>
                    <a:pt x="760895" y="214947"/>
                  </a:lnTo>
                  <a:lnTo>
                    <a:pt x="760895" y="219849"/>
                  </a:lnTo>
                  <a:lnTo>
                    <a:pt x="765797" y="219849"/>
                  </a:lnTo>
                  <a:lnTo>
                    <a:pt x="765797" y="214947"/>
                  </a:lnTo>
                  <a:close/>
                </a:path>
                <a:path w="1008380" h="220344">
                  <a:moveTo>
                    <a:pt x="765797" y="179120"/>
                  </a:moveTo>
                  <a:lnTo>
                    <a:pt x="760895" y="179120"/>
                  </a:lnTo>
                  <a:lnTo>
                    <a:pt x="760895" y="184023"/>
                  </a:lnTo>
                  <a:lnTo>
                    <a:pt x="765797" y="184023"/>
                  </a:lnTo>
                  <a:lnTo>
                    <a:pt x="765797" y="179120"/>
                  </a:lnTo>
                  <a:close/>
                </a:path>
                <a:path w="1008380" h="220344">
                  <a:moveTo>
                    <a:pt x="765797" y="143268"/>
                  </a:moveTo>
                  <a:lnTo>
                    <a:pt x="760895" y="143268"/>
                  </a:lnTo>
                  <a:lnTo>
                    <a:pt x="760895" y="148170"/>
                  </a:lnTo>
                  <a:lnTo>
                    <a:pt x="765797" y="148170"/>
                  </a:lnTo>
                  <a:lnTo>
                    <a:pt x="765797" y="143268"/>
                  </a:lnTo>
                  <a:close/>
                </a:path>
                <a:path w="1008380" h="220344">
                  <a:moveTo>
                    <a:pt x="765797" y="107454"/>
                  </a:moveTo>
                  <a:lnTo>
                    <a:pt x="760895" y="107454"/>
                  </a:lnTo>
                  <a:lnTo>
                    <a:pt x="760895" y="112356"/>
                  </a:lnTo>
                  <a:lnTo>
                    <a:pt x="765797" y="112356"/>
                  </a:lnTo>
                  <a:lnTo>
                    <a:pt x="765797" y="107454"/>
                  </a:lnTo>
                  <a:close/>
                </a:path>
                <a:path w="1008380" h="220344">
                  <a:moveTo>
                    <a:pt x="765797" y="71628"/>
                  </a:moveTo>
                  <a:lnTo>
                    <a:pt x="760895" y="71628"/>
                  </a:lnTo>
                  <a:lnTo>
                    <a:pt x="760895" y="76530"/>
                  </a:lnTo>
                  <a:lnTo>
                    <a:pt x="765797" y="76530"/>
                  </a:lnTo>
                  <a:lnTo>
                    <a:pt x="765797" y="71628"/>
                  </a:lnTo>
                  <a:close/>
                </a:path>
                <a:path w="1008380" h="220344">
                  <a:moveTo>
                    <a:pt x="765797" y="35814"/>
                  </a:moveTo>
                  <a:lnTo>
                    <a:pt x="760895" y="35814"/>
                  </a:lnTo>
                  <a:lnTo>
                    <a:pt x="760895" y="40716"/>
                  </a:lnTo>
                  <a:lnTo>
                    <a:pt x="765797" y="40716"/>
                  </a:lnTo>
                  <a:lnTo>
                    <a:pt x="765797" y="35814"/>
                  </a:lnTo>
                  <a:close/>
                </a:path>
                <a:path w="1008380" h="220344">
                  <a:moveTo>
                    <a:pt x="765797" y="0"/>
                  </a:moveTo>
                  <a:lnTo>
                    <a:pt x="760895" y="0"/>
                  </a:lnTo>
                  <a:lnTo>
                    <a:pt x="760895" y="4902"/>
                  </a:lnTo>
                  <a:lnTo>
                    <a:pt x="765797" y="4902"/>
                  </a:lnTo>
                  <a:lnTo>
                    <a:pt x="765797" y="0"/>
                  </a:lnTo>
                  <a:close/>
                </a:path>
                <a:path w="1008380" h="220344">
                  <a:moveTo>
                    <a:pt x="800379" y="214947"/>
                  </a:moveTo>
                  <a:lnTo>
                    <a:pt x="795464" y="214947"/>
                  </a:lnTo>
                  <a:lnTo>
                    <a:pt x="795464" y="219849"/>
                  </a:lnTo>
                  <a:lnTo>
                    <a:pt x="800379" y="219849"/>
                  </a:lnTo>
                  <a:lnTo>
                    <a:pt x="800379" y="214947"/>
                  </a:lnTo>
                  <a:close/>
                </a:path>
                <a:path w="1008380" h="220344">
                  <a:moveTo>
                    <a:pt x="800379" y="179120"/>
                  </a:moveTo>
                  <a:lnTo>
                    <a:pt x="795464" y="179120"/>
                  </a:lnTo>
                  <a:lnTo>
                    <a:pt x="795464" y="184023"/>
                  </a:lnTo>
                  <a:lnTo>
                    <a:pt x="800379" y="184023"/>
                  </a:lnTo>
                  <a:lnTo>
                    <a:pt x="800379" y="179120"/>
                  </a:lnTo>
                  <a:close/>
                </a:path>
                <a:path w="1008380" h="220344">
                  <a:moveTo>
                    <a:pt x="800379" y="143268"/>
                  </a:moveTo>
                  <a:lnTo>
                    <a:pt x="795464" y="143268"/>
                  </a:lnTo>
                  <a:lnTo>
                    <a:pt x="795464" y="148170"/>
                  </a:lnTo>
                  <a:lnTo>
                    <a:pt x="800379" y="148170"/>
                  </a:lnTo>
                  <a:lnTo>
                    <a:pt x="800379" y="143268"/>
                  </a:lnTo>
                  <a:close/>
                </a:path>
                <a:path w="1008380" h="220344">
                  <a:moveTo>
                    <a:pt x="800379" y="107454"/>
                  </a:moveTo>
                  <a:lnTo>
                    <a:pt x="795464" y="107454"/>
                  </a:lnTo>
                  <a:lnTo>
                    <a:pt x="795464" y="112356"/>
                  </a:lnTo>
                  <a:lnTo>
                    <a:pt x="800379" y="112356"/>
                  </a:lnTo>
                  <a:lnTo>
                    <a:pt x="800379" y="107454"/>
                  </a:lnTo>
                  <a:close/>
                </a:path>
                <a:path w="1008380" h="220344">
                  <a:moveTo>
                    <a:pt x="800379" y="71628"/>
                  </a:moveTo>
                  <a:lnTo>
                    <a:pt x="795464" y="71628"/>
                  </a:lnTo>
                  <a:lnTo>
                    <a:pt x="795464" y="76530"/>
                  </a:lnTo>
                  <a:lnTo>
                    <a:pt x="800379" y="76530"/>
                  </a:lnTo>
                  <a:lnTo>
                    <a:pt x="800379" y="71628"/>
                  </a:lnTo>
                  <a:close/>
                </a:path>
                <a:path w="1008380" h="220344">
                  <a:moveTo>
                    <a:pt x="800379" y="35814"/>
                  </a:moveTo>
                  <a:lnTo>
                    <a:pt x="795464" y="35814"/>
                  </a:lnTo>
                  <a:lnTo>
                    <a:pt x="795464" y="40716"/>
                  </a:lnTo>
                  <a:lnTo>
                    <a:pt x="800379" y="40716"/>
                  </a:lnTo>
                  <a:lnTo>
                    <a:pt x="800379" y="35814"/>
                  </a:lnTo>
                  <a:close/>
                </a:path>
                <a:path w="1008380" h="220344">
                  <a:moveTo>
                    <a:pt x="800379" y="0"/>
                  </a:moveTo>
                  <a:lnTo>
                    <a:pt x="795464" y="0"/>
                  </a:lnTo>
                  <a:lnTo>
                    <a:pt x="795464" y="4902"/>
                  </a:lnTo>
                  <a:lnTo>
                    <a:pt x="800379" y="4902"/>
                  </a:lnTo>
                  <a:lnTo>
                    <a:pt x="800379" y="0"/>
                  </a:lnTo>
                  <a:close/>
                </a:path>
                <a:path w="1008380" h="220344">
                  <a:moveTo>
                    <a:pt x="834974" y="214947"/>
                  </a:moveTo>
                  <a:lnTo>
                    <a:pt x="830072" y="214947"/>
                  </a:lnTo>
                  <a:lnTo>
                    <a:pt x="830072" y="219849"/>
                  </a:lnTo>
                  <a:lnTo>
                    <a:pt x="834974" y="219849"/>
                  </a:lnTo>
                  <a:lnTo>
                    <a:pt x="834974" y="214947"/>
                  </a:lnTo>
                  <a:close/>
                </a:path>
                <a:path w="1008380" h="220344">
                  <a:moveTo>
                    <a:pt x="834974" y="179120"/>
                  </a:moveTo>
                  <a:lnTo>
                    <a:pt x="830072" y="179120"/>
                  </a:lnTo>
                  <a:lnTo>
                    <a:pt x="830072" y="184023"/>
                  </a:lnTo>
                  <a:lnTo>
                    <a:pt x="834974" y="184023"/>
                  </a:lnTo>
                  <a:lnTo>
                    <a:pt x="834974" y="179120"/>
                  </a:lnTo>
                  <a:close/>
                </a:path>
                <a:path w="1008380" h="220344">
                  <a:moveTo>
                    <a:pt x="834974" y="143268"/>
                  </a:moveTo>
                  <a:lnTo>
                    <a:pt x="830072" y="143268"/>
                  </a:lnTo>
                  <a:lnTo>
                    <a:pt x="830072" y="148170"/>
                  </a:lnTo>
                  <a:lnTo>
                    <a:pt x="834974" y="148170"/>
                  </a:lnTo>
                  <a:lnTo>
                    <a:pt x="834974" y="143268"/>
                  </a:lnTo>
                  <a:close/>
                </a:path>
                <a:path w="1008380" h="220344">
                  <a:moveTo>
                    <a:pt x="834974" y="107454"/>
                  </a:moveTo>
                  <a:lnTo>
                    <a:pt x="830072" y="107454"/>
                  </a:lnTo>
                  <a:lnTo>
                    <a:pt x="830072" y="112356"/>
                  </a:lnTo>
                  <a:lnTo>
                    <a:pt x="834974" y="112356"/>
                  </a:lnTo>
                  <a:lnTo>
                    <a:pt x="834974" y="107454"/>
                  </a:lnTo>
                  <a:close/>
                </a:path>
                <a:path w="1008380" h="220344">
                  <a:moveTo>
                    <a:pt x="834974" y="71628"/>
                  </a:moveTo>
                  <a:lnTo>
                    <a:pt x="830072" y="71628"/>
                  </a:lnTo>
                  <a:lnTo>
                    <a:pt x="830072" y="76530"/>
                  </a:lnTo>
                  <a:lnTo>
                    <a:pt x="834974" y="76530"/>
                  </a:lnTo>
                  <a:lnTo>
                    <a:pt x="834974" y="71628"/>
                  </a:lnTo>
                  <a:close/>
                </a:path>
                <a:path w="1008380" h="220344">
                  <a:moveTo>
                    <a:pt x="834974" y="35814"/>
                  </a:moveTo>
                  <a:lnTo>
                    <a:pt x="830072" y="35814"/>
                  </a:lnTo>
                  <a:lnTo>
                    <a:pt x="830072" y="40716"/>
                  </a:lnTo>
                  <a:lnTo>
                    <a:pt x="834974" y="40716"/>
                  </a:lnTo>
                  <a:lnTo>
                    <a:pt x="834974" y="35814"/>
                  </a:lnTo>
                  <a:close/>
                </a:path>
                <a:path w="1008380" h="220344">
                  <a:moveTo>
                    <a:pt x="834974" y="0"/>
                  </a:moveTo>
                  <a:lnTo>
                    <a:pt x="830072" y="0"/>
                  </a:lnTo>
                  <a:lnTo>
                    <a:pt x="830072" y="4902"/>
                  </a:lnTo>
                  <a:lnTo>
                    <a:pt x="834974" y="4902"/>
                  </a:lnTo>
                  <a:lnTo>
                    <a:pt x="834974" y="0"/>
                  </a:lnTo>
                  <a:close/>
                </a:path>
                <a:path w="1008380" h="220344">
                  <a:moveTo>
                    <a:pt x="869569" y="214947"/>
                  </a:moveTo>
                  <a:lnTo>
                    <a:pt x="864654" y="214947"/>
                  </a:lnTo>
                  <a:lnTo>
                    <a:pt x="864654" y="219849"/>
                  </a:lnTo>
                  <a:lnTo>
                    <a:pt x="869569" y="219849"/>
                  </a:lnTo>
                  <a:lnTo>
                    <a:pt x="869569" y="214947"/>
                  </a:lnTo>
                  <a:close/>
                </a:path>
                <a:path w="1008380" h="220344">
                  <a:moveTo>
                    <a:pt x="869569" y="179120"/>
                  </a:moveTo>
                  <a:lnTo>
                    <a:pt x="864654" y="179120"/>
                  </a:lnTo>
                  <a:lnTo>
                    <a:pt x="864654" y="184023"/>
                  </a:lnTo>
                  <a:lnTo>
                    <a:pt x="869569" y="184023"/>
                  </a:lnTo>
                  <a:lnTo>
                    <a:pt x="869569" y="179120"/>
                  </a:lnTo>
                  <a:close/>
                </a:path>
                <a:path w="1008380" h="220344">
                  <a:moveTo>
                    <a:pt x="869569" y="143268"/>
                  </a:moveTo>
                  <a:lnTo>
                    <a:pt x="864654" y="143268"/>
                  </a:lnTo>
                  <a:lnTo>
                    <a:pt x="864654" y="148170"/>
                  </a:lnTo>
                  <a:lnTo>
                    <a:pt x="869569" y="148170"/>
                  </a:lnTo>
                  <a:lnTo>
                    <a:pt x="869569" y="143268"/>
                  </a:lnTo>
                  <a:close/>
                </a:path>
                <a:path w="1008380" h="220344">
                  <a:moveTo>
                    <a:pt x="869569" y="107454"/>
                  </a:moveTo>
                  <a:lnTo>
                    <a:pt x="864654" y="107454"/>
                  </a:lnTo>
                  <a:lnTo>
                    <a:pt x="864654" y="112356"/>
                  </a:lnTo>
                  <a:lnTo>
                    <a:pt x="869569" y="112356"/>
                  </a:lnTo>
                  <a:lnTo>
                    <a:pt x="869569" y="107454"/>
                  </a:lnTo>
                  <a:close/>
                </a:path>
                <a:path w="1008380" h="220344">
                  <a:moveTo>
                    <a:pt x="869569" y="71628"/>
                  </a:moveTo>
                  <a:lnTo>
                    <a:pt x="864654" y="71628"/>
                  </a:lnTo>
                  <a:lnTo>
                    <a:pt x="864654" y="76530"/>
                  </a:lnTo>
                  <a:lnTo>
                    <a:pt x="869569" y="76530"/>
                  </a:lnTo>
                  <a:lnTo>
                    <a:pt x="869569" y="71628"/>
                  </a:lnTo>
                  <a:close/>
                </a:path>
                <a:path w="1008380" h="220344">
                  <a:moveTo>
                    <a:pt x="869569" y="35814"/>
                  </a:moveTo>
                  <a:lnTo>
                    <a:pt x="864654" y="35814"/>
                  </a:lnTo>
                  <a:lnTo>
                    <a:pt x="864654" y="40716"/>
                  </a:lnTo>
                  <a:lnTo>
                    <a:pt x="869569" y="40716"/>
                  </a:lnTo>
                  <a:lnTo>
                    <a:pt x="869569" y="35814"/>
                  </a:lnTo>
                  <a:close/>
                </a:path>
                <a:path w="1008380" h="220344">
                  <a:moveTo>
                    <a:pt x="904151" y="214947"/>
                  </a:moveTo>
                  <a:lnTo>
                    <a:pt x="899248" y="214947"/>
                  </a:lnTo>
                  <a:lnTo>
                    <a:pt x="899248" y="219849"/>
                  </a:lnTo>
                  <a:lnTo>
                    <a:pt x="904151" y="219849"/>
                  </a:lnTo>
                  <a:lnTo>
                    <a:pt x="904151" y="214947"/>
                  </a:lnTo>
                  <a:close/>
                </a:path>
                <a:path w="1008380" h="220344">
                  <a:moveTo>
                    <a:pt x="904151" y="179120"/>
                  </a:moveTo>
                  <a:lnTo>
                    <a:pt x="899248" y="179120"/>
                  </a:lnTo>
                  <a:lnTo>
                    <a:pt x="899248" y="184023"/>
                  </a:lnTo>
                  <a:lnTo>
                    <a:pt x="904151" y="184023"/>
                  </a:lnTo>
                  <a:lnTo>
                    <a:pt x="904151" y="179120"/>
                  </a:lnTo>
                  <a:close/>
                </a:path>
                <a:path w="1008380" h="220344">
                  <a:moveTo>
                    <a:pt x="904151" y="143268"/>
                  </a:moveTo>
                  <a:lnTo>
                    <a:pt x="899248" y="143268"/>
                  </a:lnTo>
                  <a:lnTo>
                    <a:pt x="899248" y="148170"/>
                  </a:lnTo>
                  <a:lnTo>
                    <a:pt x="904151" y="148170"/>
                  </a:lnTo>
                  <a:lnTo>
                    <a:pt x="904151" y="143268"/>
                  </a:lnTo>
                  <a:close/>
                </a:path>
                <a:path w="1008380" h="220344">
                  <a:moveTo>
                    <a:pt x="904151" y="107454"/>
                  </a:moveTo>
                  <a:lnTo>
                    <a:pt x="899248" y="107454"/>
                  </a:lnTo>
                  <a:lnTo>
                    <a:pt x="899248" y="112356"/>
                  </a:lnTo>
                  <a:lnTo>
                    <a:pt x="904151" y="112356"/>
                  </a:lnTo>
                  <a:lnTo>
                    <a:pt x="904151" y="107454"/>
                  </a:lnTo>
                  <a:close/>
                </a:path>
                <a:path w="1008380" h="220344">
                  <a:moveTo>
                    <a:pt x="904151" y="71628"/>
                  </a:moveTo>
                  <a:lnTo>
                    <a:pt x="899248" y="71628"/>
                  </a:lnTo>
                  <a:lnTo>
                    <a:pt x="899248" y="76530"/>
                  </a:lnTo>
                  <a:lnTo>
                    <a:pt x="904151" y="76530"/>
                  </a:lnTo>
                  <a:lnTo>
                    <a:pt x="904151" y="71628"/>
                  </a:lnTo>
                  <a:close/>
                </a:path>
                <a:path w="1008380" h="220344">
                  <a:moveTo>
                    <a:pt x="904151" y="35814"/>
                  </a:moveTo>
                  <a:lnTo>
                    <a:pt x="899248" y="35814"/>
                  </a:lnTo>
                  <a:lnTo>
                    <a:pt x="899248" y="40716"/>
                  </a:lnTo>
                  <a:lnTo>
                    <a:pt x="904151" y="40716"/>
                  </a:lnTo>
                  <a:lnTo>
                    <a:pt x="904151" y="35814"/>
                  </a:lnTo>
                  <a:close/>
                </a:path>
                <a:path w="1008380" h="220344">
                  <a:moveTo>
                    <a:pt x="938733" y="214947"/>
                  </a:moveTo>
                  <a:lnTo>
                    <a:pt x="933843" y="214947"/>
                  </a:lnTo>
                  <a:lnTo>
                    <a:pt x="933843" y="219849"/>
                  </a:lnTo>
                  <a:lnTo>
                    <a:pt x="938733" y="219849"/>
                  </a:lnTo>
                  <a:lnTo>
                    <a:pt x="938733" y="214947"/>
                  </a:lnTo>
                  <a:close/>
                </a:path>
                <a:path w="1008380" h="220344">
                  <a:moveTo>
                    <a:pt x="938733" y="179120"/>
                  </a:moveTo>
                  <a:lnTo>
                    <a:pt x="933843" y="179120"/>
                  </a:lnTo>
                  <a:lnTo>
                    <a:pt x="933843" y="184023"/>
                  </a:lnTo>
                  <a:lnTo>
                    <a:pt x="938733" y="184023"/>
                  </a:lnTo>
                  <a:lnTo>
                    <a:pt x="938733" y="179120"/>
                  </a:lnTo>
                  <a:close/>
                </a:path>
                <a:path w="1008380" h="220344">
                  <a:moveTo>
                    <a:pt x="938733" y="143268"/>
                  </a:moveTo>
                  <a:lnTo>
                    <a:pt x="933843" y="143268"/>
                  </a:lnTo>
                  <a:lnTo>
                    <a:pt x="933843" y="148170"/>
                  </a:lnTo>
                  <a:lnTo>
                    <a:pt x="938733" y="148170"/>
                  </a:lnTo>
                  <a:lnTo>
                    <a:pt x="938733" y="143268"/>
                  </a:lnTo>
                  <a:close/>
                </a:path>
                <a:path w="1008380" h="220344">
                  <a:moveTo>
                    <a:pt x="938733" y="107454"/>
                  </a:moveTo>
                  <a:lnTo>
                    <a:pt x="933843" y="107454"/>
                  </a:lnTo>
                  <a:lnTo>
                    <a:pt x="933843" y="112356"/>
                  </a:lnTo>
                  <a:lnTo>
                    <a:pt x="938733" y="112356"/>
                  </a:lnTo>
                  <a:lnTo>
                    <a:pt x="938733" y="107454"/>
                  </a:lnTo>
                  <a:close/>
                </a:path>
                <a:path w="1008380" h="220344">
                  <a:moveTo>
                    <a:pt x="938733" y="71628"/>
                  </a:moveTo>
                  <a:lnTo>
                    <a:pt x="933843" y="71628"/>
                  </a:lnTo>
                  <a:lnTo>
                    <a:pt x="933843" y="76530"/>
                  </a:lnTo>
                  <a:lnTo>
                    <a:pt x="938733" y="76530"/>
                  </a:lnTo>
                  <a:lnTo>
                    <a:pt x="938733" y="71628"/>
                  </a:lnTo>
                  <a:close/>
                </a:path>
                <a:path w="1008380" h="220344">
                  <a:moveTo>
                    <a:pt x="938733" y="35814"/>
                  </a:moveTo>
                  <a:lnTo>
                    <a:pt x="933843" y="35814"/>
                  </a:lnTo>
                  <a:lnTo>
                    <a:pt x="933843" y="40716"/>
                  </a:lnTo>
                  <a:lnTo>
                    <a:pt x="938733" y="40716"/>
                  </a:lnTo>
                  <a:lnTo>
                    <a:pt x="938733" y="35814"/>
                  </a:lnTo>
                  <a:close/>
                </a:path>
                <a:path w="1008380" h="220344">
                  <a:moveTo>
                    <a:pt x="973328" y="214947"/>
                  </a:moveTo>
                  <a:lnTo>
                    <a:pt x="968425" y="214947"/>
                  </a:lnTo>
                  <a:lnTo>
                    <a:pt x="968425" y="219849"/>
                  </a:lnTo>
                  <a:lnTo>
                    <a:pt x="973328" y="219849"/>
                  </a:lnTo>
                  <a:lnTo>
                    <a:pt x="973328" y="214947"/>
                  </a:lnTo>
                  <a:close/>
                </a:path>
                <a:path w="1008380" h="220344">
                  <a:moveTo>
                    <a:pt x="973328" y="179120"/>
                  </a:moveTo>
                  <a:lnTo>
                    <a:pt x="968425" y="179120"/>
                  </a:lnTo>
                  <a:lnTo>
                    <a:pt x="968425" y="184023"/>
                  </a:lnTo>
                  <a:lnTo>
                    <a:pt x="973328" y="184023"/>
                  </a:lnTo>
                  <a:lnTo>
                    <a:pt x="973328" y="179120"/>
                  </a:lnTo>
                  <a:close/>
                </a:path>
                <a:path w="1008380" h="220344">
                  <a:moveTo>
                    <a:pt x="973328" y="143268"/>
                  </a:moveTo>
                  <a:lnTo>
                    <a:pt x="968425" y="143268"/>
                  </a:lnTo>
                  <a:lnTo>
                    <a:pt x="968425" y="148170"/>
                  </a:lnTo>
                  <a:lnTo>
                    <a:pt x="973328" y="148170"/>
                  </a:lnTo>
                  <a:lnTo>
                    <a:pt x="973328" y="143268"/>
                  </a:lnTo>
                  <a:close/>
                </a:path>
                <a:path w="1008380" h="220344">
                  <a:moveTo>
                    <a:pt x="973328" y="107454"/>
                  </a:moveTo>
                  <a:lnTo>
                    <a:pt x="968425" y="107454"/>
                  </a:lnTo>
                  <a:lnTo>
                    <a:pt x="968425" y="112356"/>
                  </a:lnTo>
                  <a:lnTo>
                    <a:pt x="973328" y="112356"/>
                  </a:lnTo>
                  <a:lnTo>
                    <a:pt x="973328" y="107454"/>
                  </a:lnTo>
                  <a:close/>
                </a:path>
                <a:path w="1008380" h="220344">
                  <a:moveTo>
                    <a:pt x="973328" y="71628"/>
                  </a:moveTo>
                  <a:lnTo>
                    <a:pt x="968425" y="71628"/>
                  </a:lnTo>
                  <a:lnTo>
                    <a:pt x="968425" y="76530"/>
                  </a:lnTo>
                  <a:lnTo>
                    <a:pt x="973328" y="76530"/>
                  </a:lnTo>
                  <a:lnTo>
                    <a:pt x="973328" y="71628"/>
                  </a:lnTo>
                  <a:close/>
                </a:path>
                <a:path w="1008380" h="220344">
                  <a:moveTo>
                    <a:pt x="973328" y="35814"/>
                  </a:moveTo>
                  <a:lnTo>
                    <a:pt x="968425" y="35814"/>
                  </a:lnTo>
                  <a:lnTo>
                    <a:pt x="968425" y="40716"/>
                  </a:lnTo>
                  <a:lnTo>
                    <a:pt x="973328" y="40716"/>
                  </a:lnTo>
                  <a:lnTo>
                    <a:pt x="973328" y="35814"/>
                  </a:lnTo>
                  <a:close/>
                </a:path>
                <a:path w="1008380" h="220344">
                  <a:moveTo>
                    <a:pt x="1007922" y="214947"/>
                  </a:moveTo>
                  <a:lnTo>
                    <a:pt x="1003020" y="214947"/>
                  </a:lnTo>
                  <a:lnTo>
                    <a:pt x="1003020" y="219849"/>
                  </a:lnTo>
                  <a:lnTo>
                    <a:pt x="1007922" y="219849"/>
                  </a:lnTo>
                  <a:lnTo>
                    <a:pt x="1007922" y="214947"/>
                  </a:lnTo>
                  <a:close/>
                </a:path>
                <a:path w="1008380" h="220344">
                  <a:moveTo>
                    <a:pt x="1007922" y="179120"/>
                  </a:moveTo>
                  <a:lnTo>
                    <a:pt x="1003020" y="179120"/>
                  </a:lnTo>
                  <a:lnTo>
                    <a:pt x="1003020" y="184023"/>
                  </a:lnTo>
                  <a:lnTo>
                    <a:pt x="1007922" y="184023"/>
                  </a:lnTo>
                  <a:lnTo>
                    <a:pt x="1007922" y="179120"/>
                  </a:lnTo>
                  <a:close/>
                </a:path>
                <a:path w="1008380" h="220344">
                  <a:moveTo>
                    <a:pt x="1007922" y="143268"/>
                  </a:moveTo>
                  <a:lnTo>
                    <a:pt x="1003020" y="143268"/>
                  </a:lnTo>
                  <a:lnTo>
                    <a:pt x="1003020" y="148170"/>
                  </a:lnTo>
                  <a:lnTo>
                    <a:pt x="1007922" y="148170"/>
                  </a:lnTo>
                  <a:lnTo>
                    <a:pt x="1007922" y="143268"/>
                  </a:lnTo>
                  <a:close/>
                </a:path>
                <a:path w="1008380" h="220344">
                  <a:moveTo>
                    <a:pt x="1007922" y="107454"/>
                  </a:moveTo>
                  <a:lnTo>
                    <a:pt x="1003020" y="107454"/>
                  </a:lnTo>
                  <a:lnTo>
                    <a:pt x="1003020" y="112356"/>
                  </a:lnTo>
                  <a:lnTo>
                    <a:pt x="1007922" y="112356"/>
                  </a:lnTo>
                  <a:lnTo>
                    <a:pt x="1007922" y="107454"/>
                  </a:lnTo>
                  <a:close/>
                </a:path>
                <a:path w="1008380" h="220344">
                  <a:moveTo>
                    <a:pt x="1007922" y="71628"/>
                  </a:moveTo>
                  <a:lnTo>
                    <a:pt x="1003020" y="71628"/>
                  </a:lnTo>
                  <a:lnTo>
                    <a:pt x="1003020" y="76530"/>
                  </a:lnTo>
                  <a:lnTo>
                    <a:pt x="1007922" y="76530"/>
                  </a:lnTo>
                  <a:lnTo>
                    <a:pt x="1007922" y="71628"/>
                  </a:lnTo>
                  <a:close/>
                </a:path>
                <a:path w="1008380" h="220344">
                  <a:moveTo>
                    <a:pt x="1007922" y="35814"/>
                  </a:moveTo>
                  <a:lnTo>
                    <a:pt x="1003020" y="35814"/>
                  </a:lnTo>
                  <a:lnTo>
                    <a:pt x="1003020" y="40716"/>
                  </a:lnTo>
                  <a:lnTo>
                    <a:pt x="1007922" y="40716"/>
                  </a:lnTo>
                  <a:lnTo>
                    <a:pt x="1007922" y="35814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855101" y="856094"/>
              <a:ext cx="316230" cy="112395"/>
            </a:xfrm>
            <a:custGeom>
              <a:avLst/>
              <a:gdLst/>
              <a:ahLst/>
              <a:cxnLst/>
              <a:rect l="l" t="t" r="r" b="b"/>
              <a:pathLst>
                <a:path w="316230" h="112394">
                  <a:moveTo>
                    <a:pt x="4902" y="71640"/>
                  </a:moveTo>
                  <a:lnTo>
                    <a:pt x="0" y="71640"/>
                  </a:lnTo>
                  <a:lnTo>
                    <a:pt x="0" y="76530"/>
                  </a:lnTo>
                  <a:lnTo>
                    <a:pt x="4902" y="76530"/>
                  </a:lnTo>
                  <a:lnTo>
                    <a:pt x="4902" y="71640"/>
                  </a:lnTo>
                  <a:close/>
                </a:path>
                <a:path w="316230" h="112394">
                  <a:moveTo>
                    <a:pt x="39446" y="71640"/>
                  </a:moveTo>
                  <a:lnTo>
                    <a:pt x="34544" y="71640"/>
                  </a:lnTo>
                  <a:lnTo>
                    <a:pt x="34544" y="76530"/>
                  </a:lnTo>
                  <a:lnTo>
                    <a:pt x="39446" y="76530"/>
                  </a:lnTo>
                  <a:lnTo>
                    <a:pt x="39446" y="71640"/>
                  </a:lnTo>
                  <a:close/>
                </a:path>
                <a:path w="316230" h="112394">
                  <a:moveTo>
                    <a:pt x="39446" y="35814"/>
                  </a:moveTo>
                  <a:lnTo>
                    <a:pt x="34544" y="35814"/>
                  </a:lnTo>
                  <a:lnTo>
                    <a:pt x="34544" y="40716"/>
                  </a:lnTo>
                  <a:lnTo>
                    <a:pt x="39446" y="40716"/>
                  </a:lnTo>
                  <a:lnTo>
                    <a:pt x="39446" y="35814"/>
                  </a:lnTo>
                  <a:close/>
                </a:path>
                <a:path w="316230" h="112394">
                  <a:moveTo>
                    <a:pt x="39446" y="0"/>
                  </a:moveTo>
                  <a:lnTo>
                    <a:pt x="34544" y="0"/>
                  </a:lnTo>
                  <a:lnTo>
                    <a:pt x="34544" y="4902"/>
                  </a:lnTo>
                  <a:lnTo>
                    <a:pt x="39446" y="4902"/>
                  </a:lnTo>
                  <a:lnTo>
                    <a:pt x="39446" y="0"/>
                  </a:lnTo>
                  <a:close/>
                </a:path>
                <a:path w="316230" h="112394">
                  <a:moveTo>
                    <a:pt x="74041" y="71640"/>
                  </a:moveTo>
                  <a:lnTo>
                    <a:pt x="69138" y="71640"/>
                  </a:lnTo>
                  <a:lnTo>
                    <a:pt x="69138" y="76530"/>
                  </a:lnTo>
                  <a:lnTo>
                    <a:pt x="74041" y="76530"/>
                  </a:lnTo>
                  <a:lnTo>
                    <a:pt x="74041" y="71640"/>
                  </a:lnTo>
                  <a:close/>
                </a:path>
                <a:path w="316230" h="112394">
                  <a:moveTo>
                    <a:pt x="74041" y="35814"/>
                  </a:moveTo>
                  <a:lnTo>
                    <a:pt x="69138" y="35814"/>
                  </a:lnTo>
                  <a:lnTo>
                    <a:pt x="69138" y="40716"/>
                  </a:lnTo>
                  <a:lnTo>
                    <a:pt x="74041" y="40716"/>
                  </a:lnTo>
                  <a:lnTo>
                    <a:pt x="74041" y="35814"/>
                  </a:lnTo>
                  <a:close/>
                </a:path>
                <a:path w="316230" h="112394">
                  <a:moveTo>
                    <a:pt x="74041" y="0"/>
                  </a:moveTo>
                  <a:lnTo>
                    <a:pt x="69138" y="0"/>
                  </a:lnTo>
                  <a:lnTo>
                    <a:pt x="69138" y="4902"/>
                  </a:lnTo>
                  <a:lnTo>
                    <a:pt x="74041" y="4902"/>
                  </a:lnTo>
                  <a:lnTo>
                    <a:pt x="74041" y="0"/>
                  </a:lnTo>
                  <a:close/>
                </a:path>
                <a:path w="316230" h="112394">
                  <a:moveTo>
                    <a:pt x="108623" y="71640"/>
                  </a:moveTo>
                  <a:lnTo>
                    <a:pt x="103708" y="71640"/>
                  </a:lnTo>
                  <a:lnTo>
                    <a:pt x="103708" y="76530"/>
                  </a:lnTo>
                  <a:lnTo>
                    <a:pt x="108623" y="76530"/>
                  </a:lnTo>
                  <a:lnTo>
                    <a:pt x="108623" y="71640"/>
                  </a:lnTo>
                  <a:close/>
                </a:path>
                <a:path w="316230" h="112394">
                  <a:moveTo>
                    <a:pt x="108623" y="35814"/>
                  </a:moveTo>
                  <a:lnTo>
                    <a:pt x="103708" y="35814"/>
                  </a:lnTo>
                  <a:lnTo>
                    <a:pt x="103708" y="40716"/>
                  </a:lnTo>
                  <a:lnTo>
                    <a:pt x="108623" y="40716"/>
                  </a:lnTo>
                  <a:lnTo>
                    <a:pt x="108623" y="35814"/>
                  </a:lnTo>
                  <a:close/>
                </a:path>
                <a:path w="316230" h="112394">
                  <a:moveTo>
                    <a:pt x="108623" y="0"/>
                  </a:moveTo>
                  <a:lnTo>
                    <a:pt x="103708" y="0"/>
                  </a:lnTo>
                  <a:lnTo>
                    <a:pt x="103708" y="4902"/>
                  </a:lnTo>
                  <a:lnTo>
                    <a:pt x="108623" y="4902"/>
                  </a:lnTo>
                  <a:lnTo>
                    <a:pt x="108623" y="0"/>
                  </a:lnTo>
                  <a:close/>
                </a:path>
                <a:path w="316230" h="112394">
                  <a:moveTo>
                    <a:pt x="143217" y="107442"/>
                  </a:moveTo>
                  <a:lnTo>
                    <a:pt x="138315" y="107442"/>
                  </a:lnTo>
                  <a:lnTo>
                    <a:pt x="138315" y="112344"/>
                  </a:lnTo>
                  <a:lnTo>
                    <a:pt x="143217" y="112344"/>
                  </a:lnTo>
                  <a:lnTo>
                    <a:pt x="143217" y="107442"/>
                  </a:lnTo>
                  <a:close/>
                </a:path>
                <a:path w="316230" h="112394">
                  <a:moveTo>
                    <a:pt x="143217" y="71640"/>
                  </a:moveTo>
                  <a:lnTo>
                    <a:pt x="138315" y="71640"/>
                  </a:lnTo>
                  <a:lnTo>
                    <a:pt x="138315" y="76530"/>
                  </a:lnTo>
                  <a:lnTo>
                    <a:pt x="143217" y="76530"/>
                  </a:lnTo>
                  <a:lnTo>
                    <a:pt x="143217" y="71640"/>
                  </a:lnTo>
                  <a:close/>
                </a:path>
                <a:path w="316230" h="112394">
                  <a:moveTo>
                    <a:pt x="143217" y="35814"/>
                  </a:moveTo>
                  <a:lnTo>
                    <a:pt x="138315" y="35814"/>
                  </a:lnTo>
                  <a:lnTo>
                    <a:pt x="138315" y="40716"/>
                  </a:lnTo>
                  <a:lnTo>
                    <a:pt x="143217" y="40716"/>
                  </a:lnTo>
                  <a:lnTo>
                    <a:pt x="143217" y="35814"/>
                  </a:lnTo>
                  <a:close/>
                </a:path>
                <a:path w="316230" h="112394">
                  <a:moveTo>
                    <a:pt x="143217" y="0"/>
                  </a:moveTo>
                  <a:lnTo>
                    <a:pt x="138315" y="0"/>
                  </a:lnTo>
                  <a:lnTo>
                    <a:pt x="138315" y="4902"/>
                  </a:lnTo>
                  <a:lnTo>
                    <a:pt x="143217" y="4902"/>
                  </a:lnTo>
                  <a:lnTo>
                    <a:pt x="143217" y="0"/>
                  </a:lnTo>
                  <a:close/>
                </a:path>
                <a:path w="316230" h="112394">
                  <a:moveTo>
                    <a:pt x="177812" y="107442"/>
                  </a:moveTo>
                  <a:lnTo>
                    <a:pt x="172897" y="107442"/>
                  </a:lnTo>
                  <a:lnTo>
                    <a:pt x="172897" y="112344"/>
                  </a:lnTo>
                  <a:lnTo>
                    <a:pt x="177812" y="112344"/>
                  </a:lnTo>
                  <a:lnTo>
                    <a:pt x="177812" y="107442"/>
                  </a:lnTo>
                  <a:close/>
                </a:path>
                <a:path w="316230" h="112394">
                  <a:moveTo>
                    <a:pt x="177812" y="71640"/>
                  </a:moveTo>
                  <a:lnTo>
                    <a:pt x="172897" y="71640"/>
                  </a:lnTo>
                  <a:lnTo>
                    <a:pt x="172897" y="76530"/>
                  </a:lnTo>
                  <a:lnTo>
                    <a:pt x="177812" y="76530"/>
                  </a:lnTo>
                  <a:lnTo>
                    <a:pt x="177812" y="71640"/>
                  </a:lnTo>
                  <a:close/>
                </a:path>
                <a:path w="316230" h="112394">
                  <a:moveTo>
                    <a:pt x="177812" y="35814"/>
                  </a:moveTo>
                  <a:lnTo>
                    <a:pt x="172897" y="35814"/>
                  </a:lnTo>
                  <a:lnTo>
                    <a:pt x="172897" y="40716"/>
                  </a:lnTo>
                  <a:lnTo>
                    <a:pt x="177812" y="40716"/>
                  </a:lnTo>
                  <a:lnTo>
                    <a:pt x="177812" y="35814"/>
                  </a:lnTo>
                  <a:close/>
                </a:path>
                <a:path w="316230" h="112394">
                  <a:moveTo>
                    <a:pt x="177812" y="0"/>
                  </a:moveTo>
                  <a:lnTo>
                    <a:pt x="172897" y="0"/>
                  </a:lnTo>
                  <a:lnTo>
                    <a:pt x="172897" y="4902"/>
                  </a:lnTo>
                  <a:lnTo>
                    <a:pt x="177812" y="4902"/>
                  </a:lnTo>
                  <a:lnTo>
                    <a:pt x="177812" y="0"/>
                  </a:lnTo>
                  <a:close/>
                </a:path>
                <a:path w="316230" h="112394">
                  <a:moveTo>
                    <a:pt x="212394" y="107442"/>
                  </a:moveTo>
                  <a:lnTo>
                    <a:pt x="207492" y="107442"/>
                  </a:lnTo>
                  <a:lnTo>
                    <a:pt x="207492" y="112344"/>
                  </a:lnTo>
                  <a:lnTo>
                    <a:pt x="212394" y="112344"/>
                  </a:lnTo>
                  <a:lnTo>
                    <a:pt x="212394" y="107442"/>
                  </a:lnTo>
                  <a:close/>
                </a:path>
                <a:path w="316230" h="112394">
                  <a:moveTo>
                    <a:pt x="212394" y="71640"/>
                  </a:moveTo>
                  <a:lnTo>
                    <a:pt x="207492" y="71640"/>
                  </a:lnTo>
                  <a:lnTo>
                    <a:pt x="207492" y="76530"/>
                  </a:lnTo>
                  <a:lnTo>
                    <a:pt x="212394" y="76530"/>
                  </a:lnTo>
                  <a:lnTo>
                    <a:pt x="212394" y="71640"/>
                  </a:lnTo>
                  <a:close/>
                </a:path>
                <a:path w="316230" h="112394">
                  <a:moveTo>
                    <a:pt x="212394" y="35814"/>
                  </a:moveTo>
                  <a:lnTo>
                    <a:pt x="207492" y="35814"/>
                  </a:lnTo>
                  <a:lnTo>
                    <a:pt x="207492" y="40716"/>
                  </a:lnTo>
                  <a:lnTo>
                    <a:pt x="212394" y="40716"/>
                  </a:lnTo>
                  <a:lnTo>
                    <a:pt x="212394" y="35814"/>
                  </a:lnTo>
                  <a:close/>
                </a:path>
                <a:path w="316230" h="112394">
                  <a:moveTo>
                    <a:pt x="212394" y="0"/>
                  </a:moveTo>
                  <a:lnTo>
                    <a:pt x="207492" y="0"/>
                  </a:lnTo>
                  <a:lnTo>
                    <a:pt x="207492" y="4902"/>
                  </a:lnTo>
                  <a:lnTo>
                    <a:pt x="212394" y="4902"/>
                  </a:lnTo>
                  <a:lnTo>
                    <a:pt x="212394" y="0"/>
                  </a:lnTo>
                  <a:close/>
                </a:path>
                <a:path w="316230" h="112394">
                  <a:moveTo>
                    <a:pt x="246976" y="107442"/>
                  </a:moveTo>
                  <a:lnTo>
                    <a:pt x="242087" y="107442"/>
                  </a:lnTo>
                  <a:lnTo>
                    <a:pt x="242087" y="112344"/>
                  </a:lnTo>
                  <a:lnTo>
                    <a:pt x="246976" y="112344"/>
                  </a:lnTo>
                  <a:lnTo>
                    <a:pt x="246976" y="107442"/>
                  </a:lnTo>
                  <a:close/>
                </a:path>
                <a:path w="316230" h="112394">
                  <a:moveTo>
                    <a:pt x="246976" y="71640"/>
                  </a:moveTo>
                  <a:lnTo>
                    <a:pt x="242087" y="71640"/>
                  </a:lnTo>
                  <a:lnTo>
                    <a:pt x="242087" y="76530"/>
                  </a:lnTo>
                  <a:lnTo>
                    <a:pt x="246976" y="76530"/>
                  </a:lnTo>
                  <a:lnTo>
                    <a:pt x="246976" y="71640"/>
                  </a:lnTo>
                  <a:close/>
                </a:path>
                <a:path w="316230" h="112394">
                  <a:moveTo>
                    <a:pt x="246976" y="35814"/>
                  </a:moveTo>
                  <a:lnTo>
                    <a:pt x="242087" y="35814"/>
                  </a:lnTo>
                  <a:lnTo>
                    <a:pt x="242087" y="40716"/>
                  </a:lnTo>
                  <a:lnTo>
                    <a:pt x="246976" y="40716"/>
                  </a:lnTo>
                  <a:lnTo>
                    <a:pt x="246976" y="35814"/>
                  </a:lnTo>
                  <a:close/>
                </a:path>
                <a:path w="316230" h="112394">
                  <a:moveTo>
                    <a:pt x="246976" y="0"/>
                  </a:moveTo>
                  <a:lnTo>
                    <a:pt x="242087" y="0"/>
                  </a:lnTo>
                  <a:lnTo>
                    <a:pt x="242087" y="4902"/>
                  </a:lnTo>
                  <a:lnTo>
                    <a:pt x="246976" y="4902"/>
                  </a:lnTo>
                  <a:lnTo>
                    <a:pt x="246976" y="0"/>
                  </a:lnTo>
                  <a:close/>
                </a:path>
                <a:path w="316230" h="112394">
                  <a:moveTo>
                    <a:pt x="281571" y="107442"/>
                  </a:moveTo>
                  <a:lnTo>
                    <a:pt x="276669" y="107442"/>
                  </a:lnTo>
                  <a:lnTo>
                    <a:pt x="276669" y="112344"/>
                  </a:lnTo>
                  <a:lnTo>
                    <a:pt x="281571" y="112344"/>
                  </a:lnTo>
                  <a:lnTo>
                    <a:pt x="281571" y="107442"/>
                  </a:lnTo>
                  <a:close/>
                </a:path>
                <a:path w="316230" h="112394">
                  <a:moveTo>
                    <a:pt x="281571" y="71640"/>
                  </a:moveTo>
                  <a:lnTo>
                    <a:pt x="276669" y="71640"/>
                  </a:lnTo>
                  <a:lnTo>
                    <a:pt x="276669" y="76530"/>
                  </a:lnTo>
                  <a:lnTo>
                    <a:pt x="281571" y="76530"/>
                  </a:lnTo>
                  <a:lnTo>
                    <a:pt x="281571" y="71640"/>
                  </a:lnTo>
                  <a:close/>
                </a:path>
                <a:path w="316230" h="112394">
                  <a:moveTo>
                    <a:pt x="281571" y="35814"/>
                  </a:moveTo>
                  <a:lnTo>
                    <a:pt x="276669" y="35814"/>
                  </a:lnTo>
                  <a:lnTo>
                    <a:pt x="276669" y="40716"/>
                  </a:lnTo>
                  <a:lnTo>
                    <a:pt x="281571" y="40716"/>
                  </a:lnTo>
                  <a:lnTo>
                    <a:pt x="281571" y="35814"/>
                  </a:lnTo>
                  <a:close/>
                </a:path>
                <a:path w="316230" h="112394">
                  <a:moveTo>
                    <a:pt x="281571" y="0"/>
                  </a:moveTo>
                  <a:lnTo>
                    <a:pt x="276669" y="0"/>
                  </a:lnTo>
                  <a:lnTo>
                    <a:pt x="276669" y="4902"/>
                  </a:lnTo>
                  <a:lnTo>
                    <a:pt x="281571" y="4902"/>
                  </a:lnTo>
                  <a:lnTo>
                    <a:pt x="281571" y="0"/>
                  </a:lnTo>
                  <a:close/>
                </a:path>
                <a:path w="316230" h="112394">
                  <a:moveTo>
                    <a:pt x="316166" y="107442"/>
                  </a:moveTo>
                  <a:lnTo>
                    <a:pt x="311264" y="107442"/>
                  </a:lnTo>
                  <a:lnTo>
                    <a:pt x="311264" y="112344"/>
                  </a:lnTo>
                  <a:lnTo>
                    <a:pt x="316166" y="112344"/>
                  </a:lnTo>
                  <a:lnTo>
                    <a:pt x="316166" y="107442"/>
                  </a:lnTo>
                  <a:close/>
                </a:path>
                <a:path w="316230" h="112394">
                  <a:moveTo>
                    <a:pt x="316166" y="71640"/>
                  </a:moveTo>
                  <a:lnTo>
                    <a:pt x="311264" y="71640"/>
                  </a:lnTo>
                  <a:lnTo>
                    <a:pt x="311264" y="76530"/>
                  </a:lnTo>
                  <a:lnTo>
                    <a:pt x="316166" y="76530"/>
                  </a:lnTo>
                  <a:lnTo>
                    <a:pt x="316166" y="71640"/>
                  </a:lnTo>
                  <a:close/>
                </a:path>
                <a:path w="316230" h="112394">
                  <a:moveTo>
                    <a:pt x="316166" y="35814"/>
                  </a:moveTo>
                  <a:lnTo>
                    <a:pt x="311264" y="35814"/>
                  </a:lnTo>
                  <a:lnTo>
                    <a:pt x="311264" y="40716"/>
                  </a:lnTo>
                  <a:lnTo>
                    <a:pt x="316166" y="40716"/>
                  </a:lnTo>
                  <a:lnTo>
                    <a:pt x="316166" y="35814"/>
                  </a:lnTo>
                  <a:close/>
                </a:path>
                <a:path w="316230" h="112394">
                  <a:moveTo>
                    <a:pt x="316166" y="0"/>
                  </a:moveTo>
                  <a:lnTo>
                    <a:pt x="311264" y="0"/>
                  </a:lnTo>
                  <a:lnTo>
                    <a:pt x="311264" y="4902"/>
                  </a:lnTo>
                  <a:lnTo>
                    <a:pt x="316166" y="4902"/>
                  </a:lnTo>
                  <a:lnTo>
                    <a:pt x="316166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471652" y="2038121"/>
              <a:ext cx="1077595" cy="327660"/>
            </a:xfrm>
            <a:custGeom>
              <a:avLst/>
              <a:gdLst/>
              <a:ahLst/>
              <a:cxnLst/>
              <a:rect l="l" t="t" r="r" b="b"/>
              <a:pathLst>
                <a:path w="1077595" h="327660">
                  <a:moveTo>
                    <a:pt x="4902" y="35864"/>
                  </a:moveTo>
                  <a:lnTo>
                    <a:pt x="0" y="35864"/>
                  </a:lnTo>
                  <a:lnTo>
                    <a:pt x="0" y="40767"/>
                  </a:lnTo>
                  <a:lnTo>
                    <a:pt x="4902" y="40767"/>
                  </a:lnTo>
                  <a:lnTo>
                    <a:pt x="4902" y="35864"/>
                  </a:lnTo>
                  <a:close/>
                </a:path>
                <a:path w="1077595" h="327660">
                  <a:moveTo>
                    <a:pt x="4902" y="0"/>
                  </a:moveTo>
                  <a:lnTo>
                    <a:pt x="0" y="0"/>
                  </a:lnTo>
                  <a:lnTo>
                    <a:pt x="0" y="4902"/>
                  </a:lnTo>
                  <a:lnTo>
                    <a:pt x="4902" y="4902"/>
                  </a:lnTo>
                  <a:lnTo>
                    <a:pt x="4902" y="0"/>
                  </a:lnTo>
                  <a:close/>
                </a:path>
                <a:path w="1077595" h="327660">
                  <a:moveTo>
                    <a:pt x="39497" y="0"/>
                  </a:moveTo>
                  <a:lnTo>
                    <a:pt x="34594" y="0"/>
                  </a:lnTo>
                  <a:lnTo>
                    <a:pt x="34594" y="4902"/>
                  </a:lnTo>
                  <a:lnTo>
                    <a:pt x="39497" y="4902"/>
                  </a:lnTo>
                  <a:lnTo>
                    <a:pt x="39497" y="0"/>
                  </a:lnTo>
                  <a:close/>
                </a:path>
                <a:path w="1077595" h="327660">
                  <a:moveTo>
                    <a:pt x="74079" y="0"/>
                  </a:moveTo>
                  <a:lnTo>
                    <a:pt x="69176" y="0"/>
                  </a:lnTo>
                  <a:lnTo>
                    <a:pt x="69176" y="4902"/>
                  </a:lnTo>
                  <a:lnTo>
                    <a:pt x="74079" y="4902"/>
                  </a:lnTo>
                  <a:lnTo>
                    <a:pt x="74079" y="0"/>
                  </a:lnTo>
                  <a:close/>
                </a:path>
                <a:path w="1077595" h="327660">
                  <a:moveTo>
                    <a:pt x="108673" y="0"/>
                  </a:moveTo>
                  <a:lnTo>
                    <a:pt x="103771" y="0"/>
                  </a:lnTo>
                  <a:lnTo>
                    <a:pt x="103771" y="4902"/>
                  </a:lnTo>
                  <a:lnTo>
                    <a:pt x="108673" y="4902"/>
                  </a:lnTo>
                  <a:lnTo>
                    <a:pt x="108673" y="0"/>
                  </a:lnTo>
                  <a:close/>
                </a:path>
                <a:path w="1077595" h="327660">
                  <a:moveTo>
                    <a:pt x="316153" y="0"/>
                  </a:moveTo>
                  <a:lnTo>
                    <a:pt x="311264" y="0"/>
                  </a:lnTo>
                  <a:lnTo>
                    <a:pt x="311264" y="4902"/>
                  </a:lnTo>
                  <a:lnTo>
                    <a:pt x="316153" y="4902"/>
                  </a:lnTo>
                  <a:lnTo>
                    <a:pt x="316153" y="0"/>
                  </a:lnTo>
                  <a:close/>
                </a:path>
                <a:path w="1077595" h="327660">
                  <a:moveTo>
                    <a:pt x="350748" y="0"/>
                  </a:moveTo>
                  <a:lnTo>
                    <a:pt x="345846" y="0"/>
                  </a:lnTo>
                  <a:lnTo>
                    <a:pt x="345846" y="4902"/>
                  </a:lnTo>
                  <a:lnTo>
                    <a:pt x="350748" y="4902"/>
                  </a:lnTo>
                  <a:lnTo>
                    <a:pt x="350748" y="0"/>
                  </a:lnTo>
                  <a:close/>
                </a:path>
                <a:path w="1077595" h="327660">
                  <a:moveTo>
                    <a:pt x="385343" y="0"/>
                  </a:moveTo>
                  <a:lnTo>
                    <a:pt x="380441" y="0"/>
                  </a:lnTo>
                  <a:lnTo>
                    <a:pt x="380441" y="4902"/>
                  </a:lnTo>
                  <a:lnTo>
                    <a:pt x="385343" y="4902"/>
                  </a:lnTo>
                  <a:lnTo>
                    <a:pt x="385343" y="0"/>
                  </a:lnTo>
                  <a:close/>
                </a:path>
                <a:path w="1077595" h="327660">
                  <a:moveTo>
                    <a:pt x="419938" y="0"/>
                  </a:moveTo>
                  <a:lnTo>
                    <a:pt x="415023" y="0"/>
                  </a:lnTo>
                  <a:lnTo>
                    <a:pt x="415023" y="4902"/>
                  </a:lnTo>
                  <a:lnTo>
                    <a:pt x="419938" y="4902"/>
                  </a:lnTo>
                  <a:lnTo>
                    <a:pt x="419938" y="0"/>
                  </a:lnTo>
                  <a:close/>
                </a:path>
                <a:path w="1077595" h="327660">
                  <a:moveTo>
                    <a:pt x="454520" y="0"/>
                  </a:moveTo>
                  <a:lnTo>
                    <a:pt x="449618" y="0"/>
                  </a:lnTo>
                  <a:lnTo>
                    <a:pt x="449618" y="4902"/>
                  </a:lnTo>
                  <a:lnTo>
                    <a:pt x="454520" y="4902"/>
                  </a:lnTo>
                  <a:lnTo>
                    <a:pt x="454520" y="0"/>
                  </a:lnTo>
                  <a:close/>
                </a:path>
                <a:path w="1077595" h="327660">
                  <a:moveTo>
                    <a:pt x="558292" y="0"/>
                  </a:moveTo>
                  <a:lnTo>
                    <a:pt x="553377" y="0"/>
                  </a:lnTo>
                  <a:lnTo>
                    <a:pt x="553377" y="4902"/>
                  </a:lnTo>
                  <a:lnTo>
                    <a:pt x="558292" y="4902"/>
                  </a:lnTo>
                  <a:lnTo>
                    <a:pt x="558292" y="0"/>
                  </a:lnTo>
                  <a:close/>
                </a:path>
                <a:path w="1077595" h="327660">
                  <a:moveTo>
                    <a:pt x="592874" y="0"/>
                  </a:moveTo>
                  <a:lnTo>
                    <a:pt x="587971" y="0"/>
                  </a:lnTo>
                  <a:lnTo>
                    <a:pt x="587971" y="4902"/>
                  </a:lnTo>
                  <a:lnTo>
                    <a:pt x="592874" y="4902"/>
                  </a:lnTo>
                  <a:lnTo>
                    <a:pt x="592874" y="0"/>
                  </a:lnTo>
                  <a:close/>
                </a:path>
                <a:path w="1077595" h="327660">
                  <a:moveTo>
                    <a:pt x="627468" y="35864"/>
                  </a:moveTo>
                  <a:lnTo>
                    <a:pt x="622566" y="35864"/>
                  </a:lnTo>
                  <a:lnTo>
                    <a:pt x="622566" y="40767"/>
                  </a:lnTo>
                  <a:lnTo>
                    <a:pt x="627468" y="40767"/>
                  </a:lnTo>
                  <a:lnTo>
                    <a:pt x="627468" y="35864"/>
                  </a:lnTo>
                  <a:close/>
                </a:path>
                <a:path w="1077595" h="327660">
                  <a:moveTo>
                    <a:pt x="627468" y="0"/>
                  </a:moveTo>
                  <a:lnTo>
                    <a:pt x="622566" y="0"/>
                  </a:lnTo>
                  <a:lnTo>
                    <a:pt x="622566" y="4902"/>
                  </a:lnTo>
                  <a:lnTo>
                    <a:pt x="627468" y="4902"/>
                  </a:lnTo>
                  <a:lnTo>
                    <a:pt x="627468" y="0"/>
                  </a:lnTo>
                  <a:close/>
                </a:path>
                <a:path w="1077595" h="327660">
                  <a:moveTo>
                    <a:pt x="662063" y="71691"/>
                  </a:moveTo>
                  <a:lnTo>
                    <a:pt x="657161" y="71691"/>
                  </a:lnTo>
                  <a:lnTo>
                    <a:pt x="657161" y="76593"/>
                  </a:lnTo>
                  <a:lnTo>
                    <a:pt x="662063" y="76593"/>
                  </a:lnTo>
                  <a:lnTo>
                    <a:pt x="662063" y="71691"/>
                  </a:lnTo>
                  <a:close/>
                </a:path>
                <a:path w="1077595" h="327660">
                  <a:moveTo>
                    <a:pt x="662063" y="35864"/>
                  </a:moveTo>
                  <a:lnTo>
                    <a:pt x="657161" y="35864"/>
                  </a:lnTo>
                  <a:lnTo>
                    <a:pt x="657161" y="40767"/>
                  </a:lnTo>
                  <a:lnTo>
                    <a:pt x="662063" y="40767"/>
                  </a:lnTo>
                  <a:lnTo>
                    <a:pt x="662063" y="35864"/>
                  </a:lnTo>
                  <a:close/>
                </a:path>
                <a:path w="1077595" h="327660">
                  <a:moveTo>
                    <a:pt x="662063" y="0"/>
                  </a:moveTo>
                  <a:lnTo>
                    <a:pt x="657161" y="0"/>
                  </a:lnTo>
                  <a:lnTo>
                    <a:pt x="657161" y="4902"/>
                  </a:lnTo>
                  <a:lnTo>
                    <a:pt x="662063" y="4902"/>
                  </a:lnTo>
                  <a:lnTo>
                    <a:pt x="662063" y="0"/>
                  </a:lnTo>
                  <a:close/>
                </a:path>
                <a:path w="1077595" h="327660">
                  <a:moveTo>
                    <a:pt x="696607" y="322440"/>
                  </a:moveTo>
                  <a:lnTo>
                    <a:pt x="691692" y="322440"/>
                  </a:lnTo>
                  <a:lnTo>
                    <a:pt x="691692" y="327342"/>
                  </a:lnTo>
                  <a:lnTo>
                    <a:pt x="696607" y="327342"/>
                  </a:lnTo>
                  <a:lnTo>
                    <a:pt x="696607" y="322440"/>
                  </a:lnTo>
                  <a:close/>
                </a:path>
                <a:path w="1077595" h="327660">
                  <a:moveTo>
                    <a:pt x="696607" y="107492"/>
                  </a:moveTo>
                  <a:lnTo>
                    <a:pt x="691692" y="107492"/>
                  </a:lnTo>
                  <a:lnTo>
                    <a:pt x="691692" y="112395"/>
                  </a:lnTo>
                  <a:lnTo>
                    <a:pt x="696607" y="112395"/>
                  </a:lnTo>
                  <a:lnTo>
                    <a:pt x="696607" y="107492"/>
                  </a:lnTo>
                  <a:close/>
                </a:path>
                <a:path w="1077595" h="327660">
                  <a:moveTo>
                    <a:pt x="696607" y="71691"/>
                  </a:moveTo>
                  <a:lnTo>
                    <a:pt x="691692" y="71691"/>
                  </a:lnTo>
                  <a:lnTo>
                    <a:pt x="691692" y="76593"/>
                  </a:lnTo>
                  <a:lnTo>
                    <a:pt x="696607" y="76593"/>
                  </a:lnTo>
                  <a:lnTo>
                    <a:pt x="696607" y="71691"/>
                  </a:lnTo>
                  <a:close/>
                </a:path>
                <a:path w="1077595" h="327660">
                  <a:moveTo>
                    <a:pt x="696607" y="35864"/>
                  </a:moveTo>
                  <a:lnTo>
                    <a:pt x="691692" y="35864"/>
                  </a:lnTo>
                  <a:lnTo>
                    <a:pt x="691692" y="40767"/>
                  </a:lnTo>
                  <a:lnTo>
                    <a:pt x="696607" y="40767"/>
                  </a:lnTo>
                  <a:lnTo>
                    <a:pt x="696607" y="35864"/>
                  </a:lnTo>
                  <a:close/>
                </a:path>
                <a:path w="1077595" h="327660">
                  <a:moveTo>
                    <a:pt x="696607" y="0"/>
                  </a:moveTo>
                  <a:lnTo>
                    <a:pt x="691692" y="0"/>
                  </a:lnTo>
                  <a:lnTo>
                    <a:pt x="691692" y="4902"/>
                  </a:lnTo>
                  <a:lnTo>
                    <a:pt x="696607" y="4902"/>
                  </a:lnTo>
                  <a:lnTo>
                    <a:pt x="696607" y="0"/>
                  </a:lnTo>
                  <a:close/>
                </a:path>
                <a:path w="1077595" h="327660">
                  <a:moveTo>
                    <a:pt x="731189" y="322440"/>
                  </a:moveTo>
                  <a:lnTo>
                    <a:pt x="726287" y="322440"/>
                  </a:lnTo>
                  <a:lnTo>
                    <a:pt x="726287" y="327342"/>
                  </a:lnTo>
                  <a:lnTo>
                    <a:pt x="731189" y="327342"/>
                  </a:lnTo>
                  <a:lnTo>
                    <a:pt x="731189" y="322440"/>
                  </a:lnTo>
                  <a:close/>
                </a:path>
                <a:path w="1077595" h="327660">
                  <a:moveTo>
                    <a:pt x="731189" y="286562"/>
                  </a:moveTo>
                  <a:lnTo>
                    <a:pt x="726287" y="286562"/>
                  </a:lnTo>
                  <a:lnTo>
                    <a:pt x="726287" y="291465"/>
                  </a:lnTo>
                  <a:lnTo>
                    <a:pt x="731189" y="291465"/>
                  </a:lnTo>
                  <a:lnTo>
                    <a:pt x="731189" y="286562"/>
                  </a:lnTo>
                  <a:close/>
                </a:path>
                <a:path w="1077595" h="327660">
                  <a:moveTo>
                    <a:pt x="731189" y="250761"/>
                  </a:moveTo>
                  <a:lnTo>
                    <a:pt x="726287" y="250761"/>
                  </a:lnTo>
                  <a:lnTo>
                    <a:pt x="726287" y="255663"/>
                  </a:lnTo>
                  <a:lnTo>
                    <a:pt x="731189" y="255663"/>
                  </a:lnTo>
                  <a:lnTo>
                    <a:pt x="731189" y="250761"/>
                  </a:lnTo>
                  <a:close/>
                </a:path>
                <a:path w="1077595" h="327660">
                  <a:moveTo>
                    <a:pt x="731189" y="214947"/>
                  </a:moveTo>
                  <a:lnTo>
                    <a:pt x="726287" y="214947"/>
                  </a:lnTo>
                  <a:lnTo>
                    <a:pt x="726287" y="219849"/>
                  </a:lnTo>
                  <a:lnTo>
                    <a:pt x="731189" y="219849"/>
                  </a:lnTo>
                  <a:lnTo>
                    <a:pt x="731189" y="214947"/>
                  </a:lnTo>
                  <a:close/>
                </a:path>
                <a:path w="1077595" h="327660">
                  <a:moveTo>
                    <a:pt x="731189" y="179133"/>
                  </a:moveTo>
                  <a:lnTo>
                    <a:pt x="726287" y="179133"/>
                  </a:lnTo>
                  <a:lnTo>
                    <a:pt x="726287" y="184035"/>
                  </a:lnTo>
                  <a:lnTo>
                    <a:pt x="731189" y="184035"/>
                  </a:lnTo>
                  <a:lnTo>
                    <a:pt x="731189" y="179133"/>
                  </a:lnTo>
                  <a:close/>
                </a:path>
                <a:path w="1077595" h="327660">
                  <a:moveTo>
                    <a:pt x="731189" y="143306"/>
                  </a:moveTo>
                  <a:lnTo>
                    <a:pt x="726287" y="143306"/>
                  </a:lnTo>
                  <a:lnTo>
                    <a:pt x="726287" y="148209"/>
                  </a:lnTo>
                  <a:lnTo>
                    <a:pt x="731189" y="148209"/>
                  </a:lnTo>
                  <a:lnTo>
                    <a:pt x="731189" y="143306"/>
                  </a:lnTo>
                  <a:close/>
                </a:path>
                <a:path w="1077595" h="327660">
                  <a:moveTo>
                    <a:pt x="731189" y="107492"/>
                  </a:moveTo>
                  <a:lnTo>
                    <a:pt x="726287" y="107492"/>
                  </a:lnTo>
                  <a:lnTo>
                    <a:pt x="726287" y="112395"/>
                  </a:lnTo>
                  <a:lnTo>
                    <a:pt x="731189" y="112395"/>
                  </a:lnTo>
                  <a:lnTo>
                    <a:pt x="731189" y="107492"/>
                  </a:lnTo>
                  <a:close/>
                </a:path>
                <a:path w="1077595" h="327660">
                  <a:moveTo>
                    <a:pt x="731189" y="71691"/>
                  </a:moveTo>
                  <a:lnTo>
                    <a:pt x="726287" y="71691"/>
                  </a:lnTo>
                  <a:lnTo>
                    <a:pt x="726287" y="76593"/>
                  </a:lnTo>
                  <a:lnTo>
                    <a:pt x="731189" y="76593"/>
                  </a:lnTo>
                  <a:lnTo>
                    <a:pt x="731189" y="71691"/>
                  </a:lnTo>
                  <a:close/>
                </a:path>
                <a:path w="1077595" h="327660">
                  <a:moveTo>
                    <a:pt x="731189" y="35864"/>
                  </a:moveTo>
                  <a:lnTo>
                    <a:pt x="726287" y="35864"/>
                  </a:lnTo>
                  <a:lnTo>
                    <a:pt x="726287" y="40767"/>
                  </a:lnTo>
                  <a:lnTo>
                    <a:pt x="731189" y="40767"/>
                  </a:lnTo>
                  <a:lnTo>
                    <a:pt x="731189" y="35864"/>
                  </a:lnTo>
                  <a:close/>
                </a:path>
                <a:path w="1077595" h="327660">
                  <a:moveTo>
                    <a:pt x="765771" y="322440"/>
                  </a:moveTo>
                  <a:lnTo>
                    <a:pt x="760869" y="322440"/>
                  </a:lnTo>
                  <a:lnTo>
                    <a:pt x="760869" y="327342"/>
                  </a:lnTo>
                  <a:lnTo>
                    <a:pt x="765771" y="327342"/>
                  </a:lnTo>
                  <a:lnTo>
                    <a:pt x="765771" y="322440"/>
                  </a:lnTo>
                  <a:close/>
                </a:path>
                <a:path w="1077595" h="327660">
                  <a:moveTo>
                    <a:pt x="765771" y="286562"/>
                  </a:moveTo>
                  <a:lnTo>
                    <a:pt x="760869" y="286562"/>
                  </a:lnTo>
                  <a:lnTo>
                    <a:pt x="760869" y="291465"/>
                  </a:lnTo>
                  <a:lnTo>
                    <a:pt x="765771" y="291465"/>
                  </a:lnTo>
                  <a:lnTo>
                    <a:pt x="765771" y="286562"/>
                  </a:lnTo>
                  <a:close/>
                </a:path>
                <a:path w="1077595" h="327660">
                  <a:moveTo>
                    <a:pt x="765771" y="250761"/>
                  </a:moveTo>
                  <a:lnTo>
                    <a:pt x="760869" y="250761"/>
                  </a:lnTo>
                  <a:lnTo>
                    <a:pt x="760869" y="255663"/>
                  </a:lnTo>
                  <a:lnTo>
                    <a:pt x="765771" y="255663"/>
                  </a:lnTo>
                  <a:lnTo>
                    <a:pt x="765771" y="250761"/>
                  </a:lnTo>
                  <a:close/>
                </a:path>
                <a:path w="1077595" h="327660">
                  <a:moveTo>
                    <a:pt x="765771" y="214947"/>
                  </a:moveTo>
                  <a:lnTo>
                    <a:pt x="760869" y="214947"/>
                  </a:lnTo>
                  <a:lnTo>
                    <a:pt x="760869" y="219849"/>
                  </a:lnTo>
                  <a:lnTo>
                    <a:pt x="765771" y="219849"/>
                  </a:lnTo>
                  <a:lnTo>
                    <a:pt x="765771" y="214947"/>
                  </a:lnTo>
                  <a:close/>
                </a:path>
                <a:path w="1077595" h="327660">
                  <a:moveTo>
                    <a:pt x="765771" y="179133"/>
                  </a:moveTo>
                  <a:lnTo>
                    <a:pt x="760869" y="179133"/>
                  </a:lnTo>
                  <a:lnTo>
                    <a:pt x="760869" y="184035"/>
                  </a:lnTo>
                  <a:lnTo>
                    <a:pt x="765771" y="184035"/>
                  </a:lnTo>
                  <a:lnTo>
                    <a:pt x="765771" y="179133"/>
                  </a:lnTo>
                  <a:close/>
                </a:path>
                <a:path w="1077595" h="327660">
                  <a:moveTo>
                    <a:pt x="765771" y="143306"/>
                  </a:moveTo>
                  <a:lnTo>
                    <a:pt x="760869" y="143306"/>
                  </a:lnTo>
                  <a:lnTo>
                    <a:pt x="760869" y="148209"/>
                  </a:lnTo>
                  <a:lnTo>
                    <a:pt x="765771" y="148209"/>
                  </a:lnTo>
                  <a:lnTo>
                    <a:pt x="765771" y="143306"/>
                  </a:lnTo>
                  <a:close/>
                </a:path>
                <a:path w="1077595" h="327660">
                  <a:moveTo>
                    <a:pt x="765771" y="107492"/>
                  </a:moveTo>
                  <a:lnTo>
                    <a:pt x="760869" y="107492"/>
                  </a:lnTo>
                  <a:lnTo>
                    <a:pt x="760869" y="112395"/>
                  </a:lnTo>
                  <a:lnTo>
                    <a:pt x="765771" y="112395"/>
                  </a:lnTo>
                  <a:lnTo>
                    <a:pt x="765771" y="107492"/>
                  </a:lnTo>
                  <a:close/>
                </a:path>
                <a:path w="1077595" h="327660">
                  <a:moveTo>
                    <a:pt x="765771" y="71691"/>
                  </a:moveTo>
                  <a:lnTo>
                    <a:pt x="760869" y="71691"/>
                  </a:lnTo>
                  <a:lnTo>
                    <a:pt x="760869" y="76593"/>
                  </a:lnTo>
                  <a:lnTo>
                    <a:pt x="765771" y="76593"/>
                  </a:lnTo>
                  <a:lnTo>
                    <a:pt x="765771" y="71691"/>
                  </a:lnTo>
                  <a:close/>
                </a:path>
                <a:path w="1077595" h="327660">
                  <a:moveTo>
                    <a:pt x="765771" y="35864"/>
                  </a:moveTo>
                  <a:lnTo>
                    <a:pt x="760869" y="35864"/>
                  </a:lnTo>
                  <a:lnTo>
                    <a:pt x="760869" y="40767"/>
                  </a:lnTo>
                  <a:lnTo>
                    <a:pt x="765771" y="40767"/>
                  </a:lnTo>
                  <a:lnTo>
                    <a:pt x="765771" y="35864"/>
                  </a:lnTo>
                  <a:close/>
                </a:path>
                <a:path w="1077595" h="327660">
                  <a:moveTo>
                    <a:pt x="800366" y="286562"/>
                  </a:moveTo>
                  <a:lnTo>
                    <a:pt x="795464" y="286562"/>
                  </a:lnTo>
                  <a:lnTo>
                    <a:pt x="795464" y="291465"/>
                  </a:lnTo>
                  <a:lnTo>
                    <a:pt x="800366" y="291465"/>
                  </a:lnTo>
                  <a:lnTo>
                    <a:pt x="800366" y="286562"/>
                  </a:lnTo>
                  <a:close/>
                </a:path>
                <a:path w="1077595" h="327660">
                  <a:moveTo>
                    <a:pt x="800366" y="250761"/>
                  </a:moveTo>
                  <a:lnTo>
                    <a:pt x="795464" y="250761"/>
                  </a:lnTo>
                  <a:lnTo>
                    <a:pt x="795464" y="255663"/>
                  </a:lnTo>
                  <a:lnTo>
                    <a:pt x="800366" y="255663"/>
                  </a:lnTo>
                  <a:lnTo>
                    <a:pt x="800366" y="250761"/>
                  </a:lnTo>
                  <a:close/>
                </a:path>
                <a:path w="1077595" h="327660">
                  <a:moveTo>
                    <a:pt x="800366" y="214947"/>
                  </a:moveTo>
                  <a:lnTo>
                    <a:pt x="795464" y="214947"/>
                  </a:lnTo>
                  <a:lnTo>
                    <a:pt x="795464" y="219849"/>
                  </a:lnTo>
                  <a:lnTo>
                    <a:pt x="800366" y="219849"/>
                  </a:lnTo>
                  <a:lnTo>
                    <a:pt x="800366" y="214947"/>
                  </a:lnTo>
                  <a:close/>
                </a:path>
                <a:path w="1077595" h="327660">
                  <a:moveTo>
                    <a:pt x="800366" y="179133"/>
                  </a:moveTo>
                  <a:lnTo>
                    <a:pt x="795464" y="179133"/>
                  </a:lnTo>
                  <a:lnTo>
                    <a:pt x="795464" y="184035"/>
                  </a:lnTo>
                  <a:lnTo>
                    <a:pt x="800366" y="184035"/>
                  </a:lnTo>
                  <a:lnTo>
                    <a:pt x="800366" y="179133"/>
                  </a:lnTo>
                  <a:close/>
                </a:path>
                <a:path w="1077595" h="327660">
                  <a:moveTo>
                    <a:pt x="800366" y="143306"/>
                  </a:moveTo>
                  <a:lnTo>
                    <a:pt x="795464" y="143306"/>
                  </a:lnTo>
                  <a:lnTo>
                    <a:pt x="795464" y="148209"/>
                  </a:lnTo>
                  <a:lnTo>
                    <a:pt x="800366" y="148209"/>
                  </a:lnTo>
                  <a:lnTo>
                    <a:pt x="800366" y="143306"/>
                  </a:lnTo>
                  <a:close/>
                </a:path>
                <a:path w="1077595" h="327660">
                  <a:moveTo>
                    <a:pt x="800366" y="107492"/>
                  </a:moveTo>
                  <a:lnTo>
                    <a:pt x="795464" y="107492"/>
                  </a:lnTo>
                  <a:lnTo>
                    <a:pt x="795464" y="112395"/>
                  </a:lnTo>
                  <a:lnTo>
                    <a:pt x="800366" y="112395"/>
                  </a:lnTo>
                  <a:lnTo>
                    <a:pt x="800366" y="107492"/>
                  </a:lnTo>
                  <a:close/>
                </a:path>
                <a:path w="1077595" h="327660">
                  <a:moveTo>
                    <a:pt x="800366" y="71691"/>
                  </a:moveTo>
                  <a:lnTo>
                    <a:pt x="795464" y="71691"/>
                  </a:lnTo>
                  <a:lnTo>
                    <a:pt x="795464" y="76593"/>
                  </a:lnTo>
                  <a:lnTo>
                    <a:pt x="800366" y="76593"/>
                  </a:lnTo>
                  <a:lnTo>
                    <a:pt x="800366" y="71691"/>
                  </a:lnTo>
                  <a:close/>
                </a:path>
                <a:path w="1077595" h="327660">
                  <a:moveTo>
                    <a:pt x="800366" y="35864"/>
                  </a:moveTo>
                  <a:lnTo>
                    <a:pt x="795464" y="35864"/>
                  </a:lnTo>
                  <a:lnTo>
                    <a:pt x="795464" y="40767"/>
                  </a:lnTo>
                  <a:lnTo>
                    <a:pt x="800366" y="40767"/>
                  </a:lnTo>
                  <a:lnTo>
                    <a:pt x="800366" y="35864"/>
                  </a:lnTo>
                  <a:close/>
                </a:path>
                <a:path w="1077595" h="327660">
                  <a:moveTo>
                    <a:pt x="834961" y="250761"/>
                  </a:moveTo>
                  <a:lnTo>
                    <a:pt x="830072" y="250761"/>
                  </a:lnTo>
                  <a:lnTo>
                    <a:pt x="830072" y="255663"/>
                  </a:lnTo>
                  <a:lnTo>
                    <a:pt x="834961" y="255663"/>
                  </a:lnTo>
                  <a:lnTo>
                    <a:pt x="834961" y="250761"/>
                  </a:lnTo>
                  <a:close/>
                </a:path>
                <a:path w="1077595" h="327660">
                  <a:moveTo>
                    <a:pt x="834961" y="214947"/>
                  </a:moveTo>
                  <a:lnTo>
                    <a:pt x="830072" y="214947"/>
                  </a:lnTo>
                  <a:lnTo>
                    <a:pt x="830072" y="219849"/>
                  </a:lnTo>
                  <a:lnTo>
                    <a:pt x="834961" y="219849"/>
                  </a:lnTo>
                  <a:lnTo>
                    <a:pt x="834961" y="214947"/>
                  </a:lnTo>
                  <a:close/>
                </a:path>
                <a:path w="1077595" h="327660">
                  <a:moveTo>
                    <a:pt x="834961" y="179133"/>
                  </a:moveTo>
                  <a:lnTo>
                    <a:pt x="830072" y="179133"/>
                  </a:lnTo>
                  <a:lnTo>
                    <a:pt x="830072" y="184035"/>
                  </a:lnTo>
                  <a:lnTo>
                    <a:pt x="834961" y="184035"/>
                  </a:lnTo>
                  <a:lnTo>
                    <a:pt x="834961" y="179133"/>
                  </a:lnTo>
                  <a:close/>
                </a:path>
                <a:path w="1077595" h="327660">
                  <a:moveTo>
                    <a:pt x="834961" y="143306"/>
                  </a:moveTo>
                  <a:lnTo>
                    <a:pt x="830072" y="143306"/>
                  </a:lnTo>
                  <a:lnTo>
                    <a:pt x="830072" y="148209"/>
                  </a:lnTo>
                  <a:lnTo>
                    <a:pt x="834961" y="148209"/>
                  </a:lnTo>
                  <a:lnTo>
                    <a:pt x="834961" y="143306"/>
                  </a:lnTo>
                  <a:close/>
                </a:path>
                <a:path w="1077595" h="327660">
                  <a:moveTo>
                    <a:pt x="834961" y="35864"/>
                  </a:moveTo>
                  <a:lnTo>
                    <a:pt x="830072" y="35864"/>
                  </a:lnTo>
                  <a:lnTo>
                    <a:pt x="830072" y="40767"/>
                  </a:lnTo>
                  <a:lnTo>
                    <a:pt x="834961" y="40767"/>
                  </a:lnTo>
                  <a:lnTo>
                    <a:pt x="834961" y="35864"/>
                  </a:lnTo>
                  <a:close/>
                </a:path>
                <a:path w="1077595" h="327660">
                  <a:moveTo>
                    <a:pt x="869543" y="214947"/>
                  </a:moveTo>
                  <a:lnTo>
                    <a:pt x="864641" y="214947"/>
                  </a:lnTo>
                  <a:lnTo>
                    <a:pt x="864641" y="219849"/>
                  </a:lnTo>
                  <a:lnTo>
                    <a:pt x="869543" y="219849"/>
                  </a:lnTo>
                  <a:lnTo>
                    <a:pt x="869543" y="214947"/>
                  </a:lnTo>
                  <a:close/>
                </a:path>
                <a:path w="1077595" h="327660">
                  <a:moveTo>
                    <a:pt x="869543" y="179133"/>
                  </a:moveTo>
                  <a:lnTo>
                    <a:pt x="864641" y="179133"/>
                  </a:lnTo>
                  <a:lnTo>
                    <a:pt x="864641" y="184035"/>
                  </a:lnTo>
                  <a:lnTo>
                    <a:pt x="869543" y="184035"/>
                  </a:lnTo>
                  <a:lnTo>
                    <a:pt x="869543" y="179133"/>
                  </a:lnTo>
                  <a:close/>
                </a:path>
                <a:path w="1077595" h="327660">
                  <a:moveTo>
                    <a:pt x="869543" y="143306"/>
                  </a:moveTo>
                  <a:lnTo>
                    <a:pt x="864641" y="143306"/>
                  </a:lnTo>
                  <a:lnTo>
                    <a:pt x="864641" y="148209"/>
                  </a:lnTo>
                  <a:lnTo>
                    <a:pt x="869543" y="148209"/>
                  </a:lnTo>
                  <a:lnTo>
                    <a:pt x="869543" y="143306"/>
                  </a:lnTo>
                  <a:close/>
                </a:path>
                <a:path w="1077595" h="327660">
                  <a:moveTo>
                    <a:pt x="904138" y="250761"/>
                  </a:moveTo>
                  <a:lnTo>
                    <a:pt x="899236" y="250761"/>
                  </a:lnTo>
                  <a:lnTo>
                    <a:pt x="899236" y="255663"/>
                  </a:lnTo>
                  <a:lnTo>
                    <a:pt x="904138" y="255663"/>
                  </a:lnTo>
                  <a:lnTo>
                    <a:pt x="904138" y="250761"/>
                  </a:lnTo>
                  <a:close/>
                </a:path>
                <a:path w="1077595" h="327660">
                  <a:moveTo>
                    <a:pt x="904138" y="214947"/>
                  </a:moveTo>
                  <a:lnTo>
                    <a:pt x="899236" y="214947"/>
                  </a:lnTo>
                  <a:lnTo>
                    <a:pt x="899236" y="219849"/>
                  </a:lnTo>
                  <a:lnTo>
                    <a:pt x="904138" y="219849"/>
                  </a:lnTo>
                  <a:lnTo>
                    <a:pt x="904138" y="214947"/>
                  </a:lnTo>
                  <a:close/>
                </a:path>
                <a:path w="1077595" h="327660">
                  <a:moveTo>
                    <a:pt x="904138" y="179133"/>
                  </a:moveTo>
                  <a:lnTo>
                    <a:pt x="899236" y="179133"/>
                  </a:lnTo>
                  <a:lnTo>
                    <a:pt x="899236" y="184035"/>
                  </a:lnTo>
                  <a:lnTo>
                    <a:pt x="904138" y="184035"/>
                  </a:lnTo>
                  <a:lnTo>
                    <a:pt x="904138" y="179133"/>
                  </a:lnTo>
                  <a:close/>
                </a:path>
                <a:path w="1077595" h="327660">
                  <a:moveTo>
                    <a:pt x="904138" y="143306"/>
                  </a:moveTo>
                  <a:lnTo>
                    <a:pt x="899236" y="143306"/>
                  </a:lnTo>
                  <a:lnTo>
                    <a:pt x="899236" y="148209"/>
                  </a:lnTo>
                  <a:lnTo>
                    <a:pt x="904138" y="148209"/>
                  </a:lnTo>
                  <a:lnTo>
                    <a:pt x="904138" y="143306"/>
                  </a:lnTo>
                  <a:close/>
                </a:path>
                <a:path w="1077595" h="327660">
                  <a:moveTo>
                    <a:pt x="938733" y="286562"/>
                  </a:moveTo>
                  <a:lnTo>
                    <a:pt x="933831" y="286562"/>
                  </a:lnTo>
                  <a:lnTo>
                    <a:pt x="933831" y="291465"/>
                  </a:lnTo>
                  <a:lnTo>
                    <a:pt x="938733" y="291465"/>
                  </a:lnTo>
                  <a:lnTo>
                    <a:pt x="938733" y="286562"/>
                  </a:lnTo>
                  <a:close/>
                </a:path>
                <a:path w="1077595" h="327660">
                  <a:moveTo>
                    <a:pt x="938733" y="250761"/>
                  </a:moveTo>
                  <a:lnTo>
                    <a:pt x="933831" y="250761"/>
                  </a:lnTo>
                  <a:lnTo>
                    <a:pt x="933831" y="255663"/>
                  </a:lnTo>
                  <a:lnTo>
                    <a:pt x="938733" y="255663"/>
                  </a:lnTo>
                  <a:lnTo>
                    <a:pt x="938733" y="250761"/>
                  </a:lnTo>
                  <a:close/>
                </a:path>
                <a:path w="1077595" h="327660">
                  <a:moveTo>
                    <a:pt x="938733" y="214947"/>
                  </a:moveTo>
                  <a:lnTo>
                    <a:pt x="933831" y="214947"/>
                  </a:lnTo>
                  <a:lnTo>
                    <a:pt x="933831" y="219849"/>
                  </a:lnTo>
                  <a:lnTo>
                    <a:pt x="938733" y="219849"/>
                  </a:lnTo>
                  <a:lnTo>
                    <a:pt x="938733" y="214947"/>
                  </a:lnTo>
                  <a:close/>
                </a:path>
                <a:path w="1077595" h="327660">
                  <a:moveTo>
                    <a:pt x="938733" y="179133"/>
                  </a:moveTo>
                  <a:lnTo>
                    <a:pt x="933831" y="179133"/>
                  </a:lnTo>
                  <a:lnTo>
                    <a:pt x="933831" y="184035"/>
                  </a:lnTo>
                  <a:lnTo>
                    <a:pt x="938733" y="184035"/>
                  </a:lnTo>
                  <a:lnTo>
                    <a:pt x="938733" y="179133"/>
                  </a:lnTo>
                  <a:close/>
                </a:path>
                <a:path w="1077595" h="327660">
                  <a:moveTo>
                    <a:pt x="938733" y="71691"/>
                  </a:moveTo>
                  <a:lnTo>
                    <a:pt x="933831" y="71691"/>
                  </a:lnTo>
                  <a:lnTo>
                    <a:pt x="933831" y="76593"/>
                  </a:lnTo>
                  <a:lnTo>
                    <a:pt x="938733" y="76593"/>
                  </a:lnTo>
                  <a:lnTo>
                    <a:pt x="938733" y="71691"/>
                  </a:lnTo>
                  <a:close/>
                </a:path>
                <a:path w="1077595" h="327660">
                  <a:moveTo>
                    <a:pt x="973328" y="179133"/>
                  </a:moveTo>
                  <a:lnTo>
                    <a:pt x="968425" y="179133"/>
                  </a:lnTo>
                  <a:lnTo>
                    <a:pt x="968425" y="184035"/>
                  </a:lnTo>
                  <a:lnTo>
                    <a:pt x="973328" y="184035"/>
                  </a:lnTo>
                  <a:lnTo>
                    <a:pt x="973328" y="179133"/>
                  </a:lnTo>
                  <a:close/>
                </a:path>
                <a:path w="1077595" h="327660">
                  <a:moveTo>
                    <a:pt x="973328" y="71691"/>
                  </a:moveTo>
                  <a:lnTo>
                    <a:pt x="968425" y="71691"/>
                  </a:lnTo>
                  <a:lnTo>
                    <a:pt x="968425" y="76593"/>
                  </a:lnTo>
                  <a:lnTo>
                    <a:pt x="973328" y="76593"/>
                  </a:lnTo>
                  <a:lnTo>
                    <a:pt x="973328" y="71691"/>
                  </a:lnTo>
                  <a:close/>
                </a:path>
                <a:path w="1077595" h="327660">
                  <a:moveTo>
                    <a:pt x="973328" y="35864"/>
                  </a:moveTo>
                  <a:lnTo>
                    <a:pt x="968425" y="35864"/>
                  </a:lnTo>
                  <a:lnTo>
                    <a:pt x="968425" y="40767"/>
                  </a:lnTo>
                  <a:lnTo>
                    <a:pt x="973328" y="40767"/>
                  </a:lnTo>
                  <a:lnTo>
                    <a:pt x="973328" y="35864"/>
                  </a:lnTo>
                  <a:close/>
                </a:path>
                <a:path w="1077595" h="327660">
                  <a:moveTo>
                    <a:pt x="1007910" y="35864"/>
                  </a:moveTo>
                  <a:lnTo>
                    <a:pt x="1003007" y="35864"/>
                  </a:lnTo>
                  <a:lnTo>
                    <a:pt x="1003007" y="40767"/>
                  </a:lnTo>
                  <a:lnTo>
                    <a:pt x="1007910" y="40767"/>
                  </a:lnTo>
                  <a:lnTo>
                    <a:pt x="1007910" y="35864"/>
                  </a:lnTo>
                  <a:close/>
                </a:path>
                <a:path w="1077595" h="327660">
                  <a:moveTo>
                    <a:pt x="1042454" y="35864"/>
                  </a:moveTo>
                  <a:lnTo>
                    <a:pt x="1037551" y="35864"/>
                  </a:lnTo>
                  <a:lnTo>
                    <a:pt x="1037551" y="40767"/>
                  </a:lnTo>
                  <a:lnTo>
                    <a:pt x="1042454" y="40767"/>
                  </a:lnTo>
                  <a:lnTo>
                    <a:pt x="1042454" y="35864"/>
                  </a:lnTo>
                  <a:close/>
                </a:path>
                <a:path w="1077595" h="327660">
                  <a:moveTo>
                    <a:pt x="1077036" y="35864"/>
                  </a:moveTo>
                  <a:lnTo>
                    <a:pt x="1072134" y="35864"/>
                  </a:lnTo>
                  <a:lnTo>
                    <a:pt x="1072134" y="40767"/>
                  </a:lnTo>
                  <a:lnTo>
                    <a:pt x="1077036" y="40767"/>
                  </a:lnTo>
                  <a:lnTo>
                    <a:pt x="1077036" y="35864"/>
                  </a:lnTo>
                  <a:close/>
                </a:path>
              </a:pathLst>
            </a:custGeom>
            <a:solidFill>
              <a:srgbClr val="F4A82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471652" y="1930679"/>
              <a:ext cx="1077595" cy="112395"/>
            </a:xfrm>
            <a:custGeom>
              <a:avLst/>
              <a:gdLst/>
              <a:ahLst/>
              <a:cxnLst/>
              <a:rect l="l" t="t" r="r" b="b"/>
              <a:pathLst>
                <a:path w="1077595" h="112394">
                  <a:moveTo>
                    <a:pt x="4902" y="71640"/>
                  </a:moveTo>
                  <a:lnTo>
                    <a:pt x="0" y="71640"/>
                  </a:lnTo>
                  <a:lnTo>
                    <a:pt x="0" y="76542"/>
                  </a:lnTo>
                  <a:lnTo>
                    <a:pt x="4902" y="76542"/>
                  </a:lnTo>
                  <a:lnTo>
                    <a:pt x="4902" y="71640"/>
                  </a:lnTo>
                  <a:close/>
                </a:path>
                <a:path w="1077595" h="112394">
                  <a:moveTo>
                    <a:pt x="4902" y="35814"/>
                  </a:moveTo>
                  <a:lnTo>
                    <a:pt x="0" y="35814"/>
                  </a:lnTo>
                  <a:lnTo>
                    <a:pt x="0" y="40728"/>
                  </a:lnTo>
                  <a:lnTo>
                    <a:pt x="4902" y="40728"/>
                  </a:lnTo>
                  <a:lnTo>
                    <a:pt x="4902" y="35814"/>
                  </a:lnTo>
                  <a:close/>
                </a:path>
                <a:path w="1077595" h="112394">
                  <a:moveTo>
                    <a:pt x="4902" y="0"/>
                  </a:moveTo>
                  <a:lnTo>
                    <a:pt x="0" y="0"/>
                  </a:lnTo>
                  <a:lnTo>
                    <a:pt x="0" y="4902"/>
                  </a:lnTo>
                  <a:lnTo>
                    <a:pt x="4902" y="4902"/>
                  </a:lnTo>
                  <a:lnTo>
                    <a:pt x="4902" y="0"/>
                  </a:lnTo>
                  <a:close/>
                </a:path>
                <a:path w="1077595" h="112394">
                  <a:moveTo>
                    <a:pt x="39497" y="71640"/>
                  </a:moveTo>
                  <a:lnTo>
                    <a:pt x="34594" y="71640"/>
                  </a:lnTo>
                  <a:lnTo>
                    <a:pt x="34594" y="76542"/>
                  </a:lnTo>
                  <a:lnTo>
                    <a:pt x="39497" y="76542"/>
                  </a:lnTo>
                  <a:lnTo>
                    <a:pt x="39497" y="71640"/>
                  </a:lnTo>
                  <a:close/>
                </a:path>
                <a:path w="1077595" h="112394">
                  <a:moveTo>
                    <a:pt x="39497" y="35814"/>
                  </a:moveTo>
                  <a:lnTo>
                    <a:pt x="34594" y="35814"/>
                  </a:lnTo>
                  <a:lnTo>
                    <a:pt x="34594" y="40728"/>
                  </a:lnTo>
                  <a:lnTo>
                    <a:pt x="39497" y="40728"/>
                  </a:lnTo>
                  <a:lnTo>
                    <a:pt x="39497" y="35814"/>
                  </a:lnTo>
                  <a:close/>
                </a:path>
                <a:path w="1077595" h="112394">
                  <a:moveTo>
                    <a:pt x="39497" y="0"/>
                  </a:moveTo>
                  <a:lnTo>
                    <a:pt x="34594" y="0"/>
                  </a:lnTo>
                  <a:lnTo>
                    <a:pt x="34594" y="4902"/>
                  </a:lnTo>
                  <a:lnTo>
                    <a:pt x="39497" y="4902"/>
                  </a:lnTo>
                  <a:lnTo>
                    <a:pt x="39497" y="0"/>
                  </a:lnTo>
                  <a:close/>
                </a:path>
                <a:path w="1077595" h="112394">
                  <a:moveTo>
                    <a:pt x="74079" y="71640"/>
                  </a:moveTo>
                  <a:lnTo>
                    <a:pt x="69176" y="71640"/>
                  </a:lnTo>
                  <a:lnTo>
                    <a:pt x="69176" y="76542"/>
                  </a:lnTo>
                  <a:lnTo>
                    <a:pt x="74079" y="76542"/>
                  </a:lnTo>
                  <a:lnTo>
                    <a:pt x="74079" y="71640"/>
                  </a:lnTo>
                  <a:close/>
                </a:path>
                <a:path w="1077595" h="112394">
                  <a:moveTo>
                    <a:pt x="74079" y="35814"/>
                  </a:moveTo>
                  <a:lnTo>
                    <a:pt x="69176" y="35814"/>
                  </a:lnTo>
                  <a:lnTo>
                    <a:pt x="69176" y="40728"/>
                  </a:lnTo>
                  <a:lnTo>
                    <a:pt x="74079" y="40728"/>
                  </a:lnTo>
                  <a:lnTo>
                    <a:pt x="74079" y="35814"/>
                  </a:lnTo>
                  <a:close/>
                </a:path>
                <a:path w="1077595" h="112394">
                  <a:moveTo>
                    <a:pt x="108673" y="71640"/>
                  </a:moveTo>
                  <a:lnTo>
                    <a:pt x="103771" y="71640"/>
                  </a:lnTo>
                  <a:lnTo>
                    <a:pt x="103771" y="76542"/>
                  </a:lnTo>
                  <a:lnTo>
                    <a:pt x="108673" y="76542"/>
                  </a:lnTo>
                  <a:lnTo>
                    <a:pt x="108673" y="71640"/>
                  </a:lnTo>
                  <a:close/>
                </a:path>
                <a:path w="1077595" h="112394">
                  <a:moveTo>
                    <a:pt x="108673" y="35814"/>
                  </a:moveTo>
                  <a:lnTo>
                    <a:pt x="103771" y="35814"/>
                  </a:lnTo>
                  <a:lnTo>
                    <a:pt x="103771" y="40728"/>
                  </a:lnTo>
                  <a:lnTo>
                    <a:pt x="108673" y="40728"/>
                  </a:lnTo>
                  <a:lnTo>
                    <a:pt x="108673" y="35814"/>
                  </a:lnTo>
                  <a:close/>
                </a:path>
                <a:path w="1077595" h="112394">
                  <a:moveTo>
                    <a:pt x="143256" y="71640"/>
                  </a:moveTo>
                  <a:lnTo>
                    <a:pt x="138353" y="71640"/>
                  </a:lnTo>
                  <a:lnTo>
                    <a:pt x="138353" y="76542"/>
                  </a:lnTo>
                  <a:lnTo>
                    <a:pt x="143256" y="76542"/>
                  </a:lnTo>
                  <a:lnTo>
                    <a:pt x="143256" y="71640"/>
                  </a:lnTo>
                  <a:close/>
                </a:path>
                <a:path w="1077595" h="112394">
                  <a:moveTo>
                    <a:pt x="143256" y="35814"/>
                  </a:moveTo>
                  <a:lnTo>
                    <a:pt x="138353" y="35814"/>
                  </a:lnTo>
                  <a:lnTo>
                    <a:pt x="138353" y="40728"/>
                  </a:lnTo>
                  <a:lnTo>
                    <a:pt x="143256" y="40728"/>
                  </a:lnTo>
                  <a:lnTo>
                    <a:pt x="143256" y="35814"/>
                  </a:lnTo>
                  <a:close/>
                </a:path>
                <a:path w="1077595" h="112394">
                  <a:moveTo>
                    <a:pt x="177850" y="71640"/>
                  </a:moveTo>
                  <a:lnTo>
                    <a:pt x="172948" y="71640"/>
                  </a:lnTo>
                  <a:lnTo>
                    <a:pt x="172948" y="76542"/>
                  </a:lnTo>
                  <a:lnTo>
                    <a:pt x="177850" y="76542"/>
                  </a:lnTo>
                  <a:lnTo>
                    <a:pt x="177850" y="71640"/>
                  </a:lnTo>
                  <a:close/>
                </a:path>
                <a:path w="1077595" h="112394">
                  <a:moveTo>
                    <a:pt x="177850" y="35814"/>
                  </a:moveTo>
                  <a:lnTo>
                    <a:pt x="172948" y="35814"/>
                  </a:lnTo>
                  <a:lnTo>
                    <a:pt x="172948" y="40728"/>
                  </a:lnTo>
                  <a:lnTo>
                    <a:pt x="177850" y="40728"/>
                  </a:lnTo>
                  <a:lnTo>
                    <a:pt x="177850" y="35814"/>
                  </a:lnTo>
                  <a:close/>
                </a:path>
                <a:path w="1077595" h="112394">
                  <a:moveTo>
                    <a:pt x="212432" y="71640"/>
                  </a:moveTo>
                  <a:lnTo>
                    <a:pt x="207530" y="71640"/>
                  </a:lnTo>
                  <a:lnTo>
                    <a:pt x="207530" y="76542"/>
                  </a:lnTo>
                  <a:lnTo>
                    <a:pt x="212432" y="76542"/>
                  </a:lnTo>
                  <a:lnTo>
                    <a:pt x="212432" y="71640"/>
                  </a:lnTo>
                  <a:close/>
                </a:path>
                <a:path w="1077595" h="112394">
                  <a:moveTo>
                    <a:pt x="212432" y="35814"/>
                  </a:moveTo>
                  <a:lnTo>
                    <a:pt x="207530" y="35814"/>
                  </a:lnTo>
                  <a:lnTo>
                    <a:pt x="207530" y="40728"/>
                  </a:lnTo>
                  <a:lnTo>
                    <a:pt x="212432" y="40728"/>
                  </a:lnTo>
                  <a:lnTo>
                    <a:pt x="212432" y="35814"/>
                  </a:lnTo>
                  <a:close/>
                </a:path>
                <a:path w="1077595" h="112394">
                  <a:moveTo>
                    <a:pt x="247027" y="71640"/>
                  </a:moveTo>
                  <a:lnTo>
                    <a:pt x="242125" y="71640"/>
                  </a:lnTo>
                  <a:lnTo>
                    <a:pt x="242125" y="76542"/>
                  </a:lnTo>
                  <a:lnTo>
                    <a:pt x="247027" y="76542"/>
                  </a:lnTo>
                  <a:lnTo>
                    <a:pt x="247027" y="71640"/>
                  </a:lnTo>
                  <a:close/>
                </a:path>
                <a:path w="1077595" h="112394">
                  <a:moveTo>
                    <a:pt x="247027" y="35814"/>
                  </a:moveTo>
                  <a:lnTo>
                    <a:pt x="242125" y="35814"/>
                  </a:lnTo>
                  <a:lnTo>
                    <a:pt x="242125" y="40728"/>
                  </a:lnTo>
                  <a:lnTo>
                    <a:pt x="247027" y="40728"/>
                  </a:lnTo>
                  <a:lnTo>
                    <a:pt x="247027" y="35814"/>
                  </a:lnTo>
                  <a:close/>
                </a:path>
                <a:path w="1077595" h="112394">
                  <a:moveTo>
                    <a:pt x="281622" y="71640"/>
                  </a:moveTo>
                  <a:lnTo>
                    <a:pt x="276707" y="71640"/>
                  </a:lnTo>
                  <a:lnTo>
                    <a:pt x="276707" y="76542"/>
                  </a:lnTo>
                  <a:lnTo>
                    <a:pt x="281622" y="76542"/>
                  </a:lnTo>
                  <a:lnTo>
                    <a:pt x="281622" y="71640"/>
                  </a:lnTo>
                  <a:close/>
                </a:path>
                <a:path w="1077595" h="112394">
                  <a:moveTo>
                    <a:pt x="281622" y="35814"/>
                  </a:moveTo>
                  <a:lnTo>
                    <a:pt x="276707" y="35814"/>
                  </a:lnTo>
                  <a:lnTo>
                    <a:pt x="276707" y="40728"/>
                  </a:lnTo>
                  <a:lnTo>
                    <a:pt x="281622" y="40728"/>
                  </a:lnTo>
                  <a:lnTo>
                    <a:pt x="281622" y="35814"/>
                  </a:lnTo>
                  <a:close/>
                </a:path>
                <a:path w="1077595" h="112394">
                  <a:moveTo>
                    <a:pt x="316153" y="71640"/>
                  </a:moveTo>
                  <a:lnTo>
                    <a:pt x="311264" y="71640"/>
                  </a:lnTo>
                  <a:lnTo>
                    <a:pt x="311264" y="76542"/>
                  </a:lnTo>
                  <a:lnTo>
                    <a:pt x="316153" y="76542"/>
                  </a:lnTo>
                  <a:lnTo>
                    <a:pt x="316153" y="71640"/>
                  </a:lnTo>
                  <a:close/>
                </a:path>
                <a:path w="1077595" h="112394">
                  <a:moveTo>
                    <a:pt x="316153" y="35814"/>
                  </a:moveTo>
                  <a:lnTo>
                    <a:pt x="311264" y="35814"/>
                  </a:lnTo>
                  <a:lnTo>
                    <a:pt x="311264" y="40728"/>
                  </a:lnTo>
                  <a:lnTo>
                    <a:pt x="316153" y="40728"/>
                  </a:lnTo>
                  <a:lnTo>
                    <a:pt x="316153" y="35814"/>
                  </a:lnTo>
                  <a:close/>
                </a:path>
                <a:path w="1077595" h="112394">
                  <a:moveTo>
                    <a:pt x="350748" y="71640"/>
                  </a:moveTo>
                  <a:lnTo>
                    <a:pt x="345846" y="71640"/>
                  </a:lnTo>
                  <a:lnTo>
                    <a:pt x="345846" y="76542"/>
                  </a:lnTo>
                  <a:lnTo>
                    <a:pt x="350748" y="76542"/>
                  </a:lnTo>
                  <a:lnTo>
                    <a:pt x="350748" y="71640"/>
                  </a:lnTo>
                  <a:close/>
                </a:path>
                <a:path w="1077595" h="112394">
                  <a:moveTo>
                    <a:pt x="350748" y="35814"/>
                  </a:moveTo>
                  <a:lnTo>
                    <a:pt x="345846" y="35814"/>
                  </a:lnTo>
                  <a:lnTo>
                    <a:pt x="345846" y="40728"/>
                  </a:lnTo>
                  <a:lnTo>
                    <a:pt x="350748" y="40728"/>
                  </a:lnTo>
                  <a:lnTo>
                    <a:pt x="350748" y="35814"/>
                  </a:lnTo>
                  <a:close/>
                </a:path>
                <a:path w="1077595" h="112394">
                  <a:moveTo>
                    <a:pt x="385343" y="71640"/>
                  </a:moveTo>
                  <a:lnTo>
                    <a:pt x="380441" y="71640"/>
                  </a:lnTo>
                  <a:lnTo>
                    <a:pt x="380441" y="76542"/>
                  </a:lnTo>
                  <a:lnTo>
                    <a:pt x="385343" y="76542"/>
                  </a:lnTo>
                  <a:lnTo>
                    <a:pt x="385343" y="71640"/>
                  </a:lnTo>
                  <a:close/>
                </a:path>
                <a:path w="1077595" h="112394">
                  <a:moveTo>
                    <a:pt x="385343" y="35814"/>
                  </a:moveTo>
                  <a:lnTo>
                    <a:pt x="380441" y="35814"/>
                  </a:lnTo>
                  <a:lnTo>
                    <a:pt x="380441" y="40728"/>
                  </a:lnTo>
                  <a:lnTo>
                    <a:pt x="385343" y="40728"/>
                  </a:lnTo>
                  <a:lnTo>
                    <a:pt x="385343" y="35814"/>
                  </a:lnTo>
                  <a:close/>
                </a:path>
                <a:path w="1077595" h="112394">
                  <a:moveTo>
                    <a:pt x="419938" y="71640"/>
                  </a:moveTo>
                  <a:lnTo>
                    <a:pt x="415023" y="71640"/>
                  </a:lnTo>
                  <a:lnTo>
                    <a:pt x="415023" y="76542"/>
                  </a:lnTo>
                  <a:lnTo>
                    <a:pt x="419938" y="76542"/>
                  </a:lnTo>
                  <a:lnTo>
                    <a:pt x="419938" y="71640"/>
                  </a:lnTo>
                  <a:close/>
                </a:path>
                <a:path w="1077595" h="112394">
                  <a:moveTo>
                    <a:pt x="419938" y="35814"/>
                  </a:moveTo>
                  <a:lnTo>
                    <a:pt x="415023" y="35814"/>
                  </a:lnTo>
                  <a:lnTo>
                    <a:pt x="415023" y="40728"/>
                  </a:lnTo>
                  <a:lnTo>
                    <a:pt x="419938" y="40728"/>
                  </a:lnTo>
                  <a:lnTo>
                    <a:pt x="419938" y="35814"/>
                  </a:lnTo>
                  <a:close/>
                </a:path>
                <a:path w="1077595" h="112394">
                  <a:moveTo>
                    <a:pt x="454520" y="71640"/>
                  </a:moveTo>
                  <a:lnTo>
                    <a:pt x="449618" y="71640"/>
                  </a:lnTo>
                  <a:lnTo>
                    <a:pt x="449618" y="76542"/>
                  </a:lnTo>
                  <a:lnTo>
                    <a:pt x="454520" y="76542"/>
                  </a:lnTo>
                  <a:lnTo>
                    <a:pt x="454520" y="71640"/>
                  </a:lnTo>
                  <a:close/>
                </a:path>
                <a:path w="1077595" h="112394">
                  <a:moveTo>
                    <a:pt x="454520" y="35814"/>
                  </a:moveTo>
                  <a:lnTo>
                    <a:pt x="449618" y="35814"/>
                  </a:lnTo>
                  <a:lnTo>
                    <a:pt x="449618" y="40728"/>
                  </a:lnTo>
                  <a:lnTo>
                    <a:pt x="454520" y="40728"/>
                  </a:lnTo>
                  <a:lnTo>
                    <a:pt x="454520" y="35814"/>
                  </a:lnTo>
                  <a:close/>
                </a:path>
                <a:path w="1077595" h="112394">
                  <a:moveTo>
                    <a:pt x="489102" y="71640"/>
                  </a:moveTo>
                  <a:lnTo>
                    <a:pt x="484200" y="71640"/>
                  </a:lnTo>
                  <a:lnTo>
                    <a:pt x="484200" y="76542"/>
                  </a:lnTo>
                  <a:lnTo>
                    <a:pt x="489102" y="76542"/>
                  </a:lnTo>
                  <a:lnTo>
                    <a:pt x="489102" y="71640"/>
                  </a:lnTo>
                  <a:close/>
                </a:path>
                <a:path w="1077595" h="112394">
                  <a:moveTo>
                    <a:pt x="489102" y="35814"/>
                  </a:moveTo>
                  <a:lnTo>
                    <a:pt x="484200" y="35814"/>
                  </a:lnTo>
                  <a:lnTo>
                    <a:pt x="484200" y="40728"/>
                  </a:lnTo>
                  <a:lnTo>
                    <a:pt x="489102" y="40728"/>
                  </a:lnTo>
                  <a:lnTo>
                    <a:pt x="489102" y="35814"/>
                  </a:lnTo>
                  <a:close/>
                </a:path>
                <a:path w="1077595" h="112394">
                  <a:moveTo>
                    <a:pt x="523709" y="71640"/>
                  </a:moveTo>
                  <a:lnTo>
                    <a:pt x="518807" y="71640"/>
                  </a:lnTo>
                  <a:lnTo>
                    <a:pt x="518807" y="76542"/>
                  </a:lnTo>
                  <a:lnTo>
                    <a:pt x="523709" y="76542"/>
                  </a:lnTo>
                  <a:lnTo>
                    <a:pt x="523709" y="71640"/>
                  </a:lnTo>
                  <a:close/>
                </a:path>
                <a:path w="1077595" h="112394">
                  <a:moveTo>
                    <a:pt x="523709" y="35814"/>
                  </a:moveTo>
                  <a:lnTo>
                    <a:pt x="518807" y="35814"/>
                  </a:lnTo>
                  <a:lnTo>
                    <a:pt x="518807" y="40728"/>
                  </a:lnTo>
                  <a:lnTo>
                    <a:pt x="523709" y="40728"/>
                  </a:lnTo>
                  <a:lnTo>
                    <a:pt x="523709" y="35814"/>
                  </a:lnTo>
                  <a:close/>
                </a:path>
                <a:path w="1077595" h="112394">
                  <a:moveTo>
                    <a:pt x="558292" y="71640"/>
                  </a:moveTo>
                  <a:lnTo>
                    <a:pt x="553377" y="71640"/>
                  </a:lnTo>
                  <a:lnTo>
                    <a:pt x="553377" y="76542"/>
                  </a:lnTo>
                  <a:lnTo>
                    <a:pt x="558292" y="76542"/>
                  </a:lnTo>
                  <a:lnTo>
                    <a:pt x="558292" y="71640"/>
                  </a:lnTo>
                  <a:close/>
                </a:path>
                <a:path w="1077595" h="112394">
                  <a:moveTo>
                    <a:pt x="558292" y="35814"/>
                  </a:moveTo>
                  <a:lnTo>
                    <a:pt x="553377" y="35814"/>
                  </a:lnTo>
                  <a:lnTo>
                    <a:pt x="553377" y="40728"/>
                  </a:lnTo>
                  <a:lnTo>
                    <a:pt x="558292" y="40728"/>
                  </a:lnTo>
                  <a:lnTo>
                    <a:pt x="558292" y="35814"/>
                  </a:lnTo>
                  <a:close/>
                </a:path>
                <a:path w="1077595" h="112394">
                  <a:moveTo>
                    <a:pt x="592874" y="71640"/>
                  </a:moveTo>
                  <a:lnTo>
                    <a:pt x="587971" y="71640"/>
                  </a:lnTo>
                  <a:lnTo>
                    <a:pt x="587971" y="76542"/>
                  </a:lnTo>
                  <a:lnTo>
                    <a:pt x="592874" y="76542"/>
                  </a:lnTo>
                  <a:lnTo>
                    <a:pt x="592874" y="71640"/>
                  </a:lnTo>
                  <a:close/>
                </a:path>
                <a:path w="1077595" h="112394">
                  <a:moveTo>
                    <a:pt x="592874" y="35814"/>
                  </a:moveTo>
                  <a:lnTo>
                    <a:pt x="587971" y="35814"/>
                  </a:lnTo>
                  <a:lnTo>
                    <a:pt x="587971" y="40728"/>
                  </a:lnTo>
                  <a:lnTo>
                    <a:pt x="592874" y="40728"/>
                  </a:lnTo>
                  <a:lnTo>
                    <a:pt x="592874" y="35814"/>
                  </a:lnTo>
                  <a:close/>
                </a:path>
                <a:path w="1077595" h="112394">
                  <a:moveTo>
                    <a:pt x="627468" y="71640"/>
                  </a:moveTo>
                  <a:lnTo>
                    <a:pt x="622566" y="71640"/>
                  </a:lnTo>
                  <a:lnTo>
                    <a:pt x="622566" y="76542"/>
                  </a:lnTo>
                  <a:lnTo>
                    <a:pt x="627468" y="76542"/>
                  </a:lnTo>
                  <a:lnTo>
                    <a:pt x="627468" y="71640"/>
                  </a:lnTo>
                  <a:close/>
                </a:path>
                <a:path w="1077595" h="112394">
                  <a:moveTo>
                    <a:pt x="627468" y="35814"/>
                  </a:moveTo>
                  <a:lnTo>
                    <a:pt x="622566" y="35814"/>
                  </a:lnTo>
                  <a:lnTo>
                    <a:pt x="622566" y="40728"/>
                  </a:lnTo>
                  <a:lnTo>
                    <a:pt x="627468" y="40728"/>
                  </a:lnTo>
                  <a:lnTo>
                    <a:pt x="627468" y="35814"/>
                  </a:lnTo>
                  <a:close/>
                </a:path>
                <a:path w="1077595" h="112394">
                  <a:moveTo>
                    <a:pt x="662063" y="71640"/>
                  </a:moveTo>
                  <a:lnTo>
                    <a:pt x="657161" y="71640"/>
                  </a:lnTo>
                  <a:lnTo>
                    <a:pt x="657161" y="76542"/>
                  </a:lnTo>
                  <a:lnTo>
                    <a:pt x="662063" y="76542"/>
                  </a:lnTo>
                  <a:lnTo>
                    <a:pt x="662063" y="71640"/>
                  </a:lnTo>
                  <a:close/>
                </a:path>
                <a:path w="1077595" h="112394">
                  <a:moveTo>
                    <a:pt x="662063" y="35814"/>
                  </a:moveTo>
                  <a:lnTo>
                    <a:pt x="657161" y="35814"/>
                  </a:lnTo>
                  <a:lnTo>
                    <a:pt x="657161" y="40728"/>
                  </a:lnTo>
                  <a:lnTo>
                    <a:pt x="662063" y="40728"/>
                  </a:lnTo>
                  <a:lnTo>
                    <a:pt x="662063" y="35814"/>
                  </a:lnTo>
                  <a:close/>
                </a:path>
                <a:path w="1077595" h="112394">
                  <a:moveTo>
                    <a:pt x="696607" y="107442"/>
                  </a:moveTo>
                  <a:lnTo>
                    <a:pt x="691692" y="107442"/>
                  </a:lnTo>
                  <a:lnTo>
                    <a:pt x="691692" y="112344"/>
                  </a:lnTo>
                  <a:lnTo>
                    <a:pt x="696607" y="112344"/>
                  </a:lnTo>
                  <a:lnTo>
                    <a:pt x="696607" y="107442"/>
                  </a:lnTo>
                  <a:close/>
                </a:path>
                <a:path w="1077595" h="112394">
                  <a:moveTo>
                    <a:pt x="696607" y="71640"/>
                  </a:moveTo>
                  <a:lnTo>
                    <a:pt x="691692" y="71640"/>
                  </a:lnTo>
                  <a:lnTo>
                    <a:pt x="691692" y="76542"/>
                  </a:lnTo>
                  <a:lnTo>
                    <a:pt x="696607" y="76542"/>
                  </a:lnTo>
                  <a:lnTo>
                    <a:pt x="696607" y="71640"/>
                  </a:lnTo>
                  <a:close/>
                </a:path>
                <a:path w="1077595" h="112394">
                  <a:moveTo>
                    <a:pt x="696607" y="35814"/>
                  </a:moveTo>
                  <a:lnTo>
                    <a:pt x="691692" y="35814"/>
                  </a:lnTo>
                  <a:lnTo>
                    <a:pt x="691692" y="40728"/>
                  </a:lnTo>
                  <a:lnTo>
                    <a:pt x="696607" y="40728"/>
                  </a:lnTo>
                  <a:lnTo>
                    <a:pt x="696607" y="35814"/>
                  </a:lnTo>
                  <a:close/>
                </a:path>
                <a:path w="1077595" h="112394">
                  <a:moveTo>
                    <a:pt x="731189" y="107442"/>
                  </a:moveTo>
                  <a:lnTo>
                    <a:pt x="726287" y="107442"/>
                  </a:lnTo>
                  <a:lnTo>
                    <a:pt x="726287" y="112344"/>
                  </a:lnTo>
                  <a:lnTo>
                    <a:pt x="731189" y="112344"/>
                  </a:lnTo>
                  <a:lnTo>
                    <a:pt x="731189" y="107442"/>
                  </a:lnTo>
                  <a:close/>
                </a:path>
                <a:path w="1077595" h="112394">
                  <a:moveTo>
                    <a:pt x="731189" y="71640"/>
                  </a:moveTo>
                  <a:lnTo>
                    <a:pt x="726287" y="71640"/>
                  </a:lnTo>
                  <a:lnTo>
                    <a:pt x="726287" y="76542"/>
                  </a:lnTo>
                  <a:lnTo>
                    <a:pt x="731189" y="76542"/>
                  </a:lnTo>
                  <a:lnTo>
                    <a:pt x="731189" y="71640"/>
                  </a:lnTo>
                  <a:close/>
                </a:path>
                <a:path w="1077595" h="112394">
                  <a:moveTo>
                    <a:pt x="731189" y="35814"/>
                  </a:moveTo>
                  <a:lnTo>
                    <a:pt x="726287" y="35814"/>
                  </a:lnTo>
                  <a:lnTo>
                    <a:pt x="726287" y="40728"/>
                  </a:lnTo>
                  <a:lnTo>
                    <a:pt x="731189" y="40728"/>
                  </a:lnTo>
                  <a:lnTo>
                    <a:pt x="731189" y="35814"/>
                  </a:lnTo>
                  <a:close/>
                </a:path>
                <a:path w="1077595" h="112394">
                  <a:moveTo>
                    <a:pt x="765771" y="107442"/>
                  </a:moveTo>
                  <a:lnTo>
                    <a:pt x="760869" y="107442"/>
                  </a:lnTo>
                  <a:lnTo>
                    <a:pt x="760869" y="112344"/>
                  </a:lnTo>
                  <a:lnTo>
                    <a:pt x="765771" y="112344"/>
                  </a:lnTo>
                  <a:lnTo>
                    <a:pt x="765771" y="107442"/>
                  </a:lnTo>
                  <a:close/>
                </a:path>
                <a:path w="1077595" h="112394">
                  <a:moveTo>
                    <a:pt x="765771" y="71640"/>
                  </a:moveTo>
                  <a:lnTo>
                    <a:pt x="760869" y="71640"/>
                  </a:lnTo>
                  <a:lnTo>
                    <a:pt x="760869" y="76542"/>
                  </a:lnTo>
                  <a:lnTo>
                    <a:pt x="765771" y="76542"/>
                  </a:lnTo>
                  <a:lnTo>
                    <a:pt x="765771" y="71640"/>
                  </a:lnTo>
                  <a:close/>
                </a:path>
                <a:path w="1077595" h="112394">
                  <a:moveTo>
                    <a:pt x="800366" y="107442"/>
                  </a:moveTo>
                  <a:lnTo>
                    <a:pt x="795464" y="107442"/>
                  </a:lnTo>
                  <a:lnTo>
                    <a:pt x="795464" y="112344"/>
                  </a:lnTo>
                  <a:lnTo>
                    <a:pt x="800366" y="112344"/>
                  </a:lnTo>
                  <a:lnTo>
                    <a:pt x="800366" y="107442"/>
                  </a:lnTo>
                  <a:close/>
                </a:path>
                <a:path w="1077595" h="112394">
                  <a:moveTo>
                    <a:pt x="834961" y="107442"/>
                  </a:moveTo>
                  <a:lnTo>
                    <a:pt x="830072" y="107442"/>
                  </a:lnTo>
                  <a:lnTo>
                    <a:pt x="830072" y="112344"/>
                  </a:lnTo>
                  <a:lnTo>
                    <a:pt x="834961" y="112344"/>
                  </a:lnTo>
                  <a:lnTo>
                    <a:pt x="834961" y="107442"/>
                  </a:lnTo>
                  <a:close/>
                </a:path>
                <a:path w="1077595" h="112394">
                  <a:moveTo>
                    <a:pt x="834961" y="71640"/>
                  </a:moveTo>
                  <a:lnTo>
                    <a:pt x="830072" y="71640"/>
                  </a:lnTo>
                  <a:lnTo>
                    <a:pt x="830072" y="76542"/>
                  </a:lnTo>
                  <a:lnTo>
                    <a:pt x="834961" y="76542"/>
                  </a:lnTo>
                  <a:lnTo>
                    <a:pt x="834961" y="71640"/>
                  </a:lnTo>
                  <a:close/>
                </a:path>
                <a:path w="1077595" h="112394">
                  <a:moveTo>
                    <a:pt x="834961" y="35814"/>
                  </a:moveTo>
                  <a:lnTo>
                    <a:pt x="830072" y="35814"/>
                  </a:lnTo>
                  <a:lnTo>
                    <a:pt x="830072" y="40728"/>
                  </a:lnTo>
                  <a:lnTo>
                    <a:pt x="834961" y="40728"/>
                  </a:lnTo>
                  <a:lnTo>
                    <a:pt x="834961" y="35814"/>
                  </a:lnTo>
                  <a:close/>
                </a:path>
                <a:path w="1077595" h="112394">
                  <a:moveTo>
                    <a:pt x="869543" y="71640"/>
                  </a:moveTo>
                  <a:lnTo>
                    <a:pt x="864641" y="71640"/>
                  </a:lnTo>
                  <a:lnTo>
                    <a:pt x="864641" y="76542"/>
                  </a:lnTo>
                  <a:lnTo>
                    <a:pt x="869543" y="76542"/>
                  </a:lnTo>
                  <a:lnTo>
                    <a:pt x="869543" y="71640"/>
                  </a:lnTo>
                  <a:close/>
                </a:path>
                <a:path w="1077595" h="112394">
                  <a:moveTo>
                    <a:pt x="869543" y="35814"/>
                  </a:moveTo>
                  <a:lnTo>
                    <a:pt x="864641" y="35814"/>
                  </a:lnTo>
                  <a:lnTo>
                    <a:pt x="864641" y="40728"/>
                  </a:lnTo>
                  <a:lnTo>
                    <a:pt x="869543" y="40728"/>
                  </a:lnTo>
                  <a:lnTo>
                    <a:pt x="869543" y="35814"/>
                  </a:lnTo>
                  <a:close/>
                </a:path>
                <a:path w="1077595" h="112394">
                  <a:moveTo>
                    <a:pt x="904138" y="71640"/>
                  </a:moveTo>
                  <a:lnTo>
                    <a:pt x="899236" y="71640"/>
                  </a:lnTo>
                  <a:lnTo>
                    <a:pt x="899236" y="76542"/>
                  </a:lnTo>
                  <a:lnTo>
                    <a:pt x="904138" y="76542"/>
                  </a:lnTo>
                  <a:lnTo>
                    <a:pt x="904138" y="71640"/>
                  </a:lnTo>
                  <a:close/>
                </a:path>
                <a:path w="1077595" h="112394">
                  <a:moveTo>
                    <a:pt x="904138" y="35814"/>
                  </a:moveTo>
                  <a:lnTo>
                    <a:pt x="899236" y="35814"/>
                  </a:lnTo>
                  <a:lnTo>
                    <a:pt x="899236" y="40728"/>
                  </a:lnTo>
                  <a:lnTo>
                    <a:pt x="904138" y="40728"/>
                  </a:lnTo>
                  <a:lnTo>
                    <a:pt x="904138" y="35814"/>
                  </a:lnTo>
                  <a:close/>
                </a:path>
                <a:path w="1077595" h="112394">
                  <a:moveTo>
                    <a:pt x="938733" y="71640"/>
                  </a:moveTo>
                  <a:lnTo>
                    <a:pt x="933831" y="71640"/>
                  </a:lnTo>
                  <a:lnTo>
                    <a:pt x="933831" y="76542"/>
                  </a:lnTo>
                  <a:lnTo>
                    <a:pt x="938733" y="76542"/>
                  </a:lnTo>
                  <a:lnTo>
                    <a:pt x="938733" y="71640"/>
                  </a:lnTo>
                  <a:close/>
                </a:path>
                <a:path w="1077595" h="112394">
                  <a:moveTo>
                    <a:pt x="938733" y="35814"/>
                  </a:moveTo>
                  <a:lnTo>
                    <a:pt x="933831" y="35814"/>
                  </a:lnTo>
                  <a:lnTo>
                    <a:pt x="933831" y="40728"/>
                  </a:lnTo>
                  <a:lnTo>
                    <a:pt x="938733" y="40728"/>
                  </a:lnTo>
                  <a:lnTo>
                    <a:pt x="938733" y="35814"/>
                  </a:lnTo>
                  <a:close/>
                </a:path>
                <a:path w="1077595" h="112394">
                  <a:moveTo>
                    <a:pt x="973328" y="107442"/>
                  </a:moveTo>
                  <a:lnTo>
                    <a:pt x="968425" y="107442"/>
                  </a:lnTo>
                  <a:lnTo>
                    <a:pt x="968425" y="112344"/>
                  </a:lnTo>
                  <a:lnTo>
                    <a:pt x="973328" y="112344"/>
                  </a:lnTo>
                  <a:lnTo>
                    <a:pt x="973328" y="107442"/>
                  </a:lnTo>
                  <a:close/>
                </a:path>
                <a:path w="1077595" h="112394">
                  <a:moveTo>
                    <a:pt x="973328" y="71640"/>
                  </a:moveTo>
                  <a:lnTo>
                    <a:pt x="968425" y="71640"/>
                  </a:lnTo>
                  <a:lnTo>
                    <a:pt x="968425" y="76542"/>
                  </a:lnTo>
                  <a:lnTo>
                    <a:pt x="973328" y="76542"/>
                  </a:lnTo>
                  <a:lnTo>
                    <a:pt x="973328" y="71640"/>
                  </a:lnTo>
                  <a:close/>
                </a:path>
                <a:path w="1077595" h="112394">
                  <a:moveTo>
                    <a:pt x="973328" y="35814"/>
                  </a:moveTo>
                  <a:lnTo>
                    <a:pt x="968425" y="35814"/>
                  </a:lnTo>
                  <a:lnTo>
                    <a:pt x="968425" y="40728"/>
                  </a:lnTo>
                  <a:lnTo>
                    <a:pt x="973328" y="40728"/>
                  </a:lnTo>
                  <a:lnTo>
                    <a:pt x="973328" y="35814"/>
                  </a:lnTo>
                  <a:close/>
                </a:path>
                <a:path w="1077595" h="112394">
                  <a:moveTo>
                    <a:pt x="1007910" y="107442"/>
                  </a:moveTo>
                  <a:lnTo>
                    <a:pt x="1003007" y="107442"/>
                  </a:lnTo>
                  <a:lnTo>
                    <a:pt x="1003007" y="112344"/>
                  </a:lnTo>
                  <a:lnTo>
                    <a:pt x="1007910" y="112344"/>
                  </a:lnTo>
                  <a:lnTo>
                    <a:pt x="1007910" y="107442"/>
                  </a:lnTo>
                  <a:close/>
                </a:path>
                <a:path w="1077595" h="112394">
                  <a:moveTo>
                    <a:pt x="1007910" y="71640"/>
                  </a:moveTo>
                  <a:lnTo>
                    <a:pt x="1003007" y="71640"/>
                  </a:lnTo>
                  <a:lnTo>
                    <a:pt x="1003007" y="76542"/>
                  </a:lnTo>
                  <a:lnTo>
                    <a:pt x="1007910" y="76542"/>
                  </a:lnTo>
                  <a:lnTo>
                    <a:pt x="1007910" y="71640"/>
                  </a:lnTo>
                  <a:close/>
                </a:path>
                <a:path w="1077595" h="112394">
                  <a:moveTo>
                    <a:pt x="1007910" y="35814"/>
                  </a:moveTo>
                  <a:lnTo>
                    <a:pt x="1003007" y="35814"/>
                  </a:lnTo>
                  <a:lnTo>
                    <a:pt x="1003007" y="40728"/>
                  </a:lnTo>
                  <a:lnTo>
                    <a:pt x="1007910" y="40728"/>
                  </a:lnTo>
                  <a:lnTo>
                    <a:pt x="1007910" y="35814"/>
                  </a:lnTo>
                  <a:close/>
                </a:path>
                <a:path w="1077595" h="112394">
                  <a:moveTo>
                    <a:pt x="1042454" y="107442"/>
                  </a:moveTo>
                  <a:lnTo>
                    <a:pt x="1037551" y="107442"/>
                  </a:lnTo>
                  <a:lnTo>
                    <a:pt x="1037551" y="112344"/>
                  </a:lnTo>
                  <a:lnTo>
                    <a:pt x="1042454" y="112344"/>
                  </a:lnTo>
                  <a:lnTo>
                    <a:pt x="1042454" y="107442"/>
                  </a:lnTo>
                  <a:close/>
                </a:path>
                <a:path w="1077595" h="112394">
                  <a:moveTo>
                    <a:pt x="1042454" y="71640"/>
                  </a:moveTo>
                  <a:lnTo>
                    <a:pt x="1037551" y="71640"/>
                  </a:lnTo>
                  <a:lnTo>
                    <a:pt x="1037551" y="76542"/>
                  </a:lnTo>
                  <a:lnTo>
                    <a:pt x="1042454" y="76542"/>
                  </a:lnTo>
                  <a:lnTo>
                    <a:pt x="1042454" y="71640"/>
                  </a:lnTo>
                  <a:close/>
                </a:path>
                <a:path w="1077595" h="112394">
                  <a:moveTo>
                    <a:pt x="1042454" y="35814"/>
                  </a:moveTo>
                  <a:lnTo>
                    <a:pt x="1037551" y="35814"/>
                  </a:lnTo>
                  <a:lnTo>
                    <a:pt x="1037551" y="40728"/>
                  </a:lnTo>
                  <a:lnTo>
                    <a:pt x="1042454" y="40728"/>
                  </a:lnTo>
                  <a:lnTo>
                    <a:pt x="1042454" y="35814"/>
                  </a:lnTo>
                  <a:close/>
                </a:path>
                <a:path w="1077595" h="112394">
                  <a:moveTo>
                    <a:pt x="1077036" y="71640"/>
                  </a:moveTo>
                  <a:lnTo>
                    <a:pt x="1072134" y="71640"/>
                  </a:lnTo>
                  <a:lnTo>
                    <a:pt x="1072134" y="76542"/>
                  </a:lnTo>
                  <a:lnTo>
                    <a:pt x="1077036" y="76542"/>
                  </a:lnTo>
                  <a:lnTo>
                    <a:pt x="1077036" y="71640"/>
                  </a:lnTo>
                  <a:close/>
                </a:path>
                <a:path w="1077595" h="112394">
                  <a:moveTo>
                    <a:pt x="1077036" y="35814"/>
                  </a:moveTo>
                  <a:lnTo>
                    <a:pt x="1072134" y="35814"/>
                  </a:lnTo>
                  <a:lnTo>
                    <a:pt x="1072134" y="40728"/>
                  </a:lnTo>
                  <a:lnTo>
                    <a:pt x="1077036" y="40728"/>
                  </a:lnTo>
                  <a:lnTo>
                    <a:pt x="1077036" y="35814"/>
                  </a:lnTo>
                  <a:close/>
                </a:path>
              </a:pathLst>
            </a:custGeom>
            <a:solidFill>
              <a:srgbClr val="F4A82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471652" y="1859051"/>
              <a:ext cx="1042669" cy="76835"/>
            </a:xfrm>
            <a:custGeom>
              <a:avLst/>
              <a:gdLst/>
              <a:ahLst/>
              <a:cxnLst/>
              <a:rect l="l" t="t" r="r" b="b"/>
              <a:pathLst>
                <a:path w="1042669" h="76835">
                  <a:moveTo>
                    <a:pt x="4902" y="35814"/>
                  </a:moveTo>
                  <a:lnTo>
                    <a:pt x="0" y="35814"/>
                  </a:lnTo>
                  <a:lnTo>
                    <a:pt x="0" y="40716"/>
                  </a:lnTo>
                  <a:lnTo>
                    <a:pt x="4902" y="40716"/>
                  </a:lnTo>
                  <a:lnTo>
                    <a:pt x="4902" y="35814"/>
                  </a:lnTo>
                  <a:close/>
                </a:path>
                <a:path w="1042669" h="76835">
                  <a:moveTo>
                    <a:pt x="4902" y="0"/>
                  </a:moveTo>
                  <a:lnTo>
                    <a:pt x="0" y="0"/>
                  </a:lnTo>
                  <a:lnTo>
                    <a:pt x="0" y="4902"/>
                  </a:lnTo>
                  <a:lnTo>
                    <a:pt x="4902" y="4902"/>
                  </a:lnTo>
                  <a:lnTo>
                    <a:pt x="4902" y="0"/>
                  </a:lnTo>
                  <a:close/>
                </a:path>
                <a:path w="1042669" h="76835">
                  <a:moveTo>
                    <a:pt x="39497" y="71628"/>
                  </a:moveTo>
                  <a:lnTo>
                    <a:pt x="34594" y="71628"/>
                  </a:lnTo>
                  <a:lnTo>
                    <a:pt x="34594" y="76530"/>
                  </a:lnTo>
                  <a:lnTo>
                    <a:pt x="39497" y="76530"/>
                  </a:lnTo>
                  <a:lnTo>
                    <a:pt x="39497" y="71628"/>
                  </a:lnTo>
                  <a:close/>
                </a:path>
                <a:path w="1042669" h="76835">
                  <a:moveTo>
                    <a:pt x="39497" y="35814"/>
                  </a:moveTo>
                  <a:lnTo>
                    <a:pt x="34594" y="35814"/>
                  </a:lnTo>
                  <a:lnTo>
                    <a:pt x="34594" y="40716"/>
                  </a:lnTo>
                  <a:lnTo>
                    <a:pt x="39497" y="40716"/>
                  </a:lnTo>
                  <a:lnTo>
                    <a:pt x="39497" y="35814"/>
                  </a:lnTo>
                  <a:close/>
                </a:path>
                <a:path w="1042669" h="76835">
                  <a:moveTo>
                    <a:pt x="39497" y="0"/>
                  </a:moveTo>
                  <a:lnTo>
                    <a:pt x="34594" y="0"/>
                  </a:lnTo>
                  <a:lnTo>
                    <a:pt x="34594" y="4902"/>
                  </a:lnTo>
                  <a:lnTo>
                    <a:pt x="39497" y="4902"/>
                  </a:lnTo>
                  <a:lnTo>
                    <a:pt x="39497" y="0"/>
                  </a:lnTo>
                  <a:close/>
                </a:path>
                <a:path w="1042669" h="76835">
                  <a:moveTo>
                    <a:pt x="74079" y="71628"/>
                  </a:moveTo>
                  <a:lnTo>
                    <a:pt x="69176" y="71628"/>
                  </a:lnTo>
                  <a:lnTo>
                    <a:pt x="69176" y="76530"/>
                  </a:lnTo>
                  <a:lnTo>
                    <a:pt x="74079" y="76530"/>
                  </a:lnTo>
                  <a:lnTo>
                    <a:pt x="74079" y="71628"/>
                  </a:lnTo>
                  <a:close/>
                </a:path>
                <a:path w="1042669" h="76835">
                  <a:moveTo>
                    <a:pt x="74079" y="35814"/>
                  </a:moveTo>
                  <a:lnTo>
                    <a:pt x="69176" y="35814"/>
                  </a:lnTo>
                  <a:lnTo>
                    <a:pt x="69176" y="40716"/>
                  </a:lnTo>
                  <a:lnTo>
                    <a:pt x="74079" y="40716"/>
                  </a:lnTo>
                  <a:lnTo>
                    <a:pt x="74079" y="35814"/>
                  </a:lnTo>
                  <a:close/>
                </a:path>
                <a:path w="1042669" h="76835">
                  <a:moveTo>
                    <a:pt x="74079" y="0"/>
                  </a:moveTo>
                  <a:lnTo>
                    <a:pt x="69176" y="0"/>
                  </a:lnTo>
                  <a:lnTo>
                    <a:pt x="69176" y="4902"/>
                  </a:lnTo>
                  <a:lnTo>
                    <a:pt x="74079" y="4902"/>
                  </a:lnTo>
                  <a:lnTo>
                    <a:pt x="74079" y="0"/>
                  </a:lnTo>
                  <a:close/>
                </a:path>
                <a:path w="1042669" h="76835">
                  <a:moveTo>
                    <a:pt x="108673" y="71628"/>
                  </a:moveTo>
                  <a:lnTo>
                    <a:pt x="103771" y="71628"/>
                  </a:lnTo>
                  <a:lnTo>
                    <a:pt x="103771" y="76530"/>
                  </a:lnTo>
                  <a:lnTo>
                    <a:pt x="108673" y="76530"/>
                  </a:lnTo>
                  <a:lnTo>
                    <a:pt x="108673" y="71628"/>
                  </a:lnTo>
                  <a:close/>
                </a:path>
                <a:path w="1042669" h="76835">
                  <a:moveTo>
                    <a:pt x="108673" y="35814"/>
                  </a:moveTo>
                  <a:lnTo>
                    <a:pt x="103771" y="35814"/>
                  </a:lnTo>
                  <a:lnTo>
                    <a:pt x="103771" y="40716"/>
                  </a:lnTo>
                  <a:lnTo>
                    <a:pt x="108673" y="40716"/>
                  </a:lnTo>
                  <a:lnTo>
                    <a:pt x="108673" y="35814"/>
                  </a:lnTo>
                  <a:close/>
                </a:path>
                <a:path w="1042669" h="76835">
                  <a:moveTo>
                    <a:pt x="108673" y="0"/>
                  </a:moveTo>
                  <a:lnTo>
                    <a:pt x="103771" y="0"/>
                  </a:lnTo>
                  <a:lnTo>
                    <a:pt x="103771" y="4902"/>
                  </a:lnTo>
                  <a:lnTo>
                    <a:pt x="108673" y="4902"/>
                  </a:lnTo>
                  <a:lnTo>
                    <a:pt x="108673" y="0"/>
                  </a:lnTo>
                  <a:close/>
                </a:path>
                <a:path w="1042669" h="76835">
                  <a:moveTo>
                    <a:pt x="143256" y="71628"/>
                  </a:moveTo>
                  <a:lnTo>
                    <a:pt x="138353" y="71628"/>
                  </a:lnTo>
                  <a:lnTo>
                    <a:pt x="138353" y="76530"/>
                  </a:lnTo>
                  <a:lnTo>
                    <a:pt x="143256" y="76530"/>
                  </a:lnTo>
                  <a:lnTo>
                    <a:pt x="143256" y="71628"/>
                  </a:lnTo>
                  <a:close/>
                </a:path>
                <a:path w="1042669" h="76835">
                  <a:moveTo>
                    <a:pt x="143256" y="35814"/>
                  </a:moveTo>
                  <a:lnTo>
                    <a:pt x="138353" y="35814"/>
                  </a:lnTo>
                  <a:lnTo>
                    <a:pt x="138353" y="40716"/>
                  </a:lnTo>
                  <a:lnTo>
                    <a:pt x="143256" y="40716"/>
                  </a:lnTo>
                  <a:lnTo>
                    <a:pt x="143256" y="35814"/>
                  </a:lnTo>
                  <a:close/>
                </a:path>
                <a:path w="1042669" h="76835">
                  <a:moveTo>
                    <a:pt x="143256" y="0"/>
                  </a:moveTo>
                  <a:lnTo>
                    <a:pt x="138353" y="0"/>
                  </a:lnTo>
                  <a:lnTo>
                    <a:pt x="138353" y="4902"/>
                  </a:lnTo>
                  <a:lnTo>
                    <a:pt x="143256" y="4902"/>
                  </a:lnTo>
                  <a:lnTo>
                    <a:pt x="143256" y="0"/>
                  </a:lnTo>
                  <a:close/>
                </a:path>
                <a:path w="1042669" h="76835">
                  <a:moveTo>
                    <a:pt x="177850" y="71628"/>
                  </a:moveTo>
                  <a:lnTo>
                    <a:pt x="172948" y="71628"/>
                  </a:lnTo>
                  <a:lnTo>
                    <a:pt x="172948" y="76530"/>
                  </a:lnTo>
                  <a:lnTo>
                    <a:pt x="177850" y="76530"/>
                  </a:lnTo>
                  <a:lnTo>
                    <a:pt x="177850" y="71628"/>
                  </a:lnTo>
                  <a:close/>
                </a:path>
                <a:path w="1042669" h="76835">
                  <a:moveTo>
                    <a:pt x="177850" y="35814"/>
                  </a:moveTo>
                  <a:lnTo>
                    <a:pt x="172948" y="35814"/>
                  </a:lnTo>
                  <a:lnTo>
                    <a:pt x="172948" y="40716"/>
                  </a:lnTo>
                  <a:lnTo>
                    <a:pt x="177850" y="40716"/>
                  </a:lnTo>
                  <a:lnTo>
                    <a:pt x="177850" y="35814"/>
                  </a:lnTo>
                  <a:close/>
                </a:path>
                <a:path w="1042669" h="76835">
                  <a:moveTo>
                    <a:pt x="177850" y="0"/>
                  </a:moveTo>
                  <a:lnTo>
                    <a:pt x="172948" y="0"/>
                  </a:lnTo>
                  <a:lnTo>
                    <a:pt x="172948" y="4902"/>
                  </a:lnTo>
                  <a:lnTo>
                    <a:pt x="177850" y="4902"/>
                  </a:lnTo>
                  <a:lnTo>
                    <a:pt x="177850" y="0"/>
                  </a:lnTo>
                  <a:close/>
                </a:path>
                <a:path w="1042669" h="76835">
                  <a:moveTo>
                    <a:pt x="212432" y="71628"/>
                  </a:moveTo>
                  <a:lnTo>
                    <a:pt x="207530" y="71628"/>
                  </a:lnTo>
                  <a:lnTo>
                    <a:pt x="207530" y="76530"/>
                  </a:lnTo>
                  <a:lnTo>
                    <a:pt x="212432" y="76530"/>
                  </a:lnTo>
                  <a:lnTo>
                    <a:pt x="212432" y="71628"/>
                  </a:lnTo>
                  <a:close/>
                </a:path>
                <a:path w="1042669" h="76835">
                  <a:moveTo>
                    <a:pt x="212432" y="35814"/>
                  </a:moveTo>
                  <a:lnTo>
                    <a:pt x="207530" y="35814"/>
                  </a:lnTo>
                  <a:lnTo>
                    <a:pt x="207530" y="40716"/>
                  </a:lnTo>
                  <a:lnTo>
                    <a:pt x="212432" y="40716"/>
                  </a:lnTo>
                  <a:lnTo>
                    <a:pt x="212432" y="35814"/>
                  </a:lnTo>
                  <a:close/>
                </a:path>
                <a:path w="1042669" h="76835">
                  <a:moveTo>
                    <a:pt x="212432" y="0"/>
                  </a:moveTo>
                  <a:lnTo>
                    <a:pt x="207530" y="0"/>
                  </a:lnTo>
                  <a:lnTo>
                    <a:pt x="207530" y="4902"/>
                  </a:lnTo>
                  <a:lnTo>
                    <a:pt x="212432" y="4902"/>
                  </a:lnTo>
                  <a:lnTo>
                    <a:pt x="212432" y="0"/>
                  </a:lnTo>
                  <a:close/>
                </a:path>
                <a:path w="1042669" h="76835">
                  <a:moveTo>
                    <a:pt x="247027" y="71628"/>
                  </a:moveTo>
                  <a:lnTo>
                    <a:pt x="242125" y="71628"/>
                  </a:lnTo>
                  <a:lnTo>
                    <a:pt x="242125" y="76530"/>
                  </a:lnTo>
                  <a:lnTo>
                    <a:pt x="247027" y="76530"/>
                  </a:lnTo>
                  <a:lnTo>
                    <a:pt x="247027" y="71628"/>
                  </a:lnTo>
                  <a:close/>
                </a:path>
                <a:path w="1042669" h="76835">
                  <a:moveTo>
                    <a:pt x="247027" y="35814"/>
                  </a:moveTo>
                  <a:lnTo>
                    <a:pt x="242125" y="35814"/>
                  </a:lnTo>
                  <a:lnTo>
                    <a:pt x="242125" y="40716"/>
                  </a:lnTo>
                  <a:lnTo>
                    <a:pt x="247027" y="40716"/>
                  </a:lnTo>
                  <a:lnTo>
                    <a:pt x="247027" y="35814"/>
                  </a:lnTo>
                  <a:close/>
                </a:path>
                <a:path w="1042669" h="76835">
                  <a:moveTo>
                    <a:pt x="247027" y="0"/>
                  </a:moveTo>
                  <a:lnTo>
                    <a:pt x="242125" y="0"/>
                  </a:lnTo>
                  <a:lnTo>
                    <a:pt x="242125" y="4902"/>
                  </a:lnTo>
                  <a:lnTo>
                    <a:pt x="247027" y="4902"/>
                  </a:lnTo>
                  <a:lnTo>
                    <a:pt x="247027" y="0"/>
                  </a:lnTo>
                  <a:close/>
                </a:path>
                <a:path w="1042669" h="76835">
                  <a:moveTo>
                    <a:pt x="281622" y="71628"/>
                  </a:moveTo>
                  <a:lnTo>
                    <a:pt x="276707" y="71628"/>
                  </a:lnTo>
                  <a:lnTo>
                    <a:pt x="276707" y="76530"/>
                  </a:lnTo>
                  <a:lnTo>
                    <a:pt x="281622" y="76530"/>
                  </a:lnTo>
                  <a:lnTo>
                    <a:pt x="281622" y="71628"/>
                  </a:lnTo>
                  <a:close/>
                </a:path>
                <a:path w="1042669" h="76835">
                  <a:moveTo>
                    <a:pt x="281622" y="35814"/>
                  </a:moveTo>
                  <a:lnTo>
                    <a:pt x="276707" y="35814"/>
                  </a:lnTo>
                  <a:lnTo>
                    <a:pt x="276707" y="40716"/>
                  </a:lnTo>
                  <a:lnTo>
                    <a:pt x="281622" y="40716"/>
                  </a:lnTo>
                  <a:lnTo>
                    <a:pt x="281622" y="35814"/>
                  </a:lnTo>
                  <a:close/>
                </a:path>
                <a:path w="1042669" h="76835">
                  <a:moveTo>
                    <a:pt x="281622" y="0"/>
                  </a:moveTo>
                  <a:lnTo>
                    <a:pt x="276707" y="0"/>
                  </a:lnTo>
                  <a:lnTo>
                    <a:pt x="276707" y="4902"/>
                  </a:lnTo>
                  <a:lnTo>
                    <a:pt x="281622" y="4902"/>
                  </a:lnTo>
                  <a:lnTo>
                    <a:pt x="281622" y="0"/>
                  </a:lnTo>
                  <a:close/>
                </a:path>
                <a:path w="1042669" h="76835">
                  <a:moveTo>
                    <a:pt x="316153" y="71628"/>
                  </a:moveTo>
                  <a:lnTo>
                    <a:pt x="311264" y="71628"/>
                  </a:lnTo>
                  <a:lnTo>
                    <a:pt x="311264" y="76530"/>
                  </a:lnTo>
                  <a:lnTo>
                    <a:pt x="316153" y="76530"/>
                  </a:lnTo>
                  <a:lnTo>
                    <a:pt x="316153" y="71628"/>
                  </a:lnTo>
                  <a:close/>
                </a:path>
                <a:path w="1042669" h="76835">
                  <a:moveTo>
                    <a:pt x="316153" y="35814"/>
                  </a:moveTo>
                  <a:lnTo>
                    <a:pt x="311264" y="35814"/>
                  </a:lnTo>
                  <a:lnTo>
                    <a:pt x="311264" y="40716"/>
                  </a:lnTo>
                  <a:lnTo>
                    <a:pt x="316153" y="40716"/>
                  </a:lnTo>
                  <a:lnTo>
                    <a:pt x="316153" y="35814"/>
                  </a:lnTo>
                  <a:close/>
                </a:path>
                <a:path w="1042669" h="76835">
                  <a:moveTo>
                    <a:pt x="316153" y="0"/>
                  </a:moveTo>
                  <a:lnTo>
                    <a:pt x="311264" y="0"/>
                  </a:lnTo>
                  <a:lnTo>
                    <a:pt x="311264" y="4902"/>
                  </a:lnTo>
                  <a:lnTo>
                    <a:pt x="316153" y="4902"/>
                  </a:lnTo>
                  <a:lnTo>
                    <a:pt x="316153" y="0"/>
                  </a:lnTo>
                  <a:close/>
                </a:path>
                <a:path w="1042669" h="76835">
                  <a:moveTo>
                    <a:pt x="350748" y="71628"/>
                  </a:moveTo>
                  <a:lnTo>
                    <a:pt x="345846" y="71628"/>
                  </a:lnTo>
                  <a:lnTo>
                    <a:pt x="345846" y="76530"/>
                  </a:lnTo>
                  <a:lnTo>
                    <a:pt x="350748" y="76530"/>
                  </a:lnTo>
                  <a:lnTo>
                    <a:pt x="350748" y="71628"/>
                  </a:lnTo>
                  <a:close/>
                </a:path>
                <a:path w="1042669" h="76835">
                  <a:moveTo>
                    <a:pt x="350748" y="35814"/>
                  </a:moveTo>
                  <a:lnTo>
                    <a:pt x="345846" y="35814"/>
                  </a:lnTo>
                  <a:lnTo>
                    <a:pt x="345846" y="40716"/>
                  </a:lnTo>
                  <a:lnTo>
                    <a:pt x="350748" y="40716"/>
                  </a:lnTo>
                  <a:lnTo>
                    <a:pt x="350748" y="35814"/>
                  </a:lnTo>
                  <a:close/>
                </a:path>
                <a:path w="1042669" h="76835">
                  <a:moveTo>
                    <a:pt x="350748" y="0"/>
                  </a:moveTo>
                  <a:lnTo>
                    <a:pt x="345846" y="0"/>
                  </a:lnTo>
                  <a:lnTo>
                    <a:pt x="345846" y="4902"/>
                  </a:lnTo>
                  <a:lnTo>
                    <a:pt x="350748" y="4902"/>
                  </a:lnTo>
                  <a:lnTo>
                    <a:pt x="350748" y="0"/>
                  </a:lnTo>
                  <a:close/>
                </a:path>
                <a:path w="1042669" h="76835">
                  <a:moveTo>
                    <a:pt x="385343" y="71628"/>
                  </a:moveTo>
                  <a:lnTo>
                    <a:pt x="380441" y="71628"/>
                  </a:lnTo>
                  <a:lnTo>
                    <a:pt x="380441" y="76530"/>
                  </a:lnTo>
                  <a:lnTo>
                    <a:pt x="385343" y="76530"/>
                  </a:lnTo>
                  <a:lnTo>
                    <a:pt x="385343" y="71628"/>
                  </a:lnTo>
                  <a:close/>
                </a:path>
                <a:path w="1042669" h="76835">
                  <a:moveTo>
                    <a:pt x="385343" y="35814"/>
                  </a:moveTo>
                  <a:lnTo>
                    <a:pt x="380441" y="35814"/>
                  </a:lnTo>
                  <a:lnTo>
                    <a:pt x="380441" y="40716"/>
                  </a:lnTo>
                  <a:lnTo>
                    <a:pt x="385343" y="40716"/>
                  </a:lnTo>
                  <a:lnTo>
                    <a:pt x="385343" y="35814"/>
                  </a:lnTo>
                  <a:close/>
                </a:path>
                <a:path w="1042669" h="76835">
                  <a:moveTo>
                    <a:pt x="385343" y="0"/>
                  </a:moveTo>
                  <a:lnTo>
                    <a:pt x="380441" y="0"/>
                  </a:lnTo>
                  <a:lnTo>
                    <a:pt x="380441" y="4902"/>
                  </a:lnTo>
                  <a:lnTo>
                    <a:pt x="385343" y="4902"/>
                  </a:lnTo>
                  <a:lnTo>
                    <a:pt x="385343" y="0"/>
                  </a:lnTo>
                  <a:close/>
                </a:path>
                <a:path w="1042669" h="76835">
                  <a:moveTo>
                    <a:pt x="419938" y="71628"/>
                  </a:moveTo>
                  <a:lnTo>
                    <a:pt x="415023" y="71628"/>
                  </a:lnTo>
                  <a:lnTo>
                    <a:pt x="415023" y="76530"/>
                  </a:lnTo>
                  <a:lnTo>
                    <a:pt x="419938" y="76530"/>
                  </a:lnTo>
                  <a:lnTo>
                    <a:pt x="419938" y="71628"/>
                  </a:lnTo>
                  <a:close/>
                </a:path>
                <a:path w="1042669" h="76835">
                  <a:moveTo>
                    <a:pt x="419938" y="35814"/>
                  </a:moveTo>
                  <a:lnTo>
                    <a:pt x="415023" y="35814"/>
                  </a:lnTo>
                  <a:lnTo>
                    <a:pt x="415023" y="40716"/>
                  </a:lnTo>
                  <a:lnTo>
                    <a:pt x="419938" y="40716"/>
                  </a:lnTo>
                  <a:lnTo>
                    <a:pt x="419938" y="35814"/>
                  </a:lnTo>
                  <a:close/>
                </a:path>
                <a:path w="1042669" h="76835">
                  <a:moveTo>
                    <a:pt x="419938" y="0"/>
                  </a:moveTo>
                  <a:lnTo>
                    <a:pt x="415023" y="0"/>
                  </a:lnTo>
                  <a:lnTo>
                    <a:pt x="415023" y="4902"/>
                  </a:lnTo>
                  <a:lnTo>
                    <a:pt x="419938" y="4902"/>
                  </a:lnTo>
                  <a:lnTo>
                    <a:pt x="419938" y="0"/>
                  </a:lnTo>
                  <a:close/>
                </a:path>
                <a:path w="1042669" h="76835">
                  <a:moveTo>
                    <a:pt x="454520" y="71628"/>
                  </a:moveTo>
                  <a:lnTo>
                    <a:pt x="449618" y="71628"/>
                  </a:lnTo>
                  <a:lnTo>
                    <a:pt x="449618" y="76530"/>
                  </a:lnTo>
                  <a:lnTo>
                    <a:pt x="454520" y="76530"/>
                  </a:lnTo>
                  <a:lnTo>
                    <a:pt x="454520" y="71628"/>
                  </a:lnTo>
                  <a:close/>
                </a:path>
                <a:path w="1042669" h="76835">
                  <a:moveTo>
                    <a:pt x="454520" y="35814"/>
                  </a:moveTo>
                  <a:lnTo>
                    <a:pt x="449618" y="35814"/>
                  </a:lnTo>
                  <a:lnTo>
                    <a:pt x="449618" y="40716"/>
                  </a:lnTo>
                  <a:lnTo>
                    <a:pt x="454520" y="40716"/>
                  </a:lnTo>
                  <a:lnTo>
                    <a:pt x="454520" y="35814"/>
                  </a:lnTo>
                  <a:close/>
                </a:path>
                <a:path w="1042669" h="76835">
                  <a:moveTo>
                    <a:pt x="454520" y="0"/>
                  </a:moveTo>
                  <a:lnTo>
                    <a:pt x="449618" y="0"/>
                  </a:lnTo>
                  <a:lnTo>
                    <a:pt x="449618" y="4902"/>
                  </a:lnTo>
                  <a:lnTo>
                    <a:pt x="454520" y="4902"/>
                  </a:lnTo>
                  <a:lnTo>
                    <a:pt x="454520" y="0"/>
                  </a:lnTo>
                  <a:close/>
                </a:path>
                <a:path w="1042669" h="76835">
                  <a:moveTo>
                    <a:pt x="489102" y="71628"/>
                  </a:moveTo>
                  <a:lnTo>
                    <a:pt x="484200" y="71628"/>
                  </a:lnTo>
                  <a:lnTo>
                    <a:pt x="484200" y="76530"/>
                  </a:lnTo>
                  <a:lnTo>
                    <a:pt x="489102" y="76530"/>
                  </a:lnTo>
                  <a:lnTo>
                    <a:pt x="489102" y="71628"/>
                  </a:lnTo>
                  <a:close/>
                </a:path>
                <a:path w="1042669" h="76835">
                  <a:moveTo>
                    <a:pt x="489102" y="35814"/>
                  </a:moveTo>
                  <a:lnTo>
                    <a:pt x="484200" y="35814"/>
                  </a:lnTo>
                  <a:lnTo>
                    <a:pt x="484200" y="40716"/>
                  </a:lnTo>
                  <a:lnTo>
                    <a:pt x="489102" y="40716"/>
                  </a:lnTo>
                  <a:lnTo>
                    <a:pt x="489102" y="35814"/>
                  </a:lnTo>
                  <a:close/>
                </a:path>
                <a:path w="1042669" h="76835">
                  <a:moveTo>
                    <a:pt x="489102" y="0"/>
                  </a:moveTo>
                  <a:lnTo>
                    <a:pt x="484200" y="0"/>
                  </a:lnTo>
                  <a:lnTo>
                    <a:pt x="484200" y="4902"/>
                  </a:lnTo>
                  <a:lnTo>
                    <a:pt x="489102" y="4902"/>
                  </a:lnTo>
                  <a:lnTo>
                    <a:pt x="489102" y="0"/>
                  </a:lnTo>
                  <a:close/>
                </a:path>
                <a:path w="1042669" h="76835">
                  <a:moveTo>
                    <a:pt x="523709" y="71628"/>
                  </a:moveTo>
                  <a:lnTo>
                    <a:pt x="518807" y="71628"/>
                  </a:lnTo>
                  <a:lnTo>
                    <a:pt x="518807" y="76530"/>
                  </a:lnTo>
                  <a:lnTo>
                    <a:pt x="523709" y="76530"/>
                  </a:lnTo>
                  <a:lnTo>
                    <a:pt x="523709" y="71628"/>
                  </a:lnTo>
                  <a:close/>
                </a:path>
                <a:path w="1042669" h="76835">
                  <a:moveTo>
                    <a:pt x="523709" y="35814"/>
                  </a:moveTo>
                  <a:lnTo>
                    <a:pt x="518807" y="35814"/>
                  </a:lnTo>
                  <a:lnTo>
                    <a:pt x="518807" y="40716"/>
                  </a:lnTo>
                  <a:lnTo>
                    <a:pt x="523709" y="40716"/>
                  </a:lnTo>
                  <a:lnTo>
                    <a:pt x="523709" y="35814"/>
                  </a:lnTo>
                  <a:close/>
                </a:path>
                <a:path w="1042669" h="76835">
                  <a:moveTo>
                    <a:pt x="523709" y="0"/>
                  </a:moveTo>
                  <a:lnTo>
                    <a:pt x="518807" y="0"/>
                  </a:lnTo>
                  <a:lnTo>
                    <a:pt x="518807" y="4902"/>
                  </a:lnTo>
                  <a:lnTo>
                    <a:pt x="523709" y="4902"/>
                  </a:lnTo>
                  <a:lnTo>
                    <a:pt x="523709" y="0"/>
                  </a:lnTo>
                  <a:close/>
                </a:path>
                <a:path w="1042669" h="76835">
                  <a:moveTo>
                    <a:pt x="558292" y="71628"/>
                  </a:moveTo>
                  <a:lnTo>
                    <a:pt x="553377" y="71628"/>
                  </a:lnTo>
                  <a:lnTo>
                    <a:pt x="553377" y="76530"/>
                  </a:lnTo>
                  <a:lnTo>
                    <a:pt x="558292" y="76530"/>
                  </a:lnTo>
                  <a:lnTo>
                    <a:pt x="558292" y="71628"/>
                  </a:lnTo>
                  <a:close/>
                </a:path>
                <a:path w="1042669" h="76835">
                  <a:moveTo>
                    <a:pt x="558292" y="35814"/>
                  </a:moveTo>
                  <a:lnTo>
                    <a:pt x="553377" y="35814"/>
                  </a:lnTo>
                  <a:lnTo>
                    <a:pt x="553377" y="40716"/>
                  </a:lnTo>
                  <a:lnTo>
                    <a:pt x="558292" y="40716"/>
                  </a:lnTo>
                  <a:lnTo>
                    <a:pt x="558292" y="35814"/>
                  </a:lnTo>
                  <a:close/>
                </a:path>
                <a:path w="1042669" h="76835">
                  <a:moveTo>
                    <a:pt x="558292" y="0"/>
                  </a:moveTo>
                  <a:lnTo>
                    <a:pt x="553377" y="0"/>
                  </a:lnTo>
                  <a:lnTo>
                    <a:pt x="553377" y="4902"/>
                  </a:lnTo>
                  <a:lnTo>
                    <a:pt x="558292" y="4902"/>
                  </a:lnTo>
                  <a:lnTo>
                    <a:pt x="558292" y="0"/>
                  </a:lnTo>
                  <a:close/>
                </a:path>
                <a:path w="1042669" h="76835">
                  <a:moveTo>
                    <a:pt x="592874" y="71628"/>
                  </a:moveTo>
                  <a:lnTo>
                    <a:pt x="587971" y="71628"/>
                  </a:lnTo>
                  <a:lnTo>
                    <a:pt x="587971" y="76530"/>
                  </a:lnTo>
                  <a:lnTo>
                    <a:pt x="592874" y="76530"/>
                  </a:lnTo>
                  <a:lnTo>
                    <a:pt x="592874" y="71628"/>
                  </a:lnTo>
                  <a:close/>
                </a:path>
                <a:path w="1042669" h="76835">
                  <a:moveTo>
                    <a:pt x="592874" y="35814"/>
                  </a:moveTo>
                  <a:lnTo>
                    <a:pt x="587971" y="35814"/>
                  </a:lnTo>
                  <a:lnTo>
                    <a:pt x="587971" y="40716"/>
                  </a:lnTo>
                  <a:lnTo>
                    <a:pt x="592874" y="40716"/>
                  </a:lnTo>
                  <a:lnTo>
                    <a:pt x="592874" y="35814"/>
                  </a:lnTo>
                  <a:close/>
                </a:path>
                <a:path w="1042669" h="76835">
                  <a:moveTo>
                    <a:pt x="592874" y="0"/>
                  </a:moveTo>
                  <a:lnTo>
                    <a:pt x="587971" y="0"/>
                  </a:lnTo>
                  <a:lnTo>
                    <a:pt x="587971" y="4902"/>
                  </a:lnTo>
                  <a:lnTo>
                    <a:pt x="592874" y="4902"/>
                  </a:lnTo>
                  <a:lnTo>
                    <a:pt x="592874" y="0"/>
                  </a:lnTo>
                  <a:close/>
                </a:path>
                <a:path w="1042669" h="76835">
                  <a:moveTo>
                    <a:pt x="627468" y="71628"/>
                  </a:moveTo>
                  <a:lnTo>
                    <a:pt x="622566" y="71628"/>
                  </a:lnTo>
                  <a:lnTo>
                    <a:pt x="622566" y="76530"/>
                  </a:lnTo>
                  <a:lnTo>
                    <a:pt x="627468" y="76530"/>
                  </a:lnTo>
                  <a:lnTo>
                    <a:pt x="627468" y="71628"/>
                  </a:lnTo>
                  <a:close/>
                </a:path>
                <a:path w="1042669" h="76835">
                  <a:moveTo>
                    <a:pt x="627468" y="35814"/>
                  </a:moveTo>
                  <a:lnTo>
                    <a:pt x="622566" y="35814"/>
                  </a:lnTo>
                  <a:lnTo>
                    <a:pt x="622566" y="40716"/>
                  </a:lnTo>
                  <a:lnTo>
                    <a:pt x="627468" y="40716"/>
                  </a:lnTo>
                  <a:lnTo>
                    <a:pt x="627468" y="35814"/>
                  </a:lnTo>
                  <a:close/>
                </a:path>
                <a:path w="1042669" h="76835">
                  <a:moveTo>
                    <a:pt x="662063" y="71628"/>
                  </a:moveTo>
                  <a:lnTo>
                    <a:pt x="657161" y="71628"/>
                  </a:lnTo>
                  <a:lnTo>
                    <a:pt x="657161" y="76530"/>
                  </a:lnTo>
                  <a:lnTo>
                    <a:pt x="662063" y="76530"/>
                  </a:lnTo>
                  <a:lnTo>
                    <a:pt x="662063" y="71628"/>
                  </a:lnTo>
                  <a:close/>
                </a:path>
                <a:path w="1042669" h="76835">
                  <a:moveTo>
                    <a:pt x="662063" y="35814"/>
                  </a:moveTo>
                  <a:lnTo>
                    <a:pt x="657161" y="35814"/>
                  </a:lnTo>
                  <a:lnTo>
                    <a:pt x="657161" y="40716"/>
                  </a:lnTo>
                  <a:lnTo>
                    <a:pt x="662063" y="40716"/>
                  </a:lnTo>
                  <a:lnTo>
                    <a:pt x="662063" y="35814"/>
                  </a:lnTo>
                  <a:close/>
                </a:path>
                <a:path w="1042669" h="76835">
                  <a:moveTo>
                    <a:pt x="696607" y="71628"/>
                  </a:moveTo>
                  <a:lnTo>
                    <a:pt x="691692" y="71628"/>
                  </a:lnTo>
                  <a:lnTo>
                    <a:pt x="691692" y="76530"/>
                  </a:lnTo>
                  <a:lnTo>
                    <a:pt x="696607" y="76530"/>
                  </a:lnTo>
                  <a:lnTo>
                    <a:pt x="696607" y="71628"/>
                  </a:lnTo>
                  <a:close/>
                </a:path>
                <a:path w="1042669" h="76835">
                  <a:moveTo>
                    <a:pt x="696607" y="35814"/>
                  </a:moveTo>
                  <a:lnTo>
                    <a:pt x="691692" y="35814"/>
                  </a:lnTo>
                  <a:lnTo>
                    <a:pt x="691692" y="40716"/>
                  </a:lnTo>
                  <a:lnTo>
                    <a:pt x="696607" y="40716"/>
                  </a:lnTo>
                  <a:lnTo>
                    <a:pt x="696607" y="35814"/>
                  </a:lnTo>
                  <a:close/>
                </a:path>
                <a:path w="1042669" h="76835">
                  <a:moveTo>
                    <a:pt x="731189" y="71628"/>
                  </a:moveTo>
                  <a:lnTo>
                    <a:pt x="726287" y="71628"/>
                  </a:lnTo>
                  <a:lnTo>
                    <a:pt x="726287" y="76530"/>
                  </a:lnTo>
                  <a:lnTo>
                    <a:pt x="731189" y="76530"/>
                  </a:lnTo>
                  <a:lnTo>
                    <a:pt x="731189" y="71628"/>
                  </a:lnTo>
                  <a:close/>
                </a:path>
                <a:path w="1042669" h="76835">
                  <a:moveTo>
                    <a:pt x="731189" y="35814"/>
                  </a:moveTo>
                  <a:lnTo>
                    <a:pt x="726287" y="35814"/>
                  </a:lnTo>
                  <a:lnTo>
                    <a:pt x="726287" y="40716"/>
                  </a:lnTo>
                  <a:lnTo>
                    <a:pt x="731189" y="40716"/>
                  </a:lnTo>
                  <a:lnTo>
                    <a:pt x="731189" y="35814"/>
                  </a:lnTo>
                  <a:close/>
                </a:path>
                <a:path w="1042669" h="76835">
                  <a:moveTo>
                    <a:pt x="765771" y="35814"/>
                  </a:moveTo>
                  <a:lnTo>
                    <a:pt x="760869" y="35814"/>
                  </a:lnTo>
                  <a:lnTo>
                    <a:pt x="760869" y="40716"/>
                  </a:lnTo>
                  <a:lnTo>
                    <a:pt x="765771" y="40716"/>
                  </a:lnTo>
                  <a:lnTo>
                    <a:pt x="765771" y="35814"/>
                  </a:lnTo>
                  <a:close/>
                </a:path>
                <a:path w="1042669" h="76835">
                  <a:moveTo>
                    <a:pt x="834961" y="71628"/>
                  </a:moveTo>
                  <a:lnTo>
                    <a:pt x="830072" y="71628"/>
                  </a:lnTo>
                  <a:lnTo>
                    <a:pt x="830072" y="76530"/>
                  </a:lnTo>
                  <a:lnTo>
                    <a:pt x="834961" y="76530"/>
                  </a:lnTo>
                  <a:lnTo>
                    <a:pt x="834961" y="71628"/>
                  </a:lnTo>
                  <a:close/>
                </a:path>
                <a:path w="1042669" h="76835">
                  <a:moveTo>
                    <a:pt x="834961" y="35814"/>
                  </a:moveTo>
                  <a:lnTo>
                    <a:pt x="830072" y="35814"/>
                  </a:lnTo>
                  <a:lnTo>
                    <a:pt x="830072" y="40716"/>
                  </a:lnTo>
                  <a:lnTo>
                    <a:pt x="834961" y="40716"/>
                  </a:lnTo>
                  <a:lnTo>
                    <a:pt x="834961" y="35814"/>
                  </a:lnTo>
                  <a:close/>
                </a:path>
                <a:path w="1042669" h="76835">
                  <a:moveTo>
                    <a:pt x="869543" y="71628"/>
                  </a:moveTo>
                  <a:lnTo>
                    <a:pt x="864641" y="71628"/>
                  </a:lnTo>
                  <a:lnTo>
                    <a:pt x="864641" y="76530"/>
                  </a:lnTo>
                  <a:lnTo>
                    <a:pt x="869543" y="76530"/>
                  </a:lnTo>
                  <a:lnTo>
                    <a:pt x="869543" y="71628"/>
                  </a:lnTo>
                  <a:close/>
                </a:path>
                <a:path w="1042669" h="76835">
                  <a:moveTo>
                    <a:pt x="869543" y="35814"/>
                  </a:moveTo>
                  <a:lnTo>
                    <a:pt x="864641" y="35814"/>
                  </a:lnTo>
                  <a:lnTo>
                    <a:pt x="864641" y="40716"/>
                  </a:lnTo>
                  <a:lnTo>
                    <a:pt x="869543" y="40716"/>
                  </a:lnTo>
                  <a:lnTo>
                    <a:pt x="869543" y="35814"/>
                  </a:lnTo>
                  <a:close/>
                </a:path>
                <a:path w="1042669" h="76835">
                  <a:moveTo>
                    <a:pt x="904138" y="71628"/>
                  </a:moveTo>
                  <a:lnTo>
                    <a:pt x="899236" y="71628"/>
                  </a:lnTo>
                  <a:lnTo>
                    <a:pt x="899236" y="76530"/>
                  </a:lnTo>
                  <a:lnTo>
                    <a:pt x="904138" y="76530"/>
                  </a:lnTo>
                  <a:lnTo>
                    <a:pt x="904138" y="71628"/>
                  </a:lnTo>
                  <a:close/>
                </a:path>
                <a:path w="1042669" h="76835">
                  <a:moveTo>
                    <a:pt x="904138" y="35814"/>
                  </a:moveTo>
                  <a:lnTo>
                    <a:pt x="899236" y="35814"/>
                  </a:lnTo>
                  <a:lnTo>
                    <a:pt x="899236" y="40716"/>
                  </a:lnTo>
                  <a:lnTo>
                    <a:pt x="904138" y="40716"/>
                  </a:lnTo>
                  <a:lnTo>
                    <a:pt x="904138" y="35814"/>
                  </a:lnTo>
                  <a:close/>
                </a:path>
                <a:path w="1042669" h="76835">
                  <a:moveTo>
                    <a:pt x="938733" y="71628"/>
                  </a:moveTo>
                  <a:lnTo>
                    <a:pt x="933831" y="71628"/>
                  </a:lnTo>
                  <a:lnTo>
                    <a:pt x="933831" y="76530"/>
                  </a:lnTo>
                  <a:lnTo>
                    <a:pt x="938733" y="76530"/>
                  </a:lnTo>
                  <a:lnTo>
                    <a:pt x="938733" y="71628"/>
                  </a:lnTo>
                  <a:close/>
                </a:path>
                <a:path w="1042669" h="76835">
                  <a:moveTo>
                    <a:pt x="973328" y="71628"/>
                  </a:moveTo>
                  <a:lnTo>
                    <a:pt x="968425" y="71628"/>
                  </a:lnTo>
                  <a:lnTo>
                    <a:pt x="968425" y="76530"/>
                  </a:lnTo>
                  <a:lnTo>
                    <a:pt x="973328" y="76530"/>
                  </a:lnTo>
                  <a:lnTo>
                    <a:pt x="973328" y="71628"/>
                  </a:lnTo>
                  <a:close/>
                </a:path>
                <a:path w="1042669" h="76835">
                  <a:moveTo>
                    <a:pt x="1042454" y="71628"/>
                  </a:moveTo>
                  <a:lnTo>
                    <a:pt x="1037551" y="71628"/>
                  </a:lnTo>
                  <a:lnTo>
                    <a:pt x="1037551" y="76530"/>
                  </a:lnTo>
                  <a:lnTo>
                    <a:pt x="1042454" y="76530"/>
                  </a:lnTo>
                  <a:lnTo>
                    <a:pt x="1042454" y="71628"/>
                  </a:lnTo>
                  <a:close/>
                </a:path>
              </a:pathLst>
            </a:custGeom>
            <a:solidFill>
              <a:srgbClr val="F4A82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471652" y="1751609"/>
              <a:ext cx="731520" cy="112395"/>
            </a:xfrm>
            <a:custGeom>
              <a:avLst/>
              <a:gdLst/>
              <a:ahLst/>
              <a:cxnLst/>
              <a:rect l="l" t="t" r="r" b="b"/>
              <a:pathLst>
                <a:path w="731519" h="112394">
                  <a:moveTo>
                    <a:pt x="4902" y="71615"/>
                  </a:moveTo>
                  <a:lnTo>
                    <a:pt x="0" y="71615"/>
                  </a:lnTo>
                  <a:lnTo>
                    <a:pt x="0" y="76530"/>
                  </a:lnTo>
                  <a:lnTo>
                    <a:pt x="4902" y="76530"/>
                  </a:lnTo>
                  <a:lnTo>
                    <a:pt x="4902" y="71615"/>
                  </a:lnTo>
                  <a:close/>
                </a:path>
                <a:path w="731519" h="112394">
                  <a:moveTo>
                    <a:pt x="4902" y="35814"/>
                  </a:moveTo>
                  <a:lnTo>
                    <a:pt x="0" y="35814"/>
                  </a:lnTo>
                  <a:lnTo>
                    <a:pt x="0" y="40716"/>
                  </a:lnTo>
                  <a:lnTo>
                    <a:pt x="4902" y="40716"/>
                  </a:lnTo>
                  <a:lnTo>
                    <a:pt x="4902" y="35814"/>
                  </a:lnTo>
                  <a:close/>
                </a:path>
                <a:path w="731519" h="112394">
                  <a:moveTo>
                    <a:pt x="4902" y="0"/>
                  </a:moveTo>
                  <a:lnTo>
                    <a:pt x="0" y="0"/>
                  </a:lnTo>
                  <a:lnTo>
                    <a:pt x="0" y="4902"/>
                  </a:lnTo>
                  <a:lnTo>
                    <a:pt x="4902" y="4902"/>
                  </a:lnTo>
                  <a:lnTo>
                    <a:pt x="4902" y="0"/>
                  </a:lnTo>
                  <a:close/>
                </a:path>
                <a:path w="731519" h="112394">
                  <a:moveTo>
                    <a:pt x="39497" y="71615"/>
                  </a:moveTo>
                  <a:lnTo>
                    <a:pt x="34594" y="71615"/>
                  </a:lnTo>
                  <a:lnTo>
                    <a:pt x="34594" y="76530"/>
                  </a:lnTo>
                  <a:lnTo>
                    <a:pt x="39497" y="76530"/>
                  </a:lnTo>
                  <a:lnTo>
                    <a:pt x="39497" y="71615"/>
                  </a:lnTo>
                  <a:close/>
                </a:path>
                <a:path w="731519" h="112394">
                  <a:moveTo>
                    <a:pt x="39497" y="35814"/>
                  </a:moveTo>
                  <a:lnTo>
                    <a:pt x="34594" y="35814"/>
                  </a:lnTo>
                  <a:lnTo>
                    <a:pt x="34594" y="40716"/>
                  </a:lnTo>
                  <a:lnTo>
                    <a:pt x="39497" y="40716"/>
                  </a:lnTo>
                  <a:lnTo>
                    <a:pt x="39497" y="35814"/>
                  </a:lnTo>
                  <a:close/>
                </a:path>
                <a:path w="731519" h="112394">
                  <a:moveTo>
                    <a:pt x="39497" y="0"/>
                  </a:moveTo>
                  <a:lnTo>
                    <a:pt x="34594" y="0"/>
                  </a:lnTo>
                  <a:lnTo>
                    <a:pt x="34594" y="4902"/>
                  </a:lnTo>
                  <a:lnTo>
                    <a:pt x="39497" y="4902"/>
                  </a:lnTo>
                  <a:lnTo>
                    <a:pt x="39497" y="0"/>
                  </a:lnTo>
                  <a:close/>
                </a:path>
                <a:path w="731519" h="112394">
                  <a:moveTo>
                    <a:pt x="74079" y="71615"/>
                  </a:moveTo>
                  <a:lnTo>
                    <a:pt x="69176" y="71615"/>
                  </a:lnTo>
                  <a:lnTo>
                    <a:pt x="69176" y="76530"/>
                  </a:lnTo>
                  <a:lnTo>
                    <a:pt x="74079" y="76530"/>
                  </a:lnTo>
                  <a:lnTo>
                    <a:pt x="74079" y="71615"/>
                  </a:lnTo>
                  <a:close/>
                </a:path>
                <a:path w="731519" h="112394">
                  <a:moveTo>
                    <a:pt x="74079" y="35814"/>
                  </a:moveTo>
                  <a:lnTo>
                    <a:pt x="69176" y="35814"/>
                  </a:lnTo>
                  <a:lnTo>
                    <a:pt x="69176" y="40716"/>
                  </a:lnTo>
                  <a:lnTo>
                    <a:pt x="74079" y="40716"/>
                  </a:lnTo>
                  <a:lnTo>
                    <a:pt x="74079" y="35814"/>
                  </a:lnTo>
                  <a:close/>
                </a:path>
                <a:path w="731519" h="112394">
                  <a:moveTo>
                    <a:pt x="74079" y="0"/>
                  </a:moveTo>
                  <a:lnTo>
                    <a:pt x="69176" y="0"/>
                  </a:lnTo>
                  <a:lnTo>
                    <a:pt x="69176" y="4902"/>
                  </a:lnTo>
                  <a:lnTo>
                    <a:pt x="74079" y="4902"/>
                  </a:lnTo>
                  <a:lnTo>
                    <a:pt x="74079" y="0"/>
                  </a:lnTo>
                  <a:close/>
                </a:path>
                <a:path w="731519" h="112394">
                  <a:moveTo>
                    <a:pt x="108673" y="71615"/>
                  </a:moveTo>
                  <a:lnTo>
                    <a:pt x="103771" y="71615"/>
                  </a:lnTo>
                  <a:lnTo>
                    <a:pt x="103771" y="76530"/>
                  </a:lnTo>
                  <a:lnTo>
                    <a:pt x="108673" y="76530"/>
                  </a:lnTo>
                  <a:lnTo>
                    <a:pt x="108673" y="71615"/>
                  </a:lnTo>
                  <a:close/>
                </a:path>
                <a:path w="731519" h="112394">
                  <a:moveTo>
                    <a:pt x="108673" y="35814"/>
                  </a:moveTo>
                  <a:lnTo>
                    <a:pt x="103771" y="35814"/>
                  </a:lnTo>
                  <a:lnTo>
                    <a:pt x="103771" y="40716"/>
                  </a:lnTo>
                  <a:lnTo>
                    <a:pt x="108673" y="40716"/>
                  </a:lnTo>
                  <a:lnTo>
                    <a:pt x="108673" y="35814"/>
                  </a:lnTo>
                  <a:close/>
                </a:path>
                <a:path w="731519" h="112394">
                  <a:moveTo>
                    <a:pt x="108673" y="0"/>
                  </a:moveTo>
                  <a:lnTo>
                    <a:pt x="103771" y="0"/>
                  </a:lnTo>
                  <a:lnTo>
                    <a:pt x="103771" y="4902"/>
                  </a:lnTo>
                  <a:lnTo>
                    <a:pt x="108673" y="4902"/>
                  </a:lnTo>
                  <a:lnTo>
                    <a:pt x="108673" y="0"/>
                  </a:lnTo>
                  <a:close/>
                </a:path>
                <a:path w="731519" h="112394">
                  <a:moveTo>
                    <a:pt x="143256" y="71615"/>
                  </a:moveTo>
                  <a:lnTo>
                    <a:pt x="138353" y="71615"/>
                  </a:lnTo>
                  <a:lnTo>
                    <a:pt x="138353" y="76530"/>
                  </a:lnTo>
                  <a:lnTo>
                    <a:pt x="143256" y="76530"/>
                  </a:lnTo>
                  <a:lnTo>
                    <a:pt x="143256" y="71615"/>
                  </a:lnTo>
                  <a:close/>
                </a:path>
                <a:path w="731519" h="112394">
                  <a:moveTo>
                    <a:pt x="143256" y="35814"/>
                  </a:moveTo>
                  <a:lnTo>
                    <a:pt x="138353" y="35814"/>
                  </a:lnTo>
                  <a:lnTo>
                    <a:pt x="138353" y="40716"/>
                  </a:lnTo>
                  <a:lnTo>
                    <a:pt x="143256" y="40716"/>
                  </a:lnTo>
                  <a:lnTo>
                    <a:pt x="143256" y="35814"/>
                  </a:lnTo>
                  <a:close/>
                </a:path>
                <a:path w="731519" h="112394">
                  <a:moveTo>
                    <a:pt x="143256" y="0"/>
                  </a:moveTo>
                  <a:lnTo>
                    <a:pt x="138353" y="0"/>
                  </a:lnTo>
                  <a:lnTo>
                    <a:pt x="138353" y="4902"/>
                  </a:lnTo>
                  <a:lnTo>
                    <a:pt x="143256" y="4902"/>
                  </a:lnTo>
                  <a:lnTo>
                    <a:pt x="143256" y="0"/>
                  </a:lnTo>
                  <a:close/>
                </a:path>
                <a:path w="731519" h="112394">
                  <a:moveTo>
                    <a:pt x="177850" y="71615"/>
                  </a:moveTo>
                  <a:lnTo>
                    <a:pt x="172948" y="71615"/>
                  </a:lnTo>
                  <a:lnTo>
                    <a:pt x="172948" y="76530"/>
                  </a:lnTo>
                  <a:lnTo>
                    <a:pt x="177850" y="76530"/>
                  </a:lnTo>
                  <a:lnTo>
                    <a:pt x="177850" y="71615"/>
                  </a:lnTo>
                  <a:close/>
                </a:path>
                <a:path w="731519" h="112394">
                  <a:moveTo>
                    <a:pt x="177850" y="35814"/>
                  </a:moveTo>
                  <a:lnTo>
                    <a:pt x="172948" y="35814"/>
                  </a:lnTo>
                  <a:lnTo>
                    <a:pt x="172948" y="40716"/>
                  </a:lnTo>
                  <a:lnTo>
                    <a:pt x="177850" y="40716"/>
                  </a:lnTo>
                  <a:lnTo>
                    <a:pt x="177850" y="35814"/>
                  </a:lnTo>
                  <a:close/>
                </a:path>
                <a:path w="731519" h="112394">
                  <a:moveTo>
                    <a:pt x="177850" y="0"/>
                  </a:moveTo>
                  <a:lnTo>
                    <a:pt x="172948" y="0"/>
                  </a:lnTo>
                  <a:lnTo>
                    <a:pt x="172948" y="4902"/>
                  </a:lnTo>
                  <a:lnTo>
                    <a:pt x="177850" y="4902"/>
                  </a:lnTo>
                  <a:lnTo>
                    <a:pt x="177850" y="0"/>
                  </a:lnTo>
                  <a:close/>
                </a:path>
                <a:path w="731519" h="112394">
                  <a:moveTo>
                    <a:pt x="212432" y="71615"/>
                  </a:moveTo>
                  <a:lnTo>
                    <a:pt x="207530" y="71615"/>
                  </a:lnTo>
                  <a:lnTo>
                    <a:pt x="207530" y="76530"/>
                  </a:lnTo>
                  <a:lnTo>
                    <a:pt x="212432" y="76530"/>
                  </a:lnTo>
                  <a:lnTo>
                    <a:pt x="212432" y="71615"/>
                  </a:lnTo>
                  <a:close/>
                </a:path>
                <a:path w="731519" h="112394">
                  <a:moveTo>
                    <a:pt x="212432" y="35814"/>
                  </a:moveTo>
                  <a:lnTo>
                    <a:pt x="207530" y="35814"/>
                  </a:lnTo>
                  <a:lnTo>
                    <a:pt x="207530" y="40716"/>
                  </a:lnTo>
                  <a:lnTo>
                    <a:pt x="212432" y="40716"/>
                  </a:lnTo>
                  <a:lnTo>
                    <a:pt x="212432" y="35814"/>
                  </a:lnTo>
                  <a:close/>
                </a:path>
                <a:path w="731519" h="112394">
                  <a:moveTo>
                    <a:pt x="212432" y="0"/>
                  </a:moveTo>
                  <a:lnTo>
                    <a:pt x="207530" y="0"/>
                  </a:lnTo>
                  <a:lnTo>
                    <a:pt x="207530" y="4902"/>
                  </a:lnTo>
                  <a:lnTo>
                    <a:pt x="212432" y="4902"/>
                  </a:lnTo>
                  <a:lnTo>
                    <a:pt x="212432" y="0"/>
                  </a:lnTo>
                  <a:close/>
                </a:path>
                <a:path w="731519" h="112394">
                  <a:moveTo>
                    <a:pt x="247027" y="71615"/>
                  </a:moveTo>
                  <a:lnTo>
                    <a:pt x="242125" y="71615"/>
                  </a:lnTo>
                  <a:lnTo>
                    <a:pt x="242125" y="76530"/>
                  </a:lnTo>
                  <a:lnTo>
                    <a:pt x="247027" y="76530"/>
                  </a:lnTo>
                  <a:lnTo>
                    <a:pt x="247027" y="71615"/>
                  </a:lnTo>
                  <a:close/>
                </a:path>
                <a:path w="731519" h="112394">
                  <a:moveTo>
                    <a:pt x="247027" y="35814"/>
                  </a:moveTo>
                  <a:lnTo>
                    <a:pt x="242125" y="35814"/>
                  </a:lnTo>
                  <a:lnTo>
                    <a:pt x="242125" y="40716"/>
                  </a:lnTo>
                  <a:lnTo>
                    <a:pt x="247027" y="40716"/>
                  </a:lnTo>
                  <a:lnTo>
                    <a:pt x="247027" y="35814"/>
                  </a:lnTo>
                  <a:close/>
                </a:path>
                <a:path w="731519" h="112394">
                  <a:moveTo>
                    <a:pt x="247027" y="0"/>
                  </a:moveTo>
                  <a:lnTo>
                    <a:pt x="242125" y="0"/>
                  </a:lnTo>
                  <a:lnTo>
                    <a:pt x="242125" y="4902"/>
                  </a:lnTo>
                  <a:lnTo>
                    <a:pt x="247027" y="4902"/>
                  </a:lnTo>
                  <a:lnTo>
                    <a:pt x="247027" y="0"/>
                  </a:lnTo>
                  <a:close/>
                </a:path>
                <a:path w="731519" h="112394">
                  <a:moveTo>
                    <a:pt x="281622" y="71615"/>
                  </a:moveTo>
                  <a:lnTo>
                    <a:pt x="276707" y="71615"/>
                  </a:lnTo>
                  <a:lnTo>
                    <a:pt x="276707" y="76530"/>
                  </a:lnTo>
                  <a:lnTo>
                    <a:pt x="281622" y="76530"/>
                  </a:lnTo>
                  <a:lnTo>
                    <a:pt x="281622" y="71615"/>
                  </a:lnTo>
                  <a:close/>
                </a:path>
                <a:path w="731519" h="112394">
                  <a:moveTo>
                    <a:pt x="281622" y="35814"/>
                  </a:moveTo>
                  <a:lnTo>
                    <a:pt x="276707" y="35814"/>
                  </a:lnTo>
                  <a:lnTo>
                    <a:pt x="276707" y="40716"/>
                  </a:lnTo>
                  <a:lnTo>
                    <a:pt x="281622" y="40716"/>
                  </a:lnTo>
                  <a:lnTo>
                    <a:pt x="281622" y="35814"/>
                  </a:lnTo>
                  <a:close/>
                </a:path>
                <a:path w="731519" h="112394">
                  <a:moveTo>
                    <a:pt x="281622" y="0"/>
                  </a:moveTo>
                  <a:lnTo>
                    <a:pt x="276707" y="0"/>
                  </a:lnTo>
                  <a:lnTo>
                    <a:pt x="276707" y="4902"/>
                  </a:lnTo>
                  <a:lnTo>
                    <a:pt x="281622" y="4902"/>
                  </a:lnTo>
                  <a:lnTo>
                    <a:pt x="281622" y="0"/>
                  </a:lnTo>
                  <a:close/>
                </a:path>
                <a:path w="731519" h="112394">
                  <a:moveTo>
                    <a:pt x="316153" y="71615"/>
                  </a:moveTo>
                  <a:lnTo>
                    <a:pt x="311264" y="71615"/>
                  </a:lnTo>
                  <a:lnTo>
                    <a:pt x="311264" y="76530"/>
                  </a:lnTo>
                  <a:lnTo>
                    <a:pt x="316153" y="76530"/>
                  </a:lnTo>
                  <a:lnTo>
                    <a:pt x="316153" y="71615"/>
                  </a:lnTo>
                  <a:close/>
                </a:path>
                <a:path w="731519" h="112394">
                  <a:moveTo>
                    <a:pt x="316153" y="35814"/>
                  </a:moveTo>
                  <a:lnTo>
                    <a:pt x="311264" y="35814"/>
                  </a:lnTo>
                  <a:lnTo>
                    <a:pt x="311264" y="40716"/>
                  </a:lnTo>
                  <a:lnTo>
                    <a:pt x="316153" y="40716"/>
                  </a:lnTo>
                  <a:lnTo>
                    <a:pt x="316153" y="35814"/>
                  </a:lnTo>
                  <a:close/>
                </a:path>
                <a:path w="731519" h="112394">
                  <a:moveTo>
                    <a:pt x="316153" y="0"/>
                  </a:moveTo>
                  <a:lnTo>
                    <a:pt x="311264" y="0"/>
                  </a:lnTo>
                  <a:lnTo>
                    <a:pt x="311264" y="4902"/>
                  </a:lnTo>
                  <a:lnTo>
                    <a:pt x="316153" y="4902"/>
                  </a:lnTo>
                  <a:lnTo>
                    <a:pt x="316153" y="0"/>
                  </a:lnTo>
                  <a:close/>
                </a:path>
                <a:path w="731519" h="112394">
                  <a:moveTo>
                    <a:pt x="350748" y="71615"/>
                  </a:moveTo>
                  <a:lnTo>
                    <a:pt x="345846" y="71615"/>
                  </a:lnTo>
                  <a:lnTo>
                    <a:pt x="345846" y="76530"/>
                  </a:lnTo>
                  <a:lnTo>
                    <a:pt x="350748" y="76530"/>
                  </a:lnTo>
                  <a:lnTo>
                    <a:pt x="350748" y="71615"/>
                  </a:lnTo>
                  <a:close/>
                </a:path>
                <a:path w="731519" h="112394">
                  <a:moveTo>
                    <a:pt x="350748" y="35814"/>
                  </a:moveTo>
                  <a:lnTo>
                    <a:pt x="345846" y="35814"/>
                  </a:lnTo>
                  <a:lnTo>
                    <a:pt x="345846" y="40716"/>
                  </a:lnTo>
                  <a:lnTo>
                    <a:pt x="350748" y="40716"/>
                  </a:lnTo>
                  <a:lnTo>
                    <a:pt x="350748" y="35814"/>
                  </a:lnTo>
                  <a:close/>
                </a:path>
                <a:path w="731519" h="112394">
                  <a:moveTo>
                    <a:pt x="350748" y="0"/>
                  </a:moveTo>
                  <a:lnTo>
                    <a:pt x="345846" y="0"/>
                  </a:lnTo>
                  <a:lnTo>
                    <a:pt x="345846" y="4902"/>
                  </a:lnTo>
                  <a:lnTo>
                    <a:pt x="350748" y="4902"/>
                  </a:lnTo>
                  <a:lnTo>
                    <a:pt x="350748" y="0"/>
                  </a:lnTo>
                  <a:close/>
                </a:path>
                <a:path w="731519" h="112394">
                  <a:moveTo>
                    <a:pt x="385343" y="71615"/>
                  </a:moveTo>
                  <a:lnTo>
                    <a:pt x="380441" y="71615"/>
                  </a:lnTo>
                  <a:lnTo>
                    <a:pt x="380441" y="76530"/>
                  </a:lnTo>
                  <a:lnTo>
                    <a:pt x="385343" y="76530"/>
                  </a:lnTo>
                  <a:lnTo>
                    <a:pt x="385343" y="71615"/>
                  </a:lnTo>
                  <a:close/>
                </a:path>
                <a:path w="731519" h="112394">
                  <a:moveTo>
                    <a:pt x="385343" y="35814"/>
                  </a:moveTo>
                  <a:lnTo>
                    <a:pt x="380441" y="35814"/>
                  </a:lnTo>
                  <a:lnTo>
                    <a:pt x="380441" y="40716"/>
                  </a:lnTo>
                  <a:lnTo>
                    <a:pt x="385343" y="40716"/>
                  </a:lnTo>
                  <a:lnTo>
                    <a:pt x="385343" y="35814"/>
                  </a:lnTo>
                  <a:close/>
                </a:path>
                <a:path w="731519" h="112394">
                  <a:moveTo>
                    <a:pt x="385343" y="0"/>
                  </a:moveTo>
                  <a:lnTo>
                    <a:pt x="380441" y="0"/>
                  </a:lnTo>
                  <a:lnTo>
                    <a:pt x="380441" y="4902"/>
                  </a:lnTo>
                  <a:lnTo>
                    <a:pt x="385343" y="4902"/>
                  </a:lnTo>
                  <a:lnTo>
                    <a:pt x="385343" y="0"/>
                  </a:lnTo>
                  <a:close/>
                </a:path>
                <a:path w="731519" h="112394">
                  <a:moveTo>
                    <a:pt x="419938" y="71615"/>
                  </a:moveTo>
                  <a:lnTo>
                    <a:pt x="415023" y="71615"/>
                  </a:lnTo>
                  <a:lnTo>
                    <a:pt x="415023" y="76530"/>
                  </a:lnTo>
                  <a:lnTo>
                    <a:pt x="419938" y="76530"/>
                  </a:lnTo>
                  <a:lnTo>
                    <a:pt x="419938" y="71615"/>
                  </a:lnTo>
                  <a:close/>
                </a:path>
                <a:path w="731519" h="112394">
                  <a:moveTo>
                    <a:pt x="419938" y="35814"/>
                  </a:moveTo>
                  <a:lnTo>
                    <a:pt x="415023" y="35814"/>
                  </a:lnTo>
                  <a:lnTo>
                    <a:pt x="415023" y="40716"/>
                  </a:lnTo>
                  <a:lnTo>
                    <a:pt x="419938" y="40716"/>
                  </a:lnTo>
                  <a:lnTo>
                    <a:pt x="419938" y="35814"/>
                  </a:lnTo>
                  <a:close/>
                </a:path>
                <a:path w="731519" h="112394">
                  <a:moveTo>
                    <a:pt x="419938" y="0"/>
                  </a:moveTo>
                  <a:lnTo>
                    <a:pt x="415023" y="0"/>
                  </a:lnTo>
                  <a:lnTo>
                    <a:pt x="415023" y="4902"/>
                  </a:lnTo>
                  <a:lnTo>
                    <a:pt x="419938" y="4902"/>
                  </a:lnTo>
                  <a:lnTo>
                    <a:pt x="419938" y="0"/>
                  </a:lnTo>
                  <a:close/>
                </a:path>
                <a:path w="731519" h="112394">
                  <a:moveTo>
                    <a:pt x="454520" y="71615"/>
                  </a:moveTo>
                  <a:lnTo>
                    <a:pt x="449618" y="71615"/>
                  </a:lnTo>
                  <a:lnTo>
                    <a:pt x="449618" y="76530"/>
                  </a:lnTo>
                  <a:lnTo>
                    <a:pt x="454520" y="76530"/>
                  </a:lnTo>
                  <a:lnTo>
                    <a:pt x="454520" y="71615"/>
                  </a:lnTo>
                  <a:close/>
                </a:path>
                <a:path w="731519" h="112394">
                  <a:moveTo>
                    <a:pt x="454520" y="35814"/>
                  </a:moveTo>
                  <a:lnTo>
                    <a:pt x="449618" y="35814"/>
                  </a:lnTo>
                  <a:lnTo>
                    <a:pt x="449618" y="40716"/>
                  </a:lnTo>
                  <a:lnTo>
                    <a:pt x="454520" y="40716"/>
                  </a:lnTo>
                  <a:lnTo>
                    <a:pt x="454520" y="35814"/>
                  </a:lnTo>
                  <a:close/>
                </a:path>
                <a:path w="731519" h="112394">
                  <a:moveTo>
                    <a:pt x="454520" y="0"/>
                  </a:moveTo>
                  <a:lnTo>
                    <a:pt x="449618" y="0"/>
                  </a:lnTo>
                  <a:lnTo>
                    <a:pt x="449618" y="4902"/>
                  </a:lnTo>
                  <a:lnTo>
                    <a:pt x="454520" y="4902"/>
                  </a:lnTo>
                  <a:lnTo>
                    <a:pt x="454520" y="0"/>
                  </a:lnTo>
                  <a:close/>
                </a:path>
                <a:path w="731519" h="112394">
                  <a:moveTo>
                    <a:pt x="489102" y="71615"/>
                  </a:moveTo>
                  <a:lnTo>
                    <a:pt x="484200" y="71615"/>
                  </a:lnTo>
                  <a:lnTo>
                    <a:pt x="484200" y="76530"/>
                  </a:lnTo>
                  <a:lnTo>
                    <a:pt x="489102" y="76530"/>
                  </a:lnTo>
                  <a:lnTo>
                    <a:pt x="489102" y="71615"/>
                  </a:lnTo>
                  <a:close/>
                </a:path>
                <a:path w="731519" h="112394">
                  <a:moveTo>
                    <a:pt x="489102" y="35814"/>
                  </a:moveTo>
                  <a:lnTo>
                    <a:pt x="484200" y="35814"/>
                  </a:lnTo>
                  <a:lnTo>
                    <a:pt x="484200" y="40716"/>
                  </a:lnTo>
                  <a:lnTo>
                    <a:pt x="489102" y="40716"/>
                  </a:lnTo>
                  <a:lnTo>
                    <a:pt x="489102" y="35814"/>
                  </a:lnTo>
                  <a:close/>
                </a:path>
                <a:path w="731519" h="112394">
                  <a:moveTo>
                    <a:pt x="489102" y="0"/>
                  </a:moveTo>
                  <a:lnTo>
                    <a:pt x="484200" y="0"/>
                  </a:lnTo>
                  <a:lnTo>
                    <a:pt x="484200" y="4902"/>
                  </a:lnTo>
                  <a:lnTo>
                    <a:pt x="489102" y="4902"/>
                  </a:lnTo>
                  <a:lnTo>
                    <a:pt x="489102" y="0"/>
                  </a:lnTo>
                  <a:close/>
                </a:path>
                <a:path w="731519" h="112394">
                  <a:moveTo>
                    <a:pt x="523709" y="71615"/>
                  </a:moveTo>
                  <a:lnTo>
                    <a:pt x="518807" y="71615"/>
                  </a:lnTo>
                  <a:lnTo>
                    <a:pt x="518807" y="76530"/>
                  </a:lnTo>
                  <a:lnTo>
                    <a:pt x="523709" y="76530"/>
                  </a:lnTo>
                  <a:lnTo>
                    <a:pt x="523709" y="71615"/>
                  </a:lnTo>
                  <a:close/>
                </a:path>
                <a:path w="731519" h="112394">
                  <a:moveTo>
                    <a:pt x="523709" y="35814"/>
                  </a:moveTo>
                  <a:lnTo>
                    <a:pt x="518807" y="35814"/>
                  </a:lnTo>
                  <a:lnTo>
                    <a:pt x="518807" y="40716"/>
                  </a:lnTo>
                  <a:lnTo>
                    <a:pt x="523709" y="40716"/>
                  </a:lnTo>
                  <a:lnTo>
                    <a:pt x="523709" y="35814"/>
                  </a:lnTo>
                  <a:close/>
                </a:path>
                <a:path w="731519" h="112394">
                  <a:moveTo>
                    <a:pt x="523709" y="0"/>
                  </a:moveTo>
                  <a:lnTo>
                    <a:pt x="518807" y="0"/>
                  </a:lnTo>
                  <a:lnTo>
                    <a:pt x="518807" y="4902"/>
                  </a:lnTo>
                  <a:lnTo>
                    <a:pt x="523709" y="4902"/>
                  </a:lnTo>
                  <a:lnTo>
                    <a:pt x="523709" y="0"/>
                  </a:lnTo>
                  <a:close/>
                </a:path>
                <a:path w="731519" h="112394">
                  <a:moveTo>
                    <a:pt x="558292" y="71615"/>
                  </a:moveTo>
                  <a:lnTo>
                    <a:pt x="553377" y="71615"/>
                  </a:lnTo>
                  <a:lnTo>
                    <a:pt x="553377" y="76530"/>
                  </a:lnTo>
                  <a:lnTo>
                    <a:pt x="558292" y="76530"/>
                  </a:lnTo>
                  <a:lnTo>
                    <a:pt x="558292" y="71615"/>
                  </a:lnTo>
                  <a:close/>
                </a:path>
                <a:path w="731519" h="112394">
                  <a:moveTo>
                    <a:pt x="558292" y="35814"/>
                  </a:moveTo>
                  <a:lnTo>
                    <a:pt x="553377" y="35814"/>
                  </a:lnTo>
                  <a:lnTo>
                    <a:pt x="553377" y="40716"/>
                  </a:lnTo>
                  <a:lnTo>
                    <a:pt x="558292" y="40716"/>
                  </a:lnTo>
                  <a:lnTo>
                    <a:pt x="558292" y="35814"/>
                  </a:lnTo>
                  <a:close/>
                </a:path>
                <a:path w="731519" h="112394">
                  <a:moveTo>
                    <a:pt x="558292" y="0"/>
                  </a:moveTo>
                  <a:lnTo>
                    <a:pt x="553377" y="0"/>
                  </a:lnTo>
                  <a:lnTo>
                    <a:pt x="553377" y="4902"/>
                  </a:lnTo>
                  <a:lnTo>
                    <a:pt x="558292" y="4902"/>
                  </a:lnTo>
                  <a:lnTo>
                    <a:pt x="558292" y="0"/>
                  </a:lnTo>
                  <a:close/>
                </a:path>
                <a:path w="731519" h="112394">
                  <a:moveTo>
                    <a:pt x="592874" y="107442"/>
                  </a:moveTo>
                  <a:lnTo>
                    <a:pt x="587971" y="107442"/>
                  </a:lnTo>
                  <a:lnTo>
                    <a:pt x="587971" y="112344"/>
                  </a:lnTo>
                  <a:lnTo>
                    <a:pt x="592874" y="112344"/>
                  </a:lnTo>
                  <a:lnTo>
                    <a:pt x="592874" y="107442"/>
                  </a:lnTo>
                  <a:close/>
                </a:path>
                <a:path w="731519" h="112394">
                  <a:moveTo>
                    <a:pt x="592874" y="71615"/>
                  </a:moveTo>
                  <a:lnTo>
                    <a:pt x="587971" y="71615"/>
                  </a:lnTo>
                  <a:lnTo>
                    <a:pt x="587971" y="76530"/>
                  </a:lnTo>
                  <a:lnTo>
                    <a:pt x="592874" y="76530"/>
                  </a:lnTo>
                  <a:lnTo>
                    <a:pt x="592874" y="71615"/>
                  </a:lnTo>
                  <a:close/>
                </a:path>
                <a:path w="731519" h="112394">
                  <a:moveTo>
                    <a:pt x="592874" y="35814"/>
                  </a:moveTo>
                  <a:lnTo>
                    <a:pt x="587971" y="35814"/>
                  </a:lnTo>
                  <a:lnTo>
                    <a:pt x="587971" y="40716"/>
                  </a:lnTo>
                  <a:lnTo>
                    <a:pt x="592874" y="40716"/>
                  </a:lnTo>
                  <a:lnTo>
                    <a:pt x="592874" y="35814"/>
                  </a:lnTo>
                  <a:close/>
                </a:path>
                <a:path w="731519" h="112394">
                  <a:moveTo>
                    <a:pt x="592874" y="0"/>
                  </a:moveTo>
                  <a:lnTo>
                    <a:pt x="587971" y="0"/>
                  </a:lnTo>
                  <a:lnTo>
                    <a:pt x="587971" y="4902"/>
                  </a:lnTo>
                  <a:lnTo>
                    <a:pt x="592874" y="4902"/>
                  </a:lnTo>
                  <a:lnTo>
                    <a:pt x="592874" y="0"/>
                  </a:lnTo>
                  <a:close/>
                </a:path>
                <a:path w="731519" h="112394">
                  <a:moveTo>
                    <a:pt x="627468" y="107442"/>
                  </a:moveTo>
                  <a:lnTo>
                    <a:pt x="622566" y="107442"/>
                  </a:lnTo>
                  <a:lnTo>
                    <a:pt x="622566" y="112344"/>
                  </a:lnTo>
                  <a:lnTo>
                    <a:pt x="627468" y="112344"/>
                  </a:lnTo>
                  <a:lnTo>
                    <a:pt x="627468" y="107442"/>
                  </a:lnTo>
                  <a:close/>
                </a:path>
                <a:path w="731519" h="112394">
                  <a:moveTo>
                    <a:pt x="627468" y="71615"/>
                  </a:moveTo>
                  <a:lnTo>
                    <a:pt x="622566" y="71615"/>
                  </a:lnTo>
                  <a:lnTo>
                    <a:pt x="622566" y="76530"/>
                  </a:lnTo>
                  <a:lnTo>
                    <a:pt x="627468" y="76530"/>
                  </a:lnTo>
                  <a:lnTo>
                    <a:pt x="627468" y="71615"/>
                  </a:lnTo>
                  <a:close/>
                </a:path>
                <a:path w="731519" h="112394">
                  <a:moveTo>
                    <a:pt x="627468" y="35814"/>
                  </a:moveTo>
                  <a:lnTo>
                    <a:pt x="622566" y="35814"/>
                  </a:lnTo>
                  <a:lnTo>
                    <a:pt x="622566" y="40716"/>
                  </a:lnTo>
                  <a:lnTo>
                    <a:pt x="627468" y="40716"/>
                  </a:lnTo>
                  <a:lnTo>
                    <a:pt x="627468" y="35814"/>
                  </a:lnTo>
                  <a:close/>
                </a:path>
                <a:path w="731519" h="112394">
                  <a:moveTo>
                    <a:pt x="627468" y="0"/>
                  </a:moveTo>
                  <a:lnTo>
                    <a:pt x="622566" y="0"/>
                  </a:lnTo>
                  <a:lnTo>
                    <a:pt x="622566" y="4902"/>
                  </a:lnTo>
                  <a:lnTo>
                    <a:pt x="627468" y="4902"/>
                  </a:lnTo>
                  <a:lnTo>
                    <a:pt x="627468" y="0"/>
                  </a:lnTo>
                  <a:close/>
                </a:path>
                <a:path w="731519" h="112394">
                  <a:moveTo>
                    <a:pt x="662063" y="107442"/>
                  </a:moveTo>
                  <a:lnTo>
                    <a:pt x="657161" y="107442"/>
                  </a:lnTo>
                  <a:lnTo>
                    <a:pt x="657161" y="112344"/>
                  </a:lnTo>
                  <a:lnTo>
                    <a:pt x="662063" y="112344"/>
                  </a:lnTo>
                  <a:lnTo>
                    <a:pt x="662063" y="107442"/>
                  </a:lnTo>
                  <a:close/>
                </a:path>
                <a:path w="731519" h="112394">
                  <a:moveTo>
                    <a:pt x="662063" y="71615"/>
                  </a:moveTo>
                  <a:lnTo>
                    <a:pt x="657161" y="71615"/>
                  </a:lnTo>
                  <a:lnTo>
                    <a:pt x="657161" y="76530"/>
                  </a:lnTo>
                  <a:lnTo>
                    <a:pt x="662063" y="76530"/>
                  </a:lnTo>
                  <a:lnTo>
                    <a:pt x="662063" y="71615"/>
                  </a:lnTo>
                  <a:close/>
                </a:path>
                <a:path w="731519" h="112394">
                  <a:moveTo>
                    <a:pt x="662063" y="35814"/>
                  </a:moveTo>
                  <a:lnTo>
                    <a:pt x="657161" y="35814"/>
                  </a:lnTo>
                  <a:lnTo>
                    <a:pt x="657161" y="40716"/>
                  </a:lnTo>
                  <a:lnTo>
                    <a:pt x="662063" y="40716"/>
                  </a:lnTo>
                  <a:lnTo>
                    <a:pt x="662063" y="35814"/>
                  </a:lnTo>
                  <a:close/>
                </a:path>
                <a:path w="731519" h="112394">
                  <a:moveTo>
                    <a:pt x="662063" y="0"/>
                  </a:moveTo>
                  <a:lnTo>
                    <a:pt x="657161" y="0"/>
                  </a:lnTo>
                  <a:lnTo>
                    <a:pt x="657161" y="4902"/>
                  </a:lnTo>
                  <a:lnTo>
                    <a:pt x="662063" y="4902"/>
                  </a:lnTo>
                  <a:lnTo>
                    <a:pt x="662063" y="0"/>
                  </a:lnTo>
                  <a:close/>
                </a:path>
                <a:path w="731519" h="112394">
                  <a:moveTo>
                    <a:pt x="696607" y="107442"/>
                  </a:moveTo>
                  <a:lnTo>
                    <a:pt x="691692" y="107442"/>
                  </a:lnTo>
                  <a:lnTo>
                    <a:pt x="691692" y="112344"/>
                  </a:lnTo>
                  <a:lnTo>
                    <a:pt x="696607" y="112344"/>
                  </a:lnTo>
                  <a:lnTo>
                    <a:pt x="696607" y="107442"/>
                  </a:lnTo>
                  <a:close/>
                </a:path>
                <a:path w="731519" h="112394">
                  <a:moveTo>
                    <a:pt x="696607" y="71615"/>
                  </a:moveTo>
                  <a:lnTo>
                    <a:pt x="691692" y="71615"/>
                  </a:lnTo>
                  <a:lnTo>
                    <a:pt x="691692" y="76530"/>
                  </a:lnTo>
                  <a:lnTo>
                    <a:pt x="696607" y="76530"/>
                  </a:lnTo>
                  <a:lnTo>
                    <a:pt x="696607" y="71615"/>
                  </a:lnTo>
                  <a:close/>
                </a:path>
                <a:path w="731519" h="112394">
                  <a:moveTo>
                    <a:pt x="696607" y="35814"/>
                  </a:moveTo>
                  <a:lnTo>
                    <a:pt x="691692" y="35814"/>
                  </a:lnTo>
                  <a:lnTo>
                    <a:pt x="691692" y="40716"/>
                  </a:lnTo>
                  <a:lnTo>
                    <a:pt x="696607" y="40716"/>
                  </a:lnTo>
                  <a:lnTo>
                    <a:pt x="696607" y="35814"/>
                  </a:lnTo>
                  <a:close/>
                </a:path>
                <a:path w="731519" h="112394">
                  <a:moveTo>
                    <a:pt x="696607" y="0"/>
                  </a:moveTo>
                  <a:lnTo>
                    <a:pt x="691692" y="0"/>
                  </a:lnTo>
                  <a:lnTo>
                    <a:pt x="691692" y="4902"/>
                  </a:lnTo>
                  <a:lnTo>
                    <a:pt x="696607" y="4902"/>
                  </a:lnTo>
                  <a:lnTo>
                    <a:pt x="696607" y="0"/>
                  </a:lnTo>
                  <a:close/>
                </a:path>
                <a:path w="731519" h="112394">
                  <a:moveTo>
                    <a:pt x="731189" y="107442"/>
                  </a:moveTo>
                  <a:lnTo>
                    <a:pt x="726287" y="107442"/>
                  </a:lnTo>
                  <a:lnTo>
                    <a:pt x="726287" y="112344"/>
                  </a:lnTo>
                  <a:lnTo>
                    <a:pt x="731189" y="112344"/>
                  </a:lnTo>
                  <a:lnTo>
                    <a:pt x="731189" y="107442"/>
                  </a:lnTo>
                  <a:close/>
                </a:path>
                <a:path w="731519" h="112394">
                  <a:moveTo>
                    <a:pt x="731189" y="71615"/>
                  </a:moveTo>
                  <a:lnTo>
                    <a:pt x="726287" y="71615"/>
                  </a:lnTo>
                  <a:lnTo>
                    <a:pt x="726287" y="76530"/>
                  </a:lnTo>
                  <a:lnTo>
                    <a:pt x="731189" y="76530"/>
                  </a:lnTo>
                  <a:lnTo>
                    <a:pt x="731189" y="71615"/>
                  </a:lnTo>
                  <a:close/>
                </a:path>
                <a:path w="731519" h="112394">
                  <a:moveTo>
                    <a:pt x="731189" y="35814"/>
                  </a:moveTo>
                  <a:lnTo>
                    <a:pt x="726287" y="35814"/>
                  </a:lnTo>
                  <a:lnTo>
                    <a:pt x="726287" y="40716"/>
                  </a:lnTo>
                  <a:lnTo>
                    <a:pt x="731189" y="40716"/>
                  </a:lnTo>
                  <a:lnTo>
                    <a:pt x="731189" y="35814"/>
                  </a:lnTo>
                  <a:close/>
                </a:path>
                <a:path w="731519" h="112394">
                  <a:moveTo>
                    <a:pt x="731189" y="0"/>
                  </a:moveTo>
                  <a:lnTo>
                    <a:pt x="726287" y="0"/>
                  </a:lnTo>
                  <a:lnTo>
                    <a:pt x="726287" y="4902"/>
                  </a:lnTo>
                  <a:lnTo>
                    <a:pt x="731189" y="4902"/>
                  </a:lnTo>
                  <a:lnTo>
                    <a:pt x="731189" y="0"/>
                  </a:lnTo>
                  <a:close/>
                </a:path>
              </a:pathLst>
            </a:custGeom>
            <a:solidFill>
              <a:srgbClr val="F4A82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471652" y="1644116"/>
              <a:ext cx="765810" cy="112395"/>
            </a:xfrm>
            <a:custGeom>
              <a:avLst/>
              <a:gdLst/>
              <a:ahLst/>
              <a:cxnLst/>
              <a:rect l="l" t="t" r="r" b="b"/>
              <a:pathLst>
                <a:path w="765810" h="112394">
                  <a:moveTo>
                    <a:pt x="4902" y="71628"/>
                  </a:moveTo>
                  <a:lnTo>
                    <a:pt x="0" y="71628"/>
                  </a:lnTo>
                  <a:lnTo>
                    <a:pt x="0" y="76542"/>
                  </a:lnTo>
                  <a:lnTo>
                    <a:pt x="4902" y="76542"/>
                  </a:lnTo>
                  <a:lnTo>
                    <a:pt x="4902" y="71628"/>
                  </a:lnTo>
                  <a:close/>
                </a:path>
                <a:path w="765810" h="112394">
                  <a:moveTo>
                    <a:pt x="4902" y="35826"/>
                  </a:moveTo>
                  <a:lnTo>
                    <a:pt x="0" y="35826"/>
                  </a:lnTo>
                  <a:lnTo>
                    <a:pt x="0" y="40716"/>
                  </a:lnTo>
                  <a:lnTo>
                    <a:pt x="4902" y="40716"/>
                  </a:lnTo>
                  <a:lnTo>
                    <a:pt x="4902" y="35826"/>
                  </a:lnTo>
                  <a:close/>
                </a:path>
                <a:path w="765810" h="112394">
                  <a:moveTo>
                    <a:pt x="4902" y="0"/>
                  </a:moveTo>
                  <a:lnTo>
                    <a:pt x="0" y="0"/>
                  </a:lnTo>
                  <a:lnTo>
                    <a:pt x="0" y="4902"/>
                  </a:lnTo>
                  <a:lnTo>
                    <a:pt x="4902" y="4902"/>
                  </a:lnTo>
                  <a:lnTo>
                    <a:pt x="4902" y="0"/>
                  </a:lnTo>
                  <a:close/>
                </a:path>
                <a:path w="765810" h="112394">
                  <a:moveTo>
                    <a:pt x="39497" y="71628"/>
                  </a:moveTo>
                  <a:lnTo>
                    <a:pt x="34594" y="71628"/>
                  </a:lnTo>
                  <a:lnTo>
                    <a:pt x="34594" y="76542"/>
                  </a:lnTo>
                  <a:lnTo>
                    <a:pt x="39497" y="76542"/>
                  </a:lnTo>
                  <a:lnTo>
                    <a:pt x="39497" y="71628"/>
                  </a:lnTo>
                  <a:close/>
                </a:path>
                <a:path w="765810" h="112394">
                  <a:moveTo>
                    <a:pt x="39497" y="35826"/>
                  </a:moveTo>
                  <a:lnTo>
                    <a:pt x="34594" y="35826"/>
                  </a:lnTo>
                  <a:lnTo>
                    <a:pt x="34594" y="40716"/>
                  </a:lnTo>
                  <a:lnTo>
                    <a:pt x="39497" y="40716"/>
                  </a:lnTo>
                  <a:lnTo>
                    <a:pt x="39497" y="35826"/>
                  </a:lnTo>
                  <a:close/>
                </a:path>
                <a:path w="765810" h="112394">
                  <a:moveTo>
                    <a:pt x="39497" y="0"/>
                  </a:moveTo>
                  <a:lnTo>
                    <a:pt x="34594" y="0"/>
                  </a:lnTo>
                  <a:lnTo>
                    <a:pt x="34594" y="4902"/>
                  </a:lnTo>
                  <a:lnTo>
                    <a:pt x="39497" y="4902"/>
                  </a:lnTo>
                  <a:lnTo>
                    <a:pt x="39497" y="0"/>
                  </a:lnTo>
                  <a:close/>
                </a:path>
                <a:path w="765810" h="112394">
                  <a:moveTo>
                    <a:pt x="74079" y="71628"/>
                  </a:moveTo>
                  <a:lnTo>
                    <a:pt x="69176" y="71628"/>
                  </a:lnTo>
                  <a:lnTo>
                    <a:pt x="69176" y="76542"/>
                  </a:lnTo>
                  <a:lnTo>
                    <a:pt x="74079" y="76542"/>
                  </a:lnTo>
                  <a:lnTo>
                    <a:pt x="74079" y="71628"/>
                  </a:lnTo>
                  <a:close/>
                </a:path>
                <a:path w="765810" h="112394">
                  <a:moveTo>
                    <a:pt x="74079" y="35826"/>
                  </a:moveTo>
                  <a:lnTo>
                    <a:pt x="69176" y="35826"/>
                  </a:lnTo>
                  <a:lnTo>
                    <a:pt x="69176" y="40716"/>
                  </a:lnTo>
                  <a:lnTo>
                    <a:pt x="74079" y="40716"/>
                  </a:lnTo>
                  <a:lnTo>
                    <a:pt x="74079" y="35826"/>
                  </a:lnTo>
                  <a:close/>
                </a:path>
                <a:path w="765810" h="112394">
                  <a:moveTo>
                    <a:pt x="74079" y="0"/>
                  </a:moveTo>
                  <a:lnTo>
                    <a:pt x="69176" y="0"/>
                  </a:lnTo>
                  <a:lnTo>
                    <a:pt x="69176" y="4902"/>
                  </a:lnTo>
                  <a:lnTo>
                    <a:pt x="74079" y="4902"/>
                  </a:lnTo>
                  <a:lnTo>
                    <a:pt x="74079" y="0"/>
                  </a:lnTo>
                  <a:close/>
                </a:path>
                <a:path w="765810" h="112394">
                  <a:moveTo>
                    <a:pt x="108673" y="71628"/>
                  </a:moveTo>
                  <a:lnTo>
                    <a:pt x="103771" y="71628"/>
                  </a:lnTo>
                  <a:lnTo>
                    <a:pt x="103771" y="76542"/>
                  </a:lnTo>
                  <a:lnTo>
                    <a:pt x="108673" y="76542"/>
                  </a:lnTo>
                  <a:lnTo>
                    <a:pt x="108673" y="71628"/>
                  </a:lnTo>
                  <a:close/>
                </a:path>
                <a:path w="765810" h="112394">
                  <a:moveTo>
                    <a:pt x="108673" y="35826"/>
                  </a:moveTo>
                  <a:lnTo>
                    <a:pt x="103771" y="35826"/>
                  </a:lnTo>
                  <a:lnTo>
                    <a:pt x="103771" y="40716"/>
                  </a:lnTo>
                  <a:lnTo>
                    <a:pt x="108673" y="40716"/>
                  </a:lnTo>
                  <a:lnTo>
                    <a:pt x="108673" y="35826"/>
                  </a:lnTo>
                  <a:close/>
                </a:path>
                <a:path w="765810" h="112394">
                  <a:moveTo>
                    <a:pt x="108673" y="0"/>
                  </a:moveTo>
                  <a:lnTo>
                    <a:pt x="103771" y="0"/>
                  </a:lnTo>
                  <a:lnTo>
                    <a:pt x="103771" y="4902"/>
                  </a:lnTo>
                  <a:lnTo>
                    <a:pt x="108673" y="4902"/>
                  </a:lnTo>
                  <a:lnTo>
                    <a:pt x="108673" y="0"/>
                  </a:lnTo>
                  <a:close/>
                </a:path>
                <a:path w="765810" h="112394">
                  <a:moveTo>
                    <a:pt x="143256" y="71628"/>
                  </a:moveTo>
                  <a:lnTo>
                    <a:pt x="138353" y="71628"/>
                  </a:lnTo>
                  <a:lnTo>
                    <a:pt x="138353" y="76542"/>
                  </a:lnTo>
                  <a:lnTo>
                    <a:pt x="143256" y="76542"/>
                  </a:lnTo>
                  <a:lnTo>
                    <a:pt x="143256" y="71628"/>
                  </a:lnTo>
                  <a:close/>
                </a:path>
                <a:path w="765810" h="112394">
                  <a:moveTo>
                    <a:pt x="143256" y="35826"/>
                  </a:moveTo>
                  <a:lnTo>
                    <a:pt x="138353" y="35826"/>
                  </a:lnTo>
                  <a:lnTo>
                    <a:pt x="138353" y="40716"/>
                  </a:lnTo>
                  <a:lnTo>
                    <a:pt x="143256" y="40716"/>
                  </a:lnTo>
                  <a:lnTo>
                    <a:pt x="143256" y="35826"/>
                  </a:lnTo>
                  <a:close/>
                </a:path>
                <a:path w="765810" h="112394">
                  <a:moveTo>
                    <a:pt x="143256" y="0"/>
                  </a:moveTo>
                  <a:lnTo>
                    <a:pt x="138353" y="0"/>
                  </a:lnTo>
                  <a:lnTo>
                    <a:pt x="138353" y="4902"/>
                  </a:lnTo>
                  <a:lnTo>
                    <a:pt x="143256" y="4902"/>
                  </a:lnTo>
                  <a:lnTo>
                    <a:pt x="143256" y="0"/>
                  </a:lnTo>
                  <a:close/>
                </a:path>
                <a:path w="765810" h="112394">
                  <a:moveTo>
                    <a:pt x="177850" y="71628"/>
                  </a:moveTo>
                  <a:lnTo>
                    <a:pt x="172948" y="71628"/>
                  </a:lnTo>
                  <a:lnTo>
                    <a:pt x="172948" y="76542"/>
                  </a:lnTo>
                  <a:lnTo>
                    <a:pt x="177850" y="76542"/>
                  </a:lnTo>
                  <a:lnTo>
                    <a:pt x="177850" y="71628"/>
                  </a:lnTo>
                  <a:close/>
                </a:path>
                <a:path w="765810" h="112394">
                  <a:moveTo>
                    <a:pt x="177850" y="35826"/>
                  </a:moveTo>
                  <a:lnTo>
                    <a:pt x="172948" y="35826"/>
                  </a:lnTo>
                  <a:lnTo>
                    <a:pt x="172948" y="40716"/>
                  </a:lnTo>
                  <a:lnTo>
                    <a:pt x="177850" y="40716"/>
                  </a:lnTo>
                  <a:lnTo>
                    <a:pt x="177850" y="35826"/>
                  </a:lnTo>
                  <a:close/>
                </a:path>
                <a:path w="765810" h="112394">
                  <a:moveTo>
                    <a:pt x="177850" y="0"/>
                  </a:moveTo>
                  <a:lnTo>
                    <a:pt x="172948" y="0"/>
                  </a:lnTo>
                  <a:lnTo>
                    <a:pt x="172948" y="4902"/>
                  </a:lnTo>
                  <a:lnTo>
                    <a:pt x="177850" y="4902"/>
                  </a:lnTo>
                  <a:lnTo>
                    <a:pt x="177850" y="0"/>
                  </a:lnTo>
                  <a:close/>
                </a:path>
                <a:path w="765810" h="112394">
                  <a:moveTo>
                    <a:pt x="212432" y="71628"/>
                  </a:moveTo>
                  <a:lnTo>
                    <a:pt x="207530" y="71628"/>
                  </a:lnTo>
                  <a:lnTo>
                    <a:pt x="207530" y="76542"/>
                  </a:lnTo>
                  <a:lnTo>
                    <a:pt x="212432" y="76542"/>
                  </a:lnTo>
                  <a:lnTo>
                    <a:pt x="212432" y="71628"/>
                  </a:lnTo>
                  <a:close/>
                </a:path>
                <a:path w="765810" h="112394">
                  <a:moveTo>
                    <a:pt x="212432" y="35826"/>
                  </a:moveTo>
                  <a:lnTo>
                    <a:pt x="207530" y="35826"/>
                  </a:lnTo>
                  <a:lnTo>
                    <a:pt x="207530" y="40716"/>
                  </a:lnTo>
                  <a:lnTo>
                    <a:pt x="212432" y="40716"/>
                  </a:lnTo>
                  <a:lnTo>
                    <a:pt x="212432" y="35826"/>
                  </a:lnTo>
                  <a:close/>
                </a:path>
                <a:path w="765810" h="112394">
                  <a:moveTo>
                    <a:pt x="212432" y="0"/>
                  </a:moveTo>
                  <a:lnTo>
                    <a:pt x="207530" y="0"/>
                  </a:lnTo>
                  <a:lnTo>
                    <a:pt x="207530" y="4902"/>
                  </a:lnTo>
                  <a:lnTo>
                    <a:pt x="212432" y="4902"/>
                  </a:lnTo>
                  <a:lnTo>
                    <a:pt x="212432" y="0"/>
                  </a:lnTo>
                  <a:close/>
                </a:path>
                <a:path w="765810" h="112394">
                  <a:moveTo>
                    <a:pt x="247027" y="71628"/>
                  </a:moveTo>
                  <a:lnTo>
                    <a:pt x="242125" y="71628"/>
                  </a:lnTo>
                  <a:lnTo>
                    <a:pt x="242125" y="76542"/>
                  </a:lnTo>
                  <a:lnTo>
                    <a:pt x="247027" y="76542"/>
                  </a:lnTo>
                  <a:lnTo>
                    <a:pt x="247027" y="71628"/>
                  </a:lnTo>
                  <a:close/>
                </a:path>
                <a:path w="765810" h="112394">
                  <a:moveTo>
                    <a:pt x="247027" y="35826"/>
                  </a:moveTo>
                  <a:lnTo>
                    <a:pt x="242125" y="35826"/>
                  </a:lnTo>
                  <a:lnTo>
                    <a:pt x="242125" y="40716"/>
                  </a:lnTo>
                  <a:lnTo>
                    <a:pt x="247027" y="40716"/>
                  </a:lnTo>
                  <a:lnTo>
                    <a:pt x="247027" y="35826"/>
                  </a:lnTo>
                  <a:close/>
                </a:path>
                <a:path w="765810" h="112394">
                  <a:moveTo>
                    <a:pt x="247027" y="0"/>
                  </a:moveTo>
                  <a:lnTo>
                    <a:pt x="242125" y="0"/>
                  </a:lnTo>
                  <a:lnTo>
                    <a:pt x="242125" y="4902"/>
                  </a:lnTo>
                  <a:lnTo>
                    <a:pt x="247027" y="4902"/>
                  </a:lnTo>
                  <a:lnTo>
                    <a:pt x="247027" y="0"/>
                  </a:lnTo>
                  <a:close/>
                </a:path>
                <a:path w="765810" h="112394">
                  <a:moveTo>
                    <a:pt x="281622" y="71628"/>
                  </a:moveTo>
                  <a:lnTo>
                    <a:pt x="276707" y="71628"/>
                  </a:lnTo>
                  <a:lnTo>
                    <a:pt x="276707" y="76542"/>
                  </a:lnTo>
                  <a:lnTo>
                    <a:pt x="281622" y="76542"/>
                  </a:lnTo>
                  <a:lnTo>
                    <a:pt x="281622" y="71628"/>
                  </a:lnTo>
                  <a:close/>
                </a:path>
                <a:path w="765810" h="112394">
                  <a:moveTo>
                    <a:pt x="281622" y="35826"/>
                  </a:moveTo>
                  <a:lnTo>
                    <a:pt x="276707" y="35826"/>
                  </a:lnTo>
                  <a:lnTo>
                    <a:pt x="276707" y="40716"/>
                  </a:lnTo>
                  <a:lnTo>
                    <a:pt x="281622" y="40716"/>
                  </a:lnTo>
                  <a:lnTo>
                    <a:pt x="281622" y="35826"/>
                  </a:lnTo>
                  <a:close/>
                </a:path>
                <a:path w="765810" h="112394">
                  <a:moveTo>
                    <a:pt x="281622" y="0"/>
                  </a:moveTo>
                  <a:lnTo>
                    <a:pt x="276707" y="0"/>
                  </a:lnTo>
                  <a:lnTo>
                    <a:pt x="276707" y="4902"/>
                  </a:lnTo>
                  <a:lnTo>
                    <a:pt x="281622" y="4902"/>
                  </a:lnTo>
                  <a:lnTo>
                    <a:pt x="281622" y="0"/>
                  </a:lnTo>
                  <a:close/>
                </a:path>
                <a:path w="765810" h="112394">
                  <a:moveTo>
                    <a:pt x="316153" y="71628"/>
                  </a:moveTo>
                  <a:lnTo>
                    <a:pt x="311264" y="71628"/>
                  </a:lnTo>
                  <a:lnTo>
                    <a:pt x="311264" y="76542"/>
                  </a:lnTo>
                  <a:lnTo>
                    <a:pt x="316153" y="76542"/>
                  </a:lnTo>
                  <a:lnTo>
                    <a:pt x="316153" y="71628"/>
                  </a:lnTo>
                  <a:close/>
                </a:path>
                <a:path w="765810" h="112394">
                  <a:moveTo>
                    <a:pt x="316153" y="35826"/>
                  </a:moveTo>
                  <a:lnTo>
                    <a:pt x="311264" y="35826"/>
                  </a:lnTo>
                  <a:lnTo>
                    <a:pt x="311264" y="40716"/>
                  </a:lnTo>
                  <a:lnTo>
                    <a:pt x="316153" y="40716"/>
                  </a:lnTo>
                  <a:lnTo>
                    <a:pt x="316153" y="35826"/>
                  </a:lnTo>
                  <a:close/>
                </a:path>
                <a:path w="765810" h="112394">
                  <a:moveTo>
                    <a:pt x="316153" y="0"/>
                  </a:moveTo>
                  <a:lnTo>
                    <a:pt x="311264" y="0"/>
                  </a:lnTo>
                  <a:lnTo>
                    <a:pt x="311264" y="4902"/>
                  </a:lnTo>
                  <a:lnTo>
                    <a:pt x="316153" y="4902"/>
                  </a:lnTo>
                  <a:lnTo>
                    <a:pt x="316153" y="0"/>
                  </a:lnTo>
                  <a:close/>
                </a:path>
                <a:path w="765810" h="112394">
                  <a:moveTo>
                    <a:pt x="350748" y="71628"/>
                  </a:moveTo>
                  <a:lnTo>
                    <a:pt x="345846" y="71628"/>
                  </a:lnTo>
                  <a:lnTo>
                    <a:pt x="345846" y="76542"/>
                  </a:lnTo>
                  <a:lnTo>
                    <a:pt x="350748" y="76542"/>
                  </a:lnTo>
                  <a:lnTo>
                    <a:pt x="350748" y="71628"/>
                  </a:lnTo>
                  <a:close/>
                </a:path>
                <a:path w="765810" h="112394">
                  <a:moveTo>
                    <a:pt x="350748" y="35826"/>
                  </a:moveTo>
                  <a:lnTo>
                    <a:pt x="345846" y="35826"/>
                  </a:lnTo>
                  <a:lnTo>
                    <a:pt x="345846" y="40716"/>
                  </a:lnTo>
                  <a:lnTo>
                    <a:pt x="350748" y="40716"/>
                  </a:lnTo>
                  <a:lnTo>
                    <a:pt x="350748" y="35826"/>
                  </a:lnTo>
                  <a:close/>
                </a:path>
                <a:path w="765810" h="112394">
                  <a:moveTo>
                    <a:pt x="350748" y="0"/>
                  </a:moveTo>
                  <a:lnTo>
                    <a:pt x="345846" y="0"/>
                  </a:lnTo>
                  <a:lnTo>
                    <a:pt x="345846" y="4902"/>
                  </a:lnTo>
                  <a:lnTo>
                    <a:pt x="350748" y="4902"/>
                  </a:lnTo>
                  <a:lnTo>
                    <a:pt x="350748" y="0"/>
                  </a:lnTo>
                  <a:close/>
                </a:path>
                <a:path w="765810" h="112394">
                  <a:moveTo>
                    <a:pt x="385343" y="71628"/>
                  </a:moveTo>
                  <a:lnTo>
                    <a:pt x="380441" y="71628"/>
                  </a:lnTo>
                  <a:lnTo>
                    <a:pt x="380441" y="76542"/>
                  </a:lnTo>
                  <a:lnTo>
                    <a:pt x="385343" y="76542"/>
                  </a:lnTo>
                  <a:lnTo>
                    <a:pt x="385343" y="71628"/>
                  </a:lnTo>
                  <a:close/>
                </a:path>
                <a:path w="765810" h="112394">
                  <a:moveTo>
                    <a:pt x="385343" y="35826"/>
                  </a:moveTo>
                  <a:lnTo>
                    <a:pt x="380441" y="35826"/>
                  </a:lnTo>
                  <a:lnTo>
                    <a:pt x="380441" y="40716"/>
                  </a:lnTo>
                  <a:lnTo>
                    <a:pt x="385343" y="40716"/>
                  </a:lnTo>
                  <a:lnTo>
                    <a:pt x="385343" y="35826"/>
                  </a:lnTo>
                  <a:close/>
                </a:path>
                <a:path w="765810" h="112394">
                  <a:moveTo>
                    <a:pt x="385343" y="0"/>
                  </a:moveTo>
                  <a:lnTo>
                    <a:pt x="380441" y="0"/>
                  </a:lnTo>
                  <a:lnTo>
                    <a:pt x="380441" y="4902"/>
                  </a:lnTo>
                  <a:lnTo>
                    <a:pt x="385343" y="4902"/>
                  </a:lnTo>
                  <a:lnTo>
                    <a:pt x="385343" y="0"/>
                  </a:lnTo>
                  <a:close/>
                </a:path>
                <a:path w="765810" h="112394">
                  <a:moveTo>
                    <a:pt x="419938" y="71628"/>
                  </a:moveTo>
                  <a:lnTo>
                    <a:pt x="415023" y="71628"/>
                  </a:lnTo>
                  <a:lnTo>
                    <a:pt x="415023" y="76542"/>
                  </a:lnTo>
                  <a:lnTo>
                    <a:pt x="419938" y="76542"/>
                  </a:lnTo>
                  <a:lnTo>
                    <a:pt x="419938" y="71628"/>
                  </a:lnTo>
                  <a:close/>
                </a:path>
                <a:path w="765810" h="112394">
                  <a:moveTo>
                    <a:pt x="419938" y="35826"/>
                  </a:moveTo>
                  <a:lnTo>
                    <a:pt x="415023" y="35826"/>
                  </a:lnTo>
                  <a:lnTo>
                    <a:pt x="415023" y="40716"/>
                  </a:lnTo>
                  <a:lnTo>
                    <a:pt x="419938" y="40716"/>
                  </a:lnTo>
                  <a:lnTo>
                    <a:pt x="419938" y="35826"/>
                  </a:lnTo>
                  <a:close/>
                </a:path>
                <a:path w="765810" h="112394">
                  <a:moveTo>
                    <a:pt x="419938" y="0"/>
                  </a:moveTo>
                  <a:lnTo>
                    <a:pt x="415023" y="0"/>
                  </a:lnTo>
                  <a:lnTo>
                    <a:pt x="415023" y="4902"/>
                  </a:lnTo>
                  <a:lnTo>
                    <a:pt x="419938" y="4902"/>
                  </a:lnTo>
                  <a:lnTo>
                    <a:pt x="419938" y="0"/>
                  </a:lnTo>
                  <a:close/>
                </a:path>
                <a:path w="765810" h="112394">
                  <a:moveTo>
                    <a:pt x="454520" y="71628"/>
                  </a:moveTo>
                  <a:lnTo>
                    <a:pt x="449618" y="71628"/>
                  </a:lnTo>
                  <a:lnTo>
                    <a:pt x="449618" y="76542"/>
                  </a:lnTo>
                  <a:lnTo>
                    <a:pt x="454520" y="76542"/>
                  </a:lnTo>
                  <a:lnTo>
                    <a:pt x="454520" y="71628"/>
                  </a:lnTo>
                  <a:close/>
                </a:path>
                <a:path w="765810" h="112394">
                  <a:moveTo>
                    <a:pt x="454520" y="35826"/>
                  </a:moveTo>
                  <a:lnTo>
                    <a:pt x="449618" y="35826"/>
                  </a:lnTo>
                  <a:lnTo>
                    <a:pt x="449618" y="40716"/>
                  </a:lnTo>
                  <a:lnTo>
                    <a:pt x="454520" y="40716"/>
                  </a:lnTo>
                  <a:lnTo>
                    <a:pt x="454520" y="35826"/>
                  </a:lnTo>
                  <a:close/>
                </a:path>
                <a:path w="765810" h="112394">
                  <a:moveTo>
                    <a:pt x="454520" y="0"/>
                  </a:moveTo>
                  <a:lnTo>
                    <a:pt x="449618" y="0"/>
                  </a:lnTo>
                  <a:lnTo>
                    <a:pt x="449618" y="4902"/>
                  </a:lnTo>
                  <a:lnTo>
                    <a:pt x="454520" y="4902"/>
                  </a:lnTo>
                  <a:lnTo>
                    <a:pt x="454520" y="0"/>
                  </a:lnTo>
                  <a:close/>
                </a:path>
                <a:path w="765810" h="112394">
                  <a:moveTo>
                    <a:pt x="489102" y="71628"/>
                  </a:moveTo>
                  <a:lnTo>
                    <a:pt x="484200" y="71628"/>
                  </a:lnTo>
                  <a:lnTo>
                    <a:pt x="484200" y="76542"/>
                  </a:lnTo>
                  <a:lnTo>
                    <a:pt x="489102" y="76542"/>
                  </a:lnTo>
                  <a:lnTo>
                    <a:pt x="489102" y="71628"/>
                  </a:lnTo>
                  <a:close/>
                </a:path>
                <a:path w="765810" h="112394">
                  <a:moveTo>
                    <a:pt x="489102" y="35826"/>
                  </a:moveTo>
                  <a:lnTo>
                    <a:pt x="484200" y="35826"/>
                  </a:lnTo>
                  <a:lnTo>
                    <a:pt x="484200" y="40716"/>
                  </a:lnTo>
                  <a:lnTo>
                    <a:pt x="489102" y="40716"/>
                  </a:lnTo>
                  <a:lnTo>
                    <a:pt x="489102" y="35826"/>
                  </a:lnTo>
                  <a:close/>
                </a:path>
                <a:path w="765810" h="112394">
                  <a:moveTo>
                    <a:pt x="489102" y="0"/>
                  </a:moveTo>
                  <a:lnTo>
                    <a:pt x="484200" y="0"/>
                  </a:lnTo>
                  <a:lnTo>
                    <a:pt x="484200" y="4902"/>
                  </a:lnTo>
                  <a:lnTo>
                    <a:pt x="489102" y="4902"/>
                  </a:lnTo>
                  <a:lnTo>
                    <a:pt x="489102" y="0"/>
                  </a:lnTo>
                  <a:close/>
                </a:path>
                <a:path w="765810" h="112394">
                  <a:moveTo>
                    <a:pt x="523709" y="71628"/>
                  </a:moveTo>
                  <a:lnTo>
                    <a:pt x="518807" y="71628"/>
                  </a:lnTo>
                  <a:lnTo>
                    <a:pt x="518807" y="76542"/>
                  </a:lnTo>
                  <a:lnTo>
                    <a:pt x="523709" y="76542"/>
                  </a:lnTo>
                  <a:lnTo>
                    <a:pt x="523709" y="71628"/>
                  </a:lnTo>
                  <a:close/>
                </a:path>
                <a:path w="765810" h="112394">
                  <a:moveTo>
                    <a:pt x="523709" y="35826"/>
                  </a:moveTo>
                  <a:lnTo>
                    <a:pt x="518807" y="35826"/>
                  </a:lnTo>
                  <a:lnTo>
                    <a:pt x="518807" y="40716"/>
                  </a:lnTo>
                  <a:lnTo>
                    <a:pt x="523709" y="40716"/>
                  </a:lnTo>
                  <a:lnTo>
                    <a:pt x="523709" y="35826"/>
                  </a:lnTo>
                  <a:close/>
                </a:path>
                <a:path w="765810" h="112394">
                  <a:moveTo>
                    <a:pt x="523709" y="0"/>
                  </a:moveTo>
                  <a:lnTo>
                    <a:pt x="518807" y="0"/>
                  </a:lnTo>
                  <a:lnTo>
                    <a:pt x="518807" y="4902"/>
                  </a:lnTo>
                  <a:lnTo>
                    <a:pt x="523709" y="4902"/>
                  </a:lnTo>
                  <a:lnTo>
                    <a:pt x="523709" y="0"/>
                  </a:lnTo>
                  <a:close/>
                </a:path>
                <a:path w="765810" h="112394">
                  <a:moveTo>
                    <a:pt x="558292" y="71628"/>
                  </a:moveTo>
                  <a:lnTo>
                    <a:pt x="553377" y="71628"/>
                  </a:lnTo>
                  <a:lnTo>
                    <a:pt x="553377" y="76542"/>
                  </a:lnTo>
                  <a:lnTo>
                    <a:pt x="558292" y="76542"/>
                  </a:lnTo>
                  <a:lnTo>
                    <a:pt x="558292" y="71628"/>
                  </a:lnTo>
                  <a:close/>
                </a:path>
                <a:path w="765810" h="112394">
                  <a:moveTo>
                    <a:pt x="558292" y="35826"/>
                  </a:moveTo>
                  <a:lnTo>
                    <a:pt x="553377" y="35826"/>
                  </a:lnTo>
                  <a:lnTo>
                    <a:pt x="553377" y="40716"/>
                  </a:lnTo>
                  <a:lnTo>
                    <a:pt x="558292" y="40716"/>
                  </a:lnTo>
                  <a:lnTo>
                    <a:pt x="558292" y="35826"/>
                  </a:lnTo>
                  <a:close/>
                </a:path>
                <a:path w="765810" h="112394">
                  <a:moveTo>
                    <a:pt x="558292" y="0"/>
                  </a:moveTo>
                  <a:lnTo>
                    <a:pt x="553377" y="0"/>
                  </a:lnTo>
                  <a:lnTo>
                    <a:pt x="553377" y="4902"/>
                  </a:lnTo>
                  <a:lnTo>
                    <a:pt x="558292" y="4902"/>
                  </a:lnTo>
                  <a:lnTo>
                    <a:pt x="558292" y="0"/>
                  </a:lnTo>
                  <a:close/>
                </a:path>
                <a:path w="765810" h="112394">
                  <a:moveTo>
                    <a:pt x="592874" y="71628"/>
                  </a:moveTo>
                  <a:lnTo>
                    <a:pt x="587971" y="71628"/>
                  </a:lnTo>
                  <a:lnTo>
                    <a:pt x="587971" y="76542"/>
                  </a:lnTo>
                  <a:lnTo>
                    <a:pt x="592874" y="76542"/>
                  </a:lnTo>
                  <a:lnTo>
                    <a:pt x="592874" y="71628"/>
                  </a:lnTo>
                  <a:close/>
                </a:path>
                <a:path w="765810" h="112394">
                  <a:moveTo>
                    <a:pt x="592874" y="35826"/>
                  </a:moveTo>
                  <a:lnTo>
                    <a:pt x="587971" y="35826"/>
                  </a:lnTo>
                  <a:lnTo>
                    <a:pt x="587971" y="40716"/>
                  </a:lnTo>
                  <a:lnTo>
                    <a:pt x="592874" y="40716"/>
                  </a:lnTo>
                  <a:lnTo>
                    <a:pt x="592874" y="35826"/>
                  </a:lnTo>
                  <a:close/>
                </a:path>
                <a:path w="765810" h="112394">
                  <a:moveTo>
                    <a:pt x="592874" y="0"/>
                  </a:moveTo>
                  <a:lnTo>
                    <a:pt x="587971" y="0"/>
                  </a:lnTo>
                  <a:lnTo>
                    <a:pt x="587971" y="4902"/>
                  </a:lnTo>
                  <a:lnTo>
                    <a:pt x="592874" y="4902"/>
                  </a:lnTo>
                  <a:lnTo>
                    <a:pt x="592874" y="0"/>
                  </a:lnTo>
                  <a:close/>
                </a:path>
                <a:path w="765810" h="112394">
                  <a:moveTo>
                    <a:pt x="627468" y="71628"/>
                  </a:moveTo>
                  <a:lnTo>
                    <a:pt x="622566" y="71628"/>
                  </a:lnTo>
                  <a:lnTo>
                    <a:pt x="622566" y="76542"/>
                  </a:lnTo>
                  <a:lnTo>
                    <a:pt x="627468" y="76542"/>
                  </a:lnTo>
                  <a:lnTo>
                    <a:pt x="627468" y="71628"/>
                  </a:lnTo>
                  <a:close/>
                </a:path>
                <a:path w="765810" h="112394">
                  <a:moveTo>
                    <a:pt x="627468" y="35826"/>
                  </a:moveTo>
                  <a:lnTo>
                    <a:pt x="622566" y="35826"/>
                  </a:lnTo>
                  <a:lnTo>
                    <a:pt x="622566" y="40716"/>
                  </a:lnTo>
                  <a:lnTo>
                    <a:pt x="627468" y="40716"/>
                  </a:lnTo>
                  <a:lnTo>
                    <a:pt x="627468" y="35826"/>
                  </a:lnTo>
                  <a:close/>
                </a:path>
                <a:path w="765810" h="112394">
                  <a:moveTo>
                    <a:pt x="627468" y="0"/>
                  </a:moveTo>
                  <a:lnTo>
                    <a:pt x="622566" y="0"/>
                  </a:lnTo>
                  <a:lnTo>
                    <a:pt x="622566" y="4902"/>
                  </a:lnTo>
                  <a:lnTo>
                    <a:pt x="627468" y="4902"/>
                  </a:lnTo>
                  <a:lnTo>
                    <a:pt x="627468" y="0"/>
                  </a:lnTo>
                  <a:close/>
                </a:path>
                <a:path w="765810" h="112394">
                  <a:moveTo>
                    <a:pt x="662063" y="71628"/>
                  </a:moveTo>
                  <a:lnTo>
                    <a:pt x="657161" y="71628"/>
                  </a:lnTo>
                  <a:lnTo>
                    <a:pt x="657161" y="76542"/>
                  </a:lnTo>
                  <a:lnTo>
                    <a:pt x="662063" y="76542"/>
                  </a:lnTo>
                  <a:lnTo>
                    <a:pt x="662063" y="71628"/>
                  </a:lnTo>
                  <a:close/>
                </a:path>
                <a:path w="765810" h="112394">
                  <a:moveTo>
                    <a:pt x="662063" y="35826"/>
                  </a:moveTo>
                  <a:lnTo>
                    <a:pt x="657161" y="35826"/>
                  </a:lnTo>
                  <a:lnTo>
                    <a:pt x="657161" y="40716"/>
                  </a:lnTo>
                  <a:lnTo>
                    <a:pt x="662063" y="40716"/>
                  </a:lnTo>
                  <a:lnTo>
                    <a:pt x="662063" y="35826"/>
                  </a:lnTo>
                  <a:close/>
                </a:path>
                <a:path w="765810" h="112394">
                  <a:moveTo>
                    <a:pt x="662063" y="0"/>
                  </a:moveTo>
                  <a:lnTo>
                    <a:pt x="657161" y="0"/>
                  </a:lnTo>
                  <a:lnTo>
                    <a:pt x="657161" y="4902"/>
                  </a:lnTo>
                  <a:lnTo>
                    <a:pt x="662063" y="4902"/>
                  </a:lnTo>
                  <a:lnTo>
                    <a:pt x="662063" y="0"/>
                  </a:lnTo>
                  <a:close/>
                </a:path>
                <a:path w="765810" h="112394">
                  <a:moveTo>
                    <a:pt x="696607" y="71628"/>
                  </a:moveTo>
                  <a:lnTo>
                    <a:pt x="691692" y="71628"/>
                  </a:lnTo>
                  <a:lnTo>
                    <a:pt x="691692" y="76542"/>
                  </a:lnTo>
                  <a:lnTo>
                    <a:pt x="696607" y="76542"/>
                  </a:lnTo>
                  <a:lnTo>
                    <a:pt x="696607" y="71628"/>
                  </a:lnTo>
                  <a:close/>
                </a:path>
                <a:path w="765810" h="112394">
                  <a:moveTo>
                    <a:pt x="696607" y="35826"/>
                  </a:moveTo>
                  <a:lnTo>
                    <a:pt x="691692" y="35826"/>
                  </a:lnTo>
                  <a:lnTo>
                    <a:pt x="691692" y="40716"/>
                  </a:lnTo>
                  <a:lnTo>
                    <a:pt x="696607" y="40716"/>
                  </a:lnTo>
                  <a:lnTo>
                    <a:pt x="696607" y="35826"/>
                  </a:lnTo>
                  <a:close/>
                </a:path>
                <a:path w="765810" h="112394">
                  <a:moveTo>
                    <a:pt x="696607" y="0"/>
                  </a:moveTo>
                  <a:lnTo>
                    <a:pt x="691692" y="0"/>
                  </a:lnTo>
                  <a:lnTo>
                    <a:pt x="691692" y="4902"/>
                  </a:lnTo>
                  <a:lnTo>
                    <a:pt x="696607" y="4902"/>
                  </a:lnTo>
                  <a:lnTo>
                    <a:pt x="696607" y="0"/>
                  </a:lnTo>
                  <a:close/>
                </a:path>
                <a:path w="765810" h="112394">
                  <a:moveTo>
                    <a:pt x="731189" y="107492"/>
                  </a:moveTo>
                  <a:lnTo>
                    <a:pt x="726287" y="107492"/>
                  </a:lnTo>
                  <a:lnTo>
                    <a:pt x="726287" y="112395"/>
                  </a:lnTo>
                  <a:lnTo>
                    <a:pt x="731189" y="112395"/>
                  </a:lnTo>
                  <a:lnTo>
                    <a:pt x="731189" y="107492"/>
                  </a:lnTo>
                  <a:close/>
                </a:path>
                <a:path w="765810" h="112394">
                  <a:moveTo>
                    <a:pt x="731189" y="71628"/>
                  </a:moveTo>
                  <a:lnTo>
                    <a:pt x="726287" y="71628"/>
                  </a:lnTo>
                  <a:lnTo>
                    <a:pt x="726287" y="76542"/>
                  </a:lnTo>
                  <a:lnTo>
                    <a:pt x="731189" y="76542"/>
                  </a:lnTo>
                  <a:lnTo>
                    <a:pt x="731189" y="71628"/>
                  </a:lnTo>
                  <a:close/>
                </a:path>
                <a:path w="765810" h="112394">
                  <a:moveTo>
                    <a:pt x="731189" y="35826"/>
                  </a:moveTo>
                  <a:lnTo>
                    <a:pt x="726287" y="35826"/>
                  </a:lnTo>
                  <a:lnTo>
                    <a:pt x="726287" y="40716"/>
                  </a:lnTo>
                  <a:lnTo>
                    <a:pt x="731189" y="40716"/>
                  </a:lnTo>
                  <a:lnTo>
                    <a:pt x="731189" y="35826"/>
                  </a:lnTo>
                  <a:close/>
                </a:path>
                <a:path w="765810" h="112394">
                  <a:moveTo>
                    <a:pt x="731189" y="0"/>
                  </a:moveTo>
                  <a:lnTo>
                    <a:pt x="726287" y="0"/>
                  </a:lnTo>
                  <a:lnTo>
                    <a:pt x="726287" y="4902"/>
                  </a:lnTo>
                  <a:lnTo>
                    <a:pt x="731189" y="4902"/>
                  </a:lnTo>
                  <a:lnTo>
                    <a:pt x="731189" y="0"/>
                  </a:lnTo>
                  <a:close/>
                </a:path>
                <a:path w="765810" h="112394">
                  <a:moveTo>
                    <a:pt x="765771" y="107492"/>
                  </a:moveTo>
                  <a:lnTo>
                    <a:pt x="760869" y="107492"/>
                  </a:lnTo>
                  <a:lnTo>
                    <a:pt x="760869" y="112395"/>
                  </a:lnTo>
                  <a:lnTo>
                    <a:pt x="765771" y="112395"/>
                  </a:lnTo>
                  <a:lnTo>
                    <a:pt x="765771" y="107492"/>
                  </a:lnTo>
                  <a:close/>
                </a:path>
                <a:path w="765810" h="112394">
                  <a:moveTo>
                    <a:pt x="765771" y="71628"/>
                  </a:moveTo>
                  <a:lnTo>
                    <a:pt x="760869" y="71628"/>
                  </a:lnTo>
                  <a:lnTo>
                    <a:pt x="760869" y="76542"/>
                  </a:lnTo>
                  <a:lnTo>
                    <a:pt x="765771" y="76542"/>
                  </a:lnTo>
                  <a:lnTo>
                    <a:pt x="765771" y="71628"/>
                  </a:lnTo>
                  <a:close/>
                </a:path>
                <a:path w="765810" h="112394">
                  <a:moveTo>
                    <a:pt x="765771" y="35826"/>
                  </a:moveTo>
                  <a:lnTo>
                    <a:pt x="760869" y="35826"/>
                  </a:lnTo>
                  <a:lnTo>
                    <a:pt x="760869" y="40716"/>
                  </a:lnTo>
                  <a:lnTo>
                    <a:pt x="765771" y="40716"/>
                  </a:lnTo>
                  <a:lnTo>
                    <a:pt x="765771" y="35826"/>
                  </a:lnTo>
                  <a:close/>
                </a:path>
                <a:path w="765810" h="112394">
                  <a:moveTo>
                    <a:pt x="765771" y="0"/>
                  </a:moveTo>
                  <a:lnTo>
                    <a:pt x="760869" y="0"/>
                  </a:lnTo>
                  <a:lnTo>
                    <a:pt x="760869" y="4902"/>
                  </a:lnTo>
                  <a:lnTo>
                    <a:pt x="765771" y="4902"/>
                  </a:lnTo>
                  <a:lnTo>
                    <a:pt x="765771" y="0"/>
                  </a:lnTo>
                  <a:close/>
                </a:path>
              </a:pathLst>
            </a:custGeom>
            <a:solidFill>
              <a:srgbClr val="F4A82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471652" y="1500860"/>
              <a:ext cx="1215390" cy="148590"/>
            </a:xfrm>
            <a:custGeom>
              <a:avLst/>
              <a:gdLst/>
              <a:ahLst/>
              <a:cxnLst/>
              <a:rect l="l" t="t" r="r" b="b"/>
              <a:pathLst>
                <a:path w="1215389" h="148589">
                  <a:moveTo>
                    <a:pt x="4902" y="107442"/>
                  </a:moveTo>
                  <a:lnTo>
                    <a:pt x="0" y="107442"/>
                  </a:lnTo>
                  <a:lnTo>
                    <a:pt x="0" y="112344"/>
                  </a:lnTo>
                  <a:lnTo>
                    <a:pt x="4902" y="112344"/>
                  </a:lnTo>
                  <a:lnTo>
                    <a:pt x="4902" y="107442"/>
                  </a:lnTo>
                  <a:close/>
                </a:path>
                <a:path w="1215389" h="148589">
                  <a:moveTo>
                    <a:pt x="4902" y="71615"/>
                  </a:moveTo>
                  <a:lnTo>
                    <a:pt x="0" y="71615"/>
                  </a:lnTo>
                  <a:lnTo>
                    <a:pt x="0" y="76530"/>
                  </a:lnTo>
                  <a:lnTo>
                    <a:pt x="4902" y="76530"/>
                  </a:lnTo>
                  <a:lnTo>
                    <a:pt x="4902" y="71615"/>
                  </a:lnTo>
                  <a:close/>
                </a:path>
                <a:path w="1215389" h="148589">
                  <a:moveTo>
                    <a:pt x="4902" y="35814"/>
                  </a:moveTo>
                  <a:lnTo>
                    <a:pt x="0" y="35814"/>
                  </a:lnTo>
                  <a:lnTo>
                    <a:pt x="0" y="40703"/>
                  </a:lnTo>
                  <a:lnTo>
                    <a:pt x="4902" y="40703"/>
                  </a:lnTo>
                  <a:lnTo>
                    <a:pt x="4902" y="35814"/>
                  </a:lnTo>
                  <a:close/>
                </a:path>
                <a:path w="1215389" h="148589">
                  <a:moveTo>
                    <a:pt x="4902" y="0"/>
                  </a:moveTo>
                  <a:lnTo>
                    <a:pt x="0" y="0"/>
                  </a:lnTo>
                  <a:lnTo>
                    <a:pt x="0" y="4902"/>
                  </a:lnTo>
                  <a:lnTo>
                    <a:pt x="4902" y="4902"/>
                  </a:lnTo>
                  <a:lnTo>
                    <a:pt x="4902" y="0"/>
                  </a:lnTo>
                  <a:close/>
                </a:path>
                <a:path w="1215389" h="148589">
                  <a:moveTo>
                    <a:pt x="39497" y="107442"/>
                  </a:moveTo>
                  <a:lnTo>
                    <a:pt x="34594" y="107442"/>
                  </a:lnTo>
                  <a:lnTo>
                    <a:pt x="34594" y="112344"/>
                  </a:lnTo>
                  <a:lnTo>
                    <a:pt x="39497" y="112344"/>
                  </a:lnTo>
                  <a:lnTo>
                    <a:pt x="39497" y="107442"/>
                  </a:lnTo>
                  <a:close/>
                </a:path>
                <a:path w="1215389" h="148589">
                  <a:moveTo>
                    <a:pt x="39497" y="71615"/>
                  </a:moveTo>
                  <a:lnTo>
                    <a:pt x="34594" y="71615"/>
                  </a:lnTo>
                  <a:lnTo>
                    <a:pt x="34594" y="76530"/>
                  </a:lnTo>
                  <a:lnTo>
                    <a:pt x="39497" y="76530"/>
                  </a:lnTo>
                  <a:lnTo>
                    <a:pt x="39497" y="71615"/>
                  </a:lnTo>
                  <a:close/>
                </a:path>
                <a:path w="1215389" h="148589">
                  <a:moveTo>
                    <a:pt x="39497" y="35814"/>
                  </a:moveTo>
                  <a:lnTo>
                    <a:pt x="34594" y="35814"/>
                  </a:lnTo>
                  <a:lnTo>
                    <a:pt x="34594" y="40703"/>
                  </a:lnTo>
                  <a:lnTo>
                    <a:pt x="39497" y="40703"/>
                  </a:lnTo>
                  <a:lnTo>
                    <a:pt x="39497" y="35814"/>
                  </a:lnTo>
                  <a:close/>
                </a:path>
                <a:path w="1215389" h="148589">
                  <a:moveTo>
                    <a:pt x="39497" y="0"/>
                  </a:moveTo>
                  <a:lnTo>
                    <a:pt x="34594" y="0"/>
                  </a:lnTo>
                  <a:lnTo>
                    <a:pt x="34594" y="4902"/>
                  </a:lnTo>
                  <a:lnTo>
                    <a:pt x="39497" y="4902"/>
                  </a:lnTo>
                  <a:lnTo>
                    <a:pt x="39497" y="0"/>
                  </a:lnTo>
                  <a:close/>
                </a:path>
                <a:path w="1215389" h="148589">
                  <a:moveTo>
                    <a:pt x="74079" y="107442"/>
                  </a:moveTo>
                  <a:lnTo>
                    <a:pt x="69176" y="107442"/>
                  </a:lnTo>
                  <a:lnTo>
                    <a:pt x="69176" y="112344"/>
                  </a:lnTo>
                  <a:lnTo>
                    <a:pt x="74079" y="112344"/>
                  </a:lnTo>
                  <a:lnTo>
                    <a:pt x="74079" y="107442"/>
                  </a:lnTo>
                  <a:close/>
                </a:path>
                <a:path w="1215389" h="148589">
                  <a:moveTo>
                    <a:pt x="74079" y="71615"/>
                  </a:moveTo>
                  <a:lnTo>
                    <a:pt x="69176" y="71615"/>
                  </a:lnTo>
                  <a:lnTo>
                    <a:pt x="69176" y="76530"/>
                  </a:lnTo>
                  <a:lnTo>
                    <a:pt x="74079" y="76530"/>
                  </a:lnTo>
                  <a:lnTo>
                    <a:pt x="74079" y="71615"/>
                  </a:lnTo>
                  <a:close/>
                </a:path>
                <a:path w="1215389" h="148589">
                  <a:moveTo>
                    <a:pt x="74079" y="35814"/>
                  </a:moveTo>
                  <a:lnTo>
                    <a:pt x="69176" y="35814"/>
                  </a:lnTo>
                  <a:lnTo>
                    <a:pt x="69176" y="40703"/>
                  </a:lnTo>
                  <a:lnTo>
                    <a:pt x="74079" y="40703"/>
                  </a:lnTo>
                  <a:lnTo>
                    <a:pt x="74079" y="35814"/>
                  </a:lnTo>
                  <a:close/>
                </a:path>
                <a:path w="1215389" h="148589">
                  <a:moveTo>
                    <a:pt x="74079" y="0"/>
                  </a:moveTo>
                  <a:lnTo>
                    <a:pt x="69176" y="0"/>
                  </a:lnTo>
                  <a:lnTo>
                    <a:pt x="69176" y="4902"/>
                  </a:lnTo>
                  <a:lnTo>
                    <a:pt x="74079" y="4902"/>
                  </a:lnTo>
                  <a:lnTo>
                    <a:pt x="74079" y="0"/>
                  </a:lnTo>
                  <a:close/>
                </a:path>
                <a:path w="1215389" h="148589">
                  <a:moveTo>
                    <a:pt x="108673" y="107442"/>
                  </a:moveTo>
                  <a:lnTo>
                    <a:pt x="103771" y="107442"/>
                  </a:lnTo>
                  <a:lnTo>
                    <a:pt x="103771" y="112344"/>
                  </a:lnTo>
                  <a:lnTo>
                    <a:pt x="108673" y="112344"/>
                  </a:lnTo>
                  <a:lnTo>
                    <a:pt x="108673" y="107442"/>
                  </a:lnTo>
                  <a:close/>
                </a:path>
                <a:path w="1215389" h="148589">
                  <a:moveTo>
                    <a:pt x="108673" y="71615"/>
                  </a:moveTo>
                  <a:lnTo>
                    <a:pt x="103771" y="71615"/>
                  </a:lnTo>
                  <a:lnTo>
                    <a:pt x="103771" y="76530"/>
                  </a:lnTo>
                  <a:lnTo>
                    <a:pt x="108673" y="76530"/>
                  </a:lnTo>
                  <a:lnTo>
                    <a:pt x="108673" y="71615"/>
                  </a:lnTo>
                  <a:close/>
                </a:path>
                <a:path w="1215389" h="148589">
                  <a:moveTo>
                    <a:pt x="108673" y="35814"/>
                  </a:moveTo>
                  <a:lnTo>
                    <a:pt x="103771" y="35814"/>
                  </a:lnTo>
                  <a:lnTo>
                    <a:pt x="103771" y="40703"/>
                  </a:lnTo>
                  <a:lnTo>
                    <a:pt x="108673" y="40703"/>
                  </a:lnTo>
                  <a:lnTo>
                    <a:pt x="108673" y="35814"/>
                  </a:lnTo>
                  <a:close/>
                </a:path>
                <a:path w="1215389" h="148589">
                  <a:moveTo>
                    <a:pt x="108673" y="0"/>
                  </a:moveTo>
                  <a:lnTo>
                    <a:pt x="103771" y="0"/>
                  </a:lnTo>
                  <a:lnTo>
                    <a:pt x="103771" y="4902"/>
                  </a:lnTo>
                  <a:lnTo>
                    <a:pt x="108673" y="4902"/>
                  </a:lnTo>
                  <a:lnTo>
                    <a:pt x="108673" y="0"/>
                  </a:lnTo>
                  <a:close/>
                </a:path>
                <a:path w="1215389" h="148589">
                  <a:moveTo>
                    <a:pt x="143256" y="107442"/>
                  </a:moveTo>
                  <a:lnTo>
                    <a:pt x="138353" y="107442"/>
                  </a:lnTo>
                  <a:lnTo>
                    <a:pt x="138353" y="112344"/>
                  </a:lnTo>
                  <a:lnTo>
                    <a:pt x="143256" y="112344"/>
                  </a:lnTo>
                  <a:lnTo>
                    <a:pt x="143256" y="107442"/>
                  </a:lnTo>
                  <a:close/>
                </a:path>
                <a:path w="1215389" h="148589">
                  <a:moveTo>
                    <a:pt x="143256" y="71615"/>
                  </a:moveTo>
                  <a:lnTo>
                    <a:pt x="138353" y="71615"/>
                  </a:lnTo>
                  <a:lnTo>
                    <a:pt x="138353" y="76530"/>
                  </a:lnTo>
                  <a:lnTo>
                    <a:pt x="143256" y="76530"/>
                  </a:lnTo>
                  <a:lnTo>
                    <a:pt x="143256" y="71615"/>
                  </a:lnTo>
                  <a:close/>
                </a:path>
                <a:path w="1215389" h="148589">
                  <a:moveTo>
                    <a:pt x="143256" y="35814"/>
                  </a:moveTo>
                  <a:lnTo>
                    <a:pt x="138353" y="35814"/>
                  </a:lnTo>
                  <a:lnTo>
                    <a:pt x="138353" y="40703"/>
                  </a:lnTo>
                  <a:lnTo>
                    <a:pt x="143256" y="40703"/>
                  </a:lnTo>
                  <a:lnTo>
                    <a:pt x="143256" y="35814"/>
                  </a:lnTo>
                  <a:close/>
                </a:path>
                <a:path w="1215389" h="148589">
                  <a:moveTo>
                    <a:pt x="143256" y="0"/>
                  </a:moveTo>
                  <a:lnTo>
                    <a:pt x="138353" y="0"/>
                  </a:lnTo>
                  <a:lnTo>
                    <a:pt x="138353" y="4902"/>
                  </a:lnTo>
                  <a:lnTo>
                    <a:pt x="143256" y="4902"/>
                  </a:lnTo>
                  <a:lnTo>
                    <a:pt x="143256" y="0"/>
                  </a:lnTo>
                  <a:close/>
                </a:path>
                <a:path w="1215389" h="148589">
                  <a:moveTo>
                    <a:pt x="177850" y="107442"/>
                  </a:moveTo>
                  <a:lnTo>
                    <a:pt x="172948" y="107442"/>
                  </a:lnTo>
                  <a:lnTo>
                    <a:pt x="172948" y="112344"/>
                  </a:lnTo>
                  <a:lnTo>
                    <a:pt x="177850" y="112344"/>
                  </a:lnTo>
                  <a:lnTo>
                    <a:pt x="177850" y="107442"/>
                  </a:lnTo>
                  <a:close/>
                </a:path>
                <a:path w="1215389" h="148589">
                  <a:moveTo>
                    <a:pt x="177850" y="71615"/>
                  </a:moveTo>
                  <a:lnTo>
                    <a:pt x="172948" y="71615"/>
                  </a:lnTo>
                  <a:lnTo>
                    <a:pt x="172948" y="76530"/>
                  </a:lnTo>
                  <a:lnTo>
                    <a:pt x="177850" y="76530"/>
                  </a:lnTo>
                  <a:lnTo>
                    <a:pt x="177850" y="71615"/>
                  </a:lnTo>
                  <a:close/>
                </a:path>
                <a:path w="1215389" h="148589">
                  <a:moveTo>
                    <a:pt x="177850" y="35814"/>
                  </a:moveTo>
                  <a:lnTo>
                    <a:pt x="172948" y="35814"/>
                  </a:lnTo>
                  <a:lnTo>
                    <a:pt x="172948" y="40703"/>
                  </a:lnTo>
                  <a:lnTo>
                    <a:pt x="177850" y="40703"/>
                  </a:lnTo>
                  <a:lnTo>
                    <a:pt x="177850" y="35814"/>
                  </a:lnTo>
                  <a:close/>
                </a:path>
                <a:path w="1215389" h="148589">
                  <a:moveTo>
                    <a:pt x="212432" y="107442"/>
                  </a:moveTo>
                  <a:lnTo>
                    <a:pt x="207530" y="107442"/>
                  </a:lnTo>
                  <a:lnTo>
                    <a:pt x="207530" y="112344"/>
                  </a:lnTo>
                  <a:lnTo>
                    <a:pt x="212432" y="112344"/>
                  </a:lnTo>
                  <a:lnTo>
                    <a:pt x="212432" y="107442"/>
                  </a:lnTo>
                  <a:close/>
                </a:path>
                <a:path w="1215389" h="148589">
                  <a:moveTo>
                    <a:pt x="212432" y="71615"/>
                  </a:moveTo>
                  <a:lnTo>
                    <a:pt x="207530" y="71615"/>
                  </a:lnTo>
                  <a:lnTo>
                    <a:pt x="207530" y="76530"/>
                  </a:lnTo>
                  <a:lnTo>
                    <a:pt x="212432" y="76530"/>
                  </a:lnTo>
                  <a:lnTo>
                    <a:pt x="212432" y="71615"/>
                  </a:lnTo>
                  <a:close/>
                </a:path>
                <a:path w="1215389" h="148589">
                  <a:moveTo>
                    <a:pt x="212432" y="35814"/>
                  </a:moveTo>
                  <a:lnTo>
                    <a:pt x="207530" y="35814"/>
                  </a:lnTo>
                  <a:lnTo>
                    <a:pt x="207530" y="40703"/>
                  </a:lnTo>
                  <a:lnTo>
                    <a:pt x="212432" y="40703"/>
                  </a:lnTo>
                  <a:lnTo>
                    <a:pt x="212432" y="35814"/>
                  </a:lnTo>
                  <a:close/>
                </a:path>
                <a:path w="1215389" h="148589">
                  <a:moveTo>
                    <a:pt x="247027" y="107442"/>
                  </a:moveTo>
                  <a:lnTo>
                    <a:pt x="242125" y="107442"/>
                  </a:lnTo>
                  <a:lnTo>
                    <a:pt x="242125" y="112344"/>
                  </a:lnTo>
                  <a:lnTo>
                    <a:pt x="247027" y="112344"/>
                  </a:lnTo>
                  <a:lnTo>
                    <a:pt x="247027" y="107442"/>
                  </a:lnTo>
                  <a:close/>
                </a:path>
                <a:path w="1215389" h="148589">
                  <a:moveTo>
                    <a:pt x="247027" y="71615"/>
                  </a:moveTo>
                  <a:lnTo>
                    <a:pt x="242125" y="71615"/>
                  </a:lnTo>
                  <a:lnTo>
                    <a:pt x="242125" y="76530"/>
                  </a:lnTo>
                  <a:lnTo>
                    <a:pt x="247027" y="76530"/>
                  </a:lnTo>
                  <a:lnTo>
                    <a:pt x="247027" y="71615"/>
                  </a:lnTo>
                  <a:close/>
                </a:path>
                <a:path w="1215389" h="148589">
                  <a:moveTo>
                    <a:pt x="247027" y="35814"/>
                  </a:moveTo>
                  <a:lnTo>
                    <a:pt x="242125" y="35814"/>
                  </a:lnTo>
                  <a:lnTo>
                    <a:pt x="242125" y="40703"/>
                  </a:lnTo>
                  <a:lnTo>
                    <a:pt x="247027" y="40703"/>
                  </a:lnTo>
                  <a:lnTo>
                    <a:pt x="247027" y="35814"/>
                  </a:lnTo>
                  <a:close/>
                </a:path>
                <a:path w="1215389" h="148589">
                  <a:moveTo>
                    <a:pt x="281622" y="107442"/>
                  </a:moveTo>
                  <a:lnTo>
                    <a:pt x="276707" y="107442"/>
                  </a:lnTo>
                  <a:lnTo>
                    <a:pt x="276707" y="112344"/>
                  </a:lnTo>
                  <a:lnTo>
                    <a:pt x="281622" y="112344"/>
                  </a:lnTo>
                  <a:lnTo>
                    <a:pt x="281622" y="107442"/>
                  </a:lnTo>
                  <a:close/>
                </a:path>
                <a:path w="1215389" h="148589">
                  <a:moveTo>
                    <a:pt x="281622" y="71615"/>
                  </a:moveTo>
                  <a:lnTo>
                    <a:pt x="276707" y="71615"/>
                  </a:lnTo>
                  <a:lnTo>
                    <a:pt x="276707" y="76530"/>
                  </a:lnTo>
                  <a:lnTo>
                    <a:pt x="281622" y="76530"/>
                  </a:lnTo>
                  <a:lnTo>
                    <a:pt x="281622" y="71615"/>
                  </a:lnTo>
                  <a:close/>
                </a:path>
                <a:path w="1215389" h="148589">
                  <a:moveTo>
                    <a:pt x="281622" y="35814"/>
                  </a:moveTo>
                  <a:lnTo>
                    <a:pt x="276707" y="35814"/>
                  </a:lnTo>
                  <a:lnTo>
                    <a:pt x="276707" y="40703"/>
                  </a:lnTo>
                  <a:lnTo>
                    <a:pt x="281622" y="40703"/>
                  </a:lnTo>
                  <a:lnTo>
                    <a:pt x="281622" y="35814"/>
                  </a:lnTo>
                  <a:close/>
                </a:path>
                <a:path w="1215389" h="148589">
                  <a:moveTo>
                    <a:pt x="316153" y="107442"/>
                  </a:moveTo>
                  <a:lnTo>
                    <a:pt x="311264" y="107442"/>
                  </a:lnTo>
                  <a:lnTo>
                    <a:pt x="311264" y="112344"/>
                  </a:lnTo>
                  <a:lnTo>
                    <a:pt x="316153" y="112344"/>
                  </a:lnTo>
                  <a:lnTo>
                    <a:pt x="316153" y="107442"/>
                  </a:lnTo>
                  <a:close/>
                </a:path>
                <a:path w="1215389" h="148589">
                  <a:moveTo>
                    <a:pt x="316153" y="71615"/>
                  </a:moveTo>
                  <a:lnTo>
                    <a:pt x="311264" y="71615"/>
                  </a:lnTo>
                  <a:lnTo>
                    <a:pt x="311264" y="76530"/>
                  </a:lnTo>
                  <a:lnTo>
                    <a:pt x="316153" y="76530"/>
                  </a:lnTo>
                  <a:lnTo>
                    <a:pt x="316153" y="71615"/>
                  </a:lnTo>
                  <a:close/>
                </a:path>
                <a:path w="1215389" h="148589">
                  <a:moveTo>
                    <a:pt x="316153" y="35814"/>
                  </a:moveTo>
                  <a:lnTo>
                    <a:pt x="311264" y="35814"/>
                  </a:lnTo>
                  <a:lnTo>
                    <a:pt x="311264" y="40703"/>
                  </a:lnTo>
                  <a:lnTo>
                    <a:pt x="316153" y="40703"/>
                  </a:lnTo>
                  <a:lnTo>
                    <a:pt x="316153" y="35814"/>
                  </a:lnTo>
                  <a:close/>
                </a:path>
                <a:path w="1215389" h="148589">
                  <a:moveTo>
                    <a:pt x="350748" y="107442"/>
                  </a:moveTo>
                  <a:lnTo>
                    <a:pt x="345846" y="107442"/>
                  </a:lnTo>
                  <a:lnTo>
                    <a:pt x="345846" y="112344"/>
                  </a:lnTo>
                  <a:lnTo>
                    <a:pt x="350748" y="112344"/>
                  </a:lnTo>
                  <a:lnTo>
                    <a:pt x="350748" y="107442"/>
                  </a:lnTo>
                  <a:close/>
                </a:path>
                <a:path w="1215389" h="148589">
                  <a:moveTo>
                    <a:pt x="350748" y="71615"/>
                  </a:moveTo>
                  <a:lnTo>
                    <a:pt x="345846" y="71615"/>
                  </a:lnTo>
                  <a:lnTo>
                    <a:pt x="345846" y="76530"/>
                  </a:lnTo>
                  <a:lnTo>
                    <a:pt x="350748" y="76530"/>
                  </a:lnTo>
                  <a:lnTo>
                    <a:pt x="350748" y="71615"/>
                  </a:lnTo>
                  <a:close/>
                </a:path>
                <a:path w="1215389" h="148589">
                  <a:moveTo>
                    <a:pt x="350748" y="35814"/>
                  </a:moveTo>
                  <a:lnTo>
                    <a:pt x="345846" y="35814"/>
                  </a:lnTo>
                  <a:lnTo>
                    <a:pt x="345846" y="40703"/>
                  </a:lnTo>
                  <a:lnTo>
                    <a:pt x="350748" y="40703"/>
                  </a:lnTo>
                  <a:lnTo>
                    <a:pt x="350748" y="35814"/>
                  </a:lnTo>
                  <a:close/>
                </a:path>
                <a:path w="1215389" h="148589">
                  <a:moveTo>
                    <a:pt x="385343" y="107442"/>
                  </a:moveTo>
                  <a:lnTo>
                    <a:pt x="380441" y="107442"/>
                  </a:lnTo>
                  <a:lnTo>
                    <a:pt x="380441" y="112344"/>
                  </a:lnTo>
                  <a:lnTo>
                    <a:pt x="385343" y="112344"/>
                  </a:lnTo>
                  <a:lnTo>
                    <a:pt x="385343" y="107442"/>
                  </a:lnTo>
                  <a:close/>
                </a:path>
                <a:path w="1215389" h="148589">
                  <a:moveTo>
                    <a:pt x="385343" y="71615"/>
                  </a:moveTo>
                  <a:lnTo>
                    <a:pt x="380441" y="71615"/>
                  </a:lnTo>
                  <a:lnTo>
                    <a:pt x="380441" y="76530"/>
                  </a:lnTo>
                  <a:lnTo>
                    <a:pt x="385343" y="76530"/>
                  </a:lnTo>
                  <a:lnTo>
                    <a:pt x="385343" y="71615"/>
                  </a:lnTo>
                  <a:close/>
                </a:path>
                <a:path w="1215389" h="148589">
                  <a:moveTo>
                    <a:pt x="385343" y="35814"/>
                  </a:moveTo>
                  <a:lnTo>
                    <a:pt x="380441" y="35814"/>
                  </a:lnTo>
                  <a:lnTo>
                    <a:pt x="380441" y="40703"/>
                  </a:lnTo>
                  <a:lnTo>
                    <a:pt x="385343" y="40703"/>
                  </a:lnTo>
                  <a:lnTo>
                    <a:pt x="385343" y="35814"/>
                  </a:lnTo>
                  <a:close/>
                </a:path>
                <a:path w="1215389" h="148589">
                  <a:moveTo>
                    <a:pt x="419938" y="107442"/>
                  </a:moveTo>
                  <a:lnTo>
                    <a:pt x="415023" y="107442"/>
                  </a:lnTo>
                  <a:lnTo>
                    <a:pt x="415023" y="112344"/>
                  </a:lnTo>
                  <a:lnTo>
                    <a:pt x="419938" y="112344"/>
                  </a:lnTo>
                  <a:lnTo>
                    <a:pt x="419938" y="107442"/>
                  </a:lnTo>
                  <a:close/>
                </a:path>
                <a:path w="1215389" h="148589">
                  <a:moveTo>
                    <a:pt x="419938" y="71615"/>
                  </a:moveTo>
                  <a:lnTo>
                    <a:pt x="415023" y="71615"/>
                  </a:lnTo>
                  <a:lnTo>
                    <a:pt x="415023" y="76530"/>
                  </a:lnTo>
                  <a:lnTo>
                    <a:pt x="419938" y="76530"/>
                  </a:lnTo>
                  <a:lnTo>
                    <a:pt x="419938" y="71615"/>
                  </a:lnTo>
                  <a:close/>
                </a:path>
                <a:path w="1215389" h="148589">
                  <a:moveTo>
                    <a:pt x="419938" y="35814"/>
                  </a:moveTo>
                  <a:lnTo>
                    <a:pt x="415023" y="35814"/>
                  </a:lnTo>
                  <a:lnTo>
                    <a:pt x="415023" y="40703"/>
                  </a:lnTo>
                  <a:lnTo>
                    <a:pt x="419938" y="40703"/>
                  </a:lnTo>
                  <a:lnTo>
                    <a:pt x="419938" y="35814"/>
                  </a:lnTo>
                  <a:close/>
                </a:path>
                <a:path w="1215389" h="148589">
                  <a:moveTo>
                    <a:pt x="454520" y="107442"/>
                  </a:moveTo>
                  <a:lnTo>
                    <a:pt x="449618" y="107442"/>
                  </a:lnTo>
                  <a:lnTo>
                    <a:pt x="449618" y="112344"/>
                  </a:lnTo>
                  <a:lnTo>
                    <a:pt x="454520" y="112344"/>
                  </a:lnTo>
                  <a:lnTo>
                    <a:pt x="454520" y="107442"/>
                  </a:lnTo>
                  <a:close/>
                </a:path>
                <a:path w="1215389" h="148589">
                  <a:moveTo>
                    <a:pt x="454520" y="71615"/>
                  </a:moveTo>
                  <a:lnTo>
                    <a:pt x="449618" y="71615"/>
                  </a:lnTo>
                  <a:lnTo>
                    <a:pt x="449618" y="76530"/>
                  </a:lnTo>
                  <a:lnTo>
                    <a:pt x="454520" y="76530"/>
                  </a:lnTo>
                  <a:lnTo>
                    <a:pt x="454520" y="71615"/>
                  </a:lnTo>
                  <a:close/>
                </a:path>
                <a:path w="1215389" h="148589">
                  <a:moveTo>
                    <a:pt x="454520" y="35814"/>
                  </a:moveTo>
                  <a:lnTo>
                    <a:pt x="449618" y="35814"/>
                  </a:lnTo>
                  <a:lnTo>
                    <a:pt x="449618" y="40703"/>
                  </a:lnTo>
                  <a:lnTo>
                    <a:pt x="454520" y="40703"/>
                  </a:lnTo>
                  <a:lnTo>
                    <a:pt x="454520" y="35814"/>
                  </a:lnTo>
                  <a:close/>
                </a:path>
                <a:path w="1215389" h="148589">
                  <a:moveTo>
                    <a:pt x="489102" y="107442"/>
                  </a:moveTo>
                  <a:lnTo>
                    <a:pt x="484200" y="107442"/>
                  </a:lnTo>
                  <a:lnTo>
                    <a:pt x="484200" y="112344"/>
                  </a:lnTo>
                  <a:lnTo>
                    <a:pt x="489102" y="112344"/>
                  </a:lnTo>
                  <a:lnTo>
                    <a:pt x="489102" y="107442"/>
                  </a:lnTo>
                  <a:close/>
                </a:path>
                <a:path w="1215389" h="148589">
                  <a:moveTo>
                    <a:pt x="489102" y="71615"/>
                  </a:moveTo>
                  <a:lnTo>
                    <a:pt x="484200" y="71615"/>
                  </a:lnTo>
                  <a:lnTo>
                    <a:pt x="484200" y="76530"/>
                  </a:lnTo>
                  <a:lnTo>
                    <a:pt x="489102" y="76530"/>
                  </a:lnTo>
                  <a:lnTo>
                    <a:pt x="489102" y="71615"/>
                  </a:lnTo>
                  <a:close/>
                </a:path>
                <a:path w="1215389" h="148589">
                  <a:moveTo>
                    <a:pt x="489102" y="35814"/>
                  </a:moveTo>
                  <a:lnTo>
                    <a:pt x="484200" y="35814"/>
                  </a:lnTo>
                  <a:lnTo>
                    <a:pt x="484200" y="40703"/>
                  </a:lnTo>
                  <a:lnTo>
                    <a:pt x="489102" y="40703"/>
                  </a:lnTo>
                  <a:lnTo>
                    <a:pt x="489102" y="35814"/>
                  </a:lnTo>
                  <a:close/>
                </a:path>
                <a:path w="1215389" h="148589">
                  <a:moveTo>
                    <a:pt x="523709" y="107442"/>
                  </a:moveTo>
                  <a:lnTo>
                    <a:pt x="518807" y="107442"/>
                  </a:lnTo>
                  <a:lnTo>
                    <a:pt x="518807" y="112344"/>
                  </a:lnTo>
                  <a:lnTo>
                    <a:pt x="523709" y="112344"/>
                  </a:lnTo>
                  <a:lnTo>
                    <a:pt x="523709" y="107442"/>
                  </a:lnTo>
                  <a:close/>
                </a:path>
                <a:path w="1215389" h="148589">
                  <a:moveTo>
                    <a:pt x="523709" y="71615"/>
                  </a:moveTo>
                  <a:lnTo>
                    <a:pt x="518807" y="71615"/>
                  </a:lnTo>
                  <a:lnTo>
                    <a:pt x="518807" y="76530"/>
                  </a:lnTo>
                  <a:lnTo>
                    <a:pt x="523709" y="76530"/>
                  </a:lnTo>
                  <a:lnTo>
                    <a:pt x="523709" y="71615"/>
                  </a:lnTo>
                  <a:close/>
                </a:path>
                <a:path w="1215389" h="148589">
                  <a:moveTo>
                    <a:pt x="523709" y="35814"/>
                  </a:moveTo>
                  <a:lnTo>
                    <a:pt x="518807" y="35814"/>
                  </a:lnTo>
                  <a:lnTo>
                    <a:pt x="518807" y="40703"/>
                  </a:lnTo>
                  <a:lnTo>
                    <a:pt x="523709" y="40703"/>
                  </a:lnTo>
                  <a:lnTo>
                    <a:pt x="523709" y="35814"/>
                  </a:lnTo>
                  <a:close/>
                </a:path>
                <a:path w="1215389" h="148589">
                  <a:moveTo>
                    <a:pt x="558292" y="107442"/>
                  </a:moveTo>
                  <a:lnTo>
                    <a:pt x="553377" y="107442"/>
                  </a:lnTo>
                  <a:lnTo>
                    <a:pt x="553377" y="112344"/>
                  </a:lnTo>
                  <a:lnTo>
                    <a:pt x="558292" y="112344"/>
                  </a:lnTo>
                  <a:lnTo>
                    <a:pt x="558292" y="107442"/>
                  </a:lnTo>
                  <a:close/>
                </a:path>
                <a:path w="1215389" h="148589">
                  <a:moveTo>
                    <a:pt x="558292" y="71615"/>
                  </a:moveTo>
                  <a:lnTo>
                    <a:pt x="553377" y="71615"/>
                  </a:lnTo>
                  <a:lnTo>
                    <a:pt x="553377" y="76530"/>
                  </a:lnTo>
                  <a:lnTo>
                    <a:pt x="558292" y="76530"/>
                  </a:lnTo>
                  <a:lnTo>
                    <a:pt x="558292" y="71615"/>
                  </a:lnTo>
                  <a:close/>
                </a:path>
                <a:path w="1215389" h="148589">
                  <a:moveTo>
                    <a:pt x="558292" y="35814"/>
                  </a:moveTo>
                  <a:lnTo>
                    <a:pt x="553377" y="35814"/>
                  </a:lnTo>
                  <a:lnTo>
                    <a:pt x="553377" y="40703"/>
                  </a:lnTo>
                  <a:lnTo>
                    <a:pt x="558292" y="40703"/>
                  </a:lnTo>
                  <a:lnTo>
                    <a:pt x="558292" y="35814"/>
                  </a:lnTo>
                  <a:close/>
                </a:path>
                <a:path w="1215389" h="148589">
                  <a:moveTo>
                    <a:pt x="592874" y="107442"/>
                  </a:moveTo>
                  <a:lnTo>
                    <a:pt x="587971" y="107442"/>
                  </a:lnTo>
                  <a:lnTo>
                    <a:pt x="587971" y="112344"/>
                  </a:lnTo>
                  <a:lnTo>
                    <a:pt x="592874" y="112344"/>
                  </a:lnTo>
                  <a:lnTo>
                    <a:pt x="592874" y="107442"/>
                  </a:lnTo>
                  <a:close/>
                </a:path>
                <a:path w="1215389" h="148589">
                  <a:moveTo>
                    <a:pt x="592874" y="71615"/>
                  </a:moveTo>
                  <a:lnTo>
                    <a:pt x="587971" y="71615"/>
                  </a:lnTo>
                  <a:lnTo>
                    <a:pt x="587971" y="76530"/>
                  </a:lnTo>
                  <a:lnTo>
                    <a:pt x="592874" y="76530"/>
                  </a:lnTo>
                  <a:lnTo>
                    <a:pt x="592874" y="71615"/>
                  </a:lnTo>
                  <a:close/>
                </a:path>
                <a:path w="1215389" h="148589">
                  <a:moveTo>
                    <a:pt x="592874" y="35814"/>
                  </a:moveTo>
                  <a:lnTo>
                    <a:pt x="587971" y="35814"/>
                  </a:lnTo>
                  <a:lnTo>
                    <a:pt x="587971" y="40703"/>
                  </a:lnTo>
                  <a:lnTo>
                    <a:pt x="592874" y="40703"/>
                  </a:lnTo>
                  <a:lnTo>
                    <a:pt x="592874" y="35814"/>
                  </a:lnTo>
                  <a:close/>
                </a:path>
                <a:path w="1215389" h="148589">
                  <a:moveTo>
                    <a:pt x="627468" y="107442"/>
                  </a:moveTo>
                  <a:lnTo>
                    <a:pt x="622566" y="107442"/>
                  </a:lnTo>
                  <a:lnTo>
                    <a:pt x="622566" y="112344"/>
                  </a:lnTo>
                  <a:lnTo>
                    <a:pt x="627468" y="112344"/>
                  </a:lnTo>
                  <a:lnTo>
                    <a:pt x="627468" y="107442"/>
                  </a:lnTo>
                  <a:close/>
                </a:path>
                <a:path w="1215389" h="148589">
                  <a:moveTo>
                    <a:pt x="627468" y="71615"/>
                  </a:moveTo>
                  <a:lnTo>
                    <a:pt x="622566" y="71615"/>
                  </a:lnTo>
                  <a:lnTo>
                    <a:pt x="622566" y="76530"/>
                  </a:lnTo>
                  <a:lnTo>
                    <a:pt x="627468" y="76530"/>
                  </a:lnTo>
                  <a:lnTo>
                    <a:pt x="627468" y="71615"/>
                  </a:lnTo>
                  <a:close/>
                </a:path>
                <a:path w="1215389" h="148589">
                  <a:moveTo>
                    <a:pt x="627468" y="35814"/>
                  </a:moveTo>
                  <a:lnTo>
                    <a:pt x="622566" y="35814"/>
                  </a:lnTo>
                  <a:lnTo>
                    <a:pt x="622566" y="40703"/>
                  </a:lnTo>
                  <a:lnTo>
                    <a:pt x="627468" y="40703"/>
                  </a:lnTo>
                  <a:lnTo>
                    <a:pt x="627468" y="35814"/>
                  </a:lnTo>
                  <a:close/>
                </a:path>
                <a:path w="1215389" h="148589">
                  <a:moveTo>
                    <a:pt x="662063" y="107442"/>
                  </a:moveTo>
                  <a:lnTo>
                    <a:pt x="657161" y="107442"/>
                  </a:lnTo>
                  <a:lnTo>
                    <a:pt x="657161" y="112344"/>
                  </a:lnTo>
                  <a:lnTo>
                    <a:pt x="662063" y="112344"/>
                  </a:lnTo>
                  <a:lnTo>
                    <a:pt x="662063" y="107442"/>
                  </a:lnTo>
                  <a:close/>
                </a:path>
                <a:path w="1215389" h="148589">
                  <a:moveTo>
                    <a:pt x="662063" y="71615"/>
                  </a:moveTo>
                  <a:lnTo>
                    <a:pt x="657161" y="71615"/>
                  </a:lnTo>
                  <a:lnTo>
                    <a:pt x="657161" y="76530"/>
                  </a:lnTo>
                  <a:lnTo>
                    <a:pt x="662063" y="76530"/>
                  </a:lnTo>
                  <a:lnTo>
                    <a:pt x="662063" y="71615"/>
                  </a:lnTo>
                  <a:close/>
                </a:path>
                <a:path w="1215389" h="148589">
                  <a:moveTo>
                    <a:pt x="662063" y="35814"/>
                  </a:moveTo>
                  <a:lnTo>
                    <a:pt x="657161" y="35814"/>
                  </a:lnTo>
                  <a:lnTo>
                    <a:pt x="657161" y="40703"/>
                  </a:lnTo>
                  <a:lnTo>
                    <a:pt x="662063" y="40703"/>
                  </a:lnTo>
                  <a:lnTo>
                    <a:pt x="662063" y="35814"/>
                  </a:lnTo>
                  <a:close/>
                </a:path>
                <a:path w="1215389" h="148589">
                  <a:moveTo>
                    <a:pt x="696607" y="35814"/>
                  </a:moveTo>
                  <a:lnTo>
                    <a:pt x="691692" y="35814"/>
                  </a:lnTo>
                  <a:lnTo>
                    <a:pt x="691692" y="40703"/>
                  </a:lnTo>
                  <a:lnTo>
                    <a:pt x="696607" y="40703"/>
                  </a:lnTo>
                  <a:lnTo>
                    <a:pt x="696607" y="35814"/>
                  </a:lnTo>
                  <a:close/>
                </a:path>
                <a:path w="1215389" h="148589">
                  <a:moveTo>
                    <a:pt x="765771" y="143256"/>
                  </a:moveTo>
                  <a:lnTo>
                    <a:pt x="760869" y="143256"/>
                  </a:lnTo>
                  <a:lnTo>
                    <a:pt x="760869" y="148158"/>
                  </a:lnTo>
                  <a:lnTo>
                    <a:pt x="765771" y="148158"/>
                  </a:lnTo>
                  <a:lnTo>
                    <a:pt x="765771" y="143256"/>
                  </a:lnTo>
                  <a:close/>
                </a:path>
                <a:path w="1215389" h="148589">
                  <a:moveTo>
                    <a:pt x="1146225" y="35814"/>
                  </a:moveTo>
                  <a:lnTo>
                    <a:pt x="1141323" y="35814"/>
                  </a:lnTo>
                  <a:lnTo>
                    <a:pt x="1141323" y="40703"/>
                  </a:lnTo>
                  <a:lnTo>
                    <a:pt x="1146225" y="40703"/>
                  </a:lnTo>
                  <a:lnTo>
                    <a:pt x="1146225" y="35814"/>
                  </a:lnTo>
                  <a:close/>
                </a:path>
                <a:path w="1215389" h="148589">
                  <a:moveTo>
                    <a:pt x="1180807" y="71615"/>
                  </a:moveTo>
                  <a:lnTo>
                    <a:pt x="1175905" y="71615"/>
                  </a:lnTo>
                  <a:lnTo>
                    <a:pt x="1175905" y="76530"/>
                  </a:lnTo>
                  <a:lnTo>
                    <a:pt x="1180807" y="76530"/>
                  </a:lnTo>
                  <a:lnTo>
                    <a:pt x="1180807" y="71615"/>
                  </a:lnTo>
                  <a:close/>
                </a:path>
                <a:path w="1215389" h="148589">
                  <a:moveTo>
                    <a:pt x="1180807" y="35814"/>
                  </a:moveTo>
                  <a:lnTo>
                    <a:pt x="1175905" y="35814"/>
                  </a:lnTo>
                  <a:lnTo>
                    <a:pt x="1175905" y="40703"/>
                  </a:lnTo>
                  <a:lnTo>
                    <a:pt x="1180807" y="40703"/>
                  </a:lnTo>
                  <a:lnTo>
                    <a:pt x="1180807" y="35814"/>
                  </a:lnTo>
                  <a:close/>
                </a:path>
                <a:path w="1215389" h="148589">
                  <a:moveTo>
                    <a:pt x="1215390" y="35814"/>
                  </a:moveTo>
                  <a:lnTo>
                    <a:pt x="1210487" y="35814"/>
                  </a:lnTo>
                  <a:lnTo>
                    <a:pt x="1210487" y="40703"/>
                  </a:lnTo>
                  <a:lnTo>
                    <a:pt x="1215390" y="40703"/>
                  </a:lnTo>
                  <a:lnTo>
                    <a:pt x="1215390" y="35814"/>
                  </a:lnTo>
                  <a:close/>
                </a:path>
              </a:pathLst>
            </a:custGeom>
            <a:solidFill>
              <a:srgbClr val="F4A82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471652" y="1429219"/>
              <a:ext cx="1284605" cy="76835"/>
            </a:xfrm>
            <a:custGeom>
              <a:avLst/>
              <a:gdLst/>
              <a:ahLst/>
              <a:cxnLst/>
              <a:rect l="l" t="t" r="r" b="b"/>
              <a:pathLst>
                <a:path w="1284605" h="76834">
                  <a:moveTo>
                    <a:pt x="4902" y="35826"/>
                  </a:moveTo>
                  <a:lnTo>
                    <a:pt x="0" y="35826"/>
                  </a:lnTo>
                  <a:lnTo>
                    <a:pt x="0" y="40728"/>
                  </a:lnTo>
                  <a:lnTo>
                    <a:pt x="4902" y="40728"/>
                  </a:lnTo>
                  <a:lnTo>
                    <a:pt x="4902" y="35826"/>
                  </a:lnTo>
                  <a:close/>
                </a:path>
                <a:path w="1284605" h="76834">
                  <a:moveTo>
                    <a:pt x="4902" y="0"/>
                  </a:moveTo>
                  <a:lnTo>
                    <a:pt x="0" y="0"/>
                  </a:lnTo>
                  <a:lnTo>
                    <a:pt x="0" y="4914"/>
                  </a:lnTo>
                  <a:lnTo>
                    <a:pt x="4902" y="4914"/>
                  </a:lnTo>
                  <a:lnTo>
                    <a:pt x="4902" y="0"/>
                  </a:lnTo>
                  <a:close/>
                </a:path>
                <a:path w="1284605" h="76834">
                  <a:moveTo>
                    <a:pt x="39497" y="35826"/>
                  </a:moveTo>
                  <a:lnTo>
                    <a:pt x="34594" y="35826"/>
                  </a:lnTo>
                  <a:lnTo>
                    <a:pt x="34594" y="40728"/>
                  </a:lnTo>
                  <a:lnTo>
                    <a:pt x="39497" y="40728"/>
                  </a:lnTo>
                  <a:lnTo>
                    <a:pt x="39497" y="35826"/>
                  </a:lnTo>
                  <a:close/>
                </a:path>
                <a:path w="1284605" h="76834">
                  <a:moveTo>
                    <a:pt x="39497" y="0"/>
                  </a:moveTo>
                  <a:lnTo>
                    <a:pt x="34594" y="0"/>
                  </a:lnTo>
                  <a:lnTo>
                    <a:pt x="34594" y="4914"/>
                  </a:lnTo>
                  <a:lnTo>
                    <a:pt x="39497" y="4914"/>
                  </a:lnTo>
                  <a:lnTo>
                    <a:pt x="39497" y="0"/>
                  </a:lnTo>
                  <a:close/>
                </a:path>
                <a:path w="1284605" h="76834">
                  <a:moveTo>
                    <a:pt x="74079" y="35826"/>
                  </a:moveTo>
                  <a:lnTo>
                    <a:pt x="69176" y="35826"/>
                  </a:lnTo>
                  <a:lnTo>
                    <a:pt x="69176" y="40728"/>
                  </a:lnTo>
                  <a:lnTo>
                    <a:pt x="74079" y="40728"/>
                  </a:lnTo>
                  <a:lnTo>
                    <a:pt x="74079" y="35826"/>
                  </a:lnTo>
                  <a:close/>
                </a:path>
                <a:path w="1284605" h="76834">
                  <a:moveTo>
                    <a:pt x="74079" y="0"/>
                  </a:moveTo>
                  <a:lnTo>
                    <a:pt x="69176" y="0"/>
                  </a:lnTo>
                  <a:lnTo>
                    <a:pt x="69176" y="4914"/>
                  </a:lnTo>
                  <a:lnTo>
                    <a:pt x="74079" y="4914"/>
                  </a:lnTo>
                  <a:lnTo>
                    <a:pt x="74079" y="0"/>
                  </a:lnTo>
                  <a:close/>
                </a:path>
                <a:path w="1284605" h="76834">
                  <a:moveTo>
                    <a:pt x="108673" y="35826"/>
                  </a:moveTo>
                  <a:lnTo>
                    <a:pt x="103771" y="35826"/>
                  </a:lnTo>
                  <a:lnTo>
                    <a:pt x="103771" y="40728"/>
                  </a:lnTo>
                  <a:lnTo>
                    <a:pt x="108673" y="40728"/>
                  </a:lnTo>
                  <a:lnTo>
                    <a:pt x="108673" y="35826"/>
                  </a:lnTo>
                  <a:close/>
                </a:path>
                <a:path w="1284605" h="76834">
                  <a:moveTo>
                    <a:pt x="108673" y="0"/>
                  </a:moveTo>
                  <a:lnTo>
                    <a:pt x="103771" y="0"/>
                  </a:lnTo>
                  <a:lnTo>
                    <a:pt x="103771" y="4914"/>
                  </a:lnTo>
                  <a:lnTo>
                    <a:pt x="108673" y="4914"/>
                  </a:lnTo>
                  <a:lnTo>
                    <a:pt x="108673" y="0"/>
                  </a:lnTo>
                  <a:close/>
                </a:path>
                <a:path w="1284605" h="76834">
                  <a:moveTo>
                    <a:pt x="143256" y="71640"/>
                  </a:moveTo>
                  <a:lnTo>
                    <a:pt x="138353" y="71640"/>
                  </a:lnTo>
                  <a:lnTo>
                    <a:pt x="138353" y="76542"/>
                  </a:lnTo>
                  <a:lnTo>
                    <a:pt x="143256" y="76542"/>
                  </a:lnTo>
                  <a:lnTo>
                    <a:pt x="143256" y="71640"/>
                  </a:lnTo>
                  <a:close/>
                </a:path>
                <a:path w="1284605" h="76834">
                  <a:moveTo>
                    <a:pt x="143256" y="35826"/>
                  </a:moveTo>
                  <a:lnTo>
                    <a:pt x="138353" y="35826"/>
                  </a:lnTo>
                  <a:lnTo>
                    <a:pt x="138353" y="40728"/>
                  </a:lnTo>
                  <a:lnTo>
                    <a:pt x="143256" y="40728"/>
                  </a:lnTo>
                  <a:lnTo>
                    <a:pt x="143256" y="35826"/>
                  </a:lnTo>
                  <a:close/>
                </a:path>
                <a:path w="1284605" h="76834">
                  <a:moveTo>
                    <a:pt x="143256" y="0"/>
                  </a:moveTo>
                  <a:lnTo>
                    <a:pt x="138353" y="0"/>
                  </a:lnTo>
                  <a:lnTo>
                    <a:pt x="138353" y="4914"/>
                  </a:lnTo>
                  <a:lnTo>
                    <a:pt x="143256" y="4914"/>
                  </a:lnTo>
                  <a:lnTo>
                    <a:pt x="143256" y="0"/>
                  </a:lnTo>
                  <a:close/>
                </a:path>
                <a:path w="1284605" h="76834">
                  <a:moveTo>
                    <a:pt x="177850" y="71640"/>
                  </a:moveTo>
                  <a:lnTo>
                    <a:pt x="172948" y="71640"/>
                  </a:lnTo>
                  <a:lnTo>
                    <a:pt x="172948" y="76542"/>
                  </a:lnTo>
                  <a:lnTo>
                    <a:pt x="177850" y="76542"/>
                  </a:lnTo>
                  <a:lnTo>
                    <a:pt x="177850" y="71640"/>
                  </a:lnTo>
                  <a:close/>
                </a:path>
                <a:path w="1284605" h="76834">
                  <a:moveTo>
                    <a:pt x="177850" y="35826"/>
                  </a:moveTo>
                  <a:lnTo>
                    <a:pt x="172948" y="35826"/>
                  </a:lnTo>
                  <a:lnTo>
                    <a:pt x="172948" y="40728"/>
                  </a:lnTo>
                  <a:lnTo>
                    <a:pt x="177850" y="40728"/>
                  </a:lnTo>
                  <a:lnTo>
                    <a:pt x="177850" y="35826"/>
                  </a:lnTo>
                  <a:close/>
                </a:path>
                <a:path w="1284605" h="76834">
                  <a:moveTo>
                    <a:pt x="177850" y="0"/>
                  </a:moveTo>
                  <a:lnTo>
                    <a:pt x="172948" y="0"/>
                  </a:lnTo>
                  <a:lnTo>
                    <a:pt x="172948" y="4914"/>
                  </a:lnTo>
                  <a:lnTo>
                    <a:pt x="177850" y="4914"/>
                  </a:lnTo>
                  <a:lnTo>
                    <a:pt x="177850" y="0"/>
                  </a:lnTo>
                  <a:close/>
                </a:path>
                <a:path w="1284605" h="76834">
                  <a:moveTo>
                    <a:pt x="212432" y="71640"/>
                  </a:moveTo>
                  <a:lnTo>
                    <a:pt x="207530" y="71640"/>
                  </a:lnTo>
                  <a:lnTo>
                    <a:pt x="207530" y="76542"/>
                  </a:lnTo>
                  <a:lnTo>
                    <a:pt x="212432" y="76542"/>
                  </a:lnTo>
                  <a:lnTo>
                    <a:pt x="212432" y="71640"/>
                  </a:lnTo>
                  <a:close/>
                </a:path>
                <a:path w="1284605" h="76834">
                  <a:moveTo>
                    <a:pt x="212432" y="35826"/>
                  </a:moveTo>
                  <a:lnTo>
                    <a:pt x="207530" y="35826"/>
                  </a:lnTo>
                  <a:lnTo>
                    <a:pt x="207530" y="40728"/>
                  </a:lnTo>
                  <a:lnTo>
                    <a:pt x="212432" y="40728"/>
                  </a:lnTo>
                  <a:lnTo>
                    <a:pt x="212432" y="35826"/>
                  </a:lnTo>
                  <a:close/>
                </a:path>
                <a:path w="1284605" h="76834">
                  <a:moveTo>
                    <a:pt x="212432" y="0"/>
                  </a:moveTo>
                  <a:lnTo>
                    <a:pt x="207530" y="0"/>
                  </a:lnTo>
                  <a:lnTo>
                    <a:pt x="207530" y="4914"/>
                  </a:lnTo>
                  <a:lnTo>
                    <a:pt x="212432" y="4914"/>
                  </a:lnTo>
                  <a:lnTo>
                    <a:pt x="212432" y="0"/>
                  </a:lnTo>
                  <a:close/>
                </a:path>
                <a:path w="1284605" h="76834">
                  <a:moveTo>
                    <a:pt x="247027" y="71640"/>
                  </a:moveTo>
                  <a:lnTo>
                    <a:pt x="242125" y="71640"/>
                  </a:lnTo>
                  <a:lnTo>
                    <a:pt x="242125" y="76542"/>
                  </a:lnTo>
                  <a:lnTo>
                    <a:pt x="247027" y="76542"/>
                  </a:lnTo>
                  <a:lnTo>
                    <a:pt x="247027" y="71640"/>
                  </a:lnTo>
                  <a:close/>
                </a:path>
                <a:path w="1284605" h="76834">
                  <a:moveTo>
                    <a:pt x="247027" y="35826"/>
                  </a:moveTo>
                  <a:lnTo>
                    <a:pt x="242125" y="35826"/>
                  </a:lnTo>
                  <a:lnTo>
                    <a:pt x="242125" y="40728"/>
                  </a:lnTo>
                  <a:lnTo>
                    <a:pt x="247027" y="40728"/>
                  </a:lnTo>
                  <a:lnTo>
                    <a:pt x="247027" y="35826"/>
                  </a:lnTo>
                  <a:close/>
                </a:path>
                <a:path w="1284605" h="76834">
                  <a:moveTo>
                    <a:pt x="247027" y="0"/>
                  </a:moveTo>
                  <a:lnTo>
                    <a:pt x="242125" y="0"/>
                  </a:lnTo>
                  <a:lnTo>
                    <a:pt x="242125" y="4914"/>
                  </a:lnTo>
                  <a:lnTo>
                    <a:pt x="247027" y="4914"/>
                  </a:lnTo>
                  <a:lnTo>
                    <a:pt x="247027" y="0"/>
                  </a:lnTo>
                  <a:close/>
                </a:path>
                <a:path w="1284605" h="76834">
                  <a:moveTo>
                    <a:pt x="281622" y="71640"/>
                  </a:moveTo>
                  <a:lnTo>
                    <a:pt x="276707" y="71640"/>
                  </a:lnTo>
                  <a:lnTo>
                    <a:pt x="276707" y="76542"/>
                  </a:lnTo>
                  <a:lnTo>
                    <a:pt x="281622" y="76542"/>
                  </a:lnTo>
                  <a:lnTo>
                    <a:pt x="281622" y="71640"/>
                  </a:lnTo>
                  <a:close/>
                </a:path>
                <a:path w="1284605" h="76834">
                  <a:moveTo>
                    <a:pt x="281622" y="35826"/>
                  </a:moveTo>
                  <a:lnTo>
                    <a:pt x="276707" y="35826"/>
                  </a:lnTo>
                  <a:lnTo>
                    <a:pt x="276707" y="40728"/>
                  </a:lnTo>
                  <a:lnTo>
                    <a:pt x="281622" y="40728"/>
                  </a:lnTo>
                  <a:lnTo>
                    <a:pt x="281622" y="35826"/>
                  </a:lnTo>
                  <a:close/>
                </a:path>
                <a:path w="1284605" h="76834">
                  <a:moveTo>
                    <a:pt x="281622" y="0"/>
                  </a:moveTo>
                  <a:lnTo>
                    <a:pt x="276707" y="0"/>
                  </a:lnTo>
                  <a:lnTo>
                    <a:pt x="276707" y="4914"/>
                  </a:lnTo>
                  <a:lnTo>
                    <a:pt x="281622" y="4914"/>
                  </a:lnTo>
                  <a:lnTo>
                    <a:pt x="281622" y="0"/>
                  </a:lnTo>
                  <a:close/>
                </a:path>
                <a:path w="1284605" h="76834">
                  <a:moveTo>
                    <a:pt x="316153" y="71640"/>
                  </a:moveTo>
                  <a:lnTo>
                    <a:pt x="311264" y="71640"/>
                  </a:lnTo>
                  <a:lnTo>
                    <a:pt x="311264" y="76542"/>
                  </a:lnTo>
                  <a:lnTo>
                    <a:pt x="316153" y="76542"/>
                  </a:lnTo>
                  <a:lnTo>
                    <a:pt x="316153" y="71640"/>
                  </a:lnTo>
                  <a:close/>
                </a:path>
                <a:path w="1284605" h="76834">
                  <a:moveTo>
                    <a:pt x="316153" y="35826"/>
                  </a:moveTo>
                  <a:lnTo>
                    <a:pt x="311264" y="35826"/>
                  </a:lnTo>
                  <a:lnTo>
                    <a:pt x="311264" y="40728"/>
                  </a:lnTo>
                  <a:lnTo>
                    <a:pt x="316153" y="40728"/>
                  </a:lnTo>
                  <a:lnTo>
                    <a:pt x="316153" y="35826"/>
                  </a:lnTo>
                  <a:close/>
                </a:path>
                <a:path w="1284605" h="76834">
                  <a:moveTo>
                    <a:pt x="316153" y="0"/>
                  </a:moveTo>
                  <a:lnTo>
                    <a:pt x="311264" y="0"/>
                  </a:lnTo>
                  <a:lnTo>
                    <a:pt x="311264" y="4914"/>
                  </a:lnTo>
                  <a:lnTo>
                    <a:pt x="316153" y="4914"/>
                  </a:lnTo>
                  <a:lnTo>
                    <a:pt x="316153" y="0"/>
                  </a:lnTo>
                  <a:close/>
                </a:path>
                <a:path w="1284605" h="76834">
                  <a:moveTo>
                    <a:pt x="350748" y="71640"/>
                  </a:moveTo>
                  <a:lnTo>
                    <a:pt x="345846" y="71640"/>
                  </a:lnTo>
                  <a:lnTo>
                    <a:pt x="345846" y="76542"/>
                  </a:lnTo>
                  <a:lnTo>
                    <a:pt x="350748" y="76542"/>
                  </a:lnTo>
                  <a:lnTo>
                    <a:pt x="350748" y="71640"/>
                  </a:lnTo>
                  <a:close/>
                </a:path>
                <a:path w="1284605" h="76834">
                  <a:moveTo>
                    <a:pt x="350748" y="35826"/>
                  </a:moveTo>
                  <a:lnTo>
                    <a:pt x="345846" y="35826"/>
                  </a:lnTo>
                  <a:lnTo>
                    <a:pt x="345846" y="40728"/>
                  </a:lnTo>
                  <a:lnTo>
                    <a:pt x="350748" y="40728"/>
                  </a:lnTo>
                  <a:lnTo>
                    <a:pt x="350748" y="35826"/>
                  </a:lnTo>
                  <a:close/>
                </a:path>
                <a:path w="1284605" h="76834">
                  <a:moveTo>
                    <a:pt x="350748" y="0"/>
                  </a:moveTo>
                  <a:lnTo>
                    <a:pt x="345846" y="0"/>
                  </a:lnTo>
                  <a:lnTo>
                    <a:pt x="345846" y="4914"/>
                  </a:lnTo>
                  <a:lnTo>
                    <a:pt x="350748" y="4914"/>
                  </a:lnTo>
                  <a:lnTo>
                    <a:pt x="350748" y="0"/>
                  </a:lnTo>
                  <a:close/>
                </a:path>
                <a:path w="1284605" h="76834">
                  <a:moveTo>
                    <a:pt x="385343" y="71640"/>
                  </a:moveTo>
                  <a:lnTo>
                    <a:pt x="380441" y="71640"/>
                  </a:lnTo>
                  <a:lnTo>
                    <a:pt x="380441" y="76542"/>
                  </a:lnTo>
                  <a:lnTo>
                    <a:pt x="385343" y="76542"/>
                  </a:lnTo>
                  <a:lnTo>
                    <a:pt x="385343" y="71640"/>
                  </a:lnTo>
                  <a:close/>
                </a:path>
                <a:path w="1284605" h="76834">
                  <a:moveTo>
                    <a:pt x="385343" y="35826"/>
                  </a:moveTo>
                  <a:lnTo>
                    <a:pt x="380441" y="35826"/>
                  </a:lnTo>
                  <a:lnTo>
                    <a:pt x="380441" y="40728"/>
                  </a:lnTo>
                  <a:lnTo>
                    <a:pt x="385343" y="40728"/>
                  </a:lnTo>
                  <a:lnTo>
                    <a:pt x="385343" y="35826"/>
                  </a:lnTo>
                  <a:close/>
                </a:path>
                <a:path w="1284605" h="76834">
                  <a:moveTo>
                    <a:pt x="385343" y="0"/>
                  </a:moveTo>
                  <a:lnTo>
                    <a:pt x="380441" y="0"/>
                  </a:lnTo>
                  <a:lnTo>
                    <a:pt x="380441" y="4914"/>
                  </a:lnTo>
                  <a:lnTo>
                    <a:pt x="385343" y="4914"/>
                  </a:lnTo>
                  <a:lnTo>
                    <a:pt x="385343" y="0"/>
                  </a:lnTo>
                  <a:close/>
                </a:path>
                <a:path w="1284605" h="76834">
                  <a:moveTo>
                    <a:pt x="419938" y="71640"/>
                  </a:moveTo>
                  <a:lnTo>
                    <a:pt x="415023" y="71640"/>
                  </a:lnTo>
                  <a:lnTo>
                    <a:pt x="415023" y="76542"/>
                  </a:lnTo>
                  <a:lnTo>
                    <a:pt x="419938" y="76542"/>
                  </a:lnTo>
                  <a:lnTo>
                    <a:pt x="419938" y="71640"/>
                  </a:lnTo>
                  <a:close/>
                </a:path>
                <a:path w="1284605" h="76834">
                  <a:moveTo>
                    <a:pt x="419938" y="35826"/>
                  </a:moveTo>
                  <a:lnTo>
                    <a:pt x="415023" y="35826"/>
                  </a:lnTo>
                  <a:lnTo>
                    <a:pt x="415023" y="40728"/>
                  </a:lnTo>
                  <a:lnTo>
                    <a:pt x="419938" y="40728"/>
                  </a:lnTo>
                  <a:lnTo>
                    <a:pt x="419938" y="35826"/>
                  </a:lnTo>
                  <a:close/>
                </a:path>
                <a:path w="1284605" h="76834">
                  <a:moveTo>
                    <a:pt x="419938" y="0"/>
                  </a:moveTo>
                  <a:lnTo>
                    <a:pt x="415023" y="0"/>
                  </a:lnTo>
                  <a:lnTo>
                    <a:pt x="415023" y="4914"/>
                  </a:lnTo>
                  <a:lnTo>
                    <a:pt x="419938" y="4914"/>
                  </a:lnTo>
                  <a:lnTo>
                    <a:pt x="419938" y="0"/>
                  </a:lnTo>
                  <a:close/>
                </a:path>
                <a:path w="1284605" h="76834">
                  <a:moveTo>
                    <a:pt x="454520" y="71640"/>
                  </a:moveTo>
                  <a:lnTo>
                    <a:pt x="449618" y="71640"/>
                  </a:lnTo>
                  <a:lnTo>
                    <a:pt x="449618" y="76542"/>
                  </a:lnTo>
                  <a:lnTo>
                    <a:pt x="454520" y="76542"/>
                  </a:lnTo>
                  <a:lnTo>
                    <a:pt x="454520" y="71640"/>
                  </a:lnTo>
                  <a:close/>
                </a:path>
                <a:path w="1284605" h="76834">
                  <a:moveTo>
                    <a:pt x="454520" y="35826"/>
                  </a:moveTo>
                  <a:lnTo>
                    <a:pt x="449618" y="35826"/>
                  </a:lnTo>
                  <a:lnTo>
                    <a:pt x="449618" y="40728"/>
                  </a:lnTo>
                  <a:lnTo>
                    <a:pt x="454520" y="40728"/>
                  </a:lnTo>
                  <a:lnTo>
                    <a:pt x="454520" y="35826"/>
                  </a:lnTo>
                  <a:close/>
                </a:path>
                <a:path w="1284605" h="76834">
                  <a:moveTo>
                    <a:pt x="454520" y="0"/>
                  </a:moveTo>
                  <a:lnTo>
                    <a:pt x="449618" y="0"/>
                  </a:lnTo>
                  <a:lnTo>
                    <a:pt x="449618" y="4914"/>
                  </a:lnTo>
                  <a:lnTo>
                    <a:pt x="454520" y="4914"/>
                  </a:lnTo>
                  <a:lnTo>
                    <a:pt x="454520" y="0"/>
                  </a:lnTo>
                  <a:close/>
                </a:path>
                <a:path w="1284605" h="76834">
                  <a:moveTo>
                    <a:pt x="489102" y="71640"/>
                  </a:moveTo>
                  <a:lnTo>
                    <a:pt x="484200" y="71640"/>
                  </a:lnTo>
                  <a:lnTo>
                    <a:pt x="484200" y="76542"/>
                  </a:lnTo>
                  <a:lnTo>
                    <a:pt x="489102" y="76542"/>
                  </a:lnTo>
                  <a:lnTo>
                    <a:pt x="489102" y="71640"/>
                  </a:lnTo>
                  <a:close/>
                </a:path>
                <a:path w="1284605" h="76834">
                  <a:moveTo>
                    <a:pt x="489102" y="35826"/>
                  </a:moveTo>
                  <a:lnTo>
                    <a:pt x="484200" y="35826"/>
                  </a:lnTo>
                  <a:lnTo>
                    <a:pt x="484200" y="40728"/>
                  </a:lnTo>
                  <a:lnTo>
                    <a:pt x="489102" y="40728"/>
                  </a:lnTo>
                  <a:lnTo>
                    <a:pt x="489102" y="35826"/>
                  </a:lnTo>
                  <a:close/>
                </a:path>
                <a:path w="1284605" h="76834">
                  <a:moveTo>
                    <a:pt x="489102" y="0"/>
                  </a:moveTo>
                  <a:lnTo>
                    <a:pt x="484200" y="0"/>
                  </a:lnTo>
                  <a:lnTo>
                    <a:pt x="484200" y="4914"/>
                  </a:lnTo>
                  <a:lnTo>
                    <a:pt x="489102" y="4914"/>
                  </a:lnTo>
                  <a:lnTo>
                    <a:pt x="489102" y="0"/>
                  </a:lnTo>
                  <a:close/>
                </a:path>
                <a:path w="1284605" h="76834">
                  <a:moveTo>
                    <a:pt x="523709" y="71640"/>
                  </a:moveTo>
                  <a:lnTo>
                    <a:pt x="518807" y="71640"/>
                  </a:lnTo>
                  <a:lnTo>
                    <a:pt x="518807" y="76542"/>
                  </a:lnTo>
                  <a:lnTo>
                    <a:pt x="523709" y="76542"/>
                  </a:lnTo>
                  <a:lnTo>
                    <a:pt x="523709" y="71640"/>
                  </a:lnTo>
                  <a:close/>
                </a:path>
                <a:path w="1284605" h="76834">
                  <a:moveTo>
                    <a:pt x="523709" y="35826"/>
                  </a:moveTo>
                  <a:lnTo>
                    <a:pt x="518807" y="35826"/>
                  </a:lnTo>
                  <a:lnTo>
                    <a:pt x="518807" y="40728"/>
                  </a:lnTo>
                  <a:lnTo>
                    <a:pt x="523709" y="40728"/>
                  </a:lnTo>
                  <a:lnTo>
                    <a:pt x="523709" y="35826"/>
                  </a:lnTo>
                  <a:close/>
                </a:path>
                <a:path w="1284605" h="76834">
                  <a:moveTo>
                    <a:pt x="523709" y="0"/>
                  </a:moveTo>
                  <a:lnTo>
                    <a:pt x="518807" y="0"/>
                  </a:lnTo>
                  <a:lnTo>
                    <a:pt x="518807" y="4914"/>
                  </a:lnTo>
                  <a:lnTo>
                    <a:pt x="523709" y="4914"/>
                  </a:lnTo>
                  <a:lnTo>
                    <a:pt x="523709" y="0"/>
                  </a:lnTo>
                  <a:close/>
                </a:path>
                <a:path w="1284605" h="76834">
                  <a:moveTo>
                    <a:pt x="558292" y="35826"/>
                  </a:moveTo>
                  <a:lnTo>
                    <a:pt x="553377" y="35826"/>
                  </a:lnTo>
                  <a:lnTo>
                    <a:pt x="553377" y="40728"/>
                  </a:lnTo>
                  <a:lnTo>
                    <a:pt x="558292" y="40728"/>
                  </a:lnTo>
                  <a:lnTo>
                    <a:pt x="558292" y="35826"/>
                  </a:lnTo>
                  <a:close/>
                </a:path>
                <a:path w="1284605" h="76834">
                  <a:moveTo>
                    <a:pt x="558292" y="0"/>
                  </a:moveTo>
                  <a:lnTo>
                    <a:pt x="553377" y="0"/>
                  </a:lnTo>
                  <a:lnTo>
                    <a:pt x="553377" y="4914"/>
                  </a:lnTo>
                  <a:lnTo>
                    <a:pt x="558292" y="4914"/>
                  </a:lnTo>
                  <a:lnTo>
                    <a:pt x="558292" y="0"/>
                  </a:lnTo>
                  <a:close/>
                </a:path>
                <a:path w="1284605" h="76834">
                  <a:moveTo>
                    <a:pt x="592874" y="35826"/>
                  </a:moveTo>
                  <a:lnTo>
                    <a:pt x="587971" y="35826"/>
                  </a:lnTo>
                  <a:lnTo>
                    <a:pt x="587971" y="40728"/>
                  </a:lnTo>
                  <a:lnTo>
                    <a:pt x="592874" y="40728"/>
                  </a:lnTo>
                  <a:lnTo>
                    <a:pt x="592874" y="35826"/>
                  </a:lnTo>
                  <a:close/>
                </a:path>
                <a:path w="1284605" h="76834">
                  <a:moveTo>
                    <a:pt x="592874" y="0"/>
                  </a:moveTo>
                  <a:lnTo>
                    <a:pt x="587971" y="0"/>
                  </a:lnTo>
                  <a:lnTo>
                    <a:pt x="587971" y="4914"/>
                  </a:lnTo>
                  <a:lnTo>
                    <a:pt x="592874" y="4914"/>
                  </a:lnTo>
                  <a:lnTo>
                    <a:pt x="592874" y="0"/>
                  </a:lnTo>
                  <a:close/>
                </a:path>
                <a:path w="1284605" h="76834">
                  <a:moveTo>
                    <a:pt x="627468" y="71640"/>
                  </a:moveTo>
                  <a:lnTo>
                    <a:pt x="622566" y="71640"/>
                  </a:lnTo>
                  <a:lnTo>
                    <a:pt x="622566" y="76542"/>
                  </a:lnTo>
                  <a:lnTo>
                    <a:pt x="627468" y="76542"/>
                  </a:lnTo>
                  <a:lnTo>
                    <a:pt x="627468" y="71640"/>
                  </a:lnTo>
                  <a:close/>
                </a:path>
                <a:path w="1284605" h="76834">
                  <a:moveTo>
                    <a:pt x="627468" y="35826"/>
                  </a:moveTo>
                  <a:lnTo>
                    <a:pt x="622566" y="35826"/>
                  </a:lnTo>
                  <a:lnTo>
                    <a:pt x="622566" y="40728"/>
                  </a:lnTo>
                  <a:lnTo>
                    <a:pt x="627468" y="40728"/>
                  </a:lnTo>
                  <a:lnTo>
                    <a:pt x="627468" y="35826"/>
                  </a:lnTo>
                  <a:close/>
                </a:path>
                <a:path w="1284605" h="76834">
                  <a:moveTo>
                    <a:pt x="627468" y="0"/>
                  </a:moveTo>
                  <a:lnTo>
                    <a:pt x="622566" y="0"/>
                  </a:lnTo>
                  <a:lnTo>
                    <a:pt x="622566" y="4914"/>
                  </a:lnTo>
                  <a:lnTo>
                    <a:pt x="627468" y="4914"/>
                  </a:lnTo>
                  <a:lnTo>
                    <a:pt x="627468" y="0"/>
                  </a:lnTo>
                  <a:close/>
                </a:path>
                <a:path w="1284605" h="76834">
                  <a:moveTo>
                    <a:pt x="662063" y="71640"/>
                  </a:moveTo>
                  <a:lnTo>
                    <a:pt x="657161" y="71640"/>
                  </a:lnTo>
                  <a:lnTo>
                    <a:pt x="657161" y="76542"/>
                  </a:lnTo>
                  <a:lnTo>
                    <a:pt x="662063" y="76542"/>
                  </a:lnTo>
                  <a:lnTo>
                    <a:pt x="662063" y="71640"/>
                  </a:lnTo>
                  <a:close/>
                </a:path>
                <a:path w="1284605" h="76834">
                  <a:moveTo>
                    <a:pt x="662063" y="35826"/>
                  </a:moveTo>
                  <a:lnTo>
                    <a:pt x="657161" y="35826"/>
                  </a:lnTo>
                  <a:lnTo>
                    <a:pt x="657161" y="40728"/>
                  </a:lnTo>
                  <a:lnTo>
                    <a:pt x="662063" y="40728"/>
                  </a:lnTo>
                  <a:lnTo>
                    <a:pt x="662063" y="35826"/>
                  </a:lnTo>
                  <a:close/>
                </a:path>
                <a:path w="1284605" h="76834">
                  <a:moveTo>
                    <a:pt x="662063" y="0"/>
                  </a:moveTo>
                  <a:lnTo>
                    <a:pt x="657161" y="0"/>
                  </a:lnTo>
                  <a:lnTo>
                    <a:pt x="657161" y="4914"/>
                  </a:lnTo>
                  <a:lnTo>
                    <a:pt x="662063" y="4914"/>
                  </a:lnTo>
                  <a:lnTo>
                    <a:pt x="662063" y="0"/>
                  </a:lnTo>
                  <a:close/>
                </a:path>
                <a:path w="1284605" h="76834">
                  <a:moveTo>
                    <a:pt x="696607" y="71640"/>
                  </a:moveTo>
                  <a:lnTo>
                    <a:pt x="691692" y="71640"/>
                  </a:lnTo>
                  <a:lnTo>
                    <a:pt x="691692" y="76542"/>
                  </a:lnTo>
                  <a:lnTo>
                    <a:pt x="696607" y="76542"/>
                  </a:lnTo>
                  <a:lnTo>
                    <a:pt x="696607" y="71640"/>
                  </a:lnTo>
                  <a:close/>
                </a:path>
                <a:path w="1284605" h="76834">
                  <a:moveTo>
                    <a:pt x="696607" y="35826"/>
                  </a:moveTo>
                  <a:lnTo>
                    <a:pt x="691692" y="35826"/>
                  </a:lnTo>
                  <a:lnTo>
                    <a:pt x="691692" y="40728"/>
                  </a:lnTo>
                  <a:lnTo>
                    <a:pt x="696607" y="40728"/>
                  </a:lnTo>
                  <a:lnTo>
                    <a:pt x="696607" y="35826"/>
                  </a:lnTo>
                  <a:close/>
                </a:path>
                <a:path w="1284605" h="76834">
                  <a:moveTo>
                    <a:pt x="696607" y="0"/>
                  </a:moveTo>
                  <a:lnTo>
                    <a:pt x="691692" y="0"/>
                  </a:lnTo>
                  <a:lnTo>
                    <a:pt x="691692" y="4914"/>
                  </a:lnTo>
                  <a:lnTo>
                    <a:pt x="696607" y="4914"/>
                  </a:lnTo>
                  <a:lnTo>
                    <a:pt x="696607" y="0"/>
                  </a:lnTo>
                  <a:close/>
                </a:path>
                <a:path w="1284605" h="76834">
                  <a:moveTo>
                    <a:pt x="731189" y="71640"/>
                  </a:moveTo>
                  <a:lnTo>
                    <a:pt x="726287" y="71640"/>
                  </a:lnTo>
                  <a:lnTo>
                    <a:pt x="726287" y="76542"/>
                  </a:lnTo>
                  <a:lnTo>
                    <a:pt x="731189" y="76542"/>
                  </a:lnTo>
                  <a:lnTo>
                    <a:pt x="731189" y="71640"/>
                  </a:lnTo>
                  <a:close/>
                </a:path>
                <a:path w="1284605" h="76834">
                  <a:moveTo>
                    <a:pt x="1077036" y="35826"/>
                  </a:moveTo>
                  <a:lnTo>
                    <a:pt x="1072134" y="35826"/>
                  </a:lnTo>
                  <a:lnTo>
                    <a:pt x="1072134" y="40728"/>
                  </a:lnTo>
                  <a:lnTo>
                    <a:pt x="1077036" y="40728"/>
                  </a:lnTo>
                  <a:lnTo>
                    <a:pt x="1077036" y="35826"/>
                  </a:lnTo>
                  <a:close/>
                </a:path>
                <a:path w="1284605" h="76834">
                  <a:moveTo>
                    <a:pt x="1111631" y="71640"/>
                  </a:moveTo>
                  <a:lnTo>
                    <a:pt x="1106741" y="71640"/>
                  </a:lnTo>
                  <a:lnTo>
                    <a:pt x="1106741" y="76542"/>
                  </a:lnTo>
                  <a:lnTo>
                    <a:pt x="1111631" y="76542"/>
                  </a:lnTo>
                  <a:lnTo>
                    <a:pt x="1111631" y="71640"/>
                  </a:lnTo>
                  <a:close/>
                </a:path>
                <a:path w="1284605" h="76834">
                  <a:moveTo>
                    <a:pt x="1111631" y="35826"/>
                  </a:moveTo>
                  <a:lnTo>
                    <a:pt x="1106741" y="35826"/>
                  </a:lnTo>
                  <a:lnTo>
                    <a:pt x="1106741" y="40728"/>
                  </a:lnTo>
                  <a:lnTo>
                    <a:pt x="1111631" y="40728"/>
                  </a:lnTo>
                  <a:lnTo>
                    <a:pt x="1111631" y="35826"/>
                  </a:lnTo>
                  <a:close/>
                </a:path>
                <a:path w="1284605" h="76834">
                  <a:moveTo>
                    <a:pt x="1146225" y="71640"/>
                  </a:moveTo>
                  <a:lnTo>
                    <a:pt x="1141323" y="71640"/>
                  </a:lnTo>
                  <a:lnTo>
                    <a:pt x="1141323" y="76542"/>
                  </a:lnTo>
                  <a:lnTo>
                    <a:pt x="1146225" y="76542"/>
                  </a:lnTo>
                  <a:lnTo>
                    <a:pt x="1146225" y="71640"/>
                  </a:lnTo>
                  <a:close/>
                </a:path>
                <a:path w="1284605" h="76834">
                  <a:moveTo>
                    <a:pt x="1146225" y="35826"/>
                  </a:moveTo>
                  <a:lnTo>
                    <a:pt x="1141323" y="35826"/>
                  </a:lnTo>
                  <a:lnTo>
                    <a:pt x="1141323" y="40728"/>
                  </a:lnTo>
                  <a:lnTo>
                    <a:pt x="1146225" y="40728"/>
                  </a:lnTo>
                  <a:lnTo>
                    <a:pt x="1146225" y="35826"/>
                  </a:lnTo>
                  <a:close/>
                </a:path>
                <a:path w="1284605" h="76834">
                  <a:moveTo>
                    <a:pt x="1180807" y="71640"/>
                  </a:moveTo>
                  <a:lnTo>
                    <a:pt x="1175905" y="71640"/>
                  </a:lnTo>
                  <a:lnTo>
                    <a:pt x="1175905" y="76542"/>
                  </a:lnTo>
                  <a:lnTo>
                    <a:pt x="1180807" y="76542"/>
                  </a:lnTo>
                  <a:lnTo>
                    <a:pt x="1180807" y="71640"/>
                  </a:lnTo>
                  <a:close/>
                </a:path>
                <a:path w="1284605" h="76834">
                  <a:moveTo>
                    <a:pt x="1180807" y="35826"/>
                  </a:moveTo>
                  <a:lnTo>
                    <a:pt x="1175905" y="35826"/>
                  </a:lnTo>
                  <a:lnTo>
                    <a:pt x="1175905" y="40728"/>
                  </a:lnTo>
                  <a:lnTo>
                    <a:pt x="1180807" y="40728"/>
                  </a:lnTo>
                  <a:lnTo>
                    <a:pt x="1180807" y="35826"/>
                  </a:lnTo>
                  <a:close/>
                </a:path>
                <a:path w="1284605" h="76834">
                  <a:moveTo>
                    <a:pt x="1215390" y="71640"/>
                  </a:moveTo>
                  <a:lnTo>
                    <a:pt x="1210487" y="71640"/>
                  </a:lnTo>
                  <a:lnTo>
                    <a:pt x="1210487" y="76542"/>
                  </a:lnTo>
                  <a:lnTo>
                    <a:pt x="1215390" y="76542"/>
                  </a:lnTo>
                  <a:lnTo>
                    <a:pt x="1215390" y="71640"/>
                  </a:lnTo>
                  <a:close/>
                </a:path>
                <a:path w="1284605" h="76834">
                  <a:moveTo>
                    <a:pt x="1215390" y="35826"/>
                  </a:moveTo>
                  <a:lnTo>
                    <a:pt x="1210487" y="35826"/>
                  </a:lnTo>
                  <a:lnTo>
                    <a:pt x="1210487" y="40728"/>
                  </a:lnTo>
                  <a:lnTo>
                    <a:pt x="1215390" y="40728"/>
                  </a:lnTo>
                  <a:lnTo>
                    <a:pt x="1215390" y="35826"/>
                  </a:lnTo>
                  <a:close/>
                </a:path>
                <a:path w="1284605" h="76834">
                  <a:moveTo>
                    <a:pt x="1249997" y="71640"/>
                  </a:moveTo>
                  <a:lnTo>
                    <a:pt x="1245095" y="71640"/>
                  </a:lnTo>
                  <a:lnTo>
                    <a:pt x="1245095" y="76542"/>
                  </a:lnTo>
                  <a:lnTo>
                    <a:pt x="1249997" y="76542"/>
                  </a:lnTo>
                  <a:lnTo>
                    <a:pt x="1249997" y="71640"/>
                  </a:lnTo>
                  <a:close/>
                </a:path>
                <a:path w="1284605" h="76834">
                  <a:moveTo>
                    <a:pt x="1249997" y="35826"/>
                  </a:moveTo>
                  <a:lnTo>
                    <a:pt x="1245095" y="35826"/>
                  </a:lnTo>
                  <a:lnTo>
                    <a:pt x="1245095" y="40728"/>
                  </a:lnTo>
                  <a:lnTo>
                    <a:pt x="1249997" y="40728"/>
                  </a:lnTo>
                  <a:lnTo>
                    <a:pt x="1249997" y="35826"/>
                  </a:lnTo>
                  <a:close/>
                </a:path>
                <a:path w="1284605" h="76834">
                  <a:moveTo>
                    <a:pt x="1284579" y="71640"/>
                  </a:moveTo>
                  <a:lnTo>
                    <a:pt x="1279677" y="71640"/>
                  </a:lnTo>
                  <a:lnTo>
                    <a:pt x="1279677" y="76542"/>
                  </a:lnTo>
                  <a:lnTo>
                    <a:pt x="1284579" y="76542"/>
                  </a:lnTo>
                  <a:lnTo>
                    <a:pt x="1284579" y="71640"/>
                  </a:lnTo>
                  <a:close/>
                </a:path>
                <a:path w="1284605" h="76834">
                  <a:moveTo>
                    <a:pt x="1284579" y="35826"/>
                  </a:moveTo>
                  <a:lnTo>
                    <a:pt x="1279677" y="35826"/>
                  </a:lnTo>
                  <a:lnTo>
                    <a:pt x="1279677" y="40728"/>
                  </a:lnTo>
                  <a:lnTo>
                    <a:pt x="1284579" y="40728"/>
                  </a:lnTo>
                  <a:lnTo>
                    <a:pt x="1284579" y="35826"/>
                  </a:lnTo>
                  <a:close/>
                </a:path>
              </a:pathLst>
            </a:custGeom>
            <a:solidFill>
              <a:srgbClr val="F4A82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471652" y="1321739"/>
              <a:ext cx="1284605" cy="112395"/>
            </a:xfrm>
            <a:custGeom>
              <a:avLst/>
              <a:gdLst/>
              <a:ahLst/>
              <a:cxnLst/>
              <a:rect l="l" t="t" r="r" b="b"/>
              <a:pathLst>
                <a:path w="1284605" h="112394">
                  <a:moveTo>
                    <a:pt x="4902" y="71628"/>
                  </a:moveTo>
                  <a:lnTo>
                    <a:pt x="0" y="71628"/>
                  </a:lnTo>
                  <a:lnTo>
                    <a:pt x="0" y="76530"/>
                  </a:lnTo>
                  <a:lnTo>
                    <a:pt x="4902" y="76530"/>
                  </a:lnTo>
                  <a:lnTo>
                    <a:pt x="4902" y="71628"/>
                  </a:lnTo>
                  <a:close/>
                </a:path>
                <a:path w="1284605" h="112394">
                  <a:moveTo>
                    <a:pt x="4902" y="35814"/>
                  </a:moveTo>
                  <a:lnTo>
                    <a:pt x="0" y="35814"/>
                  </a:lnTo>
                  <a:lnTo>
                    <a:pt x="0" y="40716"/>
                  </a:lnTo>
                  <a:lnTo>
                    <a:pt x="4902" y="40716"/>
                  </a:lnTo>
                  <a:lnTo>
                    <a:pt x="4902" y="35814"/>
                  </a:lnTo>
                  <a:close/>
                </a:path>
                <a:path w="1284605" h="112394">
                  <a:moveTo>
                    <a:pt x="4902" y="0"/>
                  </a:moveTo>
                  <a:lnTo>
                    <a:pt x="0" y="0"/>
                  </a:lnTo>
                  <a:lnTo>
                    <a:pt x="0" y="4902"/>
                  </a:lnTo>
                  <a:lnTo>
                    <a:pt x="4902" y="4902"/>
                  </a:lnTo>
                  <a:lnTo>
                    <a:pt x="4902" y="0"/>
                  </a:lnTo>
                  <a:close/>
                </a:path>
                <a:path w="1284605" h="112394">
                  <a:moveTo>
                    <a:pt x="39497" y="71628"/>
                  </a:moveTo>
                  <a:lnTo>
                    <a:pt x="34594" y="71628"/>
                  </a:lnTo>
                  <a:lnTo>
                    <a:pt x="34594" y="76530"/>
                  </a:lnTo>
                  <a:lnTo>
                    <a:pt x="39497" y="76530"/>
                  </a:lnTo>
                  <a:lnTo>
                    <a:pt x="39497" y="71628"/>
                  </a:lnTo>
                  <a:close/>
                </a:path>
                <a:path w="1284605" h="112394">
                  <a:moveTo>
                    <a:pt x="39497" y="35814"/>
                  </a:moveTo>
                  <a:lnTo>
                    <a:pt x="34594" y="35814"/>
                  </a:lnTo>
                  <a:lnTo>
                    <a:pt x="34594" y="40716"/>
                  </a:lnTo>
                  <a:lnTo>
                    <a:pt x="39497" y="40716"/>
                  </a:lnTo>
                  <a:lnTo>
                    <a:pt x="39497" y="35814"/>
                  </a:lnTo>
                  <a:close/>
                </a:path>
                <a:path w="1284605" h="112394">
                  <a:moveTo>
                    <a:pt x="39497" y="0"/>
                  </a:moveTo>
                  <a:lnTo>
                    <a:pt x="34594" y="0"/>
                  </a:lnTo>
                  <a:lnTo>
                    <a:pt x="34594" y="4902"/>
                  </a:lnTo>
                  <a:lnTo>
                    <a:pt x="39497" y="4902"/>
                  </a:lnTo>
                  <a:lnTo>
                    <a:pt x="39497" y="0"/>
                  </a:lnTo>
                  <a:close/>
                </a:path>
                <a:path w="1284605" h="112394">
                  <a:moveTo>
                    <a:pt x="74079" y="71628"/>
                  </a:moveTo>
                  <a:lnTo>
                    <a:pt x="69176" y="71628"/>
                  </a:lnTo>
                  <a:lnTo>
                    <a:pt x="69176" y="76530"/>
                  </a:lnTo>
                  <a:lnTo>
                    <a:pt x="74079" y="76530"/>
                  </a:lnTo>
                  <a:lnTo>
                    <a:pt x="74079" y="71628"/>
                  </a:lnTo>
                  <a:close/>
                </a:path>
                <a:path w="1284605" h="112394">
                  <a:moveTo>
                    <a:pt x="74079" y="35814"/>
                  </a:moveTo>
                  <a:lnTo>
                    <a:pt x="69176" y="35814"/>
                  </a:lnTo>
                  <a:lnTo>
                    <a:pt x="69176" y="40716"/>
                  </a:lnTo>
                  <a:lnTo>
                    <a:pt x="74079" y="40716"/>
                  </a:lnTo>
                  <a:lnTo>
                    <a:pt x="74079" y="35814"/>
                  </a:lnTo>
                  <a:close/>
                </a:path>
                <a:path w="1284605" h="112394">
                  <a:moveTo>
                    <a:pt x="74079" y="0"/>
                  </a:moveTo>
                  <a:lnTo>
                    <a:pt x="69176" y="0"/>
                  </a:lnTo>
                  <a:lnTo>
                    <a:pt x="69176" y="4902"/>
                  </a:lnTo>
                  <a:lnTo>
                    <a:pt x="74079" y="4902"/>
                  </a:lnTo>
                  <a:lnTo>
                    <a:pt x="74079" y="0"/>
                  </a:lnTo>
                  <a:close/>
                </a:path>
                <a:path w="1284605" h="112394">
                  <a:moveTo>
                    <a:pt x="108673" y="71628"/>
                  </a:moveTo>
                  <a:lnTo>
                    <a:pt x="103771" y="71628"/>
                  </a:lnTo>
                  <a:lnTo>
                    <a:pt x="103771" y="76530"/>
                  </a:lnTo>
                  <a:lnTo>
                    <a:pt x="108673" y="76530"/>
                  </a:lnTo>
                  <a:lnTo>
                    <a:pt x="108673" y="71628"/>
                  </a:lnTo>
                  <a:close/>
                </a:path>
                <a:path w="1284605" h="112394">
                  <a:moveTo>
                    <a:pt x="108673" y="35814"/>
                  </a:moveTo>
                  <a:lnTo>
                    <a:pt x="103771" y="35814"/>
                  </a:lnTo>
                  <a:lnTo>
                    <a:pt x="103771" y="40716"/>
                  </a:lnTo>
                  <a:lnTo>
                    <a:pt x="108673" y="40716"/>
                  </a:lnTo>
                  <a:lnTo>
                    <a:pt x="108673" y="35814"/>
                  </a:lnTo>
                  <a:close/>
                </a:path>
                <a:path w="1284605" h="112394">
                  <a:moveTo>
                    <a:pt x="108673" y="0"/>
                  </a:moveTo>
                  <a:lnTo>
                    <a:pt x="103771" y="0"/>
                  </a:lnTo>
                  <a:lnTo>
                    <a:pt x="103771" y="4902"/>
                  </a:lnTo>
                  <a:lnTo>
                    <a:pt x="108673" y="4902"/>
                  </a:lnTo>
                  <a:lnTo>
                    <a:pt x="108673" y="0"/>
                  </a:lnTo>
                  <a:close/>
                </a:path>
                <a:path w="1284605" h="112394">
                  <a:moveTo>
                    <a:pt x="143256" y="71628"/>
                  </a:moveTo>
                  <a:lnTo>
                    <a:pt x="138353" y="71628"/>
                  </a:lnTo>
                  <a:lnTo>
                    <a:pt x="138353" y="76530"/>
                  </a:lnTo>
                  <a:lnTo>
                    <a:pt x="143256" y="76530"/>
                  </a:lnTo>
                  <a:lnTo>
                    <a:pt x="143256" y="71628"/>
                  </a:lnTo>
                  <a:close/>
                </a:path>
                <a:path w="1284605" h="112394">
                  <a:moveTo>
                    <a:pt x="143256" y="35814"/>
                  </a:moveTo>
                  <a:lnTo>
                    <a:pt x="138353" y="35814"/>
                  </a:lnTo>
                  <a:lnTo>
                    <a:pt x="138353" y="40716"/>
                  </a:lnTo>
                  <a:lnTo>
                    <a:pt x="143256" y="40716"/>
                  </a:lnTo>
                  <a:lnTo>
                    <a:pt x="143256" y="35814"/>
                  </a:lnTo>
                  <a:close/>
                </a:path>
                <a:path w="1284605" h="112394">
                  <a:moveTo>
                    <a:pt x="143256" y="0"/>
                  </a:moveTo>
                  <a:lnTo>
                    <a:pt x="138353" y="0"/>
                  </a:lnTo>
                  <a:lnTo>
                    <a:pt x="138353" y="4902"/>
                  </a:lnTo>
                  <a:lnTo>
                    <a:pt x="143256" y="4902"/>
                  </a:lnTo>
                  <a:lnTo>
                    <a:pt x="143256" y="0"/>
                  </a:lnTo>
                  <a:close/>
                </a:path>
                <a:path w="1284605" h="112394">
                  <a:moveTo>
                    <a:pt x="177850" y="71628"/>
                  </a:moveTo>
                  <a:lnTo>
                    <a:pt x="172948" y="71628"/>
                  </a:lnTo>
                  <a:lnTo>
                    <a:pt x="172948" y="76530"/>
                  </a:lnTo>
                  <a:lnTo>
                    <a:pt x="177850" y="76530"/>
                  </a:lnTo>
                  <a:lnTo>
                    <a:pt x="177850" y="71628"/>
                  </a:lnTo>
                  <a:close/>
                </a:path>
                <a:path w="1284605" h="112394">
                  <a:moveTo>
                    <a:pt x="177850" y="35814"/>
                  </a:moveTo>
                  <a:lnTo>
                    <a:pt x="172948" y="35814"/>
                  </a:lnTo>
                  <a:lnTo>
                    <a:pt x="172948" y="40716"/>
                  </a:lnTo>
                  <a:lnTo>
                    <a:pt x="177850" y="40716"/>
                  </a:lnTo>
                  <a:lnTo>
                    <a:pt x="177850" y="35814"/>
                  </a:lnTo>
                  <a:close/>
                </a:path>
                <a:path w="1284605" h="112394">
                  <a:moveTo>
                    <a:pt x="177850" y="0"/>
                  </a:moveTo>
                  <a:lnTo>
                    <a:pt x="172948" y="0"/>
                  </a:lnTo>
                  <a:lnTo>
                    <a:pt x="172948" y="4902"/>
                  </a:lnTo>
                  <a:lnTo>
                    <a:pt x="177850" y="4902"/>
                  </a:lnTo>
                  <a:lnTo>
                    <a:pt x="177850" y="0"/>
                  </a:lnTo>
                  <a:close/>
                </a:path>
                <a:path w="1284605" h="112394">
                  <a:moveTo>
                    <a:pt x="212432" y="71628"/>
                  </a:moveTo>
                  <a:lnTo>
                    <a:pt x="207530" y="71628"/>
                  </a:lnTo>
                  <a:lnTo>
                    <a:pt x="207530" y="76530"/>
                  </a:lnTo>
                  <a:lnTo>
                    <a:pt x="212432" y="76530"/>
                  </a:lnTo>
                  <a:lnTo>
                    <a:pt x="212432" y="71628"/>
                  </a:lnTo>
                  <a:close/>
                </a:path>
                <a:path w="1284605" h="112394">
                  <a:moveTo>
                    <a:pt x="212432" y="35814"/>
                  </a:moveTo>
                  <a:lnTo>
                    <a:pt x="207530" y="35814"/>
                  </a:lnTo>
                  <a:lnTo>
                    <a:pt x="207530" y="40716"/>
                  </a:lnTo>
                  <a:lnTo>
                    <a:pt x="212432" y="40716"/>
                  </a:lnTo>
                  <a:lnTo>
                    <a:pt x="212432" y="35814"/>
                  </a:lnTo>
                  <a:close/>
                </a:path>
                <a:path w="1284605" h="112394">
                  <a:moveTo>
                    <a:pt x="212432" y="0"/>
                  </a:moveTo>
                  <a:lnTo>
                    <a:pt x="207530" y="0"/>
                  </a:lnTo>
                  <a:lnTo>
                    <a:pt x="207530" y="4902"/>
                  </a:lnTo>
                  <a:lnTo>
                    <a:pt x="212432" y="4902"/>
                  </a:lnTo>
                  <a:lnTo>
                    <a:pt x="212432" y="0"/>
                  </a:lnTo>
                  <a:close/>
                </a:path>
                <a:path w="1284605" h="112394">
                  <a:moveTo>
                    <a:pt x="247027" y="71628"/>
                  </a:moveTo>
                  <a:lnTo>
                    <a:pt x="242125" y="71628"/>
                  </a:lnTo>
                  <a:lnTo>
                    <a:pt x="242125" y="76530"/>
                  </a:lnTo>
                  <a:lnTo>
                    <a:pt x="247027" y="76530"/>
                  </a:lnTo>
                  <a:lnTo>
                    <a:pt x="247027" y="71628"/>
                  </a:lnTo>
                  <a:close/>
                </a:path>
                <a:path w="1284605" h="112394">
                  <a:moveTo>
                    <a:pt x="247027" y="35814"/>
                  </a:moveTo>
                  <a:lnTo>
                    <a:pt x="242125" y="35814"/>
                  </a:lnTo>
                  <a:lnTo>
                    <a:pt x="242125" y="40716"/>
                  </a:lnTo>
                  <a:lnTo>
                    <a:pt x="247027" y="40716"/>
                  </a:lnTo>
                  <a:lnTo>
                    <a:pt x="247027" y="35814"/>
                  </a:lnTo>
                  <a:close/>
                </a:path>
                <a:path w="1284605" h="112394">
                  <a:moveTo>
                    <a:pt x="247027" y="0"/>
                  </a:moveTo>
                  <a:lnTo>
                    <a:pt x="242125" y="0"/>
                  </a:lnTo>
                  <a:lnTo>
                    <a:pt x="242125" y="4902"/>
                  </a:lnTo>
                  <a:lnTo>
                    <a:pt x="247027" y="4902"/>
                  </a:lnTo>
                  <a:lnTo>
                    <a:pt x="247027" y="0"/>
                  </a:lnTo>
                  <a:close/>
                </a:path>
                <a:path w="1284605" h="112394">
                  <a:moveTo>
                    <a:pt x="281622" y="71628"/>
                  </a:moveTo>
                  <a:lnTo>
                    <a:pt x="276707" y="71628"/>
                  </a:lnTo>
                  <a:lnTo>
                    <a:pt x="276707" y="76530"/>
                  </a:lnTo>
                  <a:lnTo>
                    <a:pt x="281622" y="76530"/>
                  </a:lnTo>
                  <a:lnTo>
                    <a:pt x="281622" y="71628"/>
                  </a:lnTo>
                  <a:close/>
                </a:path>
                <a:path w="1284605" h="112394">
                  <a:moveTo>
                    <a:pt x="281622" y="35814"/>
                  </a:moveTo>
                  <a:lnTo>
                    <a:pt x="276707" y="35814"/>
                  </a:lnTo>
                  <a:lnTo>
                    <a:pt x="276707" y="40716"/>
                  </a:lnTo>
                  <a:lnTo>
                    <a:pt x="281622" y="40716"/>
                  </a:lnTo>
                  <a:lnTo>
                    <a:pt x="281622" y="35814"/>
                  </a:lnTo>
                  <a:close/>
                </a:path>
                <a:path w="1284605" h="112394">
                  <a:moveTo>
                    <a:pt x="281622" y="0"/>
                  </a:moveTo>
                  <a:lnTo>
                    <a:pt x="276707" y="0"/>
                  </a:lnTo>
                  <a:lnTo>
                    <a:pt x="276707" y="4902"/>
                  </a:lnTo>
                  <a:lnTo>
                    <a:pt x="281622" y="4902"/>
                  </a:lnTo>
                  <a:lnTo>
                    <a:pt x="281622" y="0"/>
                  </a:lnTo>
                  <a:close/>
                </a:path>
                <a:path w="1284605" h="112394">
                  <a:moveTo>
                    <a:pt x="316153" y="71628"/>
                  </a:moveTo>
                  <a:lnTo>
                    <a:pt x="311264" y="71628"/>
                  </a:lnTo>
                  <a:lnTo>
                    <a:pt x="311264" y="76530"/>
                  </a:lnTo>
                  <a:lnTo>
                    <a:pt x="316153" y="76530"/>
                  </a:lnTo>
                  <a:lnTo>
                    <a:pt x="316153" y="71628"/>
                  </a:lnTo>
                  <a:close/>
                </a:path>
                <a:path w="1284605" h="112394">
                  <a:moveTo>
                    <a:pt x="316153" y="35814"/>
                  </a:moveTo>
                  <a:lnTo>
                    <a:pt x="311264" y="35814"/>
                  </a:lnTo>
                  <a:lnTo>
                    <a:pt x="311264" y="40716"/>
                  </a:lnTo>
                  <a:lnTo>
                    <a:pt x="316153" y="40716"/>
                  </a:lnTo>
                  <a:lnTo>
                    <a:pt x="316153" y="35814"/>
                  </a:lnTo>
                  <a:close/>
                </a:path>
                <a:path w="1284605" h="112394">
                  <a:moveTo>
                    <a:pt x="316153" y="0"/>
                  </a:moveTo>
                  <a:lnTo>
                    <a:pt x="311264" y="0"/>
                  </a:lnTo>
                  <a:lnTo>
                    <a:pt x="311264" y="4902"/>
                  </a:lnTo>
                  <a:lnTo>
                    <a:pt x="316153" y="4902"/>
                  </a:lnTo>
                  <a:lnTo>
                    <a:pt x="316153" y="0"/>
                  </a:lnTo>
                  <a:close/>
                </a:path>
                <a:path w="1284605" h="112394">
                  <a:moveTo>
                    <a:pt x="350748" y="71628"/>
                  </a:moveTo>
                  <a:lnTo>
                    <a:pt x="345846" y="71628"/>
                  </a:lnTo>
                  <a:lnTo>
                    <a:pt x="345846" y="76530"/>
                  </a:lnTo>
                  <a:lnTo>
                    <a:pt x="350748" y="76530"/>
                  </a:lnTo>
                  <a:lnTo>
                    <a:pt x="350748" y="71628"/>
                  </a:lnTo>
                  <a:close/>
                </a:path>
                <a:path w="1284605" h="112394">
                  <a:moveTo>
                    <a:pt x="350748" y="35814"/>
                  </a:moveTo>
                  <a:lnTo>
                    <a:pt x="345846" y="35814"/>
                  </a:lnTo>
                  <a:lnTo>
                    <a:pt x="345846" y="40716"/>
                  </a:lnTo>
                  <a:lnTo>
                    <a:pt x="350748" y="40716"/>
                  </a:lnTo>
                  <a:lnTo>
                    <a:pt x="350748" y="35814"/>
                  </a:lnTo>
                  <a:close/>
                </a:path>
                <a:path w="1284605" h="112394">
                  <a:moveTo>
                    <a:pt x="385343" y="71628"/>
                  </a:moveTo>
                  <a:lnTo>
                    <a:pt x="380441" y="71628"/>
                  </a:lnTo>
                  <a:lnTo>
                    <a:pt x="380441" y="76530"/>
                  </a:lnTo>
                  <a:lnTo>
                    <a:pt x="385343" y="76530"/>
                  </a:lnTo>
                  <a:lnTo>
                    <a:pt x="385343" y="71628"/>
                  </a:lnTo>
                  <a:close/>
                </a:path>
                <a:path w="1284605" h="112394">
                  <a:moveTo>
                    <a:pt x="385343" y="35814"/>
                  </a:moveTo>
                  <a:lnTo>
                    <a:pt x="380441" y="35814"/>
                  </a:lnTo>
                  <a:lnTo>
                    <a:pt x="380441" y="40716"/>
                  </a:lnTo>
                  <a:lnTo>
                    <a:pt x="385343" y="40716"/>
                  </a:lnTo>
                  <a:lnTo>
                    <a:pt x="385343" y="35814"/>
                  </a:lnTo>
                  <a:close/>
                </a:path>
                <a:path w="1284605" h="112394">
                  <a:moveTo>
                    <a:pt x="419938" y="71628"/>
                  </a:moveTo>
                  <a:lnTo>
                    <a:pt x="415023" y="71628"/>
                  </a:lnTo>
                  <a:lnTo>
                    <a:pt x="415023" y="76530"/>
                  </a:lnTo>
                  <a:lnTo>
                    <a:pt x="419938" y="76530"/>
                  </a:lnTo>
                  <a:lnTo>
                    <a:pt x="419938" y="71628"/>
                  </a:lnTo>
                  <a:close/>
                </a:path>
                <a:path w="1284605" h="112394">
                  <a:moveTo>
                    <a:pt x="419938" y="35814"/>
                  </a:moveTo>
                  <a:lnTo>
                    <a:pt x="415023" y="35814"/>
                  </a:lnTo>
                  <a:lnTo>
                    <a:pt x="415023" y="40716"/>
                  </a:lnTo>
                  <a:lnTo>
                    <a:pt x="419938" y="40716"/>
                  </a:lnTo>
                  <a:lnTo>
                    <a:pt x="419938" y="35814"/>
                  </a:lnTo>
                  <a:close/>
                </a:path>
                <a:path w="1284605" h="112394">
                  <a:moveTo>
                    <a:pt x="454520" y="71628"/>
                  </a:moveTo>
                  <a:lnTo>
                    <a:pt x="449618" y="71628"/>
                  </a:lnTo>
                  <a:lnTo>
                    <a:pt x="449618" y="76530"/>
                  </a:lnTo>
                  <a:lnTo>
                    <a:pt x="454520" y="76530"/>
                  </a:lnTo>
                  <a:lnTo>
                    <a:pt x="454520" y="71628"/>
                  </a:lnTo>
                  <a:close/>
                </a:path>
                <a:path w="1284605" h="112394">
                  <a:moveTo>
                    <a:pt x="454520" y="35814"/>
                  </a:moveTo>
                  <a:lnTo>
                    <a:pt x="449618" y="35814"/>
                  </a:lnTo>
                  <a:lnTo>
                    <a:pt x="449618" y="40716"/>
                  </a:lnTo>
                  <a:lnTo>
                    <a:pt x="454520" y="40716"/>
                  </a:lnTo>
                  <a:lnTo>
                    <a:pt x="454520" y="35814"/>
                  </a:lnTo>
                  <a:close/>
                </a:path>
                <a:path w="1284605" h="112394">
                  <a:moveTo>
                    <a:pt x="489102" y="71628"/>
                  </a:moveTo>
                  <a:lnTo>
                    <a:pt x="484200" y="71628"/>
                  </a:lnTo>
                  <a:lnTo>
                    <a:pt x="484200" y="76530"/>
                  </a:lnTo>
                  <a:lnTo>
                    <a:pt x="489102" y="76530"/>
                  </a:lnTo>
                  <a:lnTo>
                    <a:pt x="489102" y="71628"/>
                  </a:lnTo>
                  <a:close/>
                </a:path>
                <a:path w="1284605" h="112394">
                  <a:moveTo>
                    <a:pt x="489102" y="35814"/>
                  </a:moveTo>
                  <a:lnTo>
                    <a:pt x="484200" y="35814"/>
                  </a:lnTo>
                  <a:lnTo>
                    <a:pt x="484200" y="40716"/>
                  </a:lnTo>
                  <a:lnTo>
                    <a:pt x="489102" y="40716"/>
                  </a:lnTo>
                  <a:lnTo>
                    <a:pt x="489102" y="35814"/>
                  </a:lnTo>
                  <a:close/>
                </a:path>
                <a:path w="1284605" h="112394">
                  <a:moveTo>
                    <a:pt x="523709" y="71628"/>
                  </a:moveTo>
                  <a:lnTo>
                    <a:pt x="518807" y="71628"/>
                  </a:lnTo>
                  <a:lnTo>
                    <a:pt x="518807" y="76530"/>
                  </a:lnTo>
                  <a:lnTo>
                    <a:pt x="523709" y="76530"/>
                  </a:lnTo>
                  <a:lnTo>
                    <a:pt x="523709" y="71628"/>
                  </a:lnTo>
                  <a:close/>
                </a:path>
                <a:path w="1284605" h="112394">
                  <a:moveTo>
                    <a:pt x="523709" y="35814"/>
                  </a:moveTo>
                  <a:lnTo>
                    <a:pt x="518807" y="35814"/>
                  </a:lnTo>
                  <a:lnTo>
                    <a:pt x="518807" y="40716"/>
                  </a:lnTo>
                  <a:lnTo>
                    <a:pt x="523709" y="40716"/>
                  </a:lnTo>
                  <a:lnTo>
                    <a:pt x="523709" y="35814"/>
                  </a:lnTo>
                  <a:close/>
                </a:path>
                <a:path w="1284605" h="112394">
                  <a:moveTo>
                    <a:pt x="558292" y="71628"/>
                  </a:moveTo>
                  <a:lnTo>
                    <a:pt x="553377" y="71628"/>
                  </a:lnTo>
                  <a:lnTo>
                    <a:pt x="553377" y="76530"/>
                  </a:lnTo>
                  <a:lnTo>
                    <a:pt x="558292" y="76530"/>
                  </a:lnTo>
                  <a:lnTo>
                    <a:pt x="558292" y="71628"/>
                  </a:lnTo>
                  <a:close/>
                </a:path>
                <a:path w="1284605" h="112394">
                  <a:moveTo>
                    <a:pt x="558292" y="35814"/>
                  </a:moveTo>
                  <a:lnTo>
                    <a:pt x="553377" y="35814"/>
                  </a:lnTo>
                  <a:lnTo>
                    <a:pt x="553377" y="40716"/>
                  </a:lnTo>
                  <a:lnTo>
                    <a:pt x="558292" y="40716"/>
                  </a:lnTo>
                  <a:lnTo>
                    <a:pt x="558292" y="35814"/>
                  </a:lnTo>
                  <a:close/>
                </a:path>
                <a:path w="1284605" h="112394">
                  <a:moveTo>
                    <a:pt x="592874" y="71628"/>
                  </a:moveTo>
                  <a:lnTo>
                    <a:pt x="587971" y="71628"/>
                  </a:lnTo>
                  <a:lnTo>
                    <a:pt x="587971" y="76530"/>
                  </a:lnTo>
                  <a:lnTo>
                    <a:pt x="592874" y="76530"/>
                  </a:lnTo>
                  <a:lnTo>
                    <a:pt x="592874" y="71628"/>
                  </a:lnTo>
                  <a:close/>
                </a:path>
                <a:path w="1284605" h="112394">
                  <a:moveTo>
                    <a:pt x="592874" y="35814"/>
                  </a:moveTo>
                  <a:lnTo>
                    <a:pt x="587971" y="35814"/>
                  </a:lnTo>
                  <a:lnTo>
                    <a:pt x="587971" y="40716"/>
                  </a:lnTo>
                  <a:lnTo>
                    <a:pt x="592874" y="40716"/>
                  </a:lnTo>
                  <a:lnTo>
                    <a:pt x="592874" y="35814"/>
                  </a:lnTo>
                  <a:close/>
                </a:path>
                <a:path w="1284605" h="112394">
                  <a:moveTo>
                    <a:pt x="627468" y="71628"/>
                  </a:moveTo>
                  <a:lnTo>
                    <a:pt x="622566" y="71628"/>
                  </a:lnTo>
                  <a:lnTo>
                    <a:pt x="622566" y="76530"/>
                  </a:lnTo>
                  <a:lnTo>
                    <a:pt x="627468" y="76530"/>
                  </a:lnTo>
                  <a:lnTo>
                    <a:pt x="627468" y="71628"/>
                  </a:lnTo>
                  <a:close/>
                </a:path>
                <a:path w="1284605" h="112394">
                  <a:moveTo>
                    <a:pt x="627468" y="35814"/>
                  </a:moveTo>
                  <a:lnTo>
                    <a:pt x="622566" y="35814"/>
                  </a:lnTo>
                  <a:lnTo>
                    <a:pt x="622566" y="40716"/>
                  </a:lnTo>
                  <a:lnTo>
                    <a:pt x="627468" y="40716"/>
                  </a:lnTo>
                  <a:lnTo>
                    <a:pt x="627468" y="35814"/>
                  </a:lnTo>
                  <a:close/>
                </a:path>
                <a:path w="1284605" h="112394">
                  <a:moveTo>
                    <a:pt x="662063" y="71628"/>
                  </a:moveTo>
                  <a:lnTo>
                    <a:pt x="657161" y="71628"/>
                  </a:lnTo>
                  <a:lnTo>
                    <a:pt x="657161" y="76530"/>
                  </a:lnTo>
                  <a:lnTo>
                    <a:pt x="662063" y="76530"/>
                  </a:lnTo>
                  <a:lnTo>
                    <a:pt x="662063" y="71628"/>
                  </a:lnTo>
                  <a:close/>
                </a:path>
                <a:path w="1284605" h="112394">
                  <a:moveTo>
                    <a:pt x="662063" y="35814"/>
                  </a:moveTo>
                  <a:lnTo>
                    <a:pt x="657161" y="35814"/>
                  </a:lnTo>
                  <a:lnTo>
                    <a:pt x="657161" y="40716"/>
                  </a:lnTo>
                  <a:lnTo>
                    <a:pt x="662063" y="40716"/>
                  </a:lnTo>
                  <a:lnTo>
                    <a:pt x="662063" y="35814"/>
                  </a:lnTo>
                  <a:close/>
                </a:path>
                <a:path w="1284605" h="112394">
                  <a:moveTo>
                    <a:pt x="696607" y="107480"/>
                  </a:moveTo>
                  <a:lnTo>
                    <a:pt x="691692" y="107480"/>
                  </a:lnTo>
                  <a:lnTo>
                    <a:pt x="691692" y="112395"/>
                  </a:lnTo>
                  <a:lnTo>
                    <a:pt x="696607" y="112395"/>
                  </a:lnTo>
                  <a:lnTo>
                    <a:pt x="696607" y="107480"/>
                  </a:lnTo>
                  <a:close/>
                </a:path>
                <a:path w="1284605" h="112394">
                  <a:moveTo>
                    <a:pt x="696607" y="71628"/>
                  </a:moveTo>
                  <a:lnTo>
                    <a:pt x="691692" y="71628"/>
                  </a:lnTo>
                  <a:lnTo>
                    <a:pt x="691692" y="76530"/>
                  </a:lnTo>
                  <a:lnTo>
                    <a:pt x="696607" y="76530"/>
                  </a:lnTo>
                  <a:lnTo>
                    <a:pt x="696607" y="71628"/>
                  </a:lnTo>
                  <a:close/>
                </a:path>
                <a:path w="1284605" h="112394">
                  <a:moveTo>
                    <a:pt x="696607" y="35814"/>
                  </a:moveTo>
                  <a:lnTo>
                    <a:pt x="691692" y="35814"/>
                  </a:lnTo>
                  <a:lnTo>
                    <a:pt x="691692" y="40716"/>
                  </a:lnTo>
                  <a:lnTo>
                    <a:pt x="696607" y="40716"/>
                  </a:lnTo>
                  <a:lnTo>
                    <a:pt x="696607" y="35814"/>
                  </a:lnTo>
                  <a:close/>
                </a:path>
                <a:path w="1284605" h="112394">
                  <a:moveTo>
                    <a:pt x="731189" y="71628"/>
                  </a:moveTo>
                  <a:lnTo>
                    <a:pt x="726287" y="71628"/>
                  </a:lnTo>
                  <a:lnTo>
                    <a:pt x="726287" y="76530"/>
                  </a:lnTo>
                  <a:lnTo>
                    <a:pt x="731189" y="76530"/>
                  </a:lnTo>
                  <a:lnTo>
                    <a:pt x="731189" y="71628"/>
                  </a:lnTo>
                  <a:close/>
                </a:path>
                <a:path w="1284605" h="112394">
                  <a:moveTo>
                    <a:pt x="731189" y="35814"/>
                  </a:moveTo>
                  <a:lnTo>
                    <a:pt x="726287" y="35814"/>
                  </a:lnTo>
                  <a:lnTo>
                    <a:pt x="726287" y="40716"/>
                  </a:lnTo>
                  <a:lnTo>
                    <a:pt x="731189" y="40716"/>
                  </a:lnTo>
                  <a:lnTo>
                    <a:pt x="731189" y="35814"/>
                  </a:lnTo>
                  <a:close/>
                </a:path>
                <a:path w="1284605" h="112394">
                  <a:moveTo>
                    <a:pt x="1111631" y="107480"/>
                  </a:moveTo>
                  <a:lnTo>
                    <a:pt x="1106741" y="107480"/>
                  </a:lnTo>
                  <a:lnTo>
                    <a:pt x="1106741" y="112395"/>
                  </a:lnTo>
                  <a:lnTo>
                    <a:pt x="1111631" y="112395"/>
                  </a:lnTo>
                  <a:lnTo>
                    <a:pt x="1111631" y="107480"/>
                  </a:lnTo>
                  <a:close/>
                </a:path>
                <a:path w="1284605" h="112394">
                  <a:moveTo>
                    <a:pt x="1111631" y="71628"/>
                  </a:moveTo>
                  <a:lnTo>
                    <a:pt x="1106741" y="71628"/>
                  </a:lnTo>
                  <a:lnTo>
                    <a:pt x="1106741" y="76530"/>
                  </a:lnTo>
                  <a:lnTo>
                    <a:pt x="1111631" y="76530"/>
                  </a:lnTo>
                  <a:lnTo>
                    <a:pt x="1111631" y="71628"/>
                  </a:lnTo>
                  <a:close/>
                </a:path>
                <a:path w="1284605" h="112394">
                  <a:moveTo>
                    <a:pt x="1111631" y="35814"/>
                  </a:moveTo>
                  <a:lnTo>
                    <a:pt x="1106741" y="35814"/>
                  </a:lnTo>
                  <a:lnTo>
                    <a:pt x="1106741" y="40716"/>
                  </a:lnTo>
                  <a:lnTo>
                    <a:pt x="1111631" y="40716"/>
                  </a:lnTo>
                  <a:lnTo>
                    <a:pt x="1111631" y="35814"/>
                  </a:lnTo>
                  <a:close/>
                </a:path>
                <a:path w="1284605" h="112394">
                  <a:moveTo>
                    <a:pt x="1146225" y="107480"/>
                  </a:moveTo>
                  <a:lnTo>
                    <a:pt x="1141323" y="107480"/>
                  </a:lnTo>
                  <a:lnTo>
                    <a:pt x="1141323" y="112395"/>
                  </a:lnTo>
                  <a:lnTo>
                    <a:pt x="1146225" y="112395"/>
                  </a:lnTo>
                  <a:lnTo>
                    <a:pt x="1146225" y="107480"/>
                  </a:lnTo>
                  <a:close/>
                </a:path>
                <a:path w="1284605" h="112394">
                  <a:moveTo>
                    <a:pt x="1146225" y="71628"/>
                  </a:moveTo>
                  <a:lnTo>
                    <a:pt x="1141323" y="71628"/>
                  </a:lnTo>
                  <a:lnTo>
                    <a:pt x="1141323" y="76530"/>
                  </a:lnTo>
                  <a:lnTo>
                    <a:pt x="1146225" y="76530"/>
                  </a:lnTo>
                  <a:lnTo>
                    <a:pt x="1146225" y="71628"/>
                  </a:lnTo>
                  <a:close/>
                </a:path>
                <a:path w="1284605" h="112394">
                  <a:moveTo>
                    <a:pt x="1146225" y="35814"/>
                  </a:moveTo>
                  <a:lnTo>
                    <a:pt x="1141323" y="35814"/>
                  </a:lnTo>
                  <a:lnTo>
                    <a:pt x="1141323" y="40716"/>
                  </a:lnTo>
                  <a:lnTo>
                    <a:pt x="1146225" y="40716"/>
                  </a:lnTo>
                  <a:lnTo>
                    <a:pt x="1146225" y="35814"/>
                  </a:lnTo>
                  <a:close/>
                </a:path>
                <a:path w="1284605" h="112394">
                  <a:moveTo>
                    <a:pt x="1180807" y="107480"/>
                  </a:moveTo>
                  <a:lnTo>
                    <a:pt x="1175905" y="107480"/>
                  </a:lnTo>
                  <a:lnTo>
                    <a:pt x="1175905" y="112395"/>
                  </a:lnTo>
                  <a:lnTo>
                    <a:pt x="1180807" y="112395"/>
                  </a:lnTo>
                  <a:lnTo>
                    <a:pt x="1180807" y="107480"/>
                  </a:lnTo>
                  <a:close/>
                </a:path>
                <a:path w="1284605" h="112394">
                  <a:moveTo>
                    <a:pt x="1180807" y="71628"/>
                  </a:moveTo>
                  <a:lnTo>
                    <a:pt x="1175905" y="71628"/>
                  </a:lnTo>
                  <a:lnTo>
                    <a:pt x="1175905" y="76530"/>
                  </a:lnTo>
                  <a:lnTo>
                    <a:pt x="1180807" y="76530"/>
                  </a:lnTo>
                  <a:lnTo>
                    <a:pt x="1180807" y="71628"/>
                  </a:lnTo>
                  <a:close/>
                </a:path>
                <a:path w="1284605" h="112394">
                  <a:moveTo>
                    <a:pt x="1180807" y="35814"/>
                  </a:moveTo>
                  <a:lnTo>
                    <a:pt x="1175905" y="35814"/>
                  </a:lnTo>
                  <a:lnTo>
                    <a:pt x="1175905" y="40716"/>
                  </a:lnTo>
                  <a:lnTo>
                    <a:pt x="1180807" y="40716"/>
                  </a:lnTo>
                  <a:lnTo>
                    <a:pt x="1180807" y="35814"/>
                  </a:lnTo>
                  <a:close/>
                </a:path>
                <a:path w="1284605" h="112394">
                  <a:moveTo>
                    <a:pt x="1215390" y="107480"/>
                  </a:moveTo>
                  <a:lnTo>
                    <a:pt x="1210487" y="107480"/>
                  </a:lnTo>
                  <a:lnTo>
                    <a:pt x="1210487" y="112395"/>
                  </a:lnTo>
                  <a:lnTo>
                    <a:pt x="1215390" y="112395"/>
                  </a:lnTo>
                  <a:lnTo>
                    <a:pt x="1215390" y="107480"/>
                  </a:lnTo>
                  <a:close/>
                </a:path>
                <a:path w="1284605" h="112394">
                  <a:moveTo>
                    <a:pt x="1215390" y="71628"/>
                  </a:moveTo>
                  <a:lnTo>
                    <a:pt x="1210487" y="71628"/>
                  </a:lnTo>
                  <a:lnTo>
                    <a:pt x="1210487" y="76530"/>
                  </a:lnTo>
                  <a:lnTo>
                    <a:pt x="1215390" y="76530"/>
                  </a:lnTo>
                  <a:lnTo>
                    <a:pt x="1215390" y="71628"/>
                  </a:lnTo>
                  <a:close/>
                </a:path>
                <a:path w="1284605" h="112394">
                  <a:moveTo>
                    <a:pt x="1215390" y="35814"/>
                  </a:moveTo>
                  <a:lnTo>
                    <a:pt x="1210487" y="35814"/>
                  </a:lnTo>
                  <a:lnTo>
                    <a:pt x="1210487" y="40716"/>
                  </a:lnTo>
                  <a:lnTo>
                    <a:pt x="1215390" y="40716"/>
                  </a:lnTo>
                  <a:lnTo>
                    <a:pt x="1215390" y="35814"/>
                  </a:lnTo>
                  <a:close/>
                </a:path>
                <a:path w="1284605" h="112394">
                  <a:moveTo>
                    <a:pt x="1249997" y="107480"/>
                  </a:moveTo>
                  <a:lnTo>
                    <a:pt x="1245095" y="107480"/>
                  </a:lnTo>
                  <a:lnTo>
                    <a:pt x="1245095" y="112395"/>
                  </a:lnTo>
                  <a:lnTo>
                    <a:pt x="1249997" y="112395"/>
                  </a:lnTo>
                  <a:lnTo>
                    <a:pt x="1249997" y="107480"/>
                  </a:lnTo>
                  <a:close/>
                </a:path>
                <a:path w="1284605" h="112394">
                  <a:moveTo>
                    <a:pt x="1249997" y="71628"/>
                  </a:moveTo>
                  <a:lnTo>
                    <a:pt x="1245095" y="71628"/>
                  </a:lnTo>
                  <a:lnTo>
                    <a:pt x="1245095" y="76530"/>
                  </a:lnTo>
                  <a:lnTo>
                    <a:pt x="1249997" y="76530"/>
                  </a:lnTo>
                  <a:lnTo>
                    <a:pt x="1249997" y="71628"/>
                  </a:lnTo>
                  <a:close/>
                </a:path>
                <a:path w="1284605" h="112394">
                  <a:moveTo>
                    <a:pt x="1249997" y="35814"/>
                  </a:moveTo>
                  <a:lnTo>
                    <a:pt x="1245095" y="35814"/>
                  </a:lnTo>
                  <a:lnTo>
                    <a:pt x="1245095" y="40716"/>
                  </a:lnTo>
                  <a:lnTo>
                    <a:pt x="1249997" y="40716"/>
                  </a:lnTo>
                  <a:lnTo>
                    <a:pt x="1249997" y="35814"/>
                  </a:lnTo>
                  <a:close/>
                </a:path>
                <a:path w="1284605" h="112394">
                  <a:moveTo>
                    <a:pt x="1284579" y="107480"/>
                  </a:moveTo>
                  <a:lnTo>
                    <a:pt x="1279677" y="107480"/>
                  </a:lnTo>
                  <a:lnTo>
                    <a:pt x="1279677" y="112395"/>
                  </a:lnTo>
                  <a:lnTo>
                    <a:pt x="1284579" y="112395"/>
                  </a:lnTo>
                  <a:lnTo>
                    <a:pt x="1284579" y="107480"/>
                  </a:lnTo>
                  <a:close/>
                </a:path>
              </a:pathLst>
            </a:custGeom>
            <a:solidFill>
              <a:srgbClr val="F4A82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471652" y="1250111"/>
              <a:ext cx="1284605" cy="76835"/>
            </a:xfrm>
            <a:custGeom>
              <a:avLst/>
              <a:gdLst/>
              <a:ahLst/>
              <a:cxnLst/>
              <a:rect l="l" t="t" r="r" b="b"/>
              <a:pathLst>
                <a:path w="1284605" h="76834">
                  <a:moveTo>
                    <a:pt x="4902" y="35801"/>
                  </a:moveTo>
                  <a:lnTo>
                    <a:pt x="0" y="35801"/>
                  </a:lnTo>
                  <a:lnTo>
                    <a:pt x="0" y="40703"/>
                  </a:lnTo>
                  <a:lnTo>
                    <a:pt x="4902" y="40703"/>
                  </a:lnTo>
                  <a:lnTo>
                    <a:pt x="4902" y="35801"/>
                  </a:lnTo>
                  <a:close/>
                </a:path>
                <a:path w="1284605" h="76834">
                  <a:moveTo>
                    <a:pt x="4902" y="0"/>
                  </a:moveTo>
                  <a:lnTo>
                    <a:pt x="0" y="0"/>
                  </a:lnTo>
                  <a:lnTo>
                    <a:pt x="0" y="4902"/>
                  </a:lnTo>
                  <a:lnTo>
                    <a:pt x="4902" y="4902"/>
                  </a:lnTo>
                  <a:lnTo>
                    <a:pt x="4902" y="0"/>
                  </a:lnTo>
                  <a:close/>
                </a:path>
                <a:path w="1284605" h="76834">
                  <a:moveTo>
                    <a:pt x="39497" y="35801"/>
                  </a:moveTo>
                  <a:lnTo>
                    <a:pt x="34594" y="35801"/>
                  </a:lnTo>
                  <a:lnTo>
                    <a:pt x="34594" y="40703"/>
                  </a:lnTo>
                  <a:lnTo>
                    <a:pt x="39497" y="40703"/>
                  </a:lnTo>
                  <a:lnTo>
                    <a:pt x="39497" y="35801"/>
                  </a:lnTo>
                  <a:close/>
                </a:path>
                <a:path w="1284605" h="76834">
                  <a:moveTo>
                    <a:pt x="39497" y="0"/>
                  </a:moveTo>
                  <a:lnTo>
                    <a:pt x="34594" y="0"/>
                  </a:lnTo>
                  <a:lnTo>
                    <a:pt x="34594" y="4902"/>
                  </a:lnTo>
                  <a:lnTo>
                    <a:pt x="39497" y="4902"/>
                  </a:lnTo>
                  <a:lnTo>
                    <a:pt x="39497" y="0"/>
                  </a:lnTo>
                  <a:close/>
                </a:path>
                <a:path w="1284605" h="76834">
                  <a:moveTo>
                    <a:pt x="74079" y="35801"/>
                  </a:moveTo>
                  <a:lnTo>
                    <a:pt x="69176" y="35801"/>
                  </a:lnTo>
                  <a:lnTo>
                    <a:pt x="69176" y="40703"/>
                  </a:lnTo>
                  <a:lnTo>
                    <a:pt x="74079" y="40703"/>
                  </a:lnTo>
                  <a:lnTo>
                    <a:pt x="74079" y="35801"/>
                  </a:lnTo>
                  <a:close/>
                </a:path>
                <a:path w="1284605" h="76834">
                  <a:moveTo>
                    <a:pt x="74079" y="0"/>
                  </a:moveTo>
                  <a:lnTo>
                    <a:pt x="69176" y="0"/>
                  </a:lnTo>
                  <a:lnTo>
                    <a:pt x="69176" y="4902"/>
                  </a:lnTo>
                  <a:lnTo>
                    <a:pt x="74079" y="4902"/>
                  </a:lnTo>
                  <a:lnTo>
                    <a:pt x="74079" y="0"/>
                  </a:lnTo>
                  <a:close/>
                </a:path>
                <a:path w="1284605" h="76834">
                  <a:moveTo>
                    <a:pt x="108673" y="35801"/>
                  </a:moveTo>
                  <a:lnTo>
                    <a:pt x="103771" y="35801"/>
                  </a:lnTo>
                  <a:lnTo>
                    <a:pt x="103771" y="40703"/>
                  </a:lnTo>
                  <a:lnTo>
                    <a:pt x="108673" y="40703"/>
                  </a:lnTo>
                  <a:lnTo>
                    <a:pt x="108673" y="35801"/>
                  </a:lnTo>
                  <a:close/>
                </a:path>
                <a:path w="1284605" h="76834">
                  <a:moveTo>
                    <a:pt x="108673" y="0"/>
                  </a:moveTo>
                  <a:lnTo>
                    <a:pt x="103771" y="0"/>
                  </a:lnTo>
                  <a:lnTo>
                    <a:pt x="103771" y="4902"/>
                  </a:lnTo>
                  <a:lnTo>
                    <a:pt x="108673" y="4902"/>
                  </a:lnTo>
                  <a:lnTo>
                    <a:pt x="108673" y="0"/>
                  </a:lnTo>
                  <a:close/>
                </a:path>
                <a:path w="1284605" h="76834">
                  <a:moveTo>
                    <a:pt x="143256" y="35801"/>
                  </a:moveTo>
                  <a:lnTo>
                    <a:pt x="138353" y="35801"/>
                  </a:lnTo>
                  <a:lnTo>
                    <a:pt x="138353" y="40703"/>
                  </a:lnTo>
                  <a:lnTo>
                    <a:pt x="143256" y="40703"/>
                  </a:lnTo>
                  <a:lnTo>
                    <a:pt x="143256" y="35801"/>
                  </a:lnTo>
                  <a:close/>
                </a:path>
                <a:path w="1284605" h="76834">
                  <a:moveTo>
                    <a:pt x="143256" y="0"/>
                  </a:moveTo>
                  <a:lnTo>
                    <a:pt x="138353" y="0"/>
                  </a:lnTo>
                  <a:lnTo>
                    <a:pt x="138353" y="4902"/>
                  </a:lnTo>
                  <a:lnTo>
                    <a:pt x="143256" y="4902"/>
                  </a:lnTo>
                  <a:lnTo>
                    <a:pt x="143256" y="0"/>
                  </a:lnTo>
                  <a:close/>
                </a:path>
                <a:path w="1284605" h="76834">
                  <a:moveTo>
                    <a:pt x="177850" y="35801"/>
                  </a:moveTo>
                  <a:lnTo>
                    <a:pt x="172948" y="35801"/>
                  </a:lnTo>
                  <a:lnTo>
                    <a:pt x="172948" y="40703"/>
                  </a:lnTo>
                  <a:lnTo>
                    <a:pt x="177850" y="40703"/>
                  </a:lnTo>
                  <a:lnTo>
                    <a:pt x="177850" y="35801"/>
                  </a:lnTo>
                  <a:close/>
                </a:path>
                <a:path w="1284605" h="76834">
                  <a:moveTo>
                    <a:pt x="177850" y="0"/>
                  </a:moveTo>
                  <a:lnTo>
                    <a:pt x="172948" y="0"/>
                  </a:lnTo>
                  <a:lnTo>
                    <a:pt x="172948" y="4902"/>
                  </a:lnTo>
                  <a:lnTo>
                    <a:pt x="177850" y="4902"/>
                  </a:lnTo>
                  <a:lnTo>
                    <a:pt x="177850" y="0"/>
                  </a:lnTo>
                  <a:close/>
                </a:path>
                <a:path w="1284605" h="76834">
                  <a:moveTo>
                    <a:pt x="212432" y="35801"/>
                  </a:moveTo>
                  <a:lnTo>
                    <a:pt x="207530" y="35801"/>
                  </a:lnTo>
                  <a:lnTo>
                    <a:pt x="207530" y="40703"/>
                  </a:lnTo>
                  <a:lnTo>
                    <a:pt x="212432" y="40703"/>
                  </a:lnTo>
                  <a:lnTo>
                    <a:pt x="212432" y="35801"/>
                  </a:lnTo>
                  <a:close/>
                </a:path>
                <a:path w="1284605" h="76834">
                  <a:moveTo>
                    <a:pt x="212432" y="0"/>
                  </a:moveTo>
                  <a:lnTo>
                    <a:pt x="207530" y="0"/>
                  </a:lnTo>
                  <a:lnTo>
                    <a:pt x="207530" y="4902"/>
                  </a:lnTo>
                  <a:lnTo>
                    <a:pt x="212432" y="4902"/>
                  </a:lnTo>
                  <a:lnTo>
                    <a:pt x="212432" y="0"/>
                  </a:lnTo>
                  <a:close/>
                </a:path>
                <a:path w="1284605" h="76834">
                  <a:moveTo>
                    <a:pt x="247027" y="35801"/>
                  </a:moveTo>
                  <a:lnTo>
                    <a:pt x="242125" y="35801"/>
                  </a:lnTo>
                  <a:lnTo>
                    <a:pt x="242125" y="40703"/>
                  </a:lnTo>
                  <a:lnTo>
                    <a:pt x="247027" y="40703"/>
                  </a:lnTo>
                  <a:lnTo>
                    <a:pt x="247027" y="35801"/>
                  </a:lnTo>
                  <a:close/>
                </a:path>
                <a:path w="1284605" h="76834">
                  <a:moveTo>
                    <a:pt x="247027" y="0"/>
                  </a:moveTo>
                  <a:lnTo>
                    <a:pt x="242125" y="0"/>
                  </a:lnTo>
                  <a:lnTo>
                    <a:pt x="242125" y="4902"/>
                  </a:lnTo>
                  <a:lnTo>
                    <a:pt x="247027" y="4902"/>
                  </a:lnTo>
                  <a:lnTo>
                    <a:pt x="247027" y="0"/>
                  </a:lnTo>
                  <a:close/>
                </a:path>
                <a:path w="1284605" h="76834">
                  <a:moveTo>
                    <a:pt x="281622" y="35801"/>
                  </a:moveTo>
                  <a:lnTo>
                    <a:pt x="276707" y="35801"/>
                  </a:lnTo>
                  <a:lnTo>
                    <a:pt x="276707" y="40703"/>
                  </a:lnTo>
                  <a:lnTo>
                    <a:pt x="281622" y="40703"/>
                  </a:lnTo>
                  <a:lnTo>
                    <a:pt x="281622" y="35801"/>
                  </a:lnTo>
                  <a:close/>
                </a:path>
                <a:path w="1284605" h="76834">
                  <a:moveTo>
                    <a:pt x="281622" y="0"/>
                  </a:moveTo>
                  <a:lnTo>
                    <a:pt x="276707" y="0"/>
                  </a:lnTo>
                  <a:lnTo>
                    <a:pt x="276707" y="4902"/>
                  </a:lnTo>
                  <a:lnTo>
                    <a:pt x="281622" y="4902"/>
                  </a:lnTo>
                  <a:lnTo>
                    <a:pt x="281622" y="0"/>
                  </a:lnTo>
                  <a:close/>
                </a:path>
                <a:path w="1284605" h="76834">
                  <a:moveTo>
                    <a:pt x="316153" y="71628"/>
                  </a:moveTo>
                  <a:lnTo>
                    <a:pt x="311264" y="71628"/>
                  </a:lnTo>
                  <a:lnTo>
                    <a:pt x="311264" y="76530"/>
                  </a:lnTo>
                  <a:lnTo>
                    <a:pt x="316153" y="76530"/>
                  </a:lnTo>
                  <a:lnTo>
                    <a:pt x="316153" y="71628"/>
                  </a:lnTo>
                  <a:close/>
                </a:path>
                <a:path w="1284605" h="76834">
                  <a:moveTo>
                    <a:pt x="316153" y="35801"/>
                  </a:moveTo>
                  <a:lnTo>
                    <a:pt x="311264" y="35801"/>
                  </a:lnTo>
                  <a:lnTo>
                    <a:pt x="311264" y="40703"/>
                  </a:lnTo>
                  <a:lnTo>
                    <a:pt x="316153" y="40703"/>
                  </a:lnTo>
                  <a:lnTo>
                    <a:pt x="316153" y="35801"/>
                  </a:lnTo>
                  <a:close/>
                </a:path>
                <a:path w="1284605" h="76834">
                  <a:moveTo>
                    <a:pt x="316153" y="0"/>
                  </a:moveTo>
                  <a:lnTo>
                    <a:pt x="311264" y="0"/>
                  </a:lnTo>
                  <a:lnTo>
                    <a:pt x="311264" y="4902"/>
                  </a:lnTo>
                  <a:lnTo>
                    <a:pt x="316153" y="4902"/>
                  </a:lnTo>
                  <a:lnTo>
                    <a:pt x="316153" y="0"/>
                  </a:lnTo>
                  <a:close/>
                </a:path>
                <a:path w="1284605" h="76834">
                  <a:moveTo>
                    <a:pt x="350748" y="71628"/>
                  </a:moveTo>
                  <a:lnTo>
                    <a:pt x="345846" y="71628"/>
                  </a:lnTo>
                  <a:lnTo>
                    <a:pt x="345846" y="76530"/>
                  </a:lnTo>
                  <a:lnTo>
                    <a:pt x="350748" y="76530"/>
                  </a:lnTo>
                  <a:lnTo>
                    <a:pt x="350748" y="71628"/>
                  </a:lnTo>
                  <a:close/>
                </a:path>
                <a:path w="1284605" h="76834">
                  <a:moveTo>
                    <a:pt x="350748" y="35801"/>
                  </a:moveTo>
                  <a:lnTo>
                    <a:pt x="345846" y="35801"/>
                  </a:lnTo>
                  <a:lnTo>
                    <a:pt x="345846" y="40703"/>
                  </a:lnTo>
                  <a:lnTo>
                    <a:pt x="350748" y="40703"/>
                  </a:lnTo>
                  <a:lnTo>
                    <a:pt x="350748" y="35801"/>
                  </a:lnTo>
                  <a:close/>
                </a:path>
                <a:path w="1284605" h="76834">
                  <a:moveTo>
                    <a:pt x="350748" y="0"/>
                  </a:moveTo>
                  <a:lnTo>
                    <a:pt x="345846" y="0"/>
                  </a:lnTo>
                  <a:lnTo>
                    <a:pt x="345846" y="4902"/>
                  </a:lnTo>
                  <a:lnTo>
                    <a:pt x="350748" y="4902"/>
                  </a:lnTo>
                  <a:lnTo>
                    <a:pt x="350748" y="0"/>
                  </a:lnTo>
                  <a:close/>
                </a:path>
                <a:path w="1284605" h="76834">
                  <a:moveTo>
                    <a:pt x="385343" y="71628"/>
                  </a:moveTo>
                  <a:lnTo>
                    <a:pt x="380441" y="71628"/>
                  </a:lnTo>
                  <a:lnTo>
                    <a:pt x="380441" y="76530"/>
                  </a:lnTo>
                  <a:lnTo>
                    <a:pt x="385343" y="76530"/>
                  </a:lnTo>
                  <a:lnTo>
                    <a:pt x="385343" y="71628"/>
                  </a:lnTo>
                  <a:close/>
                </a:path>
                <a:path w="1284605" h="76834">
                  <a:moveTo>
                    <a:pt x="385343" y="35801"/>
                  </a:moveTo>
                  <a:lnTo>
                    <a:pt x="380441" y="35801"/>
                  </a:lnTo>
                  <a:lnTo>
                    <a:pt x="380441" y="40703"/>
                  </a:lnTo>
                  <a:lnTo>
                    <a:pt x="385343" y="40703"/>
                  </a:lnTo>
                  <a:lnTo>
                    <a:pt x="385343" y="35801"/>
                  </a:lnTo>
                  <a:close/>
                </a:path>
                <a:path w="1284605" h="76834">
                  <a:moveTo>
                    <a:pt x="385343" y="0"/>
                  </a:moveTo>
                  <a:lnTo>
                    <a:pt x="380441" y="0"/>
                  </a:lnTo>
                  <a:lnTo>
                    <a:pt x="380441" y="4902"/>
                  </a:lnTo>
                  <a:lnTo>
                    <a:pt x="385343" y="4902"/>
                  </a:lnTo>
                  <a:lnTo>
                    <a:pt x="385343" y="0"/>
                  </a:lnTo>
                  <a:close/>
                </a:path>
                <a:path w="1284605" h="76834">
                  <a:moveTo>
                    <a:pt x="419938" y="71628"/>
                  </a:moveTo>
                  <a:lnTo>
                    <a:pt x="415023" y="71628"/>
                  </a:lnTo>
                  <a:lnTo>
                    <a:pt x="415023" y="76530"/>
                  </a:lnTo>
                  <a:lnTo>
                    <a:pt x="419938" y="76530"/>
                  </a:lnTo>
                  <a:lnTo>
                    <a:pt x="419938" y="71628"/>
                  </a:lnTo>
                  <a:close/>
                </a:path>
                <a:path w="1284605" h="76834">
                  <a:moveTo>
                    <a:pt x="419938" y="35801"/>
                  </a:moveTo>
                  <a:lnTo>
                    <a:pt x="415023" y="35801"/>
                  </a:lnTo>
                  <a:lnTo>
                    <a:pt x="415023" y="40703"/>
                  </a:lnTo>
                  <a:lnTo>
                    <a:pt x="419938" y="40703"/>
                  </a:lnTo>
                  <a:lnTo>
                    <a:pt x="419938" y="35801"/>
                  </a:lnTo>
                  <a:close/>
                </a:path>
                <a:path w="1284605" h="76834">
                  <a:moveTo>
                    <a:pt x="419938" y="0"/>
                  </a:moveTo>
                  <a:lnTo>
                    <a:pt x="415023" y="0"/>
                  </a:lnTo>
                  <a:lnTo>
                    <a:pt x="415023" y="4902"/>
                  </a:lnTo>
                  <a:lnTo>
                    <a:pt x="419938" y="4902"/>
                  </a:lnTo>
                  <a:lnTo>
                    <a:pt x="419938" y="0"/>
                  </a:lnTo>
                  <a:close/>
                </a:path>
                <a:path w="1284605" h="76834">
                  <a:moveTo>
                    <a:pt x="454520" y="71628"/>
                  </a:moveTo>
                  <a:lnTo>
                    <a:pt x="449618" y="71628"/>
                  </a:lnTo>
                  <a:lnTo>
                    <a:pt x="449618" y="76530"/>
                  </a:lnTo>
                  <a:lnTo>
                    <a:pt x="454520" y="76530"/>
                  </a:lnTo>
                  <a:lnTo>
                    <a:pt x="454520" y="71628"/>
                  </a:lnTo>
                  <a:close/>
                </a:path>
                <a:path w="1284605" h="76834">
                  <a:moveTo>
                    <a:pt x="454520" y="35801"/>
                  </a:moveTo>
                  <a:lnTo>
                    <a:pt x="449618" y="35801"/>
                  </a:lnTo>
                  <a:lnTo>
                    <a:pt x="449618" y="40703"/>
                  </a:lnTo>
                  <a:lnTo>
                    <a:pt x="454520" y="40703"/>
                  </a:lnTo>
                  <a:lnTo>
                    <a:pt x="454520" y="35801"/>
                  </a:lnTo>
                  <a:close/>
                </a:path>
                <a:path w="1284605" h="76834">
                  <a:moveTo>
                    <a:pt x="454520" y="0"/>
                  </a:moveTo>
                  <a:lnTo>
                    <a:pt x="449618" y="0"/>
                  </a:lnTo>
                  <a:lnTo>
                    <a:pt x="449618" y="4902"/>
                  </a:lnTo>
                  <a:lnTo>
                    <a:pt x="454520" y="4902"/>
                  </a:lnTo>
                  <a:lnTo>
                    <a:pt x="454520" y="0"/>
                  </a:lnTo>
                  <a:close/>
                </a:path>
                <a:path w="1284605" h="76834">
                  <a:moveTo>
                    <a:pt x="489102" y="71628"/>
                  </a:moveTo>
                  <a:lnTo>
                    <a:pt x="484200" y="71628"/>
                  </a:lnTo>
                  <a:lnTo>
                    <a:pt x="484200" y="76530"/>
                  </a:lnTo>
                  <a:lnTo>
                    <a:pt x="489102" y="76530"/>
                  </a:lnTo>
                  <a:lnTo>
                    <a:pt x="489102" y="71628"/>
                  </a:lnTo>
                  <a:close/>
                </a:path>
                <a:path w="1284605" h="76834">
                  <a:moveTo>
                    <a:pt x="489102" y="35801"/>
                  </a:moveTo>
                  <a:lnTo>
                    <a:pt x="484200" y="35801"/>
                  </a:lnTo>
                  <a:lnTo>
                    <a:pt x="484200" y="40703"/>
                  </a:lnTo>
                  <a:lnTo>
                    <a:pt x="489102" y="40703"/>
                  </a:lnTo>
                  <a:lnTo>
                    <a:pt x="489102" y="35801"/>
                  </a:lnTo>
                  <a:close/>
                </a:path>
                <a:path w="1284605" h="76834">
                  <a:moveTo>
                    <a:pt x="489102" y="0"/>
                  </a:moveTo>
                  <a:lnTo>
                    <a:pt x="484200" y="0"/>
                  </a:lnTo>
                  <a:lnTo>
                    <a:pt x="484200" y="4902"/>
                  </a:lnTo>
                  <a:lnTo>
                    <a:pt x="489102" y="4902"/>
                  </a:lnTo>
                  <a:lnTo>
                    <a:pt x="489102" y="0"/>
                  </a:lnTo>
                  <a:close/>
                </a:path>
                <a:path w="1284605" h="76834">
                  <a:moveTo>
                    <a:pt x="523709" y="71628"/>
                  </a:moveTo>
                  <a:lnTo>
                    <a:pt x="518807" y="71628"/>
                  </a:lnTo>
                  <a:lnTo>
                    <a:pt x="518807" y="76530"/>
                  </a:lnTo>
                  <a:lnTo>
                    <a:pt x="523709" y="76530"/>
                  </a:lnTo>
                  <a:lnTo>
                    <a:pt x="523709" y="71628"/>
                  </a:lnTo>
                  <a:close/>
                </a:path>
                <a:path w="1284605" h="76834">
                  <a:moveTo>
                    <a:pt x="523709" y="35801"/>
                  </a:moveTo>
                  <a:lnTo>
                    <a:pt x="518807" y="35801"/>
                  </a:lnTo>
                  <a:lnTo>
                    <a:pt x="518807" y="40703"/>
                  </a:lnTo>
                  <a:lnTo>
                    <a:pt x="523709" y="40703"/>
                  </a:lnTo>
                  <a:lnTo>
                    <a:pt x="523709" y="35801"/>
                  </a:lnTo>
                  <a:close/>
                </a:path>
                <a:path w="1284605" h="76834">
                  <a:moveTo>
                    <a:pt x="523709" y="0"/>
                  </a:moveTo>
                  <a:lnTo>
                    <a:pt x="518807" y="0"/>
                  </a:lnTo>
                  <a:lnTo>
                    <a:pt x="518807" y="4902"/>
                  </a:lnTo>
                  <a:lnTo>
                    <a:pt x="523709" y="4902"/>
                  </a:lnTo>
                  <a:lnTo>
                    <a:pt x="523709" y="0"/>
                  </a:lnTo>
                  <a:close/>
                </a:path>
                <a:path w="1284605" h="76834">
                  <a:moveTo>
                    <a:pt x="558292" y="71628"/>
                  </a:moveTo>
                  <a:lnTo>
                    <a:pt x="553377" y="71628"/>
                  </a:lnTo>
                  <a:lnTo>
                    <a:pt x="553377" y="76530"/>
                  </a:lnTo>
                  <a:lnTo>
                    <a:pt x="558292" y="76530"/>
                  </a:lnTo>
                  <a:lnTo>
                    <a:pt x="558292" y="71628"/>
                  </a:lnTo>
                  <a:close/>
                </a:path>
                <a:path w="1284605" h="76834">
                  <a:moveTo>
                    <a:pt x="558292" y="35801"/>
                  </a:moveTo>
                  <a:lnTo>
                    <a:pt x="553377" y="35801"/>
                  </a:lnTo>
                  <a:lnTo>
                    <a:pt x="553377" y="40703"/>
                  </a:lnTo>
                  <a:lnTo>
                    <a:pt x="558292" y="40703"/>
                  </a:lnTo>
                  <a:lnTo>
                    <a:pt x="558292" y="35801"/>
                  </a:lnTo>
                  <a:close/>
                </a:path>
                <a:path w="1284605" h="76834">
                  <a:moveTo>
                    <a:pt x="558292" y="0"/>
                  </a:moveTo>
                  <a:lnTo>
                    <a:pt x="553377" y="0"/>
                  </a:lnTo>
                  <a:lnTo>
                    <a:pt x="553377" y="4902"/>
                  </a:lnTo>
                  <a:lnTo>
                    <a:pt x="558292" y="4902"/>
                  </a:lnTo>
                  <a:lnTo>
                    <a:pt x="558292" y="0"/>
                  </a:lnTo>
                  <a:close/>
                </a:path>
                <a:path w="1284605" h="76834">
                  <a:moveTo>
                    <a:pt x="592874" y="71628"/>
                  </a:moveTo>
                  <a:lnTo>
                    <a:pt x="587971" y="71628"/>
                  </a:lnTo>
                  <a:lnTo>
                    <a:pt x="587971" y="76530"/>
                  </a:lnTo>
                  <a:lnTo>
                    <a:pt x="592874" y="76530"/>
                  </a:lnTo>
                  <a:lnTo>
                    <a:pt x="592874" y="71628"/>
                  </a:lnTo>
                  <a:close/>
                </a:path>
                <a:path w="1284605" h="76834">
                  <a:moveTo>
                    <a:pt x="592874" y="35801"/>
                  </a:moveTo>
                  <a:lnTo>
                    <a:pt x="587971" y="35801"/>
                  </a:lnTo>
                  <a:lnTo>
                    <a:pt x="587971" y="40703"/>
                  </a:lnTo>
                  <a:lnTo>
                    <a:pt x="592874" y="40703"/>
                  </a:lnTo>
                  <a:lnTo>
                    <a:pt x="592874" y="35801"/>
                  </a:lnTo>
                  <a:close/>
                </a:path>
                <a:path w="1284605" h="76834">
                  <a:moveTo>
                    <a:pt x="592874" y="0"/>
                  </a:moveTo>
                  <a:lnTo>
                    <a:pt x="587971" y="0"/>
                  </a:lnTo>
                  <a:lnTo>
                    <a:pt x="587971" y="4902"/>
                  </a:lnTo>
                  <a:lnTo>
                    <a:pt x="592874" y="4902"/>
                  </a:lnTo>
                  <a:lnTo>
                    <a:pt x="592874" y="0"/>
                  </a:lnTo>
                  <a:close/>
                </a:path>
                <a:path w="1284605" h="76834">
                  <a:moveTo>
                    <a:pt x="627468" y="71628"/>
                  </a:moveTo>
                  <a:lnTo>
                    <a:pt x="622566" y="71628"/>
                  </a:lnTo>
                  <a:lnTo>
                    <a:pt x="622566" y="76530"/>
                  </a:lnTo>
                  <a:lnTo>
                    <a:pt x="627468" y="76530"/>
                  </a:lnTo>
                  <a:lnTo>
                    <a:pt x="627468" y="71628"/>
                  </a:lnTo>
                  <a:close/>
                </a:path>
                <a:path w="1284605" h="76834">
                  <a:moveTo>
                    <a:pt x="627468" y="35801"/>
                  </a:moveTo>
                  <a:lnTo>
                    <a:pt x="622566" y="35801"/>
                  </a:lnTo>
                  <a:lnTo>
                    <a:pt x="622566" y="40703"/>
                  </a:lnTo>
                  <a:lnTo>
                    <a:pt x="627468" y="40703"/>
                  </a:lnTo>
                  <a:lnTo>
                    <a:pt x="627468" y="35801"/>
                  </a:lnTo>
                  <a:close/>
                </a:path>
                <a:path w="1284605" h="76834">
                  <a:moveTo>
                    <a:pt x="627468" y="0"/>
                  </a:moveTo>
                  <a:lnTo>
                    <a:pt x="622566" y="0"/>
                  </a:lnTo>
                  <a:lnTo>
                    <a:pt x="622566" y="4902"/>
                  </a:lnTo>
                  <a:lnTo>
                    <a:pt x="627468" y="4902"/>
                  </a:lnTo>
                  <a:lnTo>
                    <a:pt x="627468" y="0"/>
                  </a:lnTo>
                  <a:close/>
                </a:path>
                <a:path w="1284605" h="76834">
                  <a:moveTo>
                    <a:pt x="662063" y="71628"/>
                  </a:moveTo>
                  <a:lnTo>
                    <a:pt x="657161" y="71628"/>
                  </a:lnTo>
                  <a:lnTo>
                    <a:pt x="657161" y="76530"/>
                  </a:lnTo>
                  <a:lnTo>
                    <a:pt x="662063" y="76530"/>
                  </a:lnTo>
                  <a:lnTo>
                    <a:pt x="662063" y="71628"/>
                  </a:lnTo>
                  <a:close/>
                </a:path>
                <a:path w="1284605" h="76834">
                  <a:moveTo>
                    <a:pt x="662063" y="35801"/>
                  </a:moveTo>
                  <a:lnTo>
                    <a:pt x="657161" y="35801"/>
                  </a:lnTo>
                  <a:lnTo>
                    <a:pt x="657161" y="40703"/>
                  </a:lnTo>
                  <a:lnTo>
                    <a:pt x="662063" y="40703"/>
                  </a:lnTo>
                  <a:lnTo>
                    <a:pt x="662063" y="35801"/>
                  </a:lnTo>
                  <a:close/>
                </a:path>
                <a:path w="1284605" h="76834">
                  <a:moveTo>
                    <a:pt x="662063" y="0"/>
                  </a:moveTo>
                  <a:lnTo>
                    <a:pt x="657161" y="0"/>
                  </a:lnTo>
                  <a:lnTo>
                    <a:pt x="657161" y="4902"/>
                  </a:lnTo>
                  <a:lnTo>
                    <a:pt x="662063" y="4902"/>
                  </a:lnTo>
                  <a:lnTo>
                    <a:pt x="662063" y="0"/>
                  </a:lnTo>
                  <a:close/>
                </a:path>
                <a:path w="1284605" h="76834">
                  <a:moveTo>
                    <a:pt x="696607" y="0"/>
                  </a:moveTo>
                  <a:lnTo>
                    <a:pt x="691692" y="0"/>
                  </a:lnTo>
                  <a:lnTo>
                    <a:pt x="691692" y="4902"/>
                  </a:lnTo>
                  <a:lnTo>
                    <a:pt x="696607" y="4902"/>
                  </a:lnTo>
                  <a:lnTo>
                    <a:pt x="696607" y="0"/>
                  </a:lnTo>
                  <a:close/>
                </a:path>
                <a:path w="1284605" h="76834">
                  <a:moveTo>
                    <a:pt x="731189" y="0"/>
                  </a:moveTo>
                  <a:lnTo>
                    <a:pt x="726287" y="0"/>
                  </a:lnTo>
                  <a:lnTo>
                    <a:pt x="726287" y="4902"/>
                  </a:lnTo>
                  <a:lnTo>
                    <a:pt x="731189" y="4902"/>
                  </a:lnTo>
                  <a:lnTo>
                    <a:pt x="731189" y="0"/>
                  </a:lnTo>
                  <a:close/>
                </a:path>
                <a:path w="1284605" h="76834">
                  <a:moveTo>
                    <a:pt x="800366" y="0"/>
                  </a:moveTo>
                  <a:lnTo>
                    <a:pt x="795464" y="0"/>
                  </a:lnTo>
                  <a:lnTo>
                    <a:pt x="795464" y="4902"/>
                  </a:lnTo>
                  <a:lnTo>
                    <a:pt x="800366" y="4902"/>
                  </a:lnTo>
                  <a:lnTo>
                    <a:pt x="800366" y="0"/>
                  </a:lnTo>
                  <a:close/>
                </a:path>
                <a:path w="1284605" h="76834">
                  <a:moveTo>
                    <a:pt x="834961" y="0"/>
                  </a:moveTo>
                  <a:lnTo>
                    <a:pt x="830072" y="0"/>
                  </a:lnTo>
                  <a:lnTo>
                    <a:pt x="830072" y="4902"/>
                  </a:lnTo>
                  <a:lnTo>
                    <a:pt x="834961" y="4902"/>
                  </a:lnTo>
                  <a:lnTo>
                    <a:pt x="834961" y="0"/>
                  </a:lnTo>
                  <a:close/>
                </a:path>
                <a:path w="1284605" h="76834">
                  <a:moveTo>
                    <a:pt x="904138" y="35801"/>
                  </a:moveTo>
                  <a:lnTo>
                    <a:pt x="899236" y="35801"/>
                  </a:lnTo>
                  <a:lnTo>
                    <a:pt x="899236" y="40703"/>
                  </a:lnTo>
                  <a:lnTo>
                    <a:pt x="904138" y="40703"/>
                  </a:lnTo>
                  <a:lnTo>
                    <a:pt x="904138" y="35801"/>
                  </a:lnTo>
                  <a:close/>
                </a:path>
                <a:path w="1284605" h="76834">
                  <a:moveTo>
                    <a:pt x="938733" y="35801"/>
                  </a:moveTo>
                  <a:lnTo>
                    <a:pt x="933831" y="35801"/>
                  </a:lnTo>
                  <a:lnTo>
                    <a:pt x="933831" y="40703"/>
                  </a:lnTo>
                  <a:lnTo>
                    <a:pt x="938733" y="40703"/>
                  </a:lnTo>
                  <a:lnTo>
                    <a:pt x="938733" y="35801"/>
                  </a:lnTo>
                  <a:close/>
                </a:path>
                <a:path w="1284605" h="76834">
                  <a:moveTo>
                    <a:pt x="1042454" y="35801"/>
                  </a:moveTo>
                  <a:lnTo>
                    <a:pt x="1037551" y="35801"/>
                  </a:lnTo>
                  <a:lnTo>
                    <a:pt x="1037551" y="40703"/>
                  </a:lnTo>
                  <a:lnTo>
                    <a:pt x="1042454" y="40703"/>
                  </a:lnTo>
                  <a:lnTo>
                    <a:pt x="1042454" y="35801"/>
                  </a:lnTo>
                  <a:close/>
                </a:path>
                <a:path w="1284605" h="76834">
                  <a:moveTo>
                    <a:pt x="1077036" y="71628"/>
                  </a:moveTo>
                  <a:lnTo>
                    <a:pt x="1072134" y="71628"/>
                  </a:lnTo>
                  <a:lnTo>
                    <a:pt x="1072134" y="76530"/>
                  </a:lnTo>
                  <a:lnTo>
                    <a:pt x="1077036" y="76530"/>
                  </a:lnTo>
                  <a:lnTo>
                    <a:pt x="1077036" y="71628"/>
                  </a:lnTo>
                  <a:close/>
                </a:path>
                <a:path w="1284605" h="76834">
                  <a:moveTo>
                    <a:pt x="1077036" y="35801"/>
                  </a:moveTo>
                  <a:lnTo>
                    <a:pt x="1072134" y="35801"/>
                  </a:lnTo>
                  <a:lnTo>
                    <a:pt x="1072134" y="40703"/>
                  </a:lnTo>
                  <a:lnTo>
                    <a:pt x="1077036" y="40703"/>
                  </a:lnTo>
                  <a:lnTo>
                    <a:pt x="1077036" y="35801"/>
                  </a:lnTo>
                  <a:close/>
                </a:path>
                <a:path w="1284605" h="76834">
                  <a:moveTo>
                    <a:pt x="1111631" y="71628"/>
                  </a:moveTo>
                  <a:lnTo>
                    <a:pt x="1106741" y="71628"/>
                  </a:lnTo>
                  <a:lnTo>
                    <a:pt x="1106741" y="76530"/>
                  </a:lnTo>
                  <a:lnTo>
                    <a:pt x="1111631" y="76530"/>
                  </a:lnTo>
                  <a:lnTo>
                    <a:pt x="1111631" y="71628"/>
                  </a:lnTo>
                  <a:close/>
                </a:path>
                <a:path w="1284605" h="76834">
                  <a:moveTo>
                    <a:pt x="1111631" y="35801"/>
                  </a:moveTo>
                  <a:lnTo>
                    <a:pt x="1106741" y="35801"/>
                  </a:lnTo>
                  <a:lnTo>
                    <a:pt x="1106741" y="40703"/>
                  </a:lnTo>
                  <a:lnTo>
                    <a:pt x="1111631" y="40703"/>
                  </a:lnTo>
                  <a:lnTo>
                    <a:pt x="1111631" y="35801"/>
                  </a:lnTo>
                  <a:close/>
                </a:path>
                <a:path w="1284605" h="76834">
                  <a:moveTo>
                    <a:pt x="1146225" y="71628"/>
                  </a:moveTo>
                  <a:lnTo>
                    <a:pt x="1141323" y="71628"/>
                  </a:lnTo>
                  <a:lnTo>
                    <a:pt x="1141323" y="76530"/>
                  </a:lnTo>
                  <a:lnTo>
                    <a:pt x="1146225" y="76530"/>
                  </a:lnTo>
                  <a:lnTo>
                    <a:pt x="1146225" y="71628"/>
                  </a:lnTo>
                  <a:close/>
                </a:path>
                <a:path w="1284605" h="76834">
                  <a:moveTo>
                    <a:pt x="1146225" y="35801"/>
                  </a:moveTo>
                  <a:lnTo>
                    <a:pt x="1141323" y="35801"/>
                  </a:lnTo>
                  <a:lnTo>
                    <a:pt x="1141323" y="40703"/>
                  </a:lnTo>
                  <a:lnTo>
                    <a:pt x="1146225" y="40703"/>
                  </a:lnTo>
                  <a:lnTo>
                    <a:pt x="1146225" y="35801"/>
                  </a:lnTo>
                  <a:close/>
                </a:path>
                <a:path w="1284605" h="76834">
                  <a:moveTo>
                    <a:pt x="1180807" y="71628"/>
                  </a:moveTo>
                  <a:lnTo>
                    <a:pt x="1175905" y="71628"/>
                  </a:lnTo>
                  <a:lnTo>
                    <a:pt x="1175905" y="76530"/>
                  </a:lnTo>
                  <a:lnTo>
                    <a:pt x="1180807" y="76530"/>
                  </a:lnTo>
                  <a:lnTo>
                    <a:pt x="1180807" y="71628"/>
                  </a:lnTo>
                  <a:close/>
                </a:path>
                <a:path w="1284605" h="76834">
                  <a:moveTo>
                    <a:pt x="1180807" y="35801"/>
                  </a:moveTo>
                  <a:lnTo>
                    <a:pt x="1175905" y="35801"/>
                  </a:lnTo>
                  <a:lnTo>
                    <a:pt x="1175905" y="40703"/>
                  </a:lnTo>
                  <a:lnTo>
                    <a:pt x="1180807" y="40703"/>
                  </a:lnTo>
                  <a:lnTo>
                    <a:pt x="1180807" y="35801"/>
                  </a:lnTo>
                  <a:close/>
                </a:path>
                <a:path w="1284605" h="76834">
                  <a:moveTo>
                    <a:pt x="1215390" y="71628"/>
                  </a:moveTo>
                  <a:lnTo>
                    <a:pt x="1210487" y="71628"/>
                  </a:lnTo>
                  <a:lnTo>
                    <a:pt x="1210487" y="76530"/>
                  </a:lnTo>
                  <a:lnTo>
                    <a:pt x="1215390" y="76530"/>
                  </a:lnTo>
                  <a:lnTo>
                    <a:pt x="1215390" y="71628"/>
                  </a:lnTo>
                  <a:close/>
                </a:path>
                <a:path w="1284605" h="76834">
                  <a:moveTo>
                    <a:pt x="1215390" y="35801"/>
                  </a:moveTo>
                  <a:lnTo>
                    <a:pt x="1210487" y="35801"/>
                  </a:lnTo>
                  <a:lnTo>
                    <a:pt x="1210487" y="40703"/>
                  </a:lnTo>
                  <a:lnTo>
                    <a:pt x="1215390" y="40703"/>
                  </a:lnTo>
                  <a:lnTo>
                    <a:pt x="1215390" y="35801"/>
                  </a:lnTo>
                  <a:close/>
                </a:path>
                <a:path w="1284605" h="76834">
                  <a:moveTo>
                    <a:pt x="1249997" y="71628"/>
                  </a:moveTo>
                  <a:lnTo>
                    <a:pt x="1245095" y="71628"/>
                  </a:lnTo>
                  <a:lnTo>
                    <a:pt x="1245095" y="76530"/>
                  </a:lnTo>
                  <a:lnTo>
                    <a:pt x="1249997" y="76530"/>
                  </a:lnTo>
                  <a:lnTo>
                    <a:pt x="1249997" y="71628"/>
                  </a:lnTo>
                  <a:close/>
                </a:path>
                <a:path w="1284605" h="76834">
                  <a:moveTo>
                    <a:pt x="1249997" y="35801"/>
                  </a:moveTo>
                  <a:lnTo>
                    <a:pt x="1245095" y="35801"/>
                  </a:lnTo>
                  <a:lnTo>
                    <a:pt x="1245095" y="40703"/>
                  </a:lnTo>
                  <a:lnTo>
                    <a:pt x="1249997" y="40703"/>
                  </a:lnTo>
                  <a:lnTo>
                    <a:pt x="1249997" y="35801"/>
                  </a:lnTo>
                  <a:close/>
                </a:path>
                <a:path w="1284605" h="76834">
                  <a:moveTo>
                    <a:pt x="1284579" y="35801"/>
                  </a:moveTo>
                  <a:lnTo>
                    <a:pt x="1279677" y="35801"/>
                  </a:lnTo>
                  <a:lnTo>
                    <a:pt x="1279677" y="40703"/>
                  </a:lnTo>
                  <a:lnTo>
                    <a:pt x="1284579" y="40703"/>
                  </a:lnTo>
                  <a:lnTo>
                    <a:pt x="1284579" y="35801"/>
                  </a:lnTo>
                  <a:close/>
                </a:path>
              </a:pathLst>
            </a:custGeom>
            <a:solidFill>
              <a:srgbClr val="F4A82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471652" y="1178483"/>
              <a:ext cx="1284605" cy="76835"/>
            </a:xfrm>
            <a:custGeom>
              <a:avLst/>
              <a:gdLst/>
              <a:ahLst/>
              <a:cxnLst/>
              <a:rect l="l" t="t" r="r" b="b"/>
              <a:pathLst>
                <a:path w="1284605" h="76834">
                  <a:moveTo>
                    <a:pt x="4902" y="35814"/>
                  </a:moveTo>
                  <a:lnTo>
                    <a:pt x="0" y="35814"/>
                  </a:lnTo>
                  <a:lnTo>
                    <a:pt x="0" y="40716"/>
                  </a:lnTo>
                  <a:lnTo>
                    <a:pt x="4902" y="40716"/>
                  </a:lnTo>
                  <a:lnTo>
                    <a:pt x="4902" y="35814"/>
                  </a:lnTo>
                  <a:close/>
                </a:path>
                <a:path w="1284605" h="76834">
                  <a:moveTo>
                    <a:pt x="4902" y="0"/>
                  </a:moveTo>
                  <a:lnTo>
                    <a:pt x="0" y="0"/>
                  </a:lnTo>
                  <a:lnTo>
                    <a:pt x="0" y="4902"/>
                  </a:lnTo>
                  <a:lnTo>
                    <a:pt x="4902" y="4902"/>
                  </a:lnTo>
                  <a:lnTo>
                    <a:pt x="4902" y="0"/>
                  </a:lnTo>
                  <a:close/>
                </a:path>
                <a:path w="1284605" h="76834">
                  <a:moveTo>
                    <a:pt x="39497" y="35814"/>
                  </a:moveTo>
                  <a:lnTo>
                    <a:pt x="34594" y="35814"/>
                  </a:lnTo>
                  <a:lnTo>
                    <a:pt x="34594" y="40716"/>
                  </a:lnTo>
                  <a:lnTo>
                    <a:pt x="39497" y="40716"/>
                  </a:lnTo>
                  <a:lnTo>
                    <a:pt x="39497" y="35814"/>
                  </a:lnTo>
                  <a:close/>
                </a:path>
                <a:path w="1284605" h="76834">
                  <a:moveTo>
                    <a:pt x="39497" y="0"/>
                  </a:moveTo>
                  <a:lnTo>
                    <a:pt x="34594" y="0"/>
                  </a:lnTo>
                  <a:lnTo>
                    <a:pt x="34594" y="4902"/>
                  </a:lnTo>
                  <a:lnTo>
                    <a:pt x="39497" y="4902"/>
                  </a:lnTo>
                  <a:lnTo>
                    <a:pt x="39497" y="0"/>
                  </a:lnTo>
                  <a:close/>
                </a:path>
                <a:path w="1284605" h="76834">
                  <a:moveTo>
                    <a:pt x="74079" y="35814"/>
                  </a:moveTo>
                  <a:lnTo>
                    <a:pt x="69176" y="35814"/>
                  </a:lnTo>
                  <a:lnTo>
                    <a:pt x="69176" y="40716"/>
                  </a:lnTo>
                  <a:lnTo>
                    <a:pt x="74079" y="40716"/>
                  </a:lnTo>
                  <a:lnTo>
                    <a:pt x="74079" y="35814"/>
                  </a:lnTo>
                  <a:close/>
                </a:path>
                <a:path w="1284605" h="76834">
                  <a:moveTo>
                    <a:pt x="74079" y="0"/>
                  </a:moveTo>
                  <a:lnTo>
                    <a:pt x="69176" y="0"/>
                  </a:lnTo>
                  <a:lnTo>
                    <a:pt x="69176" y="4902"/>
                  </a:lnTo>
                  <a:lnTo>
                    <a:pt x="74079" y="4902"/>
                  </a:lnTo>
                  <a:lnTo>
                    <a:pt x="74079" y="0"/>
                  </a:lnTo>
                  <a:close/>
                </a:path>
                <a:path w="1284605" h="76834">
                  <a:moveTo>
                    <a:pt x="108673" y="35814"/>
                  </a:moveTo>
                  <a:lnTo>
                    <a:pt x="103771" y="35814"/>
                  </a:lnTo>
                  <a:lnTo>
                    <a:pt x="103771" y="40716"/>
                  </a:lnTo>
                  <a:lnTo>
                    <a:pt x="108673" y="40716"/>
                  </a:lnTo>
                  <a:lnTo>
                    <a:pt x="108673" y="35814"/>
                  </a:lnTo>
                  <a:close/>
                </a:path>
                <a:path w="1284605" h="76834">
                  <a:moveTo>
                    <a:pt x="108673" y="0"/>
                  </a:moveTo>
                  <a:lnTo>
                    <a:pt x="103771" y="0"/>
                  </a:lnTo>
                  <a:lnTo>
                    <a:pt x="103771" y="4902"/>
                  </a:lnTo>
                  <a:lnTo>
                    <a:pt x="108673" y="4902"/>
                  </a:lnTo>
                  <a:lnTo>
                    <a:pt x="108673" y="0"/>
                  </a:lnTo>
                  <a:close/>
                </a:path>
                <a:path w="1284605" h="76834">
                  <a:moveTo>
                    <a:pt x="143256" y="35814"/>
                  </a:moveTo>
                  <a:lnTo>
                    <a:pt x="138353" y="35814"/>
                  </a:lnTo>
                  <a:lnTo>
                    <a:pt x="138353" y="40716"/>
                  </a:lnTo>
                  <a:lnTo>
                    <a:pt x="143256" y="40716"/>
                  </a:lnTo>
                  <a:lnTo>
                    <a:pt x="143256" y="35814"/>
                  </a:lnTo>
                  <a:close/>
                </a:path>
                <a:path w="1284605" h="76834">
                  <a:moveTo>
                    <a:pt x="143256" y="0"/>
                  </a:moveTo>
                  <a:lnTo>
                    <a:pt x="138353" y="0"/>
                  </a:lnTo>
                  <a:lnTo>
                    <a:pt x="138353" y="4902"/>
                  </a:lnTo>
                  <a:lnTo>
                    <a:pt x="143256" y="4902"/>
                  </a:lnTo>
                  <a:lnTo>
                    <a:pt x="143256" y="0"/>
                  </a:lnTo>
                  <a:close/>
                </a:path>
                <a:path w="1284605" h="76834">
                  <a:moveTo>
                    <a:pt x="177850" y="35814"/>
                  </a:moveTo>
                  <a:lnTo>
                    <a:pt x="172948" y="35814"/>
                  </a:lnTo>
                  <a:lnTo>
                    <a:pt x="172948" y="40716"/>
                  </a:lnTo>
                  <a:lnTo>
                    <a:pt x="177850" y="40716"/>
                  </a:lnTo>
                  <a:lnTo>
                    <a:pt x="177850" y="35814"/>
                  </a:lnTo>
                  <a:close/>
                </a:path>
                <a:path w="1284605" h="76834">
                  <a:moveTo>
                    <a:pt x="177850" y="0"/>
                  </a:moveTo>
                  <a:lnTo>
                    <a:pt x="172948" y="0"/>
                  </a:lnTo>
                  <a:lnTo>
                    <a:pt x="172948" y="4902"/>
                  </a:lnTo>
                  <a:lnTo>
                    <a:pt x="177850" y="4902"/>
                  </a:lnTo>
                  <a:lnTo>
                    <a:pt x="177850" y="0"/>
                  </a:lnTo>
                  <a:close/>
                </a:path>
                <a:path w="1284605" h="76834">
                  <a:moveTo>
                    <a:pt x="212432" y="35814"/>
                  </a:moveTo>
                  <a:lnTo>
                    <a:pt x="207530" y="35814"/>
                  </a:lnTo>
                  <a:lnTo>
                    <a:pt x="207530" y="40716"/>
                  </a:lnTo>
                  <a:lnTo>
                    <a:pt x="212432" y="40716"/>
                  </a:lnTo>
                  <a:lnTo>
                    <a:pt x="212432" y="35814"/>
                  </a:lnTo>
                  <a:close/>
                </a:path>
                <a:path w="1284605" h="76834">
                  <a:moveTo>
                    <a:pt x="212432" y="0"/>
                  </a:moveTo>
                  <a:lnTo>
                    <a:pt x="207530" y="0"/>
                  </a:lnTo>
                  <a:lnTo>
                    <a:pt x="207530" y="4902"/>
                  </a:lnTo>
                  <a:lnTo>
                    <a:pt x="212432" y="4902"/>
                  </a:lnTo>
                  <a:lnTo>
                    <a:pt x="212432" y="0"/>
                  </a:lnTo>
                  <a:close/>
                </a:path>
                <a:path w="1284605" h="76834">
                  <a:moveTo>
                    <a:pt x="247027" y="35814"/>
                  </a:moveTo>
                  <a:lnTo>
                    <a:pt x="242125" y="35814"/>
                  </a:lnTo>
                  <a:lnTo>
                    <a:pt x="242125" y="40716"/>
                  </a:lnTo>
                  <a:lnTo>
                    <a:pt x="247027" y="40716"/>
                  </a:lnTo>
                  <a:lnTo>
                    <a:pt x="247027" y="35814"/>
                  </a:lnTo>
                  <a:close/>
                </a:path>
                <a:path w="1284605" h="76834">
                  <a:moveTo>
                    <a:pt x="247027" y="0"/>
                  </a:moveTo>
                  <a:lnTo>
                    <a:pt x="242125" y="0"/>
                  </a:lnTo>
                  <a:lnTo>
                    <a:pt x="242125" y="4902"/>
                  </a:lnTo>
                  <a:lnTo>
                    <a:pt x="247027" y="4902"/>
                  </a:lnTo>
                  <a:lnTo>
                    <a:pt x="247027" y="0"/>
                  </a:lnTo>
                  <a:close/>
                </a:path>
                <a:path w="1284605" h="76834">
                  <a:moveTo>
                    <a:pt x="281622" y="35814"/>
                  </a:moveTo>
                  <a:lnTo>
                    <a:pt x="276707" y="35814"/>
                  </a:lnTo>
                  <a:lnTo>
                    <a:pt x="276707" y="40716"/>
                  </a:lnTo>
                  <a:lnTo>
                    <a:pt x="281622" y="40716"/>
                  </a:lnTo>
                  <a:lnTo>
                    <a:pt x="281622" y="35814"/>
                  </a:lnTo>
                  <a:close/>
                </a:path>
                <a:path w="1284605" h="76834">
                  <a:moveTo>
                    <a:pt x="281622" y="0"/>
                  </a:moveTo>
                  <a:lnTo>
                    <a:pt x="276707" y="0"/>
                  </a:lnTo>
                  <a:lnTo>
                    <a:pt x="276707" y="4902"/>
                  </a:lnTo>
                  <a:lnTo>
                    <a:pt x="281622" y="4902"/>
                  </a:lnTo>
                  <a:lnTo>
                    <a:pt x="281622" y="0"/>
                  </a:lnTo>
                  <a:close/>
                </a:path>
                <a:path w="1284605" h="76834">
                  <a:moveTo>
                    <a:pt x="316153" y="35814"/>
                  </a:moveTo>
                  <a:lnTo>
                    <a:pt x="311264" y="35814"/>
                  </a:lnTo>
                  <a:lnTo>
                    <a:pt x="311264" y="40716"/>
                  </a:lnTo>
                  <a:lnTo>
                    <a:pt x="316153" y="40716"/>
                  </a:lnTo>
                  <a:lnTo>
                    <a:pt x="316153" y="35814"/>
                  </a:lnTo>
                  <a:close/>
                </a:path>
                <a:path w="1284605" h="76834">
                  <a:moveTo>
                    <a:pt x="316153" y="0"/>
                  </a:moveTo>
                  <a:lnTo>
                    <a:pt x="311264" y="0"/>
                  </a:lnTo>
                  <a:lnTo>
                    <a:pt x="311264" y="4902"/>
                  </a:lnTo>
                  <a:lnTo>
                    <a:pt x="316153" y="4902"/>
                  </a:lnTo>
                  <a:lnTo>
                    <a:pt x="316153" y="0"/>
                  </a:lnTo>
                  <a:close/>
                </a:path>
                <a:path w="1284605" h="76834">
                  <a:moveTo>
                    <a:pt x="350748" y="35814"/>
                  </a:moveTo>
                  <a:lnTo>
                    <a:pt x="345846" y="35814"/>
                  </a:lnTo>
                  <a:lnTo>
                    <a:pt x="345846" y="40716"/>
                  </a:lnTo>
                  <a:lnTo>
                    <a:pt x="350748" y="40716"/>
                  </a:lnTo>
                  <a:lnTo>
                    <a:pt x="350748" y="35814"/>
                  </a:lnTo>
                  <a:close/>
                </a:path>
                <a:path w="1284605" h="76834">
                  <a:moveTo>
                    <a:pt x="350748" y="0"/>
                  </a:moveTo>
                  <a:lnTo>
                    <a:pt x="345846" y="0"/>
                  </a:lnTo>
                  <a:lnTo>
                    <a:pt x="345846" y="4902"/>
                  </a:lnTo>
                  <a:lnTo>
                    <a:pt x="350748" y="4902"/>
                  </a:lnTo>
                  <a:lnTo>
                    <a:pt x="350748" y="0"/>
                  </a:lnTo>
                  <a:close/>
                </a:path>
                <a:path w="1284605" h="76834">
                  <a:moveTo>
                    <a:pt x="385343" y="35814"/>
                  </a:moveTo>
                  <a:lnTo>
                    <a:pt x="380441" y="35814"/>
                  </a:lnTo>
                  <a:lnTo>
                    <a:pt x="380441" y="40716"/>
                  </a:lnTo>
                  <a:lnTo>
                    <a:pt x="385343" y="40716"/>
                  </a:lnTo>
                  <a:lnTo>
                    <a:pt x="385343" y="35814"/>
                  </a:lnTo>
                  <a:close/>
                </a:path>
                <a:path w="1284605" h="76834">
                  <a:moveTo>
                    <a:pt x="385343" y="0"/>
                  </a:moveTo>
                  <a:lnTo>
                    <a:pt x="380441" y="0"/>
                  </a:lnTo>
                  <a:lnTo>
                    <a:pt x="380441" y="4902"/>
                  </a:lnTo>
                  <a:lnTo>
                    <a:pt x="385343" y="4902"/>
                  </a:lnTo>
                  <a:lnTo>
                    <a:pt x="385343" y="0"/>
                  </a:lnTo>
                  <a:close/>
                </a:path>
                <a:path w="1284605" h="76834">
                  <a:moveTo>
                    <a:pt x="419938" y="35814"/>
                  </a:moveTo>
                  <a:lnTo>
                    <a:pt x="415023" y="35814"/>
                  </a:lnTo>
                  <a:lnTo>
                    <a:pt x="415023" y="40716"/>
                  </a:lnTo>
                  <a:lnTo>
                    <a:pt x="419938" y="40716"/>
                  </a:lnTo>
                  <a:lnTo>
                    <a:pt x="419938" y="35814"/>
                  </a:lnTo>
                  <a:close/>
                </a:path>
                <a:path w="1284605" h="76834">
                  <a:moveTo>
                    <a:pt x="419938" y="0"/>
                  </a:moveTo>
                  <a:lnTo>
                    <a:pt x="415023" y="0"/>
                  </a:lnTo>
                  <a:lnTo>
                    <a:pt x="415023" y="4902"/>
                  </a:lnTo>
                  <a:lnTo>
                    <a:pt x="419938" y="4902"/>
                  </a:lnTo>
                  <a:lnTo>
                    <a:pt x="419938" y="0"/>
                  </a:lnTo>
                  <a:close/>
                </a:path>
                <a:path w="1284605" h="76834">
                  <a:moveTo>
                    <a:pt x="454520" y="35814"/>
                  </a:moveTo>
                  <a:lnTo>
                    <a:pt x="449618" y="35814"/>
                  </a:lnTo>
                  <a:lnTo>
                    <a:pt x="449618" y="40716"/>
                  </a:lnTo>
                  <a:lnTo>
                    <a:pt x="454520" y="40716"/>
                  </a:lnTo>
                  <a:lnTo>
                    <a:pt x="454520" y="35814"/>
                  </a:lnTo>
                  <a:close/>
                </a:path>
                <a:path w="1284605" h="76834">
                  <a:moveTo>
                    <a:pt x="454520" y="0"/>
                  </a:moveTo>
                  <a:lnTo>
                    <a:pt x="449618" y="0"/>
                  </a:lnTo>
                  <a:lnTo>
                    <a:pt x="449618" y="4902"/>
                  </a:lnTo>
                  <a:lnTo>
                    <a:pt x="454520" y="4902"/>
                  </a:lnTo>
                  <a:lnTo>
                    <a:pt x="454520" y="0"/>
                  </a:lnTo>
                  <a:close/>
                </a:path>
                <a:path w="1284605" h="76834">
                  <a:moveTo>
                    <a:pt x="489102" y="35814"/>
                  </a:moveTo>
                  <a:lnTo>
                    <a:pt x="484200" y="35814"/>
                  </a:lnTo>
                  <a:lnTo>
                    <a:pt x="484200" y="40716"/>
                  </a:lnTo>
                  <a:lnTo>
                    <a:pt x="489102" y="40716"/>
                  </a:lnTo>
                  <a:lnTo>
                    <a:pt x="489102" y="35814"/>
                  </a:lnTo>
                  <a:close/>
                </a:path>
                <a:path w="1284605" h="76834">
                  <a:moveTo>
                    <a:pt x="489102" y="0"/>
                  </a:moveTo>
                  <a:lnTo>
                    <a:pt x="484200" y="0"/>
                  </a:lnTo>
                  <a:lnTo>
                    <a:pt x="484200" y="4902"/>
                  </a:lnTo>
                  <a:lnTo>
                    <a:pt x="489102" y="4902"/>
                  </a:lnTo>
                  <a:lnTo>
                    <a:pt x="489102" y="0"/>
                  </a:lnTo>
                  <a:close/>
                </a:path>
                <a:path w="1284605" h="76834">
                  <a:moveTo>
                    <a:pt x="523709" y="35814"/>
                  </a:moveTo>
                  <a:lnTo>
                    <a:pt x="518807" y="35814"/>
                  </a:lnTo>
                  <a:lnTo>
                    <a:pt x="518807" y="40716"/>
                  </a:lnTo>
                  <a:lnTo>
                    <a:pt x="523709" y="40716"/>
                  </a:lnTo>
                  <a:lnTo>
                    <a:pt x="523709" y="35814"/>
                  </a:lnTo>
                  <a:close/>
                </a:path>
                <a:path w="1284605" h="76834">
                  <a:moveTo>
                    <a:pt x="523709" y="0"/>
                  </a:moveTo>
                  <a:lnTo>
                    <a:pt x="518807" y="0"/>
                  </a:lnTo>
                  <a:lnTo>
                    <a:pt x="518807" y="4902"/>
                  </a:lnTo>
                  <a:lnTo>
                    <a:pt x="523709" y="4902"/>
                  </a:lnTo>
                  <a:lnTo>
                    <a:pt x="523709" y="0"/>
                  </a:lnTo>
                  <a:close/>
                </a:path>
                <a:path w="1284605" h="76834">
                  <a:moveTo>
                    <a:pt x="558292" y="35814"/>
                  </a:moveTo>
                  <a:lnTo>
                    <a:pt x="553377" y="35814"/>
                  </a:lnTo>
                  <a:lnTo>
                    <a:pt x="553377" y="40716"/>
                  </a:lnTo>
                  <a:lnTo>
                    <a:pt x="558292" y="40716"/>
                  </a:lnTo>
                  <a:lnTo>
                    <a:pt x="558292" y="35814"/>
                  </a:lnTo>
                  <a:close/>
                </a:path>
                <a:path w="1284605" h="76834">
                  <a:moveTo>
                    <a:pt x="558292" y="0"/>
                  </a:moveTo>
                  <a:lnTo>
                    <a:pt x="553377" y="0"/>
                  </a:lnTo>
                  <a:lnTo>
                    <a:pt x="553377" y="4902"/>
                  </a:lnTo>
                  <a:lnTo>
                    <a:pt x="558292" y="4902"/>
                  </a:lnTo>
                  <a:lnTo>
                    <a:pt x="558292" y="0"/>
                  </a:lnTo>
                  <a:close/>
                </a:path>
                <a:path w="1284605" h="76834">
                  <a:moveTo>
                    <a:pt x="592874" y="35814"/>
                  </a:moveTo>
                  <a:lnTo>
                    <a:pt x="587971" y="35814"/>
                  </a:lnTo>
                  <a:lnTo>
                    <a:pt x="587971" y="40716"/>
                  </a:lnTo>
                  <a:lnTo>
                    <a:pt x="592874" y="40716"/>
                  </a:lnTo>
                  <a:lnTo>
                    <a:pt x="592874" y="35814"/>
                  </a:lnTo>
                  <a:close/>
                </a:path>
                <a:path w="1284605" h="76834">
                  <a:moveTo>
                    <a:pt x="592874" y="0"/>
                  </a:moveTo>
                  <a:lnTo>
                    <a:pt x="587971" y="0"/>
                  </a:lnTo>
                  <a:lnTo>
                    <a:pt x="587971" y="4902"/>
                  </a:lnTo>
                  <a:lnTo>
                    <a:pt x="592874" y="4902"/>
                  </a:lnTo>
                  <a:lnTo>
                    <a:pt x="592874" y="0"/>
                  </a:lnTo>
                  <a:close/>
                </a:path>
                <a:path w="1284605" h="76834">
                  <a:moveTo>
                    <a:pt x="627468" y="35814"/>
                  </a:moveTo>
                  <a:lnTo>
                    <a:pt x="622566" y="35814"/>
                  </a:lnTo>
                  <a:lnTo>
                    <a:pt x="622566" y="40716"/>
                  </a:lnTo>
                  <a:lnTo>
                    <a:pt x="627468" y="40716"/>
                  </a:lnTo>
                  <a:lnTo>
                    <a:pt x="627468" y="35814"/>
                  </a:lnTo>
                  <a:close/>
                </a:path>
                <a:path w="1284605" h="76834">
                  <a:moveTo>
                    <a:pt x="627468" y="0"/>
                  </a:moveTo>
                  <a:lnTo>
                    <a:pt x="622566" y="0"/>
                  </a:lnTo>
                  <a:lnTo>
                    <a:pt x="622566" y="4902"/>
                  </a:lnTo>
                  <a:lnTo>
                    <a:pt x="627468" y="4902"/>
                  </a:lnTo>
                  <a:lnTo>
                    <a:pt x="627468" y="0"/>
                  </a:lnTo>
                  <a:close/>
                </a:path>
                <a:path w="1284605" h="76834">
                  <a:moveTo>
                    <a:pt x="662063" y="35814"/>
                  </a:moveTo>
                  <a:lnTo>
                    <a:pt x="657161" y="35814"/>
                  </a:lnTo>
                  <a:lnTo>
                    <a:pt x="657161" y="40716"/>
                  </a:lnTo>
                  <a:lnTo>
                    <a:pt x="662063" y="40716"/>
                  </a:lnTo>
                  <a:lnTo>
                    <a:pt x="662063" y="35814"/>
                  </a:lnTo>
                  <a:close/>
                </a:path>
                <a:path w="1284605" h="76834">
                  <a:moveTo>
                    <a:pt x="662063" y="0"/>
                  </a:moveTo>
                  <a:lnTo>
                    <a:pt x="657161" y="0"/>
                  </a:lnTo>
                  <a:lnTo>
                    <a:pt x="657161" y="4902"/>
                  </a:lnTo>
                  <a:lnTo>
                    <a:pt x="662063" y="4902"/>
                  </a:lnTo>
                  <a:lnTo>
                    <a:pt x="662063" y="0"/>
                  </a:lnTo>
                  <a:close/>
                </a:path>
                <a:path w="1284605" h="76834">
                  <a:moveTo>
                    <a:pt x="696607" y="35814"/>
                  </a:moveTo>
                  <a:lnTo>
                    <a:pt x="691692" y="35814"/>
                  </a:lnTo>
                  <a:lnTo>
                    <a:pt x="691692" y="40716"/>
                  </a:lnTo>
                  <a:lnTo>
                    <a:pt x="696607" y="40716"/>
                  </a:lnTo>
                  <a:lnTo>
                    <a:pt x="696607" y="35814"/>
                  </a:lnTo>
                  <a:close/>
                </a:path>
                <a:path w="1284605" h="76834">
                  <a:moveTo>
                    <a:pt x="696607" y="0"/>
                  </a:moveTo>
                  <a:lnTo>
                    <a:pt x="691692" y="0"/>
                  </a:lnTo>
                  <a:lnTo>
                    <a:pt x="691692" y="4902"/>
                  </a:lnTo>
                  <a:lnTo>
                    <a:pt x="696607" y="4902"/>
                  </a:lnTo>
                  <a:lnTo>
                    <a:pt x="696607" y="0"/>
                  </a:lnTo>
                  <a:close/>
                </a:path>
                <a:path w="1284605" h="76834">
                  <a:moveTo>
                    <a:pt x="731189" y="35814"/>
                  </a:moveTo>
                  <a:lnTo>
                    <a:pt x="726287" y="35814"/>
                  </a:lnTo>
                  <a:lnTo>
                    <a:pt x="726287" y="40716"/>
                  </a:lnTo>
                  <a:lnTo>
                    <a:pt x="731189" y="40716"/>
                  </a:lnTo>
                  <a:lnTo>
                    <a:pt x="731189" y="35814"/>
                  </a:lnTo>
                  <a:close/>
                </a:path>
                <a:path w="1284605" h="76834">
                  <a:moveTo>
                    <a:pt x="765771" y="35814"/>
                  </a:moveTo>
                  <a:lnTo>
                    <a:pt x="760869" y="35814"/>
                  </a:lnTo>
                  <a:lnTo>
                    <a:pt x="760869" y="40716"/>
                  </a:lnTo>
                  <a:lnTo>
                    <a:pt x="765771" y="40716"/>
                  </a:lnTo>
                  <a:lnTo>
                    <a:pt x="765771" y="35814"/>
                  </a:lnTo>
                  <a:close/>
                </a:path>
                <a:path w="1284605" h="76834">
                  <a:moveTo>
                    <a:pt x="765771" y="0"/>
                  </a:moveTo>
                  <a:lnTo>
                    <a:pt x="760869" y="0"/>
                  </a:lnTo>
                  <a:lnTo>
                    <a:pt x="760869" y="4902"/>
                  </a:lnTo>
                  <a:lnTo>
                    <a:pt x="765771" y="4902"/>
                  </a:lnTo>
                  <a:lnTo>
                    <a:pt x="765771" y="0"/>
                  </a:lnTo>
                  <a:close/>
                </a:path>
                <a:path w="1284605" h="76834">
                  <a:moveTo>
                    <a:pt x="800366" y="35814"/>
                  </a:moveTo>
                  <a:lnTo>
                    <a:pt x="795464" y="35814"/>
                  </a:lnTo>
                  <a:lnTo>
                    <a:pt x="795464" y="40716"/>
                  </a:lnTo>
                  <a:lnTo>
                    <a:pt x="800366" y="40716"/>
                  </a:lnTo>
                  <a:lnTo>
                    <a:pt x="800366" y="35814"/>
                  </a:lnTo>
                  <a:close/>
                </a:path>
                <a:path w="1284605" h="76834">
                  <a:moveTo>
                    <a:pt x="800366" y="0"/>
                  </a:moveTo>
                  <a:lnTo>
                    <a:pt x="795464" y="0"/>
                  </a:lnTo>
                  <a:lnTo>
                    <a:pt x="795464" y="4902"/>
                  </a:lnTo>
                  <a:lnTo>
                    <a:pt x="800366" y="4902"/>
                  </a:lnTo>
                  <a:lnTo>
                    <a:pt x="800366" y="0"/>
                  </a:lnTo>
                  <a:close/>
                </a:path>
                <a:path w="1284605" h="76834">
                  <a:moveTo>
                    <a:pt x="834961" y="71628"/>
                  </a:moveTo>
                  <a:lnTo>
                    <a:pt x="830072" y="71628"/>
                  </a:lnTo>
                  <a:lnTo>
                    <a:pt x="830072" y="76530"/>
                  </a:lnTo>
                  <a:lnTo>
                    <a:pt x="834961" y="76530"/>
                  </a:lnTo>
                  <a:lnTo>
                    <a:pt x="834961" y="71628"/>
                  </a:lnTo>
                  <a:close/>
                </a:path>
                <a:path w="1284605" h="76834">
                  <a:moveTo>
                    <a:pt x="869543" y="71628"/>
                  </a:moveTo>
                  <a:lnTo>
                    <a:pt x="864641" y="71628"/>
                  </a:lnTo>
                  <a:lnTo>
                    <a:pt x="864641" y="76530"/>
                  </a:lnTo>
                  <a:lnTo>
                    <a:pt x="869543" y="76530"/>
                  </a:lnTo>
                  <a:lnTo>
                    <a:pt x="869543" y="71628"/>
                  </a:lnTo>
                  <a:close/>
                </a:path>
                <a:path w="1284605" h="76834">
                  <a:moveTo>
                    <a:pt x="904138" y="71628"/>
                  </a:moveTo>
                  <a:lnTo>
                    <a:pt x="899236" y="71628"/>
                  </a:lnTo>
                  <a:lnTo>
                    <a:pt x="899236" y="76530"/>
                  </a:lnTo>
                  <a:lnTo>
                    <a:pt x="904138" y="76530"/>
                  </a:lnTo>
                  <a:lnTo>
                    <a:pt x="904138" y="71628"/>
                  </a:lnTo>
                  <a:close/>
                </a:path>
                <a:path w="1284605" h="76834">
                  <a:moveTo>
                    <a:pt x="904138" y="35814"/>
                  </a:moveTo>
                  <a:lnTo>
                    <a:pt x="899236" y="35814"/>
                  </a:lnTo>
                  <a:lnTo>
                    <a:pt x="899236" y="40716"/>
                  </a:lnTo>
                  <a:lnTo>
                    <a:pt x="904138" y="40716"/>
                  </a:lnTo>
                  <a:lnTo>
                    <a:pt x="904138" y="35814"/>
                  </a:lnTo>
                  <a:close/>
                </a:path>
                <a:path w="1284605" h="76834">
                  <a:moveTo>
                    <a:pt x="938733" y="71628"/>
                  </a:moveTo>
                  <a:lnTo>
                    <a:pt x="933831" y="71628"/>
                  </a:lnTo>
                  <a:lnTo>
                    <a:pt x="933831" y="76530"/>
                  </a:lnTo>
                  <a:lnTo>
                    <a:pt x="938733" y="76530"/>
                  </a:lnTo>
                  <a:lnTo>
                    <a:pt x="938733" y="71628"/>
                  </a:lnTo>
                  <a:close/>
                </a:path>
                <a:path w="1284605" h="76834">
                  <a:moveTo>
                    <a:pt x="938733" y="35814"/>
                  </a:moveTo>
                  <a:lnTo>
                    <a:pt x="933831" y="35814"/>
                  </a:lnTo>
                  <a:lnTo>
                    <a:pt x="933831" y="40716"/>
                  </a:lnTo>
                  <a:lnTo>
                    <a:pt x="938733" y="40716"/>
                  </a:lnTo>
                  <a:lnTo>
                    <a:pt x="938733" y="35814"/>
                  </a:lnTo>
                  <a:close/>
                </a:path>
                <a:path w="1284605" h="76834">
                  <a:moveTo>
                    <a:pt x="938733" y="0"/>
                  </a:moveTo>
                  <a:lnTo>
                    <a:pt x="933831" y="0"/>
                  </a:lnTo>
                  <a:lnTo>
                    <a:pt x="933831" y="4902"/>
                  </a:lnTo>
                  <a:lnTo>
                    <a:pt x="938733" y="4902"/>
                  </a:lnTo>
                  <a:lnTo>
                    <a:pt x="938733" y="0"/>
                  </a:lnTo>
                  <a:close/>
                </a:path>
                <a:path w="1284605" h="76834">
                  <a:moveTo>
                    <a:pt x="973328" y="71628"/>
                  </a:moveTo>
                  <a:lnTo>
                    <a:pt x="968425" y="71628"/>
                  </a:lnTo>
                  <a:lnTo>
                    <a:pt x="968425" y="76530"/>
                  </a:lnTo>
                  <a:lnTo>
                    <a:pt x="973328" y="76530"/>
                  </a:lnTo>
                  <a:lnTo>
                    <a:pt x="973328" y="71628"/>
                  </a:lnTo>
                  <a:close/>
                </a:path>
                <a:path w="1284605" h="76834">
                  <a:moveTo>
                    <a:pt x="973328" y="35814"/>
                  </a:moveTo>
                  <a:lnTo>
                    <a:pt x="968425" y="35814"/>
                  </a:lnTo>
                  <a:lnTo>
                    <a:pt x="968425" y="40716"/>
                  </a:lnTo>
                  <a:lnTo>
                    <a:pt x="973328" y="40716"/>
                  </a:lnTo>
                  <a:lnTo>
                    <a:pt x="973328" y="35814"/>
                  </a:lnTo>
                  <a:close/>
                </a:path>
                <a:path w="1284605" h="76834">
                  <a:moveTo>
                    <a:pt x="1042454" y="71628"/>
                  </a:moveTo>
                  <a:lnTo>
                    <a:pt x="1037551" y="71628"/>
                  </a:lnTo>
                  <a:lnTo>
                    <a:pt x="1037551" y="76530"/>
                  </a:lnTo>
                  <a:lnTo>
                    <a:pt x="1042454" y="76530"/>
                  </a:lnTo>
                  <a:lnTo>
                    <a:pt x="1042454" y="71628"/>
                  </a:lnTo>
                  <a:close/>
                </a:path>
                <a:path w="1284605" h="76834">
                  <a:moveTo>
                    <a:pt x="1077036" y="71628"/>
                  </a:moveTo>
                  <a:lnTo>
                    <a:pt x="1072134" y="71628"/>
                  </a:lnTo>
                  <a:lnTo>
                    <a:pt x="1072134" y="76530"/>
                  </a:lnTo>
                  <a:lnTo>
                    <a:pt x="1077036" y="76530"/>
                  </a:lnTo>
                  <a:lnTo>
                    <a:pt x="1077036" y="71628"/>
                  </a:lnTo>
                  <a:close/>
                </a:path>
                <a:path w="1284605" h="76834">
                  <a:moveTo>
                    <a:pt x="1077036" y="35814"/>
                  </a:moveTo>
                  <a:lnTo>
                    <a:pt x="1072134" y="35814"/>
                  </a:lnTo>
                  <a:lnTo>
                    <a:pt x="1072134" y="40716"/>
                  </a:lnTo>
                  <a:lnTo>
                    <a:pt x="1077036" y="40716"/>
                  </a:lnTo>
                  <a:lnTo>
                    <a:pt x="1077036" y="35814"/>
                  </a:lnTo>
                  <a:close/>
                </a:path>
                <a:path w="1284605" h="76834">
                  <a:moveTo>
                    <a:pt x="1111631" y="71628"/>
                  </a:moveTo>
                  <a:lnTo>
                    <a:pt x="1106741" y="71628"/>
                  </a:lnTo>
                  <a:lnTo>
                    <a:pt x="1106741" y="76530"/>
                  </a:lnTo>
                  <a:lnTo>
                    <a:pt x="1111631" y="76530"/>
                  </a:lnTo>
                  <a:lnTo>
                    <a:pt x="1111631" y="71628"/>
                  </a:lnTo>
                  <a:close/>
                </a:path>
                <a:path w="1284605" h="76834">
                  <a:moveTo>
                    <a:pt x="1111631" y="35814"/>
                  </a:moveTo>
                  <a:lnTo>
                    <a:pt x="1106741" y="35814"/>
                  </a:lnTo>
                  <a:lnTo>
                    <a:pt x="1106741" y="40716"/>
                  </a:lnTo>
                  <a:lnTo>
                    <a:pt x="1111631" y="40716"/>
                  </a:lnTo>
                  <a:lnTo>
                    <a:pt x="1111631" y="35814"/>
                  </a:lnTo>
                  <a:close/>
                </a:path>
                <a:path w="1284605" h="76834">
                  <a:moveTo>
                    <a:pt x="1146225" y="71628"/>
                  </a:moveTo>
                  <a:lnTo>
                    <a:pt x="1141323" y="71628"/>
                  </a:lnTo>
                  <a:lnTo>
                    <a:pt x="1141323" y="76530"/>
                  </a:lnTo>
                  <a:lnTo>
                    <a:pt x="1146225" y="76530"/>
                  </a:lnTo>
                  <a:lnTo>
                    <a:pt x="1146225" y="71628"/>
                  </a:lnTo>
                  <a:close/>
                </a:path>
                <a:path w="1284605" h="76834">
                  <a:moveTo>
                    <a:pt x="1146225" y="35814"/>
                  </a:moveTo>
                  <a:lnTo>
                    <a:pt x="1141323" y="35814"/>
                  </a:lnTo>
                  <a:lnTo>
                    <a:pt x="1141323" y="40716"/>
                  </a:lnTo>
                  <a:lnTo>
                    <a:pt x="1146225" y="40716"/>
                  </a:lnTo>
                  <a:lnTo>
                    <a:pt x="1146225" y="35814"/>
                  </a:lnTo>
                  <a:close/>
                </a:path>
                <a:path w="1284605" h="76834">
                  <a:moveTo>
                    <a:pt x="1180807" y="71628"/>
                  </a:moveTo>
                  <a:lnTo>
                    <a:pt x="1175905" y="71628"/>
                  </a:lnTo>
                  <a:lnTo>
                    <a:pt x="1175905" y="76530"/>
                  </a:lnTo>
                  <a:lnTo>
                    <a:pt x="1180807" y="76530"/>
                  </a:lnTo>
                  <a:lnTo>
                    <a:pt x="1180807" y="71628"/>
                  </a:lnTo>
                  <a:close/>
                </a:path>
                <a:path w="1284605" h="76834">
                  <a:moveTo>
                    <a:pt x="1180807" y="35814"/>
                  </a:moveTo>
                  <a:lnTo>
                    <a:pt x="1175905" y="35814"/>
                  </a:lnTo>
                  <a:lnTo>
                    <a:pt x="1175905" y="40716"/>
                  </a:lnTo>
                  <a:lnTo>
                    <a:pt x="1180807" y="40716"/>
                  </a:lnTo>
                  <a:lnTo>
                    <a:pt x="1180807" y="35814"/>
                  </a:lnTo>
                  <a:close/>
                </a:path>
                <a:path w="1284605" h="76834">
                  <a:moveTo>
                    <a:pt x="1215390" y="71628"/>
                  </a:moveTo>
                  <a:lnTo>
                    <a:pt x="1210487" y="71628"/>
                  </a:lnTo>
                  <a:lnTo>
                    <a:pt x="1210487" y="76530"/>
                  </a:lnTo>
                  <a:lnTo>
                    <a:pt x="1215390" y="76530"/>
                  </a:lnTo>
                  <a:lnTo>
                    <a:pt x="1215390" y="71628"/>
                  </a:lnTo>
                  <a:close/>
                </a:path>
                <a:path w="1284605" h="76834">
                  <a:moveTo>
                    <a:pt x="1215390" y="35814"/>
                  </a:moveTo>
                  <a:lnTo>
                    <a:pt x="1210487" y="35814"/>
                  </a:lnTo>
                  <a:lnTo>
                    <a:pt x="1210487" y="40716"/>
                  </a:lnTo>
                  <a:lnTo>
                    <a:pt x="1215390" y="40716"/>
                  </a:lnTo>
                  <a:lnTo>
                    <a:pt x="1215390" y="35814"/>
                  </a:lnTo>
                  <a:close/>
                </a:path>
                <a:path w="1284605" h="76834">
                  <a:moveTo>
                    <a:pt x="1249997" y="71628"/>
                  </a:moveTo>
                  <a:lnTo>
                    <a:pt x="1245095" y="71628"/>
                  </a:lnTo>
                  <a:lnTo>
                    <a:pt x="1245095" y="76530"/>
                  </a:lnTo>
                  <a:lnTo>
                    <a:pt x="1249997" y="76530"/>
                  </a:lnTo>
                  <a:lnTo>
                    <a:pt x="1249997" y="71628"/>
                  </a:lnTo>
                  <a:close/>
                </a:path>
                <a:path w="1284605" h="76834">
                  <a:moveTo>
                    <a:pt x="1249997" y="35814"/>
                  </a:moveTo>
                  <a:lnTo>
                    <a:pt x="1245095" y="35814"/>
                  </a:lnTo>
                  <a:lnTo>
                    <a:pt x="1245095" y="40716"/>
                  </a:lnTo>
                  <a:lnTo>
                    <a:pt x="1249997" y="40716"/>
                  </a:lnTo>
                  <a:lnTo>
                    <a:pt x="1249997" y="35814"/>
                  </a:lnTo>
                  <a:close/>
                </a:path>
                <a:path w="1284605" h="76834">
                  <a:moveTo>
                    <a:pt x="1284579" y="71628"/>
                  </a:moveTo>
                  <a:lnTo>
                    <a:pt x="1279677" y="71628"/>
                  </a:lnTo>
                  <a:lnTo>
                    <a:pt x="1279677" y="76530"/>
                  </a:lnTo>
                  <a:lnTo>
                    <a:pt x="1284579" y="76530"/>
                  </a:lnTo>
                  <a:lnTo>
                    <a:pt x="1284579" y="71628"/>
                  </a:lnTo>
                  <a:close/>
                </a:path>
                <a:path w="1284605" h="76834">
                  <a:moveTo>
                    <a:pt x="1284579" y="35814"/>
                  </a:moveTo>
                  <a:lnTo>
                    <a:pt x="1279677" y="35814"/>
                  </a:lnTo>
                  <a:lnTo>
                    <a:pt x="1279677" y="40716"/>
                  </a:lnTo>
                  <a:lnTo>
                    <a:pt x="1284579" y="40716"/>
                  </a:lnTo>
                  <a:lnTo>
                    <a:pt x="1284579" y="35814"/>
                  </a:lnTo>
                  <a:close/>
                </a:path>
              </a:pathLst>
            </a:custGeom>
            <a:solidFill>
              <a:srgbClr val="F4A82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471652" y="1106804"/>
              <a:ext cx="1319530" cy="76835"/>
            </a:xfrm>
            <a:custGeom>
              <a:avLst/>
              <a:gdLst/>
              <a:ahLst/>
              <a:cxnLst/>
              <a:rect l="l" t="t" r="r" b="b"/>
              <a:pathLst>
                <a:path w="1319530" h="76834">
                  <a:moveTo>
                    <a:pt x="4902" y="35852"/>
                  </a:moveTo>
                  <a:lnTo>
                    <a:pt x="0" y="35852"/>
                  </a:lnTo>
                  <a:lnTo>
                    <a:pt x="0" y="40754"/>
                  </a:lnTo>
                  <a:lnTo>
                    <a:pt x="4902" y="40754"/>
                  </a:lnTo>
                  <a:lnTo>
                    <a:pt x="4902" y="35852"/>
                  </a:lnTo>
                  <a:close/>
                </a:path>
                <a:path w="1319530" h="76834">
                  <a:moveTo>
                    <a:pt x="4902" y="0"/>
                  </a:moveTo>
                  <a:lnTo>
                    <a:pt x="0" y="0"/>
                  </a:lnTo>
                  <a:lnTo>
                    <a:pt x="0" y="4902"/>
                  </a:lnTo>
                  <a:lnTo>
                    <a:pt x="4902" y="4902"/>
                  </a:lnTo>
                  <a:lnTo>
                    <a:pt x="4902" y="0"/>
                  </a:lnTo>
                  <a:close/>
                </a:path>
                <a:path w="1319530" h="76834">
                  <a:moveTo>
                    <a:pt x="39497" y="35852"/>
                  </a:moveTo>
                  <a:lnTo>
                    <a:pt x="34594" y="35852"/>
                  </a:lnTo>
                  <a:lnTo>
                    <a:pt x="34594" y="40754"/>
                  </a:lnTo>
                  <a:lnTo>
                    <a:pt x="39497" y="40754"/>
                  </a:lnTo>
                  <a:lnTo>
                    <a:pt x="39497" y="35852"/>
                  </a:lnTo>
                  <a:close/>
                </a:path>
                <a:path w="1319530" h="76834">
                  <a:moveTo>
                    <a:pt x="39497" y="0"/>
                  </a:moveTo>
                  <a:lnTo>
                    <a:pt x="34594" y="0"/>
                  </a:lnTo>
                  <a:lnTo>
                    <a:pt x="34594" y="4902"/>
                  </a:lnTo>
                  <a:lnTo>
                    <a:pt x="39497" y="4902"/>
                  </a:lnTo>
                  <a:lnTo>
                    <a:pt x="39497" y="0"/>
                  </a:lnTo>
                  <a:close/>
                </a:path>
                <a:path w="1319530" h="76834">
                  <a:moveTo>
                    <a:pt x="74079" y="35852"/>
                  </a:moveTo>
                  <a:lnTo>
                    <a:pt x="69176" y="35852"/>
                  </a:lnTo>
                  <a:lnTo>
                    <a:pt x="69176" y="40754"/>
                  </a:lnTo>
                  <a:lnTo>
                    <a:pt x="74079" y="40754"/>
                  </a:lnTo>
                  <a:lnTo>
                    <a:pt x="74079" y="35852"/>
                  </a:lnTo>
                  <a:close/>
                </a:path>
                <a:path w="1319530" h="76834">
                  <a:moveTo>
                    <a:pt x="74079" y="0"/>
                  </a:moveTo>
                  <a:lnTo>
                    <a:pt x="69176" y="0"/>
                  </a:lnTo>
                  <a:lnTo>
                    <a:pt x="69176" y="4902"/>
                  </a:lnTo>
                  <a:lnTo>
                    <a:pt x="74079" y="4902"/>
                  </a:lnTo>
                  <a:lnTo>
                    <a:pt x="74079" y="0"/>
                  </a:lnTo>
                  <a:close/>
                </a:path>
                <a:path w="1319530" h="76834">
                  <a:moveTo>
                    <a:pt x="108673" y="35852"/>
                  </a:moveTo>
                  <a:lnTo>
                    <a:pt x="103771" y="35852"/>
                  </a:lnTo>
                  <a:lnTo>
                    <a:pt x="103771" y="40754"/>
                  </a:lnTo>
                  <a:lnTo>
                    <a:pt x="108673" y="40754"/>
                  </a:lnTo>
                  <a:lnTo>
                    <a:pt x="108673" y="35852"/>
                  </a:lnTo>
                  <a:close/>
                </a:path>
                <a:path w="1319530" h="76834">
                  <a:moveTo>
                    <a:pt x="108673" y="0"/>
                  </a:moveTo>
                  <a:lnTo>
                    <a:pt x="103771" y="0"/>
                  </a:lnTo>
                  <a:lnTo>
                    <a:pt x="103771" y="4902"/>
                  </a:lnTo>
                  <a:lnTo>
                    <a:pt x="108673" y="4902"/>
                  </a:lnTo>
                  <a:lnTo>
                    <a:pt x="108673" y="0"/>
                  </a:lnTo>
                  <a:close/>
                </a:path>
                <a:path w="1319530" h="76834">
                  <a:moveTo>
                    <a:pt x="143256" y="35852"/>
                  </a:moveTo>
                  <a:lnTo>
                    <a:pt x="138353" y="35852"/>
                  </a:lnTo>
                  <a:lnTo>
                    <a:pt x="138353" y="40754"/>
                  </a:lnTo>
                  <a:lnTo>
                    <a:pt x="143256" y="40754"/>
                  </a:lnTo>
                  <a:lnTo>
                    <a:pt x="143256" y="35852"/>
                  </a:lnTo>
                  <a:close/>
                </a:path>
                <a:path w="1319530" h="76834">
                  <a:moveTo>
                    <a:pt x="143256" y="0"/>
                  </a:moveTo>
                  <a:lnTo>
                    <a:pt x="138353" y="0"/>
                  </a:lnTo>
                  <a:lnTo>
                    <a:pt x="138353" y="4902"/>
                  </a:lnTo>
                  <a:lnTo>
                    <a:pt x="143256" y="4902"/>
                  </a:lnTo>
                  <a:lnTo>
                    <a:pt x="143256" y="0"/>
                  </a:lnTo>
                  <a:close/>
                </a:path>
                <a:path w="1319530" h="76834">
                  <a:moveTo>
                    <a:pt x="177850" y="35852"/>
                  </a:moveTo>
                  <a:lnTo>
                    <a:pt x="172948" y="35852"/>
                  </a:lnTo>
                  <a:lnTo>
                    <a:pt x="172948" y="40754"/>
                  </a:lnTo>
                  <a:lnTo>
                    <a:pt x="177850" y="40754"/>
                  </a:lnTo>
                  <a:lnTo>
                    <a:pt x="177850" y="35852"/>
                  </a:lnTo>
                  <a:close/>
                </a:path>
                <a:path w="1319530" h="76834">
                  <a:moveTo>
                    <a:pt x="177850" y="0"/>
                  </a:moveTo>
                  <a:lnTo>
                    <a:pt x="172948" y="0"/>
                  </a:lnTo>
                  <a:lnTo>
                    <a:pt x="172948" y="4902"/>
                  </a:lnTo>
                  <a:lnTo>
                    <a:pt x="177850" y="4902"/>
                  </a:lnTo>
                  <a:lnTo>
                    <a:pt x="177850" y="0"/>
                  </a:lnTo>
                  <a:close/>
                </a:path>
                <a:path w="1319530" h="76834">
                  <a:moveTo>
                    <a:pt x="212432" y="35852"/>
                  </a:moveTo>
                  <a:lnTo>
                    <a:pt x="207530" y="35852"/>
                  </a:lnTo>
                  <a:lnTo>
                    <a:pt x="207530" y="40754"/>
                  </a:lnTo>
                  <a:lnTo>
                    <a:pt x="212432" y="40754"/>
                  </a:lnTo>
                  <a:lnTo>
                    <a:pt x="212432" y="35852"/>
                  </a:lnTo>
                  <a:close/>
                </a:path>
                <a:path w="1319530" h="76834">
                  <a:moveTo>
                    <a:pt x="212432" y="0"/>
                  </a:moveTo>
                  <a:lnTo>
                    <a:pt x="207530" y="0"/>
                  </a:lnTo>
                  <a:lnTo>
                    <a:pt x="207530" y="4902"/>
                  </a:lnTo>
                  <a:lnTo>
                    <a:pt x="212432" y="4902"/>
                  </a:lnTo>
                  <a:lnTo>
                    <a:pt x="212432" y="0"/>
                  </a:lnTo>
                  <a:close/>
                </a:path>
                <a:path w="1319530" h="76834">
                  <a:moveTo>
                    <a:pt x="247027" y="35852"/>
                  </a:moveTo>
                  <a:lnTo>
                    <a:pt x="242125" y="35852"/>
                  </a:lnTo>
                  <a:lnTo>
                    <a:pt x="242125" y="40754"/>
                  </a:lnTo>
                  <a:lnTo>
                    <a:pt x="247027" y="40754"/>
                  </a:lnTo>
                  <a:lnTo>
                    <a:pt x="247027" y="35852"/>
                  </a:lnTo>
                  <a:close/>
                </a:path>
                <a:path w="1319530" h="76834">
                  <a:moveTo>
                    <a:pt x="247027" y="0"/>
                  </a:moveTo>
                  <a:lnTo>
                    <a:pt x="242125" y="0"/>
                  </a:lnTo>
                  <a:lnTo>
                    <a:pt x="242125" y="4902"/>
                  </a:lnTo>
                  <a:lnTo>
                    <a:pt x="247027" y="4902"/>
                  </a:lnTo>
                  <a:lnTo>
                    <a:pt x="247027" y="0"/>
                  </a:lnTo>
                  <a:close/>
                </a:path>
                <a:path w="1319530" h="76834">
                  <a:moveTo>
                    <a:pt x="281622" y="35852"/>
                  </a:moveTo>
                  <a:lnTo>
                    <a:pt x="276707" y="35852"/>
                  </a:lnTo>
                  <a:lnTo>
                    <a:pt x="276707" y="40754"/>
                  </a:lnTo>
                  <a:lnTo>
                    <a:pt x="281622" y="40754"/>
                  </a:lnTo>
                  <a:lnTo>
                    <a:pt x="281622" y="35852"/>
                  </a:lnTo>
                  <a:close/>
                </a:path>
                <a:path w="1319530" h="76834">
                  <a:moveTo>
                    <a:pt x="281622" y="0"/>
                  </a:moveTo>
                  <a:lnTo>
                    <a:pt x="276707" y="0"/>
                  </a:lnTo>
                  <a:lnTo>
                    <a:pt x="276707" y="4902"/>
                  </a:lnTo>
                  <a:lnTo>
                    <a:pt x="281622" y="4902"/>
                  </a:lnTo>
                  <a:lnTo>
                    <a:pt x="281622" y="0"/>
                  </a:lnTo>
                  <a:close/>
                </a:path>
                <a:path w="1319530" h="76834">
                  <a:moveTo>
                    <a:pt x="316153" y="35852"/>
                  </a:moveTo>
                  <a:lnTo>
                    <a:pt x="311264" y="35852"/>
                  </a:lnTo>
                  <a:lnTo>
                    <a:pt x="311264" y="40754"/>
                  </a:lnTo>
                  <a:lnTo>
                    <a:pt x="316153" y="40754"/>
                  </a:lnTo>
                  <a:lnTo>
                    <a:pt x="316153" y="35852"/>
                  </a:lnTo>
                  <a:close/>
                </a:path>
                <a:path w="1319530" h="76834">
                  <a:moveTo>
                    <a:pt x="316153" y="0"/>
                  </a:moveTo>
                  <a:lnTo>
                    <a:pt x="311264" y="0"/>
                  </a:lnTo>
                  <a:lnTo>
                    <a:pt x="311264" y="4902"/>
                  </a:lnTo>
                  <a:lnTo>
                    <a:pt x="316153" y="4902"/>
                  </a:lnTo>
                  <a:lnTo>
                    <a:pt x="316153" y="0"/>
                  </a:lnTo>
                  <a:close/>
                </a:path>
                <a:path w="1319530" h="76834">
                  <a:moveTo>
                    <a:pt x="350748" y="35852"/>
                  </a:moveTo>
                  <a:lnTo>
                    <a:pt x="345846" y="35852"/>
                  </a:lnTo>
                  <a:lnTo>
                    <a:pt x="345846" y="40754"/>
                  </a:lnTo>
                  <a:lnTo>
                    <a:pt x="350748" y="40754"/>
                  </a:lnTo>
                  <a:lnTo>
                    <a:pt x="350748" y="35852"/>
                  </a:lnTo>
                  <a:close/>
                </a:path>
                <a:path w="1319530" h="76834">
                  <a:moveTo>
                    <a:pt x="350748" y="0"/>
                  </a:moveTo>
                  <a:lnTo>
                    <a:pt x="345846" y="0"/>
                  </a:lnTo>
                  <a:lnTo>
                    <a:pt x="345846" y="4902"/>
                  </a:lnTo>
                  <a:lnTo>
                    <a:pt x="350748" y="4902"/>
                  </a:lnTo>
                  <a:lnTo>
                    <a:pt x="350748" y="0"/>
                  </a:lnTo>
                  <a:close/>
                </a:path>
                <a:path w="1319530" h="76834">
                  <a:moveTo>
                    <a:pt x="385343" y="35852"/>
                  </a:moveTo>
                  <a:lnTo>
                    <a:pt x="380441" y="35852"/>
                  </a:lnTo>
                  <a:lnTo>
                    <a:pt x="380441" y="40754"/>
                  </a:lnTo>
                  <a:lnTo>
                    <a:pt x="385343" y="40754"/>
                  </a:lnTo>
                  <a:lnTo>
                    <a:pt x="385343" y="35852"/>
                  </a:lnTo>
                  <a:close/>
                </a:path>
                <a:path w="1319530" h="76834">
                  <a:moveTo>
                    <a:pt x="385343" y="0"/>
                  </a:moveTo>
                  <a:lnTo>
                    <a:pt x="380441" y="0"/>
                  </a:lnTo>
                  <a:lnTo>
                    <a:pt x="380441" y="4902"/>
                  </a:lnTo>
                  <a:lnTo>
                    <a:pt x="385343" y="4902"/>
                  </a:lnTo>
                  <a:lnTo>
                    <a:pt x="385343" y="0"/>
                  </a:lnTo>
                  <a:close/>
                </a:path>
                <a:path w="1319530" h="76834">
                  <a:moveTo>
                    <a:pt x="419938" y="35852"/>
                  </a:moveTo>
                  <a:lnTo>
                    <a:pt x="415023" y="35852"/>
                  </a:lnTo>
                  <a:lnTo>
                    <a:pt x="415023" y="40754"/>
                  </a:lnTo>
                  <a:lnTo>
                    <a:pt x="419938" y="40754"/>
                  </a:lnTo>
                  <a:lnTo>
                    <a:pt x="419938" y="35852"/>
                  </a:lnTo>
                  <a:close/>
                </a:path>
                <a:path w="1319530" h="76834">
                  <a:moveTo>
                    <a:pt x="419938" y="0"/>
                  </a:moveTo>
                  <a:lnTo>
                    <a:pt x="415023" y="0"/>
                  </a:lnTo>
                  <a:lnTo>
                    <a:pt x="415023" y="4902"/>
                  </a:lnTo>
                  <a:lnTo>
                    <a:pt x="419938" y="4902"/>
                  </a:lnTo>
                  <a:lnTo>
                    <a:pt x="419938" y="0"/>
                  </a:lnTo>
                  <a:close/>
                </a:path>
                <a:path w="1319530" h="76834">
                  <a:moveTo>
                    <a:pt x="454520" y="35852"/>
                  </a:moveTo>
                  <a:lnTo>
                    <a:pt x="449618" y="35852"/>
                  </a:lnTo>
                  <a:lnTo>
                    <a:pt x="449618" y="40754"/>
                  </a:lnTo>
                  <a:lnTo>
                    <a:pt x="454520" y="40754"/>
                  </a:lnTo>
                  <a:lnTo>
                    <a:pt x="454520" y="35852"/>
                  </a:lnTo>
                  <a:close/>
                </a:path>
                <a:path w="1319530" h="76834">
                  <a:moveTo>
                    <a:pt x="454520" y="0"/>
                  </a:moveTo>
                  <a:lnTo>
                    <a:pt x="449618" y="0"/>
                  </a:lnTo>
                  <a:lnTo>
                    <a:pt x="449618" y="4902"/>
                  </a:lnTo>
                  <a:lnTo>
                    <a:pt x="454520" y="4902"/>
                  </a:lnTo>
                  <a:lnTo>
                    <a:pt x="454520" y="0"/>
                  </a:lnTo>
                  <a:close/>
                </a:path>
                <a:path w="1319530" h="76834">
                  <a:moveTo>
                    <a:pt x="489102" y="35852"/>
                  </a:moveTo>
                  <a:lnTo>
                    <a:pt x="484200" y="35852"/>
                  </a:lnTo>
                  <a:lnTo>
                    <a:pt x="484200" y="40754"/>
                  </a:lnTo>
                  <a:lnTo>
                    <a:pt x="489102" y="40754"/>
                  </a:lnTo>
                  <a:lnTo>
                    <a:pt x="489102" y="35852"/>
                  </a:lnTo>
                  <a:close/>
                </a:path>
                <a:path w="1319530" h="76834">
                  <a:moveTo>
                    <a:pt x="489102" y="0"/>
                  </a:moveTo>
                  <a:lnTo>
                    <a:pt x="484200" y="0"/>
                  </a:lnTo>
                  <a:lnTo>
                    <a:pt x="484200" y="4902"/>
                  </a:lnTo>
                  <a:lnTo>
                    <a:pt x="489102" y="4902"/>
                  </a:lnTo>
                  <a:lnTo>
                    <a:pt x="489102" y="0"/>
                  </a:lnTo>
                  <a:close/>
                </a:path>
                <a:path w="1319530" h="76834">
                  <a:moveTo>
                    <a:pt x="523709" y="35852"/>
                  </a:moveTo>
                  <a:lnTo>
                    <a:pt x="518807" y="35852"/>
                  </a:lnTo>
                  <a:lnTo>
                    <a:pt x="518807" y="40754"/>
                  </a:lnTo>
                  <a:lnTo>
                    <a:pt x="523709" y="40754"/>
                  </a:lnTo>
                  <a:lnTo>
                    <a:pt x="523709" y="35852"/>
                  </a:lnTo>
                  <a:close/>
                </a:path>
                <a:path w="1319530" h="76834">
                  <a:moveTo>
                    <a:pt x="523709" y="0"/>
                  </a:moveTo>
                  <a:lnTo>
                    <a:pt x="518807" y="0"/>
                  </a:lnTo>
                  <a:lnTo>
                    <a:pt x="518807" y="4902"/>
                  </a:lnTo>
                  <a:lnTo>
                    <a:pt x="523709" y="4902"/>
                  </a:lnTo>
                  <a:lnTo>
                    <a:pt x="523709" y="0"/>
                  </a:lnTo>
                  <a:close/>
                </a:path>
                <a:path w="1319530" h="76834">
                  <a:moveTo>
                    <a:pt x="558292" y="35852"/>
                  </a:moveTo>
                  <a:lnTo>
                    <a:pt x="553377" y="35852"/>
                  </a:lnTo>
                  <a:lnTo>
                    <a:pt x="553377" y="40754"/>
                  </a:lnTo>
                  <a:lnTo>
                    <a:pt x="558292" y="40754"/>
                  </a:lnTo>
                  <a:lnTo>
                    <a:pt x="558292" y="35852"/>
                  </a:lnTo>
                  <a:close/>
                </a:path>
                <a:path w="1319530" h="76834">
                  <a:moveTo>
                    <a:pt x="558292" y="0"/>
                  </a:moveTo>
                  <a:lnTo>
                    <a:pt x="553377" y="0"/>
                  </a:lnTo>
                  <a:lnTo>
                    <a:pt x="553377" y="4902"/>
                  </a:lnTo>
                  <a:lnTo>
                    <a:pt x="558292" y="4902"/>
                  </a:lnTo>
                  <a:lnTo>
                    <a:pt x="558292" y="0"/>
                  </a:lnTo>
                  <a:close/>
                </a:path>
                <a:path w="1319530" h="76834">
                  <a:moveTo>
                    <a:pt x="592874" y="35852"/>
                  </a:moveTo>
                  <a:lnTo>
                    <a:pt x="587971" y="35852"/>
                  </a:lnTo>
                  <a:lnTo>
                    <a:pt x="587971" y="40754"/>
                  </a:lnTo>
                  <a:lnTo>
                    <a:pt x="592874" y="40754"/>
                  </a:lnTo>
                  <a:lnTo>
                    <a:pt x="592874" y="35852"/>
                  </a:lnTo>
                  <a:close/>
                </a:path>
                <a:path w="1319530" h="76834">
                  <a:moveTo>
                    <a:pt x="592874" y="0"/>
                  </a:moveTo>
                  <a:lnTo>
                    <a:pt x="587971" y="0"/>
                  </a:lnTo>
                  <a:lnTo>
                    <a:pt x="587971" y="4902"/>
                  </a:lnTo>
                  <a:lnTo>
                    <a:pt x="592874" y="4902"/>
                  </a:lnTo>
                  <a:lnTo>
                    <a:pt x="592874" y="0"/>
                  </a:lnTo>
                  <a:close/>
                </a:path>
                <a:path w="1319530" h="76834">
                  <a:moveTo>
                    <a:pt x="627468" y="35852"/>
                  </a:moveTo>
                  <a:lnTo>
                    <a:pt x="622566" y="35852"/>
                  </a:lnTo>
                  <a:lnTo>
                    <a:pt x="622566" y="40754"/>
                  </a:lnTo>
                  <a:lnTo>
                    <a:pt x="627468" y="40754"/>
                  </a:lnTo>
                  <a:lnTo>
                    <a:pt x="627468" y="35852"/>
                  </a:lnTo>
                  <a:close/>
                </a:path>
                <a:path w="1319530" h="76834">
                  <a:moveTo>
                    <a:pt x="627468" y="0"/>
                  </a:moveTo>
                  <a:lnTo>
                    <a:pt x="622566" y="0"/>
                  </a:lnTo>
                  <a:lnTo>
                    <a:pt x="622566" y="4902"/>
                  </a:lnTo>
                  <a:lnTo>
                    <a:pt x="627468" y="4902"/>
                  </a:lnTo>
                  <a:lnTo>
                    <a:pt x="627468" y="0"/>
                  </a:lnTo>
                  <a:close/>
                </a:path>
                <a:path w="1319530" h="76834">
                  <a:moveTo>
                    <a:pt x="662063" y="35852"/>
                  </a:moveTo>
                  <a:lnTo>
                    <a:pt x="657161" y="35852"/>
                  </a:lnTo>
                  <a:lnTo>
                    <a:pt x="657161" y="40754"/>
                  </a:lnTo>
                  <a:lnTo>
                    <a:pt x="662063" y="40754"/>
                  </a:lnTo>
                  <a:lnTo>
                    <a:pt x="662063" y="35852"/>
                  </a:lnTo>
                  <a:close/>
                </a:path>
                <a:path w="1319530" h="76834">
                  <a:moveTo>
                    <a:pt x="662063" y="0"/>
                  </a:moveTo>
                  <a:lnTo>
                    <a:pt x="657161" y="0"/>
                  </a:lnTo>
                  <a:lnTo>
                    <a:pt x="657161" y="4902"/>
                  </a:lnTo>
                  <a:lnTo>
                    <a:pt x="662063" y="4902"/>
                  </a:lnTo>
                  <a:lnTo>
                    <a:pt x="662063" y="0"/>
                  </a:lnTo>
                  <a:close/>
                </a:path>
                <a:path w="1319530" h="76834">
                  <a:moveTo>
                    <a:pt x="696607" y="0"/>
                  </a:moveTo>
                  <a:lnTo>
                    <a:pt x="691692" y="0"/>
                  </a:lnTo>
                  <a:lnTo>
                    <a:pt x="691692" y="4902"/>
                  </a:lnTo>
                  <a:lnTo>
                    <a:pt x="696607" y="4902"/>
                  </a:lnTo>
                  <a:lnTo>
                    <a:pt x="696607" y="0"/>
                  </a:lnTo>
                  <a:close/>
                </a:path>
                <a:path w="1319530" h="76834">
                  <a:moveTo>
                    <a:pt x="731189" y="0"/>
                  </a:moveTo>
                  <a:lnTo>
                    <a:pt x="726287" y="0"/>
                  </a:lnTo>
                  <a:lnTo>
                    <a:pt x="726287" y="4902"/>
                  </a:lnTo>
                  <a:lnTo>
                    <a:pt x="731189" y="4902"/>
                  </a:lnTo>
                  <a:lnTo>
                    <a:pt x="731189" y="0"/>
                  </a:lnTo>
                  <a:close/>
                </a:path>
                <a:path w="1319530" h="76834">
                  <a:moveTo>
                    <a:pt x="765771" y="35852"/>
                  </a:moveTo>
                  <a:lnTo>
                    <a:pt x="760869" y="35852"/>
                  </a:lnTo>
                  <a:lnTo>
                    <a:pt x="760869" y="40754"/>
                  </a:lnTo>
                  <a:lnTo>
                    <a:pt x="765771" y="40754"/>
                  </a:lnTo>
                  <a:lnTo>
                    <a:pt x="765771" y="35852"/>
                  </a:lnTo>
                  <a:close/>
                </a:path>
                <a:path w="1319530" h="76834">
                  <a:moveTo>
                    <a:pt x="765771" y="0"/>
                  </a:moveTo>
                  <a:lnTo>
                    <a:pt x="760869" y="0"/>
                  </a:lnTo>
                  <a:lnTo>
                    <a:pt x="760869" y="4902"/>
                  </a:lnTo>
                  <a:lnTo>
                    <a:pt x="765771" y="4902"/>
                  </a:lnTo>
                  <a:lnTo>
                    <a:pt x="765771" y="0"/>
                  </a:lnTo>
                  <a:close/>
                </a:path>
                <a:path w="1319530" h="76834">
                  <a:moveTo>
                    <a:pt x="800366" y="35852"/>
                  </a:moveTo>
                  <a:lnTo>
                    <a:pt x="795464" y="35852"/>
                  </a:lnTo>
                  <a:lnTo>
                    <a:pt x="795464" y="40754"/>
                  </a:lnTo>
                  <a:lnTo>
                    <a:pt x="800366" y="40754"/>
                  </a:lnTo>
                  <a:lnTo>
                    <a:pt x="800366" y="35852"/>
                  </a:lnTo>
                  <a:close/>
                </a:path>
                <a:path w="1319530" h="76834">
                  <a:moveTo>
                    <a:pt x="800366" y="0"/>
                  </a:moveTo>
                  <a:lnTo>
                    <a:pt x="795464" y="0"/>
                  </a:lnTo>
                  <a:lnTo>
                    <a:pt x="795464" y="4902"/>
                  </a:lnTo>
                  <a:lnTo>
                    <a:pt x="800366" y="4902"/>
                  </a:lnTo>
                  <a:lnTo>
                    <a:pt x="800366" y="0"/>
                  </a:lnTo>
                  <a:close/>
                </a:path>
                <a:path w="1319530" h="76834">
                  <a:moveTo>
                    <a:pt x="834961" y="35852"/>
                  </a:moveTo>
                  <a:lnTo>
                    <a:pt x="830072" y="35852"/>
                  </a:lnTo>
                  <a:lnTo>
                    <a:pt x="830072" y="40754"/>
                  </a:lnTo>
                  <a:lnTo>
                    <a:pt x="834961" y="40754"/>
                  </a:lnTo>
                  <a:lnTo>
                    <a:pt x="834961" y="35852"/>
                  </a:lnTo>
                  <a:close/>
                </a:path>
                <a:path w="1319530" h="76834">
                  <a:moveTo>
                    <a:pt x="834961" y="0"/>
                  </a:moveTo>
                  <a:lnTo>
                    <a:pt x="830072" y="0"/>
                  </a:lnTo>
                  <a:lnTo>
                    <a:pt x="830072" y="4902"/>
                  </a:lnTo>
                  <a:lnTo>
                    <a:pt x="834961" y="4902"/>
                  </a:lnTo>
                  <a:lnTo>
                    <a:pt x="834961" y="0"/>
                  </a:lnTo>
                  <a:close/>
                </a:path>
                <a:path w="1319530" h="76834">
                  <a:moveTo>
                    <a:pt x="938733" y="71678"/>
                  </a:moveTo>
                  <a:lnTo>
                    <a:pt x="933831" y="71678"/>
                  </a:lnTo>
                  <a:lnTo>
                    <a:pt x="933831" y="76581"/>
                  </a:lnTo>
                  <a:lnTo>
                    <a:pt x="938733" y="76581"/>
                  </a:lnTo>
                  <a:lnTo>
                    <a:pt x="938733" y="71678"/>
                  </a:lnTo>
                  <a:close/>
                </a:path>
                <a:path w="1319530" h="76834">
                  <a:moveTo>
                    <a:pt x="938733" y="35852"/>
                  </a:moveTo>
                  <a:lnTo>
                    <a:pt x="933831" y="35852"/>
                  </a:lnTo>
                  <a:lnTo>
                    <a:pt x="933831" y="40754"/>
                  </a:lnTo>
                  <a:lnTo>
                    <a:pt x="938733" y="40754"/>
                  </a:lnTo>
                  <a:lnTo>
                    <a:pt x="938733" y="35852"/>
                  </a:lnTo>
                  <a:close/>
                </a:path>
                <a:path w="1319530" h="76834">
                  <a:moveTo>
                    <a:pt x="973328" y="71678"/>
                  </a:moveTo>
                  <a:lnTo>
                    <a:pt x="968425" y="71678"/>
                  </a:lnTo>
                  <a:lnTo>
                    <a:pt x="968425" y="76581"/>
                  </a:lnTo>
                  <a:lnTo>
                    <a:pt x="973328" y="76581"/>
                  </a:lnTo>
                  <a:lnTo>
                    <a:pt x="973328" y="71678"/>
                  </a:lnTo>
                  <a:close/>
                </a:path>
                <a:path w="1319530" h="76834">
                  <a:moveTo>
                    <a:pt x="973328" y="35852"/>
                  </a:moveTo>
                  <a:lnTo>
                    <a:pt x="968425" y="35852"/>
                  </a:lnTo>
                  <a:lnTo>
                    <a:pt x="968425" y="40754"/>
                  </a:lnTo>
                  <a:lnTo>
                    <a:pt x="973328" y="40754"/>
                  </a:lnTo>
                  <a:lnTo>
                    <a:pt x="973328" y="35852"/>
                  </a:lnTo>
                  <a:close/>
                </a:path>
                <a:path w="1319530" h="76834">
                  <a:moveTo>
                    <a:pt x="1007910" y="71678"/>
                  </a:moveTo>
                  <a:lnTo>
                    <a:pt x="1003007" y="71678"/>
                  </a:lnTo>
                  <a:lnTo>
                    <a:pt x="1003007" y="76581"/>
                  </a:lnTo>
                  <a:lnTo>
                    <a:pt x="1007910" y="76581"/>
                  </a:lnTo>
                  <a:lnTo>
                    <a:pt x="1007910" y="71678"/>
                  </a:lnTo>
                  <a:close/>
                </a:path>
                <a:path w="1319530" h="76834">
                  <a:moveTo>
                    <a:pt x="1007910" y="35852"/>
                  </a:moveTo>
                  <a:lnTo>
                    <a:pt x="1003007" y="35852"/>
                  </a:lnTo>
                  <a:lnTo>
                    <a:pt x="1003007" y="40754"/>
                  </a:lnTo>
                  <a:lnTo>
                    <a:pt x="1007910" y="40754"/>
                  </a:lnTo>
                  <a:lnTo>
                    <a:pt x="1007910" y="35852"/>
                  </a:lnTo>
                  <a:close/>
                </a:path>
                <a:path w="1319530" h="76834">
                  <a:moveTo>
                    <a:pt x="1042454" y="35852"/>
                  </a:moveTo>
                  <a:lnTo>
                    <a:pt x="1037551" y="35852"/>
                  </a:lnTo>
                  <a:lnTo>
                    <a:pt x="1037551" y="40754"/>
                  </a:lnTo>
                  <a:lnTo>
                    <a:pt x="1042454" y="40754"/>
                  </a:lnTo>
                  <a:lnTo>
                    <a:pt x="1042454" y="35852"/>
                  </a:lnTo>
                  <a:close/>
                </a:path>
                <a:path w="1319530" h="76834">
                  <a:moveTo>
                    <a:pt x="1077036" y="71678"/>
                  </a:moveTo>
                  <a:lnTo>
                    <a:pt x="1072134" y="71678"/>
                  </a:lnTo>
                  <a:lnTo>
                    <a:pt x="1072134" y="76581"/>
                  </a:lnTo>
                  <a:lnTo>
                    <a:pt x="1077036" y="76581"/>
                  </a:lnTo>
                  <a:lnTo>
                    <a:pt x="1077036" y="71678"/>
                  </a:lnTo>
                  <a:close/>
                </a:path>
                <a:path w="1319530" h="76834">
                  <a:moveTo>
                    <a:pt x="1077036" y="35852"/>
                  </a:moveTo>
                  <a:lnTo>
                    <a:pt x="1072134" y="35852"/>
                  </a:lnTo>
                  <a:lnTo>
                    <a:pt x="1072134" y="40754"/>
                  </a:lnTo>
                  <a:lnTo>
                    <a:pt x="1077036" y="40754"/>
                  </a:lnTo>
                  <a:lnTo>
                    <a:pt x="1077036" y="35852"/>
                  </a:lnTo>
                  <a:close/>
                </a:path>
                <a:path w="1319530" h="76834">
                  <a:moveTo>
                    <a:pt x="1111631" y="71678"/>
                  </a:moveTo>
                  <a:lnTo>
                    <a:pt x="1106741" y="71678"/>
                  </a:lnTo>
                  <a:lnTo>
                    <a:pt x="1106741" y="76581"/>
                  </a:lnTo>
                  <a:lnTo>
                    <a:pt x="1111631" y="76581"/>
                  </a:lnTo>
                  <a:lnTo>
                    <a:pt x="1111631" y="71678"/>
                  </a:lnTo>
                  <a:close/>
                </a:path>
                <a:path w="1319530" h="76834">
                  <a:moveTo>
                    <a:pt x="1111631" y="35852"/>
                  </a:moveTo>
                  <a:lnTo>
                    <a:pt x="1106741" y="35852"/>
                  </a:lnTo>
                  <a:lnTo>
                    <a:pt x="1106741" y="40754"/>
                  </a:lnTo>
                  <a:lnTo>
                    <a:pt x="1111631" y="40754"/>
                  </a:lnTo>
                  <a:lnTo>
                    <a:pt x="1111631" y="35852"/>
                  </a:lnTo>
                  <a:close/>
                </a:path>
                <a:path w="1319530" h="76834">
                  <a:moveTo>
                    <a:pt x="1146225" y="71678"/>
                  </a:moveTo>
                  <a:lnTo>
                    <a:pt x="1141323" y="71678"/>
                  </a:lnTo>
                  <a:lnTo>
                    <a:pt x="1141323" y="76581"/>
                  </a:lnTo>
                  <a:lnTo>
                    <a:pt x="1146225" y="76581"/>
                  </a:lnTo>
                  <a:lnTo>
                    <a:pt x="1146225" y="71678"/>
                  </a:lnTo>
                  <a:close/>
                </a:path>
                <a:path w="1319530" h="76834">
                  <a:moveTo>
                    <a:pt x="1146225" y="35852"/>
                  </a:moveTo>
                  <a:lnTo>
                    <a:pt x="1141323" y="35852"/>
                  </a:lnTo>
                  <a:lnTo>
                    <a:pt x="1141323" y="40754"/>
                  </a:lnTo>
                  <a:lnTo>
                    <a:pt x="1146225" y="40754"/>
                  </a:lnTo>
                  <a:lnTo>
                    <a:pt x="1146225" y="35852"/>
                  </a:lnTo>
                  <a:close/>
                </a:path>
                <a:path w="1319530" h="76834">
                  <a:moveTo>
                    <a:pt x="1180807" y="71678"/>
                  </a:moveTo>
                  <a:lnTo>
                    <a:pt x="1175905" y="71678"/>
                  </a:lnTo>
                  <a:lnTo>
                    <a:pt x="1175905" y="76581"/>
                  </a:lnTo>
                  <a:lnTo>
                    <a:pt x="1180807" y="76581"/>
                  </a:lnTo>
                  <a:lnTo>
                    <a:pt x="1180807" y="71678"/>
                  </a:lnTo>
                  <a:close/>
                </a:path>
                <a:path w="1319530" h="76834">
                  <a:moveTo>
                    <a:pt x="1180807" y="35852"/>
                  </a:moveTo>
                  <a:lnTo>
                    <a:pt x="1175905" y="35852"/>
                  </a:lnTo>
                  <a:lnTo>
                    <a:pt x="1175905" y="40754"/>
                  </a:lnTo>
                  <a:lnTo>
                    <a:pt x="1180807" y="40754"/>
                  </a:lnTo>
                  <a:lnTo>
                    <a:pt x="1180807" y="35852"/>
                  </a:lnTo>
                  <a:close/>
                </a:path>
                <a:path w="1319530" h="76834">
                  <a:moveTo>
                    <a:pt x="1215390" y="71678"/>
                  </a:moveTo>
                  <a:lnTo>
                    <a:pt x="1210487" y="71678"/>
                  </a:lnTo>
                  <a:lnTo>
                    <a:pt x="1210487" y="76581"/>
                  </a:lnTo>
                  <a:lnTo>
                    <a:pt x="1215390" y="76581"/>
                  </a:lnTo>
                  <a:lnTo>
                    <a:pt x="1215390" y="71678"/>
                  </a:lnTo>
                  <a:close/>
                </a:path>
                <a:path w="1319530" h="76834">
                  <a:moveTo>
                    <a:pt x="1215390" y="35852"/>
                  </a:moveTo>
                  <a:lnTo>
                    <a:pt x="1210487" y="35852"/>
                  </a:lnTo>
                  <a:lnTo>
                    <a:pt x="1210487" y="40754"/>
                  </a:lnTo>
                  <a:lnTo>
                    <a:pt x="1215390" y="40754"/>
                  </a:lnTo>
                  <a:lnTo>
                    <a:pt x="1215390" y="35852"/>
                  </a:lnTo>
                  <a:close/>
                </a:path>
                <a:path w="1319530" h="76834">
                  <a:moveTo>
                    <a:pt x="1249997" y="71678"/>
                  </a:moveTo>
                  <a:lnTo>
                    <a:pt x="1245095" y="71678"/>
                  </a:lnTo>
                  <a:lnTo>
                    <a:pt x="1245095" y="76581"/>
                  </a:lnTo>
                  <a:lnTo>
                    <a:pt x="1249997" y="76581"/>
                  </a:lnTo>
                  <a:lnTo>
                    <a:pt x="1249997" y="71678"/>
                  </a:lnTo>
                  <a:close/>
                </a:path>
                <a:path w="1319530" h="76834">
                  <a:moveTo>
                    <a:pt x="1249997" y="35852"/>
                  </a:moveTo>
                  <a:lnTo>
                    <a:pt x="1245095" y="35852"/>
                  </a:lnTo>
                  <a:lnTo>
                    <a:pt x="1245095" y="40754"/>
                  </a:lnTo>
                  <a:lnTo>
                    <a:pt x="1249997" y="40754"/>
                  </a:lnTo>
                  <a:lnTo>
                    <a:pt x="1249997" y="35852"/>
                  </a:lnTo>
                  <a:close/>
                </a:path>
                <a:path w="1319530" h="76834">
                  <a:moveTo>
                    <a:pt x="1284579" y="71678"/>
                  </a:moveTo>
                  <a:lnTo>
                    <a:pt x="1279677" y="71678"/>
                  </a:lnTo>
                  <a:lnTo>
                    <a:pt x="1279677" y="76581"/>
                  </a:lnTo>
                  <a:lnTo>
                    <a:pt x="1284579" y="76581"/>
                  </a:lnTo>
                  <a:lnTo>
                    <a:pt x="1284579" y="71678"/>
                  </a:lnTo>
                  <a:close/>
                </a:path>
                <a:path w="1319530" h="76834">
                  <a:moveTo>
                    <a:pt x="1284579" y="35852"/>
                  </a:moveTo>
                  <a:lnTo>
                    <a:pt x="1279677" y="35852"/>
                  </a:lnTo>
                  <a:lnTo>
                    <a:pt x="1279677" y="40754"/>
                  </a:lnTo>
                  <a:lnTo>
                    <a:pt x="1284579" y="40754"/>
                  </a:lnTo>
                  <a:lnTo>
                    <a:pt x="1284579" y="35852"/>
                  </a:lnTo>
                  <a:close/>
                </a:path>
                <a:path w="1319530" h="76834">
                  <a:moveTo>
                    <a:pt x="1319174" y="71678"/>
                  </a:moveTo>
                  <a:lnTo>
                    <a:pt x="1314272" y="71678"/>
                  </a:lnTo>
                  <a:lnTo>
                    <a:pt x="1314272" y="76581"/>
                  </a:lnTo>
                  <a:lnTo>
                    <a:pt x="1319174" y="76581"/>
                  </a:lnTo>
                  <a:lnTo>
                    <a:pt x="1319174" y="71678"/>
                  </a:lnTo>
                  <a:close/>
                </a:path>
                <a:path w="1319530" h="76834">
                  <a:moveTo>
                    <a:pt x="1319174" y="35852"/>
                  </a:moveTo>
                  <a:lnTo>
                    <a:pt x="1314272" y="35852"/>
                  </a:lnTo>
                  <a:lnTo>
                    <a:pt x="1314272" y="40754"/>
                  </a:lnTo>
                  <a:lnTo>
                    <a:pt x="1319174" y="40754"/>
                  </a:lnTo>
                  <a:lnTo>
                    <a:pt x="1319174" y="35852"/>
                  </a:lnTo>
                  <a:close/>
                </a:path>
              </a:pathLst>
            </a:custGeom>
            <a:solidFill>
              <a:srgbClr val="F4A82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471652" y="1035164"/>
              <a:ext cx="1353820" cy="76835"/>
            </a:xfrm>
            <a:custGeom>
              <a:avLst/>
              <a:gdLst/>
              <a:ahLst/>
              <a:cxnLst/>
              <a:rect l="l" t="t" r="r" b="b"/>
              <a:pathLst>
                <a:path w="1353820" h="76834">
                  <a:moveTo>
                    <a:pt x="4902" y="35826"/>
                  </a:moveTo>
                  <a:lnTo>
                    <a:pt x="0" y="35826"/>
                  </a:lnTo>
                  <a:lnTo>
                    <a:pt x="0" y="40728"/>
                  </a:lnTo>
                  <a:lnTo>
                    <a:pt x="4902" y="40728"/>
                  </a:lnTo>
                  <a:lnTo>
                    <a:pt x="4902" y="35826"/>
                  </a:lnTo>
                  <a:close/>
                </a:path>
                <a:path w="1353820" h="76834">
                  <a:moveTo>
                    <a:pt x="4902" y="0"/>
                  </a:moveTo>
                  <a:lnTo>
                    <a:pt x="0" y="0"/>
                  </a:lnTo>
                  <a:lnTo>
                    <a:pt x="0" y="4902"/>
                  </a:lnTo>
                  <a:lnTo>
                    <a:pt x="4902" y="4902"/>
                  </a:lnTo>
                  <a:lnTo>
                    <a:pt x="4902" y="0"/>
                  </a:lnTo>
                  <a:close/>
                </a:path>
                <a:path w="1353820" h="76834">
                  <a:moveTo>
                    <a:pt x="39497" y="35826"/>
                  </a:moveTo>
                  <a:lnTo>
                    <a:pt x="34594" y="35826"/>
                  </a:lnTo>
                  <a:lnTo>
                    <a:pt x="34594" y="40728"/>
                  </a:lnTo>
                  <a:lnTo>
                    <a:pt x="39497" y="40728"/>
                  </a:lnTo>
                  <a:lnTo>
                    <a:pt x="39497" y="35826"/>
                  </a:lnTo>
                  <a:close/>
                </a:path>
                <a:path w="1353820" h="76834">
                  <a:moveTo>
                    <a:pt x="39497" y="0"/>
                  </a:moveTo>
                  <a:lnTo>
                    <a:pt x="34594" y="0"/>
                  </a:lnTo>
                  <a:lnTo>
                    <a:pt x="34594" y="4902"/>
                  </a:lnTo>
                  <a:lnTo>
                    <a:pt x="39497" y="4902"/>
                  </a:lnTo>
                  <a:lnTo>
                    <a:pt x="39497" y="0"/>
                  </a:lnTo>
                  <a:close/>
                </a:path>
                <a:path w="1353820" h="76834">
                  <a:moveTo>
                    <a:pt x="74079" y="35826"/>
                  </a:moveTo>
                  <a:lnTo>
                    <a:pt x="69176" y="35826"/>
                  </a:lnTo>
                  <a:lnTo>
                    <a:pt x="69176" y="40728"/>
                  </a:lnTo>
                  <a:lnTo>
                    <a:pt x="74079" y="40728"/>
                  </a:lnTo>
                  <a:lnTo>
                    <a:pt x="74079" y="35826"/>
                  </a:lnTo>
                  <a:close/>
                </a:path>
                <a:path w="1353820" h="76834">
                  <a:moveTo>
                    <a:pt x="74079" y="0"/>
                  </a:moveTo>
                  <a:lnTo>
                    <a:pt x="69176" y="0"/>
                  </a:lnTo>
                  <a:lnTo>
                    <a:pt x="69176" y="4902"/>
                  </a:lnTo>
                  <a:lnTo>
                    <a:pt x="74079" y="4902"/>
                  </a:lnTo>
                  <a:lnTo>
                    <a:pt x="74079" y="0"/>
                  </a:lnTo>
                  <a:close/>
                </a:path>
                <a:path w="1353820" h="76834">
                  <a:moveTo>
                    <a:pt x="108673" y="35826"/>
                  </a:moveTo>
                  <a:lnTo>
                    <a:pt x="103771" y="35826"/>
                  </a:lnTo>
                  <a:lnTo>
                    <a:pt x="103771" y="40728"/>
                  </a:lnTo>
                  <a:lnTo>
                    <a:pt x="108673" y="40728"/>
                  </a:lnTo>
                  <a:lnTo>
                    <a:pt x="108673" y="35826"/>
                  </a:lnTo>
                  <a:close/>
                </a:path>
                <a:path w="1353820" h="76834">
                  <a:moveTo>
                    <a:pt x="108673" y="0"/>
                  </a:moveTo>
                  <a:lnTo>
                    <a:pt x="103771" y="0"/>
                  </a:lnTo>
                  <a:lnTo>
                    <a:pt x="103771" y="4902"/>
                  </a:lnTo>
                  <a:lnTo>
                    <a:pt x="108673" y="4902"/>
                  </a:lnTo>
                  <a:lnTo>
                    <a:pt x="108673" y="0"/>
                  </a:lnTo>
                  <a:close/>
                </a:path>
                <a:path w="1353820" h="76834">
                  <a:moveTo>
                    <a:pt x="143256" y="35826"/>
                  </a:moveTo>
                  <a:lnTo>
                    <a:pt x="138353" y="35826"/>
                  </a:lnTo>
                  <a:lnTo>
                    <a:pt x="138353" y="40728"/>
                  </a:lnTo>
                  <a:lnTo>
                    <a:pt x="143256" y="40728"/>
                  </a:lnTo>
                  <a:lnTo>
                    <a:pt x="143256" y="35826"/>
                  </a:lnTo>
                  <a:close/>
                </a:path>
                <a:path w="1353820" h="76834">
                  <a:moveTo>
                    <a:pt x="143256" y="0"/>
                  </a:moveTo>
                  <a:lnTo>
                    <a:pt x="138353" y="0"/>
                  </a:lnTo>
                  <a:lnTo>
                    <a:pt x="138353" y="4902"/>
                  </a:lnTo>
                  <a:lnTo>
                    <a:pt x="143256" y="4902"/>
                  </a:lnTo>
                  <a:lnTo>
                    <a:pt x="143256" y="0"/>
                  </a:lnTo>
                  <a:close/>
                </a:path>
                <a:path w="1353820" h="76834">
                  <a:moveTo>
                    <a:pt x="177850" y="35826"/>
                  </a:moveTo>
                  <a:lnTo>
                    <a:pt x="172948" y="35826"/>
                  </a:lnTo>
                  <a:lnTo>
                    <a:pt x="172948" y="40728"/>
                  </a:lnTo>
                  <a:lnTo>
                    <a:pt x="177850" y="40728"/>
                  </a:lnTo>
                  <a:lnTo>
                    <a:pt x="177850" y="35826"/>
                  </a:lnTo>
                  <a:close/>
                </a:path>
                <a:path w="1353820" h="76834">
                  <a:moveTo>
                    <a:pt x="177850" y="0"/>
                  </a:moveTo>
                  <a:lnTo>
                    <a:pt x="172948" y="0"/>
                  </a:lnTo>
                  <a:lnTo>
                    <a:pt x="172948" y="4902"/>
                  </a:lnTo>
                  <a:lnTo>
                    <a:pt x="177850" y="4902"/>
                  </a:lnTo>
                  <a:lnTo>
                    <a:pt x="177850" y="0"/>
                  </a:lnTo>
                  <a:close/>
                </a:path>
                <a:path w="1353820" h="76834">
                  <a:moveTo>
                    <a:pt x="212432" y="35826"/>
                  </a:moveTo>
                  <a:lnTo>
                    <a:pt x="207530" y="35826"/>
                  </a:lnTo>
                  <a:lnTo>
                    <a:pt x="207530" y="40728"/>
                  </a:lnTo>
                  <a:lnTo>
                    <a:pt x="212432" y="40728"/>
                  </a:lnTo>
                  <a:lnTo>
                    <a:pt x="212432" y="35826"/>
                  </a:lnTo>
                  <a:close/>
                </a:path>
                <a:path w="1353820" h="76834">
                  <a:moveTo>
                    <a:pt x="212432" y="0"/>
                  </a:moveTo>
                  <a:lnTo>
                    <a:pt x="207530" y="0"/>
                  </a:lnTo>
                  <a:lnTo>
                    <a:pt x="207530" y="4902"/>
                  </a:lnTo>
                  <a:lnTo>
                    <a:pt x="212432" y="4902"/>
                  </a:lnTo>
                  <a:lnTo>
                    <a:pt x="212432" y="0"/>
                  </a:lnTo>
                  <a:close/>
                </a:path>
                <a:path w="1353820" h="76834">
                  <a:moveTo>
                    <a:pt x="247027" y="35826"/>
                  </a:moveTo>
                  <a:lnTo>
                    <a:pt x="242125" y="35826"/>
                  </a:lnTo>
                  <a:lnTo>
                    <a:pt x="242125" y="40728"/>
                  </a:lnTo>
                  <a:lnTo>
                    <a:pt x="247027" y="40728"/>
                  </a:lnTo>
                  <a:lnTo>
                    <a:pt x="247027" y="35826"/>
                  </a:lnTo>
                  <a:close/>
                </a:path>
                <a:path w="1353820" h="76834">
                  <a:moveTo>
                    <a:pt x="247027" y="0"/>
                  </a:moveTo>
                  <a:lnTo>
                    <a:pt x="242125" y="0"/>
                  </a:lnTo>
                  <a:lnTo>
                    <a:pt x="242125" y="4902"/>
                  </a:lnTo>
                  <a:lnTo>
                    <a:pt x="247027" y="4902"/>
                  </a:lnTo>
                  <a:lnTo>
                    <a:pt x="247027" y="0"/>
                  </a:lnTo>
                  <a:close/>
                </a:path>
                <a:path w="1353820" h="76834">
                  <a:moveTo>
                    <a:pt x="281622" y="35826"/>
                  </a:moveTo>
                  <a:lnTo>
                    <a:pt x="276707" y="35826"/>
                  </a:lnTo>
                  <a:lnTo>
                    <a:pt x="276707" y="40728"/>
                  </a:lnTo>
                  <a:lnTo>
                    <a:pt x="281622" y="40728"/>
                  </a:lnTo>
                  <a:lnTo>
                    <a:pt x="281622" y="35826"/>
                  </a:lnTo>
                  <a:close/>
                </a:path>
                <a:path w="1353820" h="76834">
                  <a:moveTo>
                    <a:pt x="281622" y="0"/>
                  </a:moveTo>
                  <a:lnTo>
                    <a:pt x="276707" y="0"/>
                  </a:lnTo>
                  <a:lnTo>
                    <a:pt x="276707" y="4902"/>
                  </a:lnTo>
                  <a:lnTo>
                    <a:pt x="281622" y="4902"/>
                  </a:lnTo>
                  <a:lnTo>
                    <a:pt x="281622" y="0"/>
                  </a:lnTo>
                  <a:close/>
                </a:path>
                <a:path w="1353820" h="76834">
                  <a:moveTo>
                    <a:pt x="316153" y="35826"/>
                  </a:moveTo>
                  <a:lnTo>
                    <a:pt x="311264" y="35826"/>
                  </a:lnTo>
                  <a:lnTo>
                    <a:pt x="311264" y="40728"/>
                  </a:lnTo>
                  <a:lnTo>
                    <a:pt x="316153" y="40728"/>
                  </a:lnTo>
                  <a:lnTo>
                    <a:pt x="316153" y="35826"/>
                  </a:lnTo>
                  <a:close/>
                </a:path>
                <a:path w="1353820" h="76834">
                  <a:moveTo>
                    <a:pt x="316153" y="0"/>
                  </a:moveTo>
                  <a:lnTo>
                    <a:pt x="311264" y="0"/>
                  </a:lnTo>
                  <a:lnTo>
                    <a:pt x="311264" y="4902"/>
                  </a:lnTo>
                  <a:lnTo>
                    <a:pt x="316153" y="4902"/>
                  </a:lnTo>
                  <a:lnTo>
                    <a:pt x="316153" y="0"/>
                  </a:lnTo>
                  <a:close/>
                </a:path>
                <a:path w="1353820" h="76834">
                  <a:moveTo>
                    <a:pt x="350748" y="35826"/>
                  </a:moveTo>
                  <a:lnTo>
                    <a:pt x="345846" y="35826"/>
                  </a:lnTo>
                  <a:lnTo>
                    <a:pt x="345846" y="40728"/>
                  </a:lnTo>
                  <a:lnTo>
                    <a:pt x="350748" y="40728"/>
                  </a:lnTo>
                  <a:lnTo>
                    <a:pt x="350748" y="35826"/>
                  </a:lnTo>
                  <a:close/>
                </a:path>
                <a:path w="1353820" h="76834">
                  <a:moveTo>
                    <a:pt x="350748" y="0"/>
                  </a:moveTo>
                  <a:lnTo>
                    <a:pt x="345846" y="0"/>
                  </a:lnTo>
                  <a:lnTo>
                    <a:pt x="345846" y="4902"/>
                  </a:lnTo>
                  <a:lnTo>
                    <a:pt x="350748" y="4902"/>
                  </a:lnTo>
                  <a:lnTo>
                    <a:pt x="350748" y="0"/>
                  </a:lnTo>
                  <a:close/>
                </a:path>
                <a:path w="1353820" h="76834">
                  <a:moveTo>
                    <a:pt x="385343" y="35826"/>
                  </a:moveTo>
                  <a:lnTo>
                    <a:pt x="380441" y="35826"/>
                  </a:lnTo>
                  <a:lnTo>
                    <a:pt x="380441" y="40728"/>
                  </a:lnTo>
                  <a:lnTo>
                    <a:pt x="385343" y="40728"/>
                  </a:lnTo>
                  <a:lnTo>
                    <a:pt x="385343" y="35826"/>
                  </a:lnTo>
                  <a:close/>
                </a:path>
                <a:path w="1353820" h="76834">
                  <a:moveTo>
                    <a:pt x="385343" y="0"/>
                  </a:moveTo>
                  <a:lnTo>
                    <a:pt x="380441" y="0"/>
                  </a:lnTo>
                  <a:lnTo>
                    <a:pt x="380441" y="4902"/>
                  </a:lnTo>
                  <a:lnTo>
                    <a:pt x="385343" y="4902"/>
                  </a:lnTo>
                  <a:lnTo>
                    <a:pt x="385343" y="0"/>
                  </a:lnTo>
                  <a:close/>
                </a:path>
                <a:path w="1353820" h="76834">
                  <a:moveTo>
                    <a:pt x="419938" y="35826"/>
                  </a:moveTo>
                  <a:lnTo>
                    <a:pt x="415023" y="35826"/>
                  </a:lnTo>
                  <a:lnTo>
                    <a:pt x="415023" y="40728"/>
                  </a:lnTo>
                  <a:lnTo>
                    <a:pt x="419938" y="40728"/>
                  </a:lnTo>
                  <a:lnTo>
                    <a:pt x="419938" y="35826"/>
                  </a:lnTo>
                  <a:close/>
                </a:path>
                <a:path w="1353820" h="76834">
                  <a:moveTo>
                    <a:pt x="419938" y="0"/>
                  </a:moveTo>
                  <a:lnTo>
                    <a:pt x="415023" y="0"/>
                  </a:lnTo>
                  <a:lnTo>
                    <a:pt x="415023" y="4902"/>
                  </a:lnTo>
                  <a:lnTo>
                    <a:pt x="419938" y="4902"/>
                  </a:lnTo>
                  <a:lnTo>
                    <a:pt x="419938" y="0"/>
                  </a:lnTo>
                  <a:close/>
                </a:path>
                <a:path w="1353820" h="76834">
                  <a:moveTo>
                    <a:pt x="454520" y="35826"/>
                  </a:moveTo>
                  <a:lnTo>
                    <a:pt x="449618" y="35826"/>
                  </a:lnTo>
                  <a:lnTo>
                    <a:pt x="449618" y="40728"/>
                  </a:lnTo>
                  <a:lnTo>
                    <a:pt x="454520" y="40728"/>
                  </a:lnTo>
                  <a:lnTo>
                    <a:pt x="454520" y="35826"/>
                  </a:lnTo>
                  <a:close/>
                </a:path>
                <a:path w="1353820" h="76834">
                  <a:moveTo>
                    <a:pt x="454520" y="0"/>
                  </a:moveTo>
                  <a:lnTo>
                    <a:pt x="449618" y="0"/>
                  </a:lnTo>
                  <a:lnTo>
                    <a:pt x="449618" y="4902"/>
                  </a:lnTo>
                  <a:lnTo>
                    <a:pt x="454520" y="4902"/>
                  </a:lnTo>
                  <a:lnTo>
                    <a:pt x="454520" y="0"/>
                  </a:lnTo>
                  <a:close/>
                </a:path>
                <a:path w="1353820" h="76834">
                  <a:moveTo>
                    <a:pt x="489102" y="35826"/>
                  </a:moveTo>
                  <a:lnTo>
                    <a:pt x="484200" y="35826"/>
                  </a:lnTo>
                  <a:lnTo>
                    <a:pt x="484200" y="40728"/>
                  </a:lnTo>
                  <a:lnTo>
                    <a:pt x="489102" y="40728"/>
                  </a:lnTo>
                  <a:lnTo>
                    <a:pt x="489102" y="35826"/>
                  </a:lnTo>
                  <a:close/>
                </a:path>
                <a:path w="1353820" h="76834">
                  <a:moveTo>
                    <a:pt x="489102" y="0"/>
                  </a:moveTo>
                  <a:lnTo>
                    <a:pt x="484200" y="0"/>
                  </a:lnTo>
                  <a:lnTo>
                    <a:pt x="484200" y="4902"/>
                  </a:lnTo>
                  <a:lnTo>
                    <a:pt x="489102" y="4902"/>
                  </a:lnTo>
                  <a:lnTo>
                    <a:pt x="489102" y="0"/>
                  </a:lnTo>
                  <a:close/>
                </a:path>
                <a:path w="1353820" h="76834">
                  <a:moveTo>
                    <a:pt x="523709" y="35826"/>
                  </a:moveTo>
                  <a:lnTo>
                    <a:pt x="518807" y="35826"/>
                  </a:lnTo>
                  <a:lnTo>
                    <a:pt x="518807" y="40728"/>
                  </a:lnTo>
                  <a:lnTo>
                    <a:pt x="523709" y="40728"/>
                  </a:lnTo>
                  <a:lnTo>
                    <a:pt x="523709" y="35826"/>
                  </a:lnTo>
                  <a:close/>
                </a:path>
                <a:path w="1353820" h="76834">
                  <a:moveTo>
                    <a:pt x="523709" y="0"/>
                  </a:moveTo>
                  <a:lnTo>
                    <a:pt x="518807" y="0"/>
                  </a:lnTo>
                  <a:lnTo>
                    <a:pt x="518807" y="4902"/>
                  </a:lnTo>
                  <a:lnTo>
                    <a:pt x="523709" y="4902"/>
                  </a:lnTo>
                  <a:lnTo>
                    <a:pt x="523709" y="0"/>
                  </a:lnTo>
                  <a:close/>
                </a:path>
                <a:path w="1353820" h="76834">
                  <a:moveTo>
                    <a:pt x="558292" y="35826"/>
                  </a:moveTo>
                  <a:lnTo>
                    <a:pt x="553377" y="35826"/>
                  </a:lnTo>
                  <a:lnTo>
                    <a:pt x="553377" y="40728"/>
                  </a:lnTo>
                  <a:lnTo>
                    <a:pt x="558292" y="40728"/>
                  </a:lnTo>
                  <a:lnTo>
                    <a:pt x="558292" y="35826"/>
                  </a:lnTo>
                  <a:close/>
                </a:path>
                <a:path w="1353820" h="76834">
                  <a:moveTo>
                    <a:pt x="558292" y="0"/>
                  </a:moveTo>
                  <a:lnTo>
                    <a:pt x="553377" y="0"/>
                  </a:lnTo>
                  <a:lnTo>
                    <a:pt x="553377" y="4902"/>
                  </a:lnTo>
                  <a:lnTo>
                    <a:pt x="558292" y="4902"/>
                  </a:lnTo>
                  <a:lnTo>
                    <a:pt x="558292" y="0"/>
                  </a:lnTo>
                  <a:close/>
                </a:path>
                <a:path w="1353820" h="76834">
                  <a:moveTo>
                    <a:pt x="592874" y="35826"/>
                  </a:moveTo>
                  <a:lnTo>
                    <a:pt x="587971" y="35826"/>
                  </a:lnTo>
                  <a:lnTo>
                    <a:pt x="587971" y="40728"/>
                  </a:lnTo>
                  <a:lnTo>
                    <a:pt x="592874" y="40728"/>
                  </a:lnTo>
                  <a:lnTo>
                    <a:pt x="592874" y="35826"/>
                  </a:lnTo>
                  <a:close/>
                </a:path>
                <a:path w="1353820" h="76834">
                  <a:moveTo>
                    <a:pt x="627468" y="35826"/>
                  </a:moveTo>
                  <a:lnTo>
                    <a:pt x="622566" y="35826"/>
                  </a:lnTo>
                  <a:lnTo>
                    <a:pt x="622566" y="40728"/>
                  </a:lnTo>
                  <a:lnTo>
                    <a:pt x="627468" y="40728"/>
                  </a:lnTo>
                  <a:lnTo>
                    <a:pt x="627468" y="35826"/>
                  </a:lnTo>
                  <a:close/>
                </a:path>
                <a:path w="1353820" h="76834">
                  <a:moveTo>
                    <a:pt x="662063" y="35826"/>
                  </a:moveTo>
                  <a:lnTo>
                    <a:pt x="657161" y="35826"/>
                  </a:lnTo>
                  <a:lnTo>
                    <a:pt x="657161" y="40728"/>
                  </a:lnTo>
                  <a:lnTo>
                    <a:pt x="662063" y="40728"/>
                  </a:lnTo>
                  <a:lnTo>
                    <a:pt x="662063" y="35826"/>
                  </a:lnTo>
                  <a:close/>
                </a:path>
                <a:path w="1353820" h="76834">
                  <a:moveTo>
                    <a:pt x="696607" y="35826"/>
                  </a:moveTo>
                  <a:lnTo>
                    <a:pt x="691692" y="35826"/>
                  </a:lnTo>
                  <a:lnTo>
                    <a:pt x="691692" y="40728"/>
                  </a:lnTo>
                  <a:lnTo>
                    <a:pt x="696607" y="40728"/>
                  </a:lnTo>
                  <a:lnTo>
                    <a:pt x="696607" y="35826"/>
                  </a:lnTo>
                  <a:close/>
                </a:path>
                <a:path w="1353820" h="76834">
                  <a:moveTo>
                    <a:pt x="731189" y="35826"/>
                  </a:moveTo>
                  <a:lnTo>
                    <a:pt x="726287" y="35826"/>
                  </a:lnTo>
                  <a:lnTo>
                    <a:pt x="726287" y="40728"/>
                  </a:lnTo>
                  <a:lnTo>
                    <a:pt x="731189" y="40728"/>
                  </a:lnTo>
                  <a:lnTo>
                    <a:pt x="731189" y="35826"/>
                  </a:lnTo>
                  <a:close/>
                </a:path>
                <a:path w="1353820" h="76834">
                  <a:moveTo>
                    <a:pt x="765771" y="35826"/>
                  </a:moveTo>
                  <a:lnTo>
                    <a:pt x="760869" y="35826"/>
                  </a:lnTo>
                  <a:lnTo>
                    <a:pt x="760869" y="40728"/>
                  </a:lnTo>
                  <a:lnTo>
                    <a:pt x="765771" y="40728"/>
                  </a:lnTo>
                  <a:lnTo>
                    <a:pt x="765771" y="35826"/>
                  </a:lnTo>
                  <a:close/>
                </a:path>
                <a:path w="1353820" h="76834">
                  <a:moveTo>
                    <a:pt x="800366" y="35826"/>
                  </a:moveTo>
                  <a:lnTo>
                    <a:pt x="795464" y="35826"/>
                  </a:lnTo>
                  <a:lnTo>
                    <a:pt x="795464" y="40728"/>
                  </a:lnTo>
                  <a:lnTo>
                    <a:pt x="800366" y="40728"/>
                  </a:lnTo>
                  <a:lnTo>
                    <a:pt x="800366" y="35826"/>
                  </a:lnTo>
                  <a:close/>
                </a:path>
                <a:path w="1353820" h="76834">
                  <a:moveTo>
                    <a:pt x="834961" y="71640"/>
                  </a:moveTo>
                  <a:lnTo>
                    <a:pt x="830072" y="71640"/>
                  </a:lnTo>
                  <a:lnTo>
                    <a:pt x="830072" y="76542"/>
                  </a:lnTo>
                  <a:lnTo>
                    <a:pt x="834961" y="76542"/>
                  </a:lnTo>
                  <a:lnTo>
                    <a:pt x="834961" y="71640"/>
                  </a:lnTo>
                  <a:close/>
                </a:path>
                <a:path w="1353820" h="76834">
                  <a:moveTo>
                    <a:pt x="834961" y="35826"/>
                  </a:moveTo>
                  <a:lnTo>
                    <a:pt x="830072" y="35826"/>
                  </a:lnTo>
                  <a:lnTo>
                    <a:pt x="830072" y="40728"/>
                  </a:lnTo>
                  <a:lnTo>
                    <a:pt x="834961" y="40728"/>
                  </a:lnTo>
                  <a:lnTo>
                    <a:pt x="834961" y="35826"/>
                  </a:lnTo>
                  <a:close/>
                </a:path>
                <a:path w="1353820" h="76834">
                  <a:moveTo>
                    <a:pt x="869543" y="71640"/>
                  </a:moveTo>
                  <a:lnTo>
                    <a:pt x="864641" y="71640"/>
                  </a:lnTo>
                  <a:lnTo>
                    <a:pt x="864641" y="76542"/>
                  </a:lnTo>
                  <a:lnTo>
                    <a:pt x="869543" y="76542"/>
                  </a:lnTo>
                  <a:lnTo>
                    <a:pt x="869543" y="71640"/>
                  </a:lnTo>
                  <a:close/>
                </a:path>
                <a:path w="1353820" h="76834">
                  <a:moveTo>
                    <a:pt x="869543" y="35826"/>
                  </a:moveTo>
                  <a:lnTo>
                    <a:pt x="864641" y="35826"/>
                  </a:lnTo>
                  <a:lnTo>
                    <a:pt x="864641" y="40728"/>
                  </a:lnTo>
                  <a:lnTo>
                    <a:pt x="869543" y="40728"/>
                  </a:lnTo>
                  <a:lnTo>
                    <a:pt x="869543" y="35826"/>
                  </a:lnTo>
                  <a:close/>
                </a:path>
                <a:path w="1353820" h="76834">
                  <a:moveTo>
                    <a:pt x="904138" y="35826"/>
                  </a:moveTo>
                  <a:lnTo>
                    <a:pt x="899236" y="35826"/>
                  </a:lnTo>
                  <a:lnTo>
                    <a:pt x="899236" y="40728"/>
                  </a:lnTo>
                  <a:lnTo>
                    <a:pt x="904138" y="40728"/>
                  </a:lnTo>
                  <a:lnTo>
                    <a:pt x="904138" y="35826"/>
                  </a:lnTo>
                  <a:close/>
                </a:path>
                <a:path w="1353820" h="76834">
                  <a:moveTo>
                    <a:pt x="938733" y="71640"/>
                  </a:moveTo>
                  <a:lnTo>
                    <a:pt x="933831" y="71640"/>
                  </a:lnTo>
                  <a:lnTo>
                    <a:pt x="933831" y="76542"/>
                  </a:lnTo>
                  <a:lnTo>
                    <a:pt x="938733" y="76542"/>
                  </a:lnTo>
                  <a:lnTo>
                    <a:pt x="938733" y="71640"/>
                  </a:lnTo>
                  <a:close/>
                </a:path>
                <a:path w="1353820" h="76834">
                  <a:moveTo>
                    <a:pt x="938733" y="35826"/>
                  </a:moveTo>
                  <a:lnTo>
                    <a:pt x="933831" y="35826"/>
                  </a:lnTo>
                  <a:lnTo>
                    <a:pt x="933831" y="40728"/>
                  </a:lnTo>
                  <a:lnTo>
                    <a:pt x="938733" y="40728"/>
                  </a:lnTo>
                  <a:lnTo>
                    <a:pt x="938733" y="35826"/>
                  </a:lnTo>
                  <a:close/>
                </a:path>
                <a:path w="1353820" h="76834">
                  <a:moveTo>
                    <a:pt x="973328" y="71640"/>
                  </a:moveTo>
                  <a:lnTo>
                    <a:pt x="968425" y="71640"/>
                  </a:lnTo>
                  <a:lnTo>
                    <a:pt x="968425" y="76542"/>
                  </a:lnTo>
                  <a:lnTo>
                    <a:pt x="973328" y="76542"/>
                  </a:lnTo>
                  <a:lnTo>
                    <a:pt x="973328" y="71640"/>
                  </a:lnTo>
                  <a:close/>
                </a:path>
                <a:path w="1353820" h="76834">
                  <a:moveTo>
                    <a:pt x="973328" y="35826"/>
                  </a:moveTo>
                  <a:lnTo>
                    <a:pt x="968425" y="35826"/>
                  </a:lnTo>
                  <a:lnTo>
                    <a:pt x="968425" y="40728"/>
                  </a:lnTo>
                  <a:lnTo>
                    <a:pt x="973328" y="40728"/>
                  </a:lnTo>
                  <a:lnTo>
                    <a:pt x="973328" y="35826"/>
                  </a:lnTo>
                  <a:close/>
                </a:path>
                <a:path w="1353820" h="76834">
                  <a:moveTo>
                    <a:pt x="1007910" y="71640"/>
                  </a:moveTo>
                  <a:lnTo>
                    <a:pt x="1003007" y="71640"/>
                  </a:lnTo>
                  <a:lnTo>
                    <a:pt x="1003007" y="76542"/>
                  </a:lnTo>
                  <a:lnTo>
                    <a:pt x="1007910" y="76542"/>
                  </a:lnTo>
                  <a:lnTo>
                    <a:pt x="1007910" y="71640"/>
                  </a:lnTo>
                  <a:close/>
                </a:path>
                <a:path w="1353820" h="76834">
                  <a:moveTo>
                    <a:pt x="1007910" y="35826"/>
                  </a:moveTo>
                  <a:lnTo>
                    <a:pt x="1003007" y="35826"/>
                  </a:lnTo>
                  <a:lnTo>
                    <a:pt x="1003007" y="40728"/>
                  </a:lnTo>
                  <a:lnTo>
                    <a:pt x="1007910" y="40728"/>
                  </a:lnTo>
                  <a:lnTo>
                    <a:pt x="1007910" y="35826"/>
                  </a:lnTo>
                  <a:close/>
                </a:path>
                <a:path w="1353820" h="76834">
                  <a:moveTo>
                    <a:pt x="1042454" y="71640"/>
                  </a:moveTo>
                  <a:lnTo>
                    <a:pt x="1037551" y="71640"/>
                  </a:lnTo>
                  <a:lnTo>
                    <a:pt x="1037551" y="76542"/>
                  </a:lnTo>
                  <a:lnTo>
                    <a:pt x="1042454" y="76542"/>
                  </a:lnTo>
                  <a:lnTo>
                    <a:pt x="1042454" y="71640"/>
                  </a:lnTo>
                  <a:close/>
                </a:path>
                <a:path w="1353820" h="76834">
                  <a:moveTo>
                    <a:pt x="1042454" y="35826"/>
                  </a:moveTo>
                  <a:lnTo>
                    <a:pt x="1037551" y="35826"/>
                  </a:lnTo>
                  <a:lnTo>
                    <a:pt x="1037551" y="40728"/>
                  </a:lnTo>
                  <a:lnTo>
                    <a:pt x="1042454" y="40728"/>
                  </a:lnTo>
                  <a:lnTo>
                    <a:pt x="1042454" y="35826"/>
                  </a:lnTo>
                  <a:close/>
                </a:path>
                <a:path w="1353820" h="76834">
                  <a:moveTo>
                    <a:pt x="1077036" y="71640"/>
                  </a:moveTo>
                  <a:lnTo>
                    <a:pt x="1072134" y="71640"/>
                  </a:lnTo>
                  <a:lnTo>
                    <a:pt x="1072134" y="76542"/>
                  </a:lnTo>
                  <a:lnTo>
                    <a:pt x="1077036" y="76542"/>
                  </a:lnTo>
                  <a:lnTo>
                    <a:pt x="1077036" y="71640"/>
                  </a:lnTo>
                  <a:close/>
                </a:path>
                <a:path w="1353820" h="76834">
                  <a:moveTo>
                    <a:pt x="1077036" y="35826"/>
                  </a:moveTo>
                  <a:lnTo>
                    <a:pt x="1072134" y="35826"/>
                  </a:lnTo>
                  <a:lnTo>
                    <a:pt x="1072134" y="40728"/>
                  </a:lnTo>
                  <a:lnTo>
                    <a:pt x="1077036" y="40728"/>
                  </a:lnTo>
                  <a:lnTo>
                    <a:pt x="1077036" y="35826"/>
                  </a:lnTo>
                  <a:close/>
                </a:path>
                <a:path w="1353820" h="76834">
                  <a:moveTo>
                    <a:pt x="1111631" y="71640"/>
                  </a:moveTo>
                  <a:lnTo>
                    <a:pt x="1106741" y="71640"/>
                  </a:lnTo>
                  <a:lnTo>
                    <a:pt x="1106741" y="76542"/>
                  </a:lnTo>
                  <a:lnTo>
                    <a:pt x="1111631" y="76542"/>
                  </a:lnTo>
                  <a:lnTo>
                    <a:pt x="1111631" y="71640"/>
                  </a:lnTo>
                  <a:close/>
                </a:path>
                <a:path w="1353820" h="76834">
                  <a:moveTo>
                    <a:pt x="1111631" y="35826"/>
                  </a:moveTo>
                  <a:lnTo>
                    <a:pt x="1106741" y="35826"/>
                  </a:lnTo>
                  <a:lnTo>
                    <a:pt x="1106741" y="40728"/>
                  </a:lnTo>
                  <a:lnTo>
                    <a:pt x="1111631" y="40728"/>
                  </a:lnTo>
                  <a:lnTo>
                    <a:pt x="1111631" y="35826"/>
                  </a:lnTo>
                  <a:close/>
                </a:path>
                <a:path w="1353820" h="76834">
                  <a:moveTo>
                    <a:pt x="1146225" y="71640"/>
                  </a:moveTo>
                  <a:lnTo>
                    <a:pt x="1141323" y="71640"/>
                  </a:lnTo>
                  <a:lnTo>
                    <a:pt x="1141323" y="76542"/>
                  </a:lnTo>
                  <a:lnTo>
                    <a:pt x="1146225" y="76542"/>
                  </a:lnTo>
                  <a:lnTo>
                    <a:pt x="1146225" y="71640"/>
                  </a:lnTo>
                  <a:close/>
                </a:path>
                <a:path w="1353820" h="76834">
                  <a:moveTo>
                    <a:pt x="1146225" y="35826"/>
                  </a:moveTo>
                  <a:lnTo>
                    <a:pt x="1141323" y="35826"/>
                  </a:lnTo>
                  <a:lnTo>
                    <a:pt x="1141323" y="40728"/>
                  </a:lnTo>
                  <a:lnTo>
                    <a:pt x="1146225" y="40728"/>
                  </a:lnTo>
                  <a:lnTo>
                    <a:pt x="1146225" y="35826"/>
                  </a:lnTo>
                  <a:close/>
                </a:path>
                <a:path w="1353820" h="76834">
                  <a:moveTo>
                    <a:pt x="1180807" y="71640"/>
                  </a:moveTo>
                  <a:lnTo>
                    <a:pt x="1175905" y="71640"/>
                  </a:lnTo>
                  <a:lnTo>
                    <a:pt x="1175905" y="76542"/>
                  </a:lnTo>
                  <a:lnTo>
                    <a:pt x="1180807" y="76542"/>
                  </a:lnTo>
                  <a:lnTo>
                    <a:pt x="1180807" y="71640"/>
                  </a:lnTo>
                  <a:close/>
                </a:path>
                <a:path w="1353820" h="76834">
                  <a:moveTo>
                    <a:pt x="1180807" y="35826"/>
                  </a:moveTo>
                  <a:lnTo>
                    <a:pt x="1175905" y="35826"/>
                  </a:lnTo>
                  <a:lnTo>
                    <a:pt x="1175905" y="40728"/>
                  </a:lnTo>
                  <a:lnTo>
                    <a:pt x="1180807" y="40728"/>
                  </a:lnTo>
                  <a:lnTo>
                    <a:pt x="1180807" y="35826"/>
                  </a:lnTo>
                  <a:close/>
                </a:path>
                <a:path w="1353820" h="76834">
                  <a:moveTo>
                    <a:pt x="1215390" y="71640"/>
                  </a:moveTo>
                  <a:lnTo>
                    <a:pt x="1210487" y="71640"/>
                  </a:lnTo>
                  <a:lnTo>
                    <a:pt x="1210487" y="76542"/>
                  </a:lnTo>
                  <a:lnTo>
                    <a:pt x="1215390" y="76542"/>
                  </a:lnTo>
                  <a:lnTo>
                    <a:pt x="1215390" y="71640"/>
                  </a:lnTo>
                  <a:close/>
                </a:path>
                <a:path w="1353820" h="76834">
                  <a:moveTo>
                    <a:pt x="1215390" y="35826"/>
                  </a:moveTo>
                  <a:lnTo>
                    <a:pt x="1210487" y="35826"/>
                  </a:lnTo>
                  <a:lnTo>
                    <a:pt x="1210487" y="40728"/>
                  </a:lnTo>
                  <a:lnTo>
                    <a:pt x="1215390" y="40728"/>
                  </a:lnTo>
                  <a:lnTo>
                    <a:pt x="1215390" y="35826"/>
                  </a:lnTo>
                  <a:close/>
                </a:path>
                <a:path w="1353820" h="76834">
                  <a:moveTo>
                    <a:pt x="1249997" y="71640"/>
                  </a:moveTo>
                  <a:lnTo>
                    <a:pt x="1245095" y="71640"/>
                  </a:lnTo>
                  <a:lnTo>
                    <a:pt x="1245095" y="76542"/>
                  </a:lnTo>
                  <a:lnTo>
                    <a:pt x="1249997" y="76542"/>
                  </a:lnTo>
                  <a:lnTo>
                    <a:pt x="1249997" y="71640"/>
                  </a:lnTo>
                  <a:close/>
                </a:path>
                <a:path w="1353820" h="76834">
                  <a:moveTo>
                    <a:pt x="1249997" y="35826"/>
                  </a:moveTo>
                  <a:lnTo>
                    <a:pt x="1245095" y="35826"/>
                  </a:lnTo>
                  <a:lnTo>
                    <a:pt x="1245095" y="40728"/>
                  </a:lnTo>
                  <a:lnTo>
                    <a:pt x="1249997" y="40728"/>
                  </a:lnTo>
                  <a:lnTo>
                    <a:pt x="1249997" y="35826"/>
                  </a:lnTo>
                  <a:close/>
                </a:path>
                <a:path w="1353820" h="76834">
                  <a:moveTo>
                    <a:pt x="1284579" y="71640"/>
                  </a:moveTo>
                  <a:lnTo>
                    <a:pt x="1279677" y="71640"/>
                  </a:lnTo>
                  <a:lnTo>
                    <a:pt x="1279677" y="76542"/>
                  </a:lnTo>
                  <a:lnTo>
                    <a:pt x="1284579" y="76542"/>
                  </a:lnTo>
                  <a:lnTo>
                    <a:pt x="1284579" y="71640"/>
                  </a:lnTo>
                  <a:close/>
                </a:path>
                <a:path w="1353820" h="76834">
                  <a:moveTo>
                    <a:pt x="1284579" y="35826"/>
                  </a:moveTo>
                  <a:lnTo>
                    <a:pt x="1279677" y="35826"/>
                  </a:lnTo>
                  <a:lnTo>
                    <a:pt x="1279677" y="40728"/>
                  </a:lnTo>
                  <a:lnTo>
                    <a:pt x="1284579" y="40728"/>
                  </a:lnTo>
                  <a:lnTo>
                    <a:pt x="1284579" y="35826"/>
                  </a:lnTo>
                  <a:close/>
                </a:path>
                <a:path w="1353820" h="76834">
                  <a:moveTo>
                    <a:pt x="1319174" y="71640"/>
                  </a:moveTo>
                  <a:lnTo>
                    <a:pt x="1314272" y="71640"/>
                  </a:lnTo>
                  <a:lnTo>
                    <a:pt x="1314272" y="76542"/>
                  </a:lnTo>
                  <a:lnTo>
                    <a:pt x="1319174" y="76542"/>
                  </a:lnTo>
                  <a:lnTo>
                    <a:pt x="1319174" y="71640"/>
                  </a:lnTo>
                  <a:close/>
                </a:path>
                <a:path w="1353820" h="76834">
                  <a:moveTo>
                    <a:pt x="1319174" y="35826"/>
                  </a:moveTo>
                  <a:lnTo>
                    <a:pt x="1314272" y="35826"/>
                  </a:lnTo>
                  <a:lnTo>
                    <a:pt x="1314272" y="40728"/>
                  </a:lnTo>
                  <a:lnTo>
                    <a:pt x="1319174" y="40728"/>
                  </a:lnTo>
                  <a:lnTo>
                    <a:pt x="1319174" y="35826"/>
                  </a:lnTo>
                  <a:close/>
                </a:path>
                <a:path w="1353820" h="76834">
                  <a:moveTo>
                    <a:pt x="1353756" y="35826"/>
                  </a:moveTo>
                  <a:lnTo>
                    <a:pt x="1348854" y="35826"/>
                  </a:lnTo>
                  <a:lnTo>
                    <a:pt x="1348854" y="40728"/>
                  </a:lnTo>
                  <a:lnTo>
                    <a:pt x="1353756" y="40728"/>
                  </a:lnTo>
                  <a:lnTo>
                    <a:pt x="1353756" y="35826"/>
                  </a:lnTo>
                  <a:close/>
                </a:path>
              </a:pathLst>
            </a:custGeom>
            <a:solidFill>
              <a:srgbClr val="F4A82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471652" y="963536"/>
              <a:ext cx="1353820" cy="76835"/>
            </a:xfrm>
            <a:custGeom>
              <a:avLst/>
              <a:gdLst/>
              <a:ahLst/>
              <a:cxnLst/>
              <a:rect l="l" t="t" r="r" b="b"/>
              <a:pathLst>
                <a:path w="1353820" h="76834">
                  <a:moveTo>
                    <a:pt x="4902" y="35814"/>
                  </a:moveTo>
                  <a:lnTo>
                    <a:pt x="0" y="35814"/>
                  </a:lnTo>
                  <a:lnTo>
                    <a:pt x="0" y="40716"/>
                  </a:lnTo>
                  <a:lnTo>
                    <a:pt x="4902" y="40716"/>
                  </a:lnTo>
                  <a:lnTo>
                    <a:pt x="4902" y="35814"/>
                  </a:lnTo>
                  <a:close/>
                </a:path>
                <a:path w="1353820" h="76834">
                  <a:moveTo>
                    <a:pt x="4902" y="0"/>
                  </a:moveTo>
                  <a:lnTo>
                    <a:pt x="0" y="0"/>
                  </a:lnTo>
                  <a:lnTo>
                    <a:pt x="0" y="4902"/>
                  </a:lnTo>
                  <a:lnTo>
                    <a:pt x="4902" y="4902"/>
                  </a:lnTo>
                  <a:lnTo>
                    <a:pt x="4902" y="0"/>
                  </a:lnTo>
                  <a:close/>
                </a:path>
                <a:path w="1353820" h="76834">
                  <a:moveTo>
                    <a:pt x="39497" y="35814"/>
                  </a:moveTo>
                  <a:lnTo>
                    <a:pt x="34594" y="35814"/>
                  </a:lnTo>
                  <a:lnTo>
                    <a:pt x="34594" y="40716"/>
                  </a:lnTo>
                  <a:lnTo>
                    <a:pt x="39497" y="40716"/>
                  </a:lnTo>
                  <a:lnTo>
                    <a:pt x="39497" y="35814"/>
                  </a:lnTo>
                  <a:close/>
                </a:path>
                <a:path w="1353820" h="76834">
                  <a:moveTo>
                    <a:pt x="39497" y="0"/>
                  </a:moveTo>
                  <a:lnTo>
                    <a:pt x="34594" y="0"/>
                  </a:lnTo>
                  <a:lnTo>
                    <a:pt x="34594" y="4902"/>
                  </a:lnTo>
                  <a:lnTo>
                    <a:pt x="39497" y="4902"/>
                  </a:lnTo>
                  <a:lnTo>
                    <a:pt x="39497" y="0"/>
                  </a:lnTo>
                  <a:close/>
                </a:path>
                <a:path w="1353820" h="76834">
                  <a:moveTo>
                    <a:pt x="74079" y="35814"/>
                  </a:moveTo>
                  <a:lnTo>
                    <a:pt x="69176" y="35814"/>
                  </a:lnTo>
                  <a:lnTo>
                    <a:pt x="69176" y="40716"/>
                  </a:lnTo>
                  <a:lnTo>
                    <a:pt x="74079" y="40716"/>
                  </a:lnTo>
                  <a:lnTo>
                    <a:pt x="74079" y="35814"/>
                  </a:lnTo>
                  <a:close/>
                </a:path>
                <a:path w="1353820" h="76834">
                  <a:moveTo>
                    <a:pt x="74079" y="0"/>
                  </a:moveTo>
                  <a:lnTo>
                    <a:pt x="69176" y="0"/>
                  </a:lnTo>
                  <a:lnTo>
                    <a:pt x="69176" y="4902"/>
                  </a:lnTo>
                  <a:lnTo>
                    <a:pt x="74079" y="4902"/>
                  </a:lnTo>
                  <a:lnTo>
                    <a:pt x="74079" y="0"/>
                  </a:lnTo>
                  <a:close/>
                </a:path>
                <a:path w="1353820" h="76834">
                  <a:moveTo>
                    <a:pt x="108673" y="35814"/>
                  </a:moveTo>
                  <a:lnTo>
                    <a:pt x="103771" y="35814"/>
                  </a:lnTo>
                  <a:lnTo>
                    <a:pt x="103771" y="40716"/>
                  </a:lnTo>
                  <a:lnTo>
                    <a:pt x="108673" y="40716"/>
                  </a:lnTo>
                  <a:lnTo>
                    <a:pt x="108673" y="35814"/>
                  </a:lnTo>
                  <a:close/>
                </a:path>
                <a:path w="1353820" h="76834">
                  <a:moveTo>
                    <a:pt x="108673" y="0"/>
                  </a:moveTo>
                  <a:lnTo>
                    <a:pt x="103771" y="0"/>
                  </a:lnTo>
                  <a:lnTo>
                    <a:pt x="103771" y="4902"/>
                  </a:lnTo>
                  <a:lnTo>
                    <a:pt x="108673" y="4902"/>
                  </a:lnTo>
                  <a:lnTo>
                    <a:pt x="108673" y="0"/>
                  </a:lnTo>
                  <a:close/>
                </a:path>
                <a:path w="1353820" h="76834">
                  <a:moveTo>
                    <a:pt x="143256" y="35814"/>
                  </a:moveTo>
                  <a:lnTo>
                    <a:pt x="138353" y="35814"/>
                  </a:lnTo>
                  <a:lnTo>
                    <a:pt x="138353" y="40716"/>
                  </a:lnTo>
                  <a:lnTo>
                    <a:pt x="143256" y="40716"/>
                  </a:lnTo>
                  <a:lnTo>
                    <a:pt x="143256" y="35814"/>
                  </a:lnTo>
                  <a:close/>
                </a:path>
                <a:path w="1353820" h="76834">
                  <a:moveTo>
                    <a:pt x="143256" y="0"/>
                  </a:moveTo>
                  <a:lnTo>
                    <a:pt x="138353" y="0"/>
                  </a:lnTo>
                  <a:lnTo>
                    <a:pt x="138353" y="4902"/>
                  </a:lnTo>
                  <a:lnTo>
                    <a:pt x="143256" y="4902"/>
                  </a:lnTo>
                  <a:lnTo>
                    <a:pt x="143256" y="0"/>
                  </a:lnTo>
                  <a:close/>
                </a:path>
                <a:path w="1353820" h="76834">
                  <a:moveTo>
                    <a:pt x="177850" y="35814"/>
                  </a:moveTo>
                  <a:lnTo>
                    <a:pt x="172948" y="35814"/>
                  </a:lnTo>
                  <a:lnTo>
                    <a:pt x="172948" y="40716"/>
                  </a:lnTo>
                  <a:lnTo>
                    <a:pt x="177850" y="40716"/>
                  </a:lnTo>
                  <a:lnTo>
                    <a:pt x="177850" y="35814"/>
                  </a:lnTo>
                  <a:close/>
                </a:path>
                <a:path w="1353820" h="76834">
                  <a:moveTo>
                    <a:pt x="177850" y="0"/>
                  </a:moveTo>
                  <a:lnTo>
                    <a:pt x="172948" y="0"/>
                  </a:lnTo>
                  <a:lnTo>
                    <a:pt x="172948" y="4902"/>
                  </a:lnTo>
                  <a:lnTo>
                    <a:pt x="177850" y="4902"/>
                  </a:lnTo>
                  <a:lnTo>
                    <a:pt x="177850" y="0"/>
                  </a:lnTo>
                  <a:close/>
                </a:path>
                <a:path w="1353820" h="76834">
                  <a:moveTo>
                    <a:pt x="212432" y="35814"/>
                  </a:moveTo>
                  <a:lnTo>
                    <a:pt x="207530" y="35814"/>
                  </a:lnTo>
                  <a:lnTo>
                    <a:pt x="207530" y="40716"/>
                  </a:lnTo>
                  <a:lnTo>
                    <a:pt x="212432" y="40716"/>
                  </a:lnTo>
                  <a:lnTo>
                    <a:pt x="212432" y="35814"/>
                  </a:lnTo>
                  <a:close/>
                </a:path>
                <a:path w="1353820" h="76834">
                  <a:moveTo>
                    <a:pt x="212432" y="0"/>
                  </a:moveTo>
                  <a:lnTo>
                    <a:pt x="207530" y="0"/>
                  </a:lnTo>
                  <a:lnTo>
                    <a:pt x="207530" y="4902"/>
                  </a:lnTo>
                  <a:lnTo>
                    <a:pt x="212432" y="4902"/>
                  </a:lnTo>
                  <a:lnTo>
                    <a:pt x="212432" y="0"/>
                  </a:lnTo>
                  <a:close/>
                </a:path>
                <a:path w="1353820" h="76834">
                  <a:moveTo>
                    <a:pt x="247027" y="35814"/>
                  </a:moveTo>
                  <a:lnTo>
                    <a:pt x="242125" y="35814"/>
                  </a:lnTo>
                  <a:lnTo>
                    <a:pt x="242125" y="40716"/>
                  </a:lnTo>
                  <a:lnTo>
                    <a:pt x="247027" y="40716"/>
                  </a:lnTo>
                  <a:lnTo>
                    <a:pt x="247027" y="35814"/>
                  </a:lnTo>
                  <a:close/>
                </a:path>
                <a:path w="1353820" h="76834">
                  <a:moveTo>
                    <a:pt x="281622" y="35814"/>
                  </a:moveTo>
                  <a:lnTo>
                    <a:pt x="276707" y="35814"/>
                  </a:lnTo>
                  <a:lnTo>
                    <a:pt x="276707" y="40716"/>
                  </a:lnTo>
                  <a:lnTo>
                    <a:pt x="281622" y="40716"/>
                  </a:lnTo>
                  <a:lnTo>
                    <a:pt x="281622" y="35814"/>
                  </a:lnTo>
                  <a:close/>
                </a:path>
                <a:path w="1353820" h="76834">
                  <a:moveTo>
                    <a:pt x="316153" y="35814"/>
                  </a:moveTo>
                  <a:lnTo>
                    <a:pt x="311264" y="35814"/>
                  </a:lnTo>
                  <a:lnTo>
                    <a:pt x="311264" y="40716"/>
                  </a:lnTo>
                  <a:lnTo>
                    <a:pt x="316153" y="40716"/>
                  </a:lnTo>
                  <a:lnTo>
                    <a:pt x="316153" y="35814"/>
                  </a:lnTo>
                  <a:close/>
                </a:path>
                <a:path w="1353820" h="76834">
                  <a:moveTo>
                    <a:pt x="350748" y="35814"/>
                  </a:moveTo>
                  <a:lnTo>
                    <a:pt x="345846" y="35814"/>
                  </a:lnTo>
                  <a:lnTo>
                    <a:pt x="345846" y="40716"/>
                  </a:lnTo>
                  <a:lnTo>
                    <a:pt x="350748" y="40716"/>
                  </a:lnTo>
                  <a:lnTo>
                    <a:pt x="350748" y="35814"/>
                  </a:lnTo>
                  <a:close/>
                </a:path>
                <a:path w="1353820" h="76834">
                  <a:moveTo>
                    <a:pt x="385343" y="35814"/>
                  </a:moveTo>
                  <a:lnTo>
                    <a:pt x="380441" y="35814"/>
                  </a:lnTo>
                  <a:lnTo>
                    <a:pt x="380441" y="40716"/>
                  </a:lnTo>
                  <a:lnTo>
                    <a:pt x="385343" y="40716"/>
                  </a:lnTo>
                  <a:lnTo>
                    <a:pt x="385343" y="35814"/>
                  </a:lnTo>
                  <a:close/>
                </a:path>
                <a:path w="1353820" h="76834">
                  <a:moveTo>
                    <a:pt x="419938" y="35814"/>
                  </a:moveTo>
                  <a:lnTo>
                    <a:pt x="415023" y="35814"/>
                  </a:lnTo>
                  <a:lnTo>
                    <a:pt x="415023" y="40716"/>
                  </a:lnTo>
                  <a:lnTo>
                    <a:pt x="419938" y="40716"/>
                  </a:lnTo>
                  <a:lnTo>
                    <a:pt x="419938" y="35814"/>
                  </a:lnTo>
                  <a:close/>
                </a:path>
                <a:path w="1353820" h="76834">
                  <a:moveTo>
                    <a:pt x="454520" y="35814"/>
                  </a:moveTo>
                  <a:lnTo>
                    <a:pt x="449618" y="35814"/>
                  </a:lnTo>
                  <a:lnTo>
                    <a:pt x="449618" y="40716"/>
                  </a:lnTo>
                  <a:lnTo>
                    <a:pt x="454520" y="40716"/>
                  </a:lnTo>
                  <a:lnTo>
                    <a:pt x="454520" y="35814"/>
                  </a:lnTo>
                  <a:close/>
                </a:path>
                <a:path w="1353820" h="76834">
                  <a:moveTo>
                    <a:pt x="489102" y="35814"/>
                  </a:moveTo>
                  <a:lnTo>
                    <a:pt x="484200" y="35814"/>
                  </a:lnTo>
                  <a:lnTo>
                    <a:pt x="484200" y="40716"/>
                  </a:lnTo>
                  <a:lnTo>
                    <a:pt x="489102" y="40716"/>
                  </a:lnTo>
                  <a:lnTo>
                    <a:pt x="489102" y="35814"/>
                  </a:lnTo>
                  <a:close/>
                </a:path>
                <a:path w="1353820" h="76834">
                  <a:moveTo>
                    <a:pt x="523709" y="35814"/>
                  </a:moveTo>
                  <a:lnTo>
                    <a:pt x="518807" y="35814"/>
                  </a:lnTo>
                  <a:lnTo>
                    <a:pt x="518807" y="40716"/>
                  </a:lnTo>
                  <a:lnTo>
                    <a:pt x="523709" y="40716"/>
                  </a:lnTo>
                  <a:lnTo>
                    <a:pt x="523709" y="35814"/>
                  </a:lnTo>
                  <a:close/>
                </a:path>
                <a:path w="1353820" h="76834">
                  <a:moveTo>
                    <a:pt x="558292" y="71628"/>
                  </a:moveTo>
                  <a:lnTo>
                    <a:pt x="553377" y="71628"/>
                  </a:lnTo>
                  <a:lnTo>
                    <a:pt x="553377" y="76530"/>
                  </a:lnTo>
                  <a:lnTo>
                    <a:pt x="558292" y="76530"/>
                  </a:lnTo>
                  <a:lnTo>
                    <a:pt x="558292" y="71628"/>
                  </a:lnTo>
                  <a:close/>
                </a:path>
                <a:path w="1353820" h="76834">
                  <a:moveTo>
                    <a:pt x="558292" y="35814"/>
                  </a:moveTo>
                  <a:lnTo>
                    <a:pt x="553377" y="35814"/>
                  </a:lnTo>
                  <a:lnTo>
                    <a:pt x="553377" y="40716"/>
                  </a:lnTo>
                  <a:lnTo>
                    <a:pt x="558292" y="40716"/>
                  </a:lnTo>
                  <a:lnTo>
                    <a:pt x="558292" y="35814"/>
                  </a:lnTo>
                  <a:close/>
                </a:path>
                <a:path w="1353820" h="76834">
                  <a:moveTo>
                    <a:pt x="592874" y="71628"/>
                  </a:moveTo>
                  <a:lnTo>
                    <a:pt x="587971" y="71628"/>
                  </a:lnTo>
                  <a:lnTo>
                    <a:pt x="587971" y="76530"/>
                  </a:lnTo>
                  <a:lnTo>
                    <a:pt x="592874" y="76530"/>
                  </a:lnTo>
                  <a:lnTo>
                    <a:pt x="592874" y="71628"/>
                  </a:lnTo>
                  <a:close/>
                </a:path>
                <a:path w="1353820" h="76834">
                  <a:moveTo>
                    <a:pt x="592874" y="35814"/>
                  </a:moveTo>
                  <a:lnTo>
                    <a:pt x="587971" y="35814"/>
                  </a:lnTo>
                  <a:lnTo>
                    <a:pt x="587971" y="40716"/>
                  </a:lnTo>
                  <a:lnTo>
                    <a:pt x="592874" y="40716"/>
                  </a:lnTo>
                  <a:lnTo>
                    <a:pt x="592874" y="35814"/>
                  </a:lnTo>
                  <a:close/>
                </a:path>
                <a:path w="1353820" h="76834">
                  <a:moveTo>
                    <a:pt x="627468" y="71628"/>
                  </a:moveTo>
                  <a:lnTo>
                    <a:pt x="622566" y="71628"/>
                  </a:lnTo>
                  <a:lnTo>
                    <a:pt x="622566" y="76530"/>
                  </a:lnTo>
                  <a:lnTo>
                    <a:pt x="627468" y="76530"/>
                  </a:lnTo>
                  <a:lnTo>
                    <a:pt x="627468" y="71628"/>
                  </a:lnTo>
                  <a:close/>
                </a:path>
                <a:path w="1353820" h="76834">
                  <a:moveTo>
                    <a:pt x="627468" y="35814"/>
                  </a:moveTo>
                  <a:lnTo>
                    <a:pt x="622566" y="35814"/>
                  </a:lnTo>
                  <a:lnTo>
                    <a:pt x="622566" y="40716"/>
                  </a:lnTo>
                  <a:lnTo>
                    <a:pt x="627468" y="40716"/>
                  </a:lnTo>
                  <a:lnTo>
                    <a:pt x="627468" y="35814"/>
                  </a:lnTo>
                  <a:close/>
                </a:path>
                <a:path w="1353820" h="76834">
                  <a:moveTo>
                    <a:pt x="662063" y="71628"/>
                  </a:moveTo>
                  <a:lnTo>
                    <a:pt x="657161" y="71628"/>
                  </a:lnTo>
                  <a:lnTo>
                    <a:pt x="657161" y="76530"/>
                  </a:lnTo>
                  <a:lnTo>
                    <a:pt x="662063" y="76530"/>
                  </a:lnTo>
                  <a:lnTo>
                    <a:pt x="662063" y="71628"/>
                  </a:lnTo>
                  <a:close/>
                </a:path>
                <a:path w="1353820" h="76834">
                  <a:moveTo>
                    <a:pt x="662063" y="35814"/>
                  </a:moveTo>
                  <a:lnTo>
                    <a:pt x="657161" y="35814"/>
                  </a:lnTo>
                  <a:lnTo>
                    <a:pt x="657161" y="40716"/>
                  </a:lnTo>
                  <a:lnTo>
                    <a:pt x="662063" y="40716"/>
                  </a:lnTo>
                  <a:lnTo>
                    <a:pt x="662063" y="35814"/>
                  </a:lnTo>
                  <a:close/>
                </a:path>
                <a:path w="1353820" h="76834">
                  <a:moveTo>
                    <a:pt x="696607" y="71628"/>
                  </a:moveTo>
                  <a:lnTo>
                    <a:pt x="691692" y="71628"/>
                  </a:lnTo>
                  <a:lnTo>
                    <a:pt x="691692" y="76530"/>
                  </a:lnTo>
                  <a:lnTo>
                    <a:pt x="696607" y="76530"/>
                  </a:lnTo>
                  <a:lnTo>
                    <a:pt x="696607" y="71628"/>
                  </a:lnTo>
                  <a:close/>
                </a:path>
                <a:path w="1353820" h="76834">
                  <a:moveTo>
                    <a:pt x="696607" y="35814"/>
                  </a:moveTo>
                  <a:lnTo>
                    <a:pt x="691692" y="35814"/>
                  </a:lnTo>
                  <a:lnTo>
                    <a:pt x="691692" y="40716"/>
                  </a:lnTo>
                  <a:lnTo>
                    <a:pt x="696607" y="40716"/>
                  </a:lnTo>
                  <a:lnTo>
                    <a:pt x="696607" y="35814"/>
                  </a:lnTo>
                  <a:close/>
                </a:path>
                <a:path w="1353820" h="76834">
                  <a:moveTo>
                    <a:pt x="731189" y="71628"/>
                  </a:moveTo>
                  <a:lnTo>
                    <a:pt x="726287" y="71628"/>
                  </a:lnTo>
                  <a:lnTo>
                    <a:pt x="726287" y="76530"/>
                  </a:lnTo>
                  <a:lnTo>
                    <a:pt x="731189" y="76530"/>
                  </a:lnTo>
                  <a:lnTo>
                    <a:pt x="731189" y="71628"/>
                  </a:lnTo>
                  <a:close/>
                </a:path>
                <a:path w="1353820" h="76834">
                  <a:moveTo>
                    <a:pt x="731189" y="35814"/>
                  </a:moveTo>
                  <a:lnTo>
                    <a:pt x="726287" y="35814"/>
                  </a:lnTo>
                  <a:lnTo>
                    <a:pt x="726287" y="40716"/>
                  </a:lnTo>
                  <a:lnTo>
                    <a:pt x="731189" y="40716"/>
                  </a:lnTo>
                  <a:lnTo>
                    <a:pt x="731189" y="35814"/>
                  </a:lnTo>
                  <a:close/>
                </a:path>
                <a:path w="1353820" h="76834">
                  <a:moveTo>
                    <a:pt x="765771" y="71628"/>
                  </a:moveTo>
                  <a:lnTo>
                    <a:pt x="760869" y="71628"/>
                  </a:lnTo>
                  <a:lnTo>
                    <a:pt x="760869" y="76530"/>
                  </a:lnTo>
                  <a:lnTo>
                    <a:pt x="765771" y="76530"/>
                  </a:lnTo>
                  <a:lnTo>
                    <a:pt x="765771" y="71628"/>
                  </a:lnTo>
                  <a:close/>
                </a:path>
                <a:path w="1353820" h="76834">
                  <a:moveTo>
                    <a:pt x="765771" y="35814"/>
                  </a:moveTo>
                  <a:lnTo>
                    <a:pt x="760869" y="35814"/>
                  </a:lnTo>
                  <a:lnTo>
                    <a:pt x="760869" y="40716"/>
                  </a:lnTo>
                  <a:lnTo>
                    <a:pt x="765771" y="40716"/>
                  </a:lnTo>
                  <a:lnTo>
                    <a:pt x="765771" y="35814"/>
                  </a:lnTo>
                  <a:close/>
                </a:path>
                <a:path w="1353820" h="76834">
                  <a:moveTo>
                    <a:pt x="800366" y="71628"/>
                  </a:moveTo>
                  <a:lnTo>
                    <a:pt x="795464" y="71628"/>
                  </a:lnTo>
                  <a:lnTo>
                    <a:pt x="795464" y="76530"/>
                  </a:lnTo>
                  <a:lnTo>
                    <a:pt x="800366" y="76530"/>
                  </a:lnTo>
                  <a:lnTo>
                    <a:pt x="800366" y="71628"/>
                  </a:lnTo>
                  <a:close/>
                </a:path>
                <a:path w="1353820" h="76834">
                  <a:moveTo>
                    <a:pt x="800366" y="35814"/>
                  </a:moveTo>
                  <a:lnTo>
                    <a:pt x="795464" y="35814"/>
                  </a:lnTo>
                  <a:lnTo>
                    <a:pt x="795464" y="40716"/>
                  </a:lnTo>
                  <a:lnTo>
                    <a:pt x="800366" y="40716"/>
                  </a:lnTo>
                  <a:lnTo>
                    <a:pt x="800366" y="35814"/>
                  </a:lnTo>
                  <a:close/>
                </a:path>
                <a:path w="1353820" h="76834">
                  <a:moveTo>
                    <a:pt x="834961" y="71628"/>
                  </a:moveTo>
                  <a:lnTo>
                    <a:pt x="830072" y="71628"/>
                  </a:lnTo>
                  <a:lnTo>
                    <a:pt x="830072" y="76530"/>
                  </a:lnTo>
                  <a:lnTo>
                    <a:pt x="834961" y="76530"/>
                  </a:lnTo>
                  <a:lnTo>
                    <a:pt x="834961" y="71628"/>
                  </a:lnTo>
                  <a:close/>
                </a:path>
                <a:path w="1353820" h="76834">
                  <a:moveTo>
                    <a:pt x="834961" y="35814"/>
                  </a:moveTo>
                  <a:lnTo>
                    <a:pt x="830072" y="35814"/>
                  </a:lnTo>
                  <a:lnTo>
                    <a:pt x="830072" y="40716"/>
                  </a:lnTo>
                  <a:lnTo>
                    <a:pt x="834961" y="40716"/>
                  </a:lnTo>
                  <a:lnTo>
                    <a:pt x="834961" y="35814"/>
                  </a:lnTo>
                  <a:close/>
                </a:path>
                <a:path w="1353820" h="76834">
                  <a:moveTo>
                    <a:pt x="869543" y="71628"/>
                  </a:moveTo>
                  <a:lnTo>
                    <a:pt x="864641" y="71628"/>
                  </a:lnTo>
                  <a:lnTo>
                    <a:pt x="864641" y="76530"/>
                  </a:lnTo>
                  <a:lnTo>
                    <a:pt x="869543" y="76530"/>
                  </a:lnTo>
                  <a:lnTo>
                    <a:pt x="869543" y="71628"/>
                  </a:lnTo>
                  <a:close/>
                </a:path>
                <a:path w="1353820" h="76834">
                  <a:moveTo>
                    <a:pt x="869543" y="35814"/>
                  </a:moveTo>
                  <a:lnTo>
                    <a:pt x="864641" y="35814"/>
                  </a:lnTo>
                  <a:lnTo>
                    <a:pt x="864641" y="40716"/>
                  </a:lnTo>
                  <a:lnTo>
                    <a:pt x="869543" y="40716"/>
                  </a:lnTo>
                  <a:lnTo>
                    <a:pt x="869543" y="35814"/>
                  </a:lnTo>
                  <a:close/>
                </a:path>
                <a:path w="1353820" h="76834">
                  <a:moveTo>
                    <a:pt x="904138" y="71628"/>
                  </a:moveTo>
                  <a:lnTo>
                    <a:pt x="899236" y="71628"/>
                  </a:lnTo>
                  <a:lnTo>
                    <a:pt x="899236" y="76530"/>
                  </a:lnTo>
                  <a:lnTo>
                    <a:pt x="904138" y="76530"/>
                  </a:lnTo>
                  <a:lnTo>
                    <a:pt x="904138" y="71628"/>
                  </a:lnTo>
                  <a:close/>
                </a:path>
                <a:path w="1353820" h="76834">
                  <a:moveTo>
                    <a:pt x="904138" y="35814"/>
                  </a:moveTo>
                  <a:lnTo>
                    <a:pt x="899236" y="35814"/>
                  </a:lnTo>
                  <a:lnTo>
                    <a:pt x="899236" y="40716"/>
                  </a:lnTo>
                  <a:lnTo>
                    <a:pt x="904138" y="40716"/>
                  </a:lnTo>
                  <a:lnTo>
                    <a:pt x="904138" y="35814"/>
                  </a:lnTo>
                  <a:close/>
                </a:path>
                <a:path w="1353820" h="76834">
                  <a:moveTo>
                    <a:pt x="938733" y="71628"/>
                  </a:moveTo>
                  <a:lnTo>
                    <a:pt x="933831" y="71628"/>
                  </a:lnTo>
                  <a:lnTo>
                    <a:pt x="933831" y="76530"/>
                  </a:lnTo>
                  <a:lnTo>
                    <a:pt x="938733" y="76530"/>
                  </a:lnTo>
                  <a:lnTo>
                    <a:pt x="938733" y="71628"/>
                  </a:lnTo>
                  <a:close/>
                </a:path>
                <a:path w="1353820" h="76834">
                  <a:moveTo>
                    <a:pt x="938733" y="35814"/>
                  </a:moveTo>
                  <a:lnTo>
                    <a:pt x="933831" y="35814"/>
                  </a:lnTo>
                  <a:lnTo>
                    <a:pt x="933831" y="40716"/>
                  </a:lnTo>
                  <a:lnTo>
                    <a:pt x="938733" y="40716"/>
                  </a:lnTo>
                  <a:lnTo>
                    <a:pt x="938733" y="35814"/>
                  </a:lnTo>
                  <a:close/>
                </a:path>
                <a:path w="1353820" h="76834">
                  <a:moveTo>
                    <a:pt x="973328" y="71628"/>
                  </a:moveTo>
                  <a:lnTo>
                    <a:pt x="968425" y="71628"/>
                  </a:lnTo>
                  <a:lnTo>
                    <a:pt x="968425" y="76530"/>
                  </a:lnTo>
                  <a:lnTo>
                    <a:pt x="973328" y="76530"/>
                  </a:lnTo>
                  <a:lnTo>
                    <a:pt x="973328" y="71628"/>
                  </a:lnTo>
                  <a:close/>
                </a:path>
                <a:path w="1353820" h="76834">
                  <a:moveTo>
                    <a:pt x="973328" y="35814"/>
                  </a:moveTo>
                  <a:lnTo>
                    <a:pt x="968425" y="35814"/>
                  </a:lnTo>
                  <a:lnTo>
                    <a:pt x="968425" y="40716"/>
                  </a:lnTo>
                  <a:lnTo>
                    <a:pt x="973328" y="40716"/>
                  </a:lnTo>
                  <a:lnTo>
                    <a:pt x="973328" y="35814"/>
                  </a:lnTo>
                  <a:close/>
                </a:path>
                <a:path w="1353820" h="76834">
                  <a:moveTo>
                    <a:pt x="1007910" y="71628"/>
                  </a:moveTo>
                  <a:lnTo>
                    <a:pt x="1003007" y="71628"/>
                  </a:lnTo>
                  <a:lnTo>
                    <a:pt x="1003007" y="76530"/>
                  </a:lnTo>
                  <a:lnTo>
                    <a:pt x="1007910" y="76530"/>
                  </a:lnTo>
                  <a:lnTo>
                    <a:pt x="1007910" y="71628"/>
                  </a:lnTo>
                  <a:close/>
                </a:path>
                <a:path w="1353820" h="76834">
                  <a:moveTo>
                    <a:pt x="1007910" y="35814"/>
                  </a:moveTo>
                  <a:lnTo>
                    <a:pt x="1003007" y="35814"/>
                  </a:lnTo>
                  <a:lnTo>
                    <a:pt x="1003007" y="40716"/>
                  </a:lnTo>
                  <a:lnTo>
                    <a:pt x="1007910" y="40716"/>
                  </a:lnTo>
                  <a:lnTo>
                    <a:pt x="1007910" y="35814"/>
                  </a:lnTo>
                  <a:close/>
                </a:path>
                <a:path w="1353820" h="76834">
                  <a:moveTo>
                    <a:pt x="1042454" y="71628"/>
                  </a:moveTo>
                  <a:lnTo>
                    <a:pt x="1037551" y="71628"/>
                  </a:lnTo>
                  <a:lnTo>
                    <a:pt x="1037551" y="76530"/>
                  </a:lnTo>
                  <a:lnTo>
                    <a:pt x="1042454" y="76530"/>
                  </a:lnTo>
                  <a:lnTo>
                    <a:pt x="1042454" y="71628"/>
                  </a:lnTo>
                  <a:close/>
                </a:path>
                <a:path w="1353820" h="76834">
                  <a:moveTo>
                    <a:pt x="1042454" y="35814"/>
                  </a:moveTo>
                  <a:lnTo>
                    <a:pt x="1037551" y="35814"/>
                  </a:lnTo>
                  <a:lnTo>
                    <a:pt x="1037551" y="40716"/>
                  </a:lnTo>
                  <a:lnTo>
                    <a:pt x="1042454" y="40716"/>
                  </a:lnTo>
                  <a:lnTo>
                    <a:pt x="1042454" y="35814"/>
                  </a:lnTo>
                  <a:close/>
                </a:path>
                <a:path w="1353820" h="76834">
                  <a:moveTo>
                    <a:pt x="1077036" y="71628"/>
                  </a:moveTo>
                  <a:lnTo>
                    <a:pt x="1072134" y="71628"/>
                  </a:lnTo>
                  <a:lnTo>
                    <a:pt x="1072134" y="76530"/>
                  </a:lnTo>
                  <a:lnTo>
                    <a:pt x="1077036" y="76530"/>
                  </a:lnTo>
                  <a:lnTo>
                    <a:pt x="1077036" y="71628"/>
                  </a:lnTo>
                  <a:close/>
                </a:path>
                <a:path w="1353820" h="76834">
                  <a:moveTo>
                    <a:pt x="1077036" y="35814"/>
                  </a:moveTo>
                  <a:lnTo>
                    <a:pt x="1072134" y="35814"/>
                  </a:lnTo>
                  <a:lnTo>
                    <a:pt x="1072134" y="40716"/>
                  </a:lnTo>
                  <a:lnTo>
                    <a:pt x="1077036" y="40716"/>
                  </a:lnTo>
                  <a:lnTo>
                    <a:pt x="1077036" y="35814"/>
                  </a:lnTo>
                  <a:close/>
                </a:path>
                <a:path w="1353820" h="76834">
                  <a:moveTo>
                    <a:pt x="1111631" y="71628"/>
                  </a:moveTo>
                  <a:lnTo>
                    <a:pt x="1106741" y="71628"/>
                  </a:lnTo>
                  <a:lnTo>
                    <a:pt x="1106741" y="76530"/>
                  </a:lnTo>
                  <a:lnTo>
                    <a:pt x="1111631" y="76530"/>
                  </a:lnTo>
                  <a:lnTo>
                    <a:pt x="1111631" y="71628"/>
                  </a:lnTo>
                  <a:close/>
                </a:path>
                <a:path w="1353820" h="76834">
                  <a:moveTo>
                    <a:pt x="1111631" y="35814"/>
                  </a:moveTo>
                  <a:lnTo>
                    <a:pt x="1106741" y="35814"/>
                  </a:lnTo>
                  <a:lnTo>
                    <a:pt x="1106741" y="40716"/>
                  </a:lnTo>
                  <a:lnTo>
                    <a:pt x="1111631" y="40716"/>
                  </a:lnTo>
                  <a:lnTo>
                    <a:pt x="1111631" y="35814"/>
                  </a:lnTo>
                  <a:close/>
                </a:path>
                <a:path w="1353820" h="76834">
                  <a:moveTo>
                    <a:pt x="1146225" y="71628"/>
                  </a:moveTo>
                  <a:lnTo>
                    <a:pt x="1141323" y="71628"/>
                  </a:lnTo>
                  <a:lnTo>
                    <a:pt x="1141323" y="76530"/>
                  </a:lnTo>
                  <a:lnTo>
                    <a:pt x="1146225" y="76530"/>
                  </a:lnTo>
                  <a:lnTo>
                    <a:pt x="1146225" y="71628"/>
                  </a:lnTo>
                  <a:close/>
                </a:path>
                <a:path w="1353820" h="76834">
                  <a:moveTo>
                    <a:pt x="1146225" y="35814"/>
                  </a:moveTo>
                  <a:lnTo>
                    <a:pt x="1141323" y="35814"/>
                  </a:lnTo>
                  <a:lnTo>
                    <a:pt x="1141323" y="40716"/>
                  </a:lnTo>
                  <a:lnTo>
                    <a:pt x="1146225" y="40716"/>
                  </a:lnTo>
                  <a:lnTo>
                    <a:pt x="1146225" y="35814"/>
                  </a:lnTo>
                  <a:close/>
                </a:path>
                <a:path w="1353820" h="76834">
                  <a:moveTo>
                    <a:pt x="1180807" y="71628"/>
                  </a:moveTo>
                  <a:lnTo>
                    <a:pt x="1175905" y="71628"/>
                  </a:lnTo>
                  <a:lnTo>
                    <a:pt x="1175905" y="76530"/>
                  </a:lnTo>
                  <a:lnTo>
                    <a:pt x="1180807" y="76530"/>
                  </a:lnTo>
                  <a:lnTo>
                    <a:pt x="1180807" y="71628"/>
                  </a:lnTo>
                  <a:close/>
                </a:path>
                <a:path w="1353820" h="76834">
                  <a:moveTo>
                    <a:pt x="1180807" y="35814"/>
                  </a:moveTo>
                  <a:lnTo>
                    <a:pt x="1175905" y="35814"/>
                  </a:lnTo>
                  <a:lnTo>
                    <a:pt x="1175905" y="40716"/>
                  </a:lnTo>
                  <a:lnTo>
                    <a:pt x="1180807" y="40716"/>
                  </a:lnTo>
                  <a:lnTo>
                    <a:pt x="1180807" y="35814"/>
                  </a:lnTo>
                  <a:close/>
                </a:path>
                <a:path w="1353820" h="76834">
                  <a:moveTo>
                    <a:pt x="1215390" y="71628"/>
                  </a:moveTo>
                  <a:lnTo>
                    <a:pt x="1210487" y="71628"/>
                  </a:lnTo>
                  <a:lnTo>
                    <a:pt x="1210487" y="76530"/>
                  </a:lnTo>
                  <a:lnTo>
                    <a:pt x="1215390" y="76530"/>
                  </a:lnTo>
                  <a:lnTo>
                    <a:pt x="1215390" y="71628"/>
                  </a:lnTo>
                  <a:close/>
                </a:path>
                <a:path w="1353820" h="76834">
                  <a:moveTo>
                    <a:pt x="1215390" y="35814"/>
                  </a:moveTo>
                  <a:lnTo>
                    <a:pt x="1210487" y="35814"/>
                  </a:lnTo>
                  <a:lnTo>
                    <a:pt x="1210487" y="40716"/>
                  </a:lnTo>
                  <a:lnTo>
                    <a:pt x="1215390" y="40716"/>
                  </a:lnTo>
                  <a:lnTo>
                    <a:pt x="1215390" y="35814"/>
                  </a:lnTo>
                  <a:close/>
                </a:path>
                <a:path w="1353820" h="76834">
                  <a:moveTo>
                    <a:pt x="1249997" y="71628"/>
                  </a:moveTo>
                  <a:lnTo>
                    <a:pt x="1245095" y="71628"/>
                  </a:lnTo>
                  <a:lnTo>
                    <a:pt x="1245095" y="76530"/>
                  </a:lnTo>
                  <a:lnTo>
                    <a:pt x="1249997" y="76530"/>
                  </a:lnTo>
                  <a:lnTo>
                    <a:pt x="1249997" y="71628"/>
                  </a:lnTo>
                  <a:close/>
                </a:path>
                <a:path w="1353820" h="76834">
                  <a:moveTo>
                    <a:pt x="1249997" y="35814"/>
                  </a:moveTo>
                  <a:lnTo>
                    <a:pt x="1245095" y="35814"/>
                  </a:lnTo>
                  <a:lnTo>
                    <a:pt x="1245095" y="40716"/>
                  </a:lnTo>
                  <a:lnTo>
                    <a:pt x="1249997" y="40716"/>
                  </a:lnTo>
                  <a:lnTo>
                    <a:pt x="1249997" y="35814"/>
                  </a:lnTo>
                  <a:close/>
                </a:path>
                <a:path w="1353820" h="76834">
                  <a:moveTo>
                    <a:pt x="1284579" y="71628"/>
                  </a:moveTo>
                  <a:lnTo>
                    <a:pt x="1279677" y="71628"/>
                  </a:lnTo>
                  <a:lnTo>
                    <a:pt x="1279677" y="76530"/>
                  </a:lnTo>
                  <a:lnTo>
                    <a:pt x="1284579" y="76530"/>
                  </a:lnTo>
                  <a:lnTo>
                    <a:pt x="1284579" y="71628"/>
                  </a:lnTo>
                  <a:close/>
                </a:path>
                <a:path w="1353820" h="76834">
                  <a:moveTo>
                    <a:pt x="1284579" y="35814"/>
                  </a:moveTo>
                  <a:lnTo>
                    <a:pt x="1279677" y="35814"/>
                  </a:lnTo>
                  <a:lnTo>
                    <a:pt x="1279677" y="40716"/>
                  </a:lnTo>
                  <a:lnTo>
                    <a:pt x="1284579" y="40716"/>
                  </a:lnTo>
                  <a:lnTo>
                    <a:pt x="1284579" y="35814"/>
                  </a:lnTo>
                  <a:close/>
                </a:path>
                <a:path w="1353820" h="76834">
                  <a:moveTo>
                    <a:pt x="1319174" y="71628"/>
                  </a:moveTo>
                  <a:lnTo>
                    <a:pt x="1314272" y="71628"/>
                  </a:lnTo>
                  <a:lnTo>
                    <a:pt x="1314272" y="76530"/>
                  </a:lnTo>
                  <a:lnTo>
                    <a:pt x="1319174" y="76530"/>
                  </a:lnTo>
                  <a:lnTo>
                    <a:pt x="1319174" y="71628"/>
                  </a:lnTo>
                  <a:close/>
                </a:path>
                <a:path w="1353820" h="76834">
                  <a:moveTo>
                    <a:pt x="1319174" y="35814"/>
                  </a:moveTo>
                  <a:lnTo>
                    <a:pt x="1314272" y="35814"/>
                  </a:lnTo>
                  <a:lnTo>
                    <a:pt x="1314272" y="40716"/>
                  </a:lnTo>
                  <a:lnTo>
                    <a:pt x="1319174" y="40716"/>
                  </a:lnTo>
                  <a:lnTo>
                    <a:pt x="1319174" y="35814"/>
                  </a:lnTo>
                  <a:close/>
                </a:path>
                <a:path w="1353820" h="76834">
                  <a:moveTo>
                    <a:pt x="1353756" y="71628"/>
                  </a:moveTo>
                  <a:lnTo>
                    <a:pt x="1348854" y="71628"/>
                  </a:lnTo>
                  <a:lnTo>
                    <a:pt x="1348854" y="76530"/>
                  </a:lnTo>
                  <a:lnTo>
                    <a:pt x="1353756" y="76530"/>
                  </a:lnTo>
                  <a:lnTo>
                    <a:pt x="1353756" y="71628"/>
                  </a:lnTo>
                  <a:close/>
                </a:path>
                <a:path w="1353820" h="76834">
                  <a:moveTo>
                    <a:pt x="1353756" y="35814"/>
                  </a:moveTo>
                  <a:lnTo>
                    <a:pt x="1348854" y="35814"/>
                  </a:lnTo>
                  <a:lnTo>
                    <a:pt x="1348854" y="40716"/>
                  </a:lnTo>
                  <a:lnTo>
                    <a:pt x="1353756" y="40716"/>
                  </a:lnTo>
                  <a:lnTo>
                    <a:pt x="1353756" y="35814"/>
                  </a:lnTo>
                  <a:close/>
                </a:path>
              </a:pathLst>
            </a:custGeom>
            <a:solidFill>
              <a:srgbClr val="F4A82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471652" y="927734"/>
              <a:ext cx="1353820" cy="41275"/>
            </a:xfrm>
            <a:custGeom>
              <a:avLst/>
              <a:gdLst/>
              <a:ahLst/>
              <a:cxnLst/>
              <a:rect l="l" t="t" r="r" b="b"/>
              <a:pathLst>
                <a:path w="1353820" h="41275">
                  <a:moveTo>
                    <a:pt x="4902" y="0"/>
                  </a:moveTo>
                  <a:lnTo>
                    <a:pt x="0" y="0"/>
                  </a:lnTo>
                  <a:lnTo>
                    <a:pt x="0" y="4889"/>
                  </a:lnTo>
                  <a:lnTo>
                    <a:pt x="4902" y="4889"/>
                  </a:lnTo>
                  <a:lnTo>
                    <a:pt x="4902" y="0"/>
                  </a:lnTo>
                  <a:close/>
                </a:path>
                <a:path w="1353820" h="41275">
                  <a:moveTo>
                    <a:pt x="39497" y="0"/>
                  </a:moveTo>
                  <a:lnTo>
                    <a:pt x="34594" y="0"/>
                  </a:lnTo>
                  <a:lnTo>
                    <a:pt x="34594" y="4889"/>
                  </a:lnTo>
                  <a:lnTo>
                    <a:pt x="39497" y="4889"/>
                  </a:lnTo>
                  <a:lnTo>
                    <a:pt x="39497" y="0"/>
                  </a:lnTo>
                  <a:close/>
                </a:path>
                <a:path w="1353820" h="41275">
                  <a:moveTo>
                    <a:pt x="74079" y="0"/>
                  </a:moveTo>
                  <a:lnTo>
                    <a:pt x="69176" y="0"/>
                  </a:lnTo>
                  <a:lnTo>
                    <a:pt x="69176" y="4889"/>
                  </a:lnTo>
                  <a:lnTo>
                    <a:pt x="74079" y="4889"/>
                  </a:lnTo>
                  <a:lnTo>
                    <a:pt x="74079" y="0"/>
                  </a:lnTo>
                  <a:close/>
                </a:path>
                <a:path w="1353820" h="41275">
                  <a:moveTo>
                    <a:pt x="108673" y="0"/>
                  </a:moveTo>
                  <a:lnTo>
                    <a:pt x="103771" y="0"/>
                  </a:lnTo>
                  <a:lnTo>
                    <a:pt x="103771" y="4889"/>
                  </a:lnTo>
                  <a:lnTo>
                    <a:pt x="108673" y="4889"/>
                  </a:lnTo>
                  <a:lnTo>
                    <a:pt x="108673" y="0"/>
                  </a:lnTo>
                  <a:close/>
                </a:path>
                <a:path w="1353820" h="41275">
                  <a:moveTo>
                    <a:pt x="143256" y="0"/>
                  </a:moveTo>
                  <a:lnTo>
                    <a:pt x="138353" y="0"/>
                  </a:lnTo>
                  <a:lnTo>
                    <a:pt x="138353" y="4889"/>
                  </a:lnTo>
                  <a:lnTo>
                    <a:pt x="143256" y="4889"/>
                  </a:lnTo>
                  <a:lnTo>
                    <a:pt x="143256" y="0"/>
                  </a:lnTo>
                  <a:close/>
                </a:path>
                <a:path w="1353820" h="41275">
                  <a:moveTo>
                    <a:pt x="177850" y="0"/>
                  </a:moveTo>
                  <a:lnTo>
                    <a:pt x="172948" y="0"/>
                  </a:lnTo>
                  <a:lnTo>
                    <a:pt x="172948" y="4889"/>
                  </a:lnTo>
                  <a:lnTo>
                    <a:pt x="177850" y="4889"/>
                  </a:lnTo>
                  <a:lnTo>
                    <a:pt x="177850" y="0"/>
                  </a:lnTo>
                  <a:close/>
                </a:path>
                <a:path w="1353820" h="41275">
                  <a:moveTo>
                    <a:pt x="212432" y="35801"/>
                  </a:moveTo>
                  <a:lnTo>
                    <a:pt x="207530" y="35801"/>
                  </a:lnTo>
                  <a:lnTo>
                    <a:pt x="207530" y="40703"/>
                  </a:lnTo>
                  <a:lnTo>
                    <a:pt x="212432" y="40703"/>
                  </a:lnTo>
                  <a:lnTo>
                    <a:pt x="212432" y="35801"/>
                  </a:lnTo>
                  <a:close/>
                </a:path>
                <a:path w="1353820" h="41275">
                  <a:moveTo>
                    <a:pt x="212432" y="0"/>
                  </a:moveTo>
                  <a:lnTo>
                    <a:pt x="207530" y="0"/>
                  </a:lnTo>
                  <a:lnTo>
                    <a:pt x="207530" y="4889"/>
                  </a:lnTo>
                  <a:lnTo>
                    <a:pt x="212432" y="4889"/>
                  </a:lnTo>
                  <a:lnTo>
                    <a:pt x="212432" y="0"/>
                  </a:lnTo>
                  <a:close/>
                </a:path>
                <a:path w="1353820" h="41275">
                  <a:moveTo>
                    <a:pt x="247027" y="35801"/>
                  </a:moveTo>
                  <a:lnTo>
                    <a:pt x="242125" y="35801"/>
                  </a:lnTo>
                  <a:lnTo>
                    <a:pt x="242125" y="40703"/>
                  </a:lnTo>
                  <a:lnTo>
                    <a:pt x="247027" y="40703"/>
                  </a:lnTo>
                  <a:lnTo>
                    <a:pt x="247027" y="35801"/>
                  </a:lnTo>
                  <a:close/>
                </a:path>
                <a:path w="1353820" h="41275">
                  <a:moveTo>
                    <a:pt x="247027" y="0"/>
                  </a:moveTo>
                  <a:lnTo>
                    <a:pt x="242125" y="0"/>
                  </a:lnTo>
                  <a:lnTo>
                    <a:pt x="242125" y="4889"/>
                  </a:lnTo>
                  <a:lnTo>
                    <a:pt x="247027" y="4889"/>
                  </a:lnTo>
                  <a:lnTo>
                    <a:pt x="247027" y="0"/>
                  </a:lnTo>
                  <a:close/>
                </a:path>
                <a:path w="1353820" h="41275">
                  <a:moveTo>
                    <a:pt x="281622" y="35801"/>
                  </a:moveTo>
                  <a:lnTo>
                    <a:pt x="276707" y="35801"/>
                  </a:lnTo>
                  <a:lnTo>
                    <a:pt x="276707" y="40703"/>
                  </a:lnTo>
                  <a:lnTo>
                    <a:pt x="281622" y="40703"/>
                  </a:lnTo>
                  <a:lnTo>
                    <a:pt x="281622" y="35801"/>
                  </a:lnTo>
                  <a:close/>
                </a:path>
                <a:path w="1353820" h="41275">
                  <a:moveTo>
                    <a:pt x="281622" y="0"/>
                  </a:moveTo>
                  <a:lnTo>
                    <a:pt x="276707" y="0"/>
                  </a:lnTo>
                  <a:lnTo>
                    <a:pt x="276707" y="4889"/>
                  </a:lnTo>
                  <a:lnTo>
                    <a:pt x="281622" y="4889"/>
                  </a:lnTo>
                  <a:lnTo>
                    <a:pt x="281622" y="0"/>
                  </a:lnTo>
                  <a:close/>
                </a:path>
                <a:path w="1353820" h="41275">
                  <a:moveTo>
                    <a:pt x="316153" y="35801"/>
                  </a:moveTo>
                  <a:lnTo>
                    <a:pt x="311264" y="35801"/>
                  </a:lnTo>
                  <a:lnTo>
                    <a:pt x="311264" y="40703"/>
                  </a:lnTo>
                  <a:lnTo>
                    <a:pt x="316153" y="40703"/>
                  </a:lnTo>
                  <a:lnTo>
                    <a:pt x="316153" y="35801"/>
                  </a:lnTo>
                  <a:close/>
                </a:path>
                <a:path w="1353820" h="41275">
                  <a:moveTo>
                    <a:pt x="316153" y="0"/>
                  </a:moveTo>
                  <a:lnTo>
                    <a:pt x="311264" y="0"/>
                  </a:lnTo>
                  <a:lnTo>
                    <a:pt x="311264" y="4889"/>
                  </a:lnTo>
                  <a:lnTo>
                    <a:pt x="316153" y="4889"/>
                  </a:lnTo>
                  <a:lnTo>
                    <a:pt x="316153" y="0"/>
                  </a:lnTo>
                  <a:close/>
                </a:path>
                <a:path w="1353820" h="41275">
                  <a:moveTo>
                    <a:pt x="350748" y="35801"/>
                  </a:moveTo>
                  <a:lnTo>
                    <a:pt x="345846" y="35801"/>
                  </a:lnTo>
                  <a:lnTo>
                    <a:pt x="345846" y="40703"/>
                  </a:lnTo>
                  <a:lnTo>
                    <a:pt x="350748" y="40703"/>
                  </a:lnTo>
                  <a:lnTo>
                    <a:pt x="350748" y="35801"/>
                  </a:lnTo>
                  <a:close/>
                </a:path>
                <a:path w="1353820" h="41275">
                  <a:moveTo>
                    <a:pt x="350748" y="0"/>
                  </a:moveTo>
                  <a:lnTo>
                    <a:pt x="345846" y="0"/>
                  </a:lnTo>
                  <a:lnTo>
                    <a:pt x="345846" y="4889"/>
                  </a:lnTo>
                  <a:lnTo>
                    <a:pt x="350748" y="4889"/>
                  </a:lnTo>
                  <a:lnTo>
                    <a:pt x="350748" y="0"/>
                  </a:lnTo>
                  <a:close/>
                </a:path>
                <a:path w="1353820" h="41275">
                  <a:moveTo>
                    <a:pt x="385343" y="35801"/>
                  </a:moveTo>
                  <a:lnTo>
                    <a:pt x="380441" y="35801"/>
                  </a:lnTo>
                  <a:lnTo>
                    <a:pt x="380441" y="40703"/>
                  </a:lnTo>
                  <a:lnTo>
                    <a:pt x="385343" y="40703"/>
                  </a:lnTo>
                  <a:lnTo>
                    <a:pt x="385343" y="35801"/>
                  </a:lnTo>
                  <a:close/>
                </a:path>
                <a:path w="1353820" h="41275">
                  <a:moveTo>
                    <a:pt x="385343" y="0"/>
                  </a:moveTo>
                  <a:lnTo>
                    <a:pt x="380441" y="0"/>
                  </a:lnTo>
                  <a:lnTo>
                    <a:pt x="380441" y="4889"/>
                  </a:lnTo>
                  <a:lnTo>
                    <a:pt x="385343" y="4889"/>
                  </a:lnTo>
                  <a:lnTo>
                    <a:pt x="385343" y="0"/>
                  </a:lnTo>
                  <a:close/>
                </a:path>
                <a:path w="1353820" h="41275">
                  <a:moveTo>
                    <a:pt x="419938" y="35801"/>
                  </a:moveTo>
                  <a:lnTo>
                    <a:pt x="415023" y="35801"/>
                  </a:lnTo>
                  <a:lnTo>
                    <a:pt x="415023" y="40703"/>
                  </a:lnTo>
                  <a:lnTo>
                    <a:pt x="419938" y="40703"/>
                  </a:lnTo>
                  <a:lnTo>
                    <a:pt x="419938" y="35801"/>
                  </a:lnTo>
                  <a:close/>
                </a:path>
                <a:path w="1353820" h="41275">
                  <a:moveTo>
                    <a:pt x="419938" y="0"/>
                  </a:moveTo>
                  <a:lnTo>
                    <a:pt x="415023" y="0"/>
                  </a:lnTo>
                  <a:lnTo>
                    <a:pt x="415023" y="4889"/>
                  </a:lnTo>
                  <a:lnTo>
                    <a:pt x="419938" y="4889"/>
                  </a:lnTo>
                  <a:lnTo>
                    <a:pt x="419938" y="0"/>
                  </a:lnTo>
                  <a:close/>
                </a:path>
                <a:path w="1353820" h="41275">
                  <a:moveTo>
                    <a:pt x="454520" y="35801"/>
                  </a:moveTo>
                  <a:lnTo>
                    <a:pt x="449618" y="35801"/>
                  </a:lnTo>
                  <a:lnTo>
                    <a:pt x="449618" y="40703"/>
                  </a:lnTo>
                  <a:lnTo>
                    <a:pt x="454520" y="40703"/>
                  </a:lnTo>
                  <a:lnTo>
                    <a:pt x="454520" y="35801"/>
                  </a:lnTo>
                  <a:close/>
                </a:path>
                <a:path w="1353820" h="41275">
                  <a:moveTo>
                    <a:pt x="454520" y="0"/>
                  </a:moveTo>
                  <a:lnTo>
                    <a:pt x="449618" y="0"/>
                  </a:lnTo>
                  <a:lnTo>
                    <a:pt x="449618" y="4889"/>
                  </a:lnTo>
                  <a:lnTo>
                    <a:pt x="454520" y="4889"/>
                  </a:lnTo>
                  <a:lnTo>
                    <a:pt x="454520" y="0"/>
                  </a:lnTo>
                  <a:close/>
                </a:path>
                <a:path w="1353820" h="41275">
                  <a:moveTo>
                    <a:pt x="489102" y="35801"/>
                  </a:moveTo>
                  <a:lnTo>
                    <a:pt x="484200" y="35801"/>
                  </a:lnTo>
                  <a:lnTo>
                    <a:pt x="484200" y="40703"/>
                  </a:lnTo>
                  <a:lnTo>
                    <a:pt x="489102" y="40703"/>
                  </a:lnTo>
                  <a:lnTo>
                    <a:pt x="489102" y="35801"/>
                  </a:lnTo>
                  <a:close/>
                </a:path>
                <a:path w="1353820" h="41275">
                  <a:moveTo>
                    <a:pt x="489102" y="0"/>
                  </a:moveTo>
                  <a:lnTo>
                    <a:pt x="484200" y="0"/>
                  </a:lnTo>
                  <a:lnTo>
                    <a:pt x="484200" y="4889"/>
                  </a:lnTo>
                  <a:lnTo>
                    <a:pt x="489102" y="4889"/>
                  </a:lnTo>
                  <a:lnTo>
                    <a:pt x="489102" y="0"/>
                  </a:lnTo>
                  <a:close/>
                </a:path>
                <a:path w="1353820" h="41275">
                  <a:moveTo>
                    <a:pt x="523709" y="35801"/>
                  </a:moveTo>
                  <a:lnTo>
                    <a:pt x="518807" y="35801"/>
                  </a:lnTo>
                  <a:lnTo>
                    <a:pt x="518807" y="40703"/>
                  </a:lnTo>
                  <a:lnTo>
                    <a:pt x="523709" y="40703"/>
                  </a:lnTo>
                  <a:lnTo>
                    <a:pt x="523709" y="35801"/>
                  </a:lnTo>
                  <a:close/>
                </a:path>
                <a:path w="1353820" h="41275">
                  <a:moveTo>
                    <a:pt x="523709" y="0"/>
                  </a:moveTo>
                  <a:lnTo>
                    <a:pt x="518807" y="0"/>
                  </a:lnTo>
                  <a:lnTo>
                    <a:pt x="518807" y="4889"/>
                  </a:lnTo>
                  <a:lnTo>
                    <a:pt x="523709" y="4889"/>
                  </a:lnTo>
                  <a:lnTo>
                    <a:pt x="523709" y="0"/>
                  </a:lnTo>
                  <a:close/>
                </a:path>
                <a:path w="1353820" h="41275">
                  <a:moveTo>
                    <a:pt x="558292" y="35801"/>
                  </a:moveTo>
                  <a:lnTo>
                    <a:pt x="553377" y="35801"/>
                  </a:lnTo>
                  <a:lnTo>
                    <a:pt x="553377" y="40703"/>
                  </a:lnTo>
                  <a:lnTo>
                    <a:pt x="558292" y="40703"/>
                  </a:lnTo>
                  <a:lnTo>
                    <a:pt x="558292" y="35801"/>
                  </a:lnTo>
                  <a:close/>
                </a:path>
                <a:path w="1353820" h="41275">
                  <a:moveTo>
                    <a:pt x="558292" y="0"/>
                  </a:moveTo>
                  <a:lnTo>
                    <a:pt x="553377" y="0"/>
                  </a:lnTo>
                  <a:lnTo>
                    <a:pt x="553377" y="4889"/>
                  </a:lnTo>
                  <a:lnTo>
                    <a:pt x="558292" y="4889"/>
                  </a:lnTo>
                  <a:lnTo>
                    <a:pt x="558292" y="0"/>
                  </a:lnTo>
                  <a:close/>
                </a:path>
                <a:path w="1353820" h="41275">
                  <a:moveTo>
                    <a:pt x="592874" y="35801"/>
                  </a:moveTo>
                  <a:lnTo>
                    <a:pt x="587971" y="35801"/>
                  </a:lnTo>
                  <a:lnTo>
                    <a:pt x="587971" y="40703"/>
                  </a:lnTo>
                  <a:lnTo>
                    <a:pt x="592874" y="40703"/>
                  </a:lnTo>
                  <a:lnTo>
                    <a:pt x="592874" y="35801"/>
                  </a:lnTo>
                  <a:close/>
                </a:path>
                <a:path w="1353820" h="41275">
                  <a:moveTo>
                    <a:pt x="592874" y="0"/>
                  </a:moveTo>
                  <a:lnTo>
                    <a:pt x="587971" y="0"/>
                  </a:lnTo>
                  <a:lnTo>
                    <a:pt x="587971" y="4889"/>
                  </a:lnTo>
                  <a:lnTo>
                    <a:pt x="592874" y="4889"/>
                  </a:lnTo>
                  <a:lnTo>
                    <a:pt x="592874" y="0"/>
                  </a:lnTo>
                  <a:close/>
                </a:path>
                <a:path w="1353820" h="41275">
                  <a:moveTo>
                    <a:pt x="627468" y="35801"/>
                  </a:moveTo>
                  <a:lnTo>
                    <a:pt x="622566" y="35801"/>
                  </a:lnTo>
                  <a:lnTo>
                    <a:pt x="622566" y="40703"/>
                  </a:lnTo>
                  <a:lnTo>
                    <a:pt x="627468" y="40703"/>
                  </a:lnTo>
                  <a:lnTo>
                    <a:pt x="627468" y="35801"/>
                  </a:lnTo>
                  <a:close/>
                </a:path>
                <a:path w="1353820" h="41275">
                  <a:moveTo>
                    <a:pt x="627468" y="0"/>
                  </a:moveTo>
                  <a:lnTo>
                    <a:pt x="622566" y="0"/>
                  </a:lnTo>
                  <a:lnTo>
                    <a:pt x="622566" y="4889"/>
                  </a:lnTo>
                  <a:lnTo>
                    <a:pt x="627468" y="4889"/>
                  </a:lnTo>
                  <a:lnTo>
                    <a:pt x="627468" y="0"/>
                  </a:lnTo>
                  <a:close/>
                </a:path>
                <a:path w="1353820" h="41275">
                  <a:moveTo>
                    <a:pt x="662063" y="35801"/>
                  </a:moveTo>
                  <a:lnTo>
                    <a:pt x="657161" y="35801"/>
                  </a:lnTo>
                  <a:lnTo>
                    <a:pt x="657161" y="40703"/>
                  </a:lnTo>
                  <a:lnTo>
                    <a:pt x="662063" y="40703"/>
                  </a:lnTo>
                  <a:lnTo>
                    <a:pt x="662063" y="35801"/>
                  </a:lnTo>
                  <a:close/>
                </a:path>
                <a:path w="1353820" h="41275">
                  <a:moveTo>
                    <a:pt x="662063" y="0"/>
                  </a:moveTo>
                  <a:lnTo>
                    <a:pt x="657161" y="0"/>
                  </a:lnTo>
                  <a:lnTo>
                    <a:pt x="657161" y="4889"/>
                  </a:lnTo>
                  <a:lnTo>
                    <a:pt x="662063" y="4889"/>
                  </a:lnTo>
                  <a:lnTo>
                    <a:pt x="662063" y="0"/>
                  </a:lnTo>
                  <a:close/>
                </a:path>
                <a:path w="1353820" h="41275">
                  <a:moveTo>
                    <a:pt x="696607" y="35801"/>
                  </a:moveTo>
                  <a:lnTo>
                    <a:pt x="691692" y="35801"/>
                  </a:lnTo>
                  <a:lnTo>
                    <a:pt x="691692" y="40703"/>
                  </a:lnTo>
                  <a:lnTo>
                    <a:pt x="696607" y="40703"/>
                  </a:lnTo>
                  <a:lnTo>
                    <a:pt x="696607" y="35801"/>
                  </a:lnTo>
                  <a:close/>
                </a:path>
                <a:path w="1353820" h="41275">
                  <a:moveTo>
                    <a:pt x="696607" y="0"/>
                  </a:moveTo>
                  <a:lnTo>
                    <a:pt x="691692" y="0"/>
                  </a:lnTo>
                  <a:lnTo>
                    <a:pt x="691692" y="4889"/>
                  </a:lnTo>
                  <a:lnTo>
                    <a:pt x="696607" y="4889"/>
                  </a:lnTo>
                  <a:lnTo>
                    <a:pt x="696607" y="0"/>
                  </a:lnTo>
                  <a:close/>
                </a:path>
                <a:path w="1353820" h="41275">
                  <a:moveTo>
                    <a:pt x="731189" y="35801"/>
                  </a:moveTo>
                  <a:lnTo>
                    <a:pt x="726287" y="35801"/>
                  </a:lnTo>
                  <a:lnTo>
                    <a:pt x="726287" y="40703"/>
                  </a:lnTo>
                  <a:lnTo>
                    <a:pt x="731189" y="40703"/>
                  </a:lnTo>
                  <a:lnTo>
                    <a:pt x="731189" y="35801"/>
                  </a:lnTo>
                  <a:close/>
                </a:path>
                <a:path w="1353820" h="41275">
                  <a:moveTo>
                    <a:pt x="731189" y="0"/>
                  </a:moveTo>
                  <a:lnTo>
                    <a:pt x="726287" y="0"/>
                  </a:lnTo>
                  <a:lnTo>
                    <a:pt x="726287" y="4889"/>
                  </a:lnTo>
                  <a:lnTo>
                    <a:pt x="731189" y="4889"/>
                  </a:lnTo>
                  <a:lnTo>
                    <a:pt x="731189" y="0"/>
                  </a:lnTo>
                  <a:close/>
                </a:path>
                <a:path w="1353820" h="41275">
                  <a:moveTo>
                    <a:pt x="765771" y="35801"/>
                  </a:moveTo>
                  <a:lnTo>
                    <a:pt x="760869" y="35801"/>
                  </a:lnTo>
                  <a:lnTo>
                    <a:pt x="760869" y="40703"/>
                  </a:lnTo>
                  <a:lnTo>
                    <a:pt x="765771" y="40703"/>
                  </a:lnTo>
                  <a:lnTo>
                    <a:pt x="765771" y="35801"/>
                  </a:lnTo>
                  <a:close/>
                </a:path>
                <a:path w="1353820" h="41275">
                  <a:moveTo>
                    <a:pt x="765771" y="0"/>
                  </a:moveTo>
                  <a:lnTo>
                    <a:pt x="760869" y="0"/>
                  </a:lnTo>
                  <a:lnTo>
                    <a:pt x="760869" y="4889"/>
                  </a:lnTo>
                  <a:lnTo>
                    <a:pt x="765771" y="4889"/>
                  </a:lnTo>
                  <a:lnTo>
                    <a:pt x="765771" y="0"/>
                  </a:lnTo>
                  <a:close/>
                </a:path>
                <a:path w="1353820" h="41275">
                  <a:moveTo>
                    <a:pt x="800366" y="35801"/>
                  </a:moveTo>
                  <a:lnTo>
                    <a:pt x="795464" y="35801"/>
                  </a:lnTo>
                  <a:lnTo>
                    <a:pt x="795464" y="40703"/>
                  </a:lnTo>
                  <a:lnTo>
                    <a:pt x="800366" y="40703"/>
                  </a:lnTo>
                  <a:lnTo>
                    <a:pt x="800366" y="35801"/>
                  </a:lnTo>
                  <a:close/>
                </a:path>
                <a:path w="1353820" h="41275">
                  <a:moveTo>
                    <a:pt x="800366" y="0"/>
                  </a:moveTo>
                  <a:lnTo>
                    <a:pt x="795464" y="0"/>
                  </a:lnTo>
                  <a:lnTo>
                    <a:pt x="795464" y="4889"/>
                  </a:lnTo>
                  <a:lnTo>
                    <a:pt x="800366" y="4889"/>
                  </a:lnTo>
                  <a:lnTo>
                    <a:pt x="800366" y="0"/>
                  </a:lnTo>
                  <a:close/>
                </a:path>
                <a:path w="1353820" h="41275">
                  <a:moveTo>
                    <a:pt x="834961" y="35801"/>
                  </a:moveTo>
                  <a:lnTo>
                    <a:pt x="830072" y="35801"/>
                  </a:lnTo>
                  <a:lnTo>
                    <a:pt x="830072" y="40703"/>
                  </a:lnTo>
                  <a:lnTo>
                    <a:pt x="834961" y="40703"/>
                  </a:lnTo>
                  <a:lnTo>
                    <a:pt x="834961" y="35801"/>
                  </a:lnTo>
                  <a:close/>
                </a:path>
                <a:path w="1353820" h="41275">
                  <a:moveTo>
                    <a:pt x="834961" y="0"/>
                  </a:moveTo>
                  <a:lnTo>
                    <a:pt x="830072" y="0"/>
                  </a:lnTo>
                  <a:lnTo>
                    <a:pt x="830072" y="4889"/>
                  </a:lnTo>
                  <a:lnTo>
                    <a:pt x="834961" y="4889"/>
                  </a:lnTo>
                  <a:lnTo>
                    <a:pt x="834961" y="0"/>
                  </a:lnTo>
                  <a:close/>
                </a:path>
                <a:path w="1353820" h="41275">
                  <a:moveTo>
                    <a:pt x="869543" y="35801"/>
                  </a:moveTo>
                  <a:lnTo>
                    <a:pt x="864641" y="35801"/>
                  </a:lnTo>
                  <a:lnTo>
                    <a:pt x="864641" y="40703"/>
                  </a:lnTo>
                  <a:lnTo>
                    <a:pt x="869543" y="40703"/>
                  </a:lnTo>
                  <a:lnTo>
                    <a:pt x="869543" y="35801"/>
                  </a:lnTo>
                  <a:close/>
                </a:path>
                <a:path w="1353820" h="41275">
                  <a:moveTo>
                    <a:pt x="869543" y="0"/>
                  </a:moveTo>
                  <a:lnTo>
                    <a:pt x="864641" y="0"/>
                  </a:lnTo>
                  <a:lnTo>
                    <a:pt x="864641" y="4889"/>
                  </a:lnTo>
                  <a:lnTo>
                    <a:pt x="869543" y="4889"/>
                  </a:lnTo>
                  <a:lnTo>
                    <a:pt x="869543" y="0"/>
                  </a:lnTo>
                  <a:close/>
                </a:path>
                <a:path w="1353820" h="41275">
                  <a:moveTo>
                    <a:pt x="904138" y="35801"/>
                  </a:moveTo>
                  <a:lnTo>
                    <a:pt x="899236" y="35801"/>
                  </a:lnTo>
                  <a:lnTo>
                    <a:pt x="899236" y="40703"/>
                  </a:lnTo>
                  <a:lnTo>
                    <a:pt x="904138" y="40703"/>
                  </a:lnTo>
                  <a:lnTo>
                    <a:pt x="904138" y="35801"/>
                  </a:lnTo>
                  <a:close/>
                </a:path>
                <a:path w="1353820" h="41275">
                  <a:moveTo>
                    <a:pt x="904138" y="0"/>
                  </a:moveTo>
                  <a:lnTo>
                    <a:pt x="899236" y="0"/>
                  </a:lnTo>
                  <a:lnTo>
                    <a:pt x="899236" y="4889"/>
                  </a:lnTo>
                  <a:lnTo>
                    <a:pt x="904138" y="4889"/>
                  </a:lnTo>
                  <a:lnTo>
                    <a:pt x="904138" y="0"/>
                  </a:lnTo>
                  <a:close/>
                </a:path>
                <a:path w="1353820" h="41275">
                  <a:moveTo>
                    <a:pt x="938733" y="35801"/>
                  </a:moveTo>
                  <a:lnTo>
                    <a:pt x="933831" y="35801"/>
                  </a:lnTo>
                  <a:lnTo>
                    <a:pt x="933831" y="40703"/>
                  </a:lnTo>
                  <a:lnTo>
                    <a:pt x="938733" y="40703"/>
                  </a:lnTo>
                  <a:lnTo>
                    <a:pt x="938733" y="35801"/>
                  </a:lnTo>
                  <a:close/>
                </a:path>
                <a:path w="1353820" h="41275">
                  <a:moveTo>
                    <a:pt x="938733" y="0"/>
                  </a:moveTo>
                  <a:lnTo>
                    <a:pt x="933831" y="0"/>
                  </a:lnTo>
                  <a:lnTo>
                    <a:pt x="933831" y="4889"/>
                  </a:lnTo>
                  <a:lnTo>
                    <a:pt x="938733" y="4889"/>
                  </a:lnTo>
                  <a:lnTo>
                    <a:pt x="938733" y="0"/>
                  </a:lnTo>
                  <a:close/>
                </a:path>
                <a:path w="1353820" h="41275">
                  <a:moveTo>
                    <a:pt x="973328" y="35801"/>
                  </a:moveTo>
                  <a:lnTo>
                    <a:pt x="968425" y="35801"/>
                  </a:lnTo>
                  <a:lnTo>
                    <a:pt x="968425" y="40703"/>
                  </a:lnTo>
                  <a:lnTo>
                    <a:pt x="973328" y="40703"/>
                  </a:lnTo>
                  <a:lnTo>
                    <a:pt x="973328" y="35801"/>
                  </a:lnTo>
                  <a:close/>
                </a:path>
                <a:path w="1353820" h="41275">
                  <a:moveTo>
                    <a:pt x="973328" y="0"/>
                  </a:moveTo>
                  <a:lnTo>
                    <a:pt x="968425" y="0"/>
                  </a:lnTo>
                  <a:lnTo>
                    <a:pt x="968425" y="4889"/>
                  </a:lnTo>
                  <a:lnTo>
                    <a:pt x="973328" y="4889"/>
                  </a:lnTo>
                  <a:lnTo>
                    <a:pt x="973328" y="0"/>
                  </a:lnTo>
                  <a:close/>
                </a:path>
                <a:path w="1353820" h="41275">
                  <a:moveTo>
                    <a:pt x="1007910" y="35801"/>
                  </a:moveTo>
                  <a:lnTo>
                    <a:pt x="1003007" y="35801"/>
                  </a:lnTo>
                  <a:lnTo>
                    <a:pt x="1003007" y="40703"/>
                  </a:lnTo>
                  <a:lnTo>
                    <a:pt x="1007910" y="40703"/>
                  </a:lnTo>
                  <a:lnTo>
                    <a:pt x="1007910" y="35801"/>
                  </a:lnTo>
                  <a:close/>
                </a:path>
                <a:path w="1353820" h="41275">
                  <a:moveTo>
                    <a:pt x="1007910" y="0"/>
                  </a:moveTo>
                  <a:lnTo>
                    <a:pt x="1003007" y="0"/>
                  </a:lnTo>
                  <a:lnTo>
                    <a:pt x="1003007" y="4889"/>
                  </a:lnTo>
                  <a:lnTo>
                    <a:pt x="1007910" y="4889"/>
                  </a:lnTo>
                  <a:lnTo>
                    <a:pt x="1007910" y="0"/>
                  </a:lnTo>
                  <a:close/>
                </a:path>
                <a:path w="1353820" h="41275">
                  <a:moveTo>
                    <a:pt x="1042454" y="35801"/>
                  </a:moveTo>
                  <a:lnTo>
                    <a:pt x="1037551" y="35801"/>
                  </a:lnTo>
                  <a:lnTo>
                    <a:pt x="1037551" y="40703"/>
                  </a:lnTo>
                  <a:lnTo>
                    <a:pt x="1042454" y="40703"/>
                  </a:lnTo>
                  <a:lnTo>
                    <a:pt x="1042454" y="35801"/>
                  </a:lnTo>
                  <a:close/>
                </a:path>
                <a:path w="1353820" h="41275">
                  <a:moveTo>
                    <a:pt x="1042454" y="0"/>
                  </a:moveTo>
                  <a:lnTo>
                    <a:pt x="1037551" y="0"/>
                  </a:lnTo>
                  <a:lnTo>
                    <a:pt x="1037551" y="4889"/>
                  </a:lnTo>
                  <a:lnTo>
                    <a:pt x="1042454" y="4889"/>
                  </a:lnTo>
                  <a:lnTo>
                    <a:pt x="1042454" y="0"/>
                  </a:lnTo>
                  <a:close/>
                </a:path>
                <a:path w="1353820" h="41275">
                  <a:moveTo>
                    <a:pt x="1077036" y="35801"/>
                  </a:moveTo>
                  <a:lnTo>
                    <a:pt x="1072134" y="35801"/>
                  </a:lnTo>
                  <a:lnTo>
                    <a:pt x="1072134" y="40703"/>
                  </a:lnTo>
                  <a:lnTo>
                    <a:pt x="1077036" y="40703"/>
                  </a:lnTo>
                  <a:lnTo>
                    <a:pt x="1077036" y="35801"/>
                  </a:lnTo>
                  <a:close/>
                </a:path>
                <a:path w="1353820" h="41275">
                  <a:moveTo>
                    <a:pt x="1077036" y="0"/>
                  </a:moveTo>
                  <a:lnTo>
                    <a:pt x="1072134" y="0"/>
                  </a:lnTo>
                  <a:lnTo>
                    <a:pt x="1072134" y="4889"/>
                  </a:lnTo>
                  <a:lnTo>
                    <a:pt x="1077036" y="4889"/>
                  </a:lnTo>
                  <a:lnTo>
                    <a:pt x="1077036" y="0"/>
                  </a:lnTo>
                  <a:close/>
                </a:path>
                <a:path w="1353820" h="41275">
                  <a:moveTo>
                    <a:pt x="1111631" y="35801"/>
                  </a:moveTo>
                  <a:lnTo>
                    <a:pt x="1106741" y="35801"/>
                  </a:lnTo>
                  <a:lnTo>
                    <a:pt x="1106741" y="40703"/>
                  </a:lnTo>
                  <a:lnTo>
                    <a:pt x="1111631" y="40703"/>
                  </a:lnTo>
                  <a:lnTo>
                    <a:pt x="1111631" y="35801"/>
                  </a:lnTo>
                  <a:close/>
                </a:path>
                <a:path w="1353820" h="41275">
                  <a:moveTo>
                    <a:pt x="1111631" y="0"/>
                  </a:moveTo>
                  <a:lnTo>
                    <a:pt x="1106741" y="0"/>
                  </a:lnTo>
                  <a:lnTo>
                    <a:pt x="1106741" y="4889"/>
                  </a:lnTo>
                  <a:lnTo>
                    <a:pt x="1111631" y="4889"/>
                  </a:lnTo>
                  <a:lnTo>
                    <a:pt x="1111631" y="0"/>
                  </a:lnTo>
                  <a:close/>
                </a:path>
                <a:path w="1353820" h="41275">
                  <a:moveTo>
                    <a:pt x="1146225" y="35801"/>
                  </a:moveTo>
                  <a:lnTo>
                    <a:pt x="1141323" y="35801"/>
                  </a:lnTo>
                  <a:lnTo>
                    <a:pt x="1141323" y="40703"/>
                  </a:lnTo>
                  <a:lnTo>
                    <a:pt x="1146225" y="40703"/>
                  </a:lnTo>
                  <a:lnTo>
                    <a:pt x="1146225" y="35801"/>
                  </a:lnTo>
                  <a:close/>
                </a:path>
                <a:path w="1353820" h="41275">
                  <a:moveTo>
                    <a:pt x="1146225" y="0"/>
                  </a:moveTo>
                  <a:lnTo>
                    <a:pt x="1141323" y="0"/>
                  </a:lnTo>
                  <a:lnTo>
                    <a:pt x="1141323" y="4889"/>
                  </a:lnTo>
                  <a:lnTo>
                    <a:pt x="1146225" y="4889"/>
                  </a:lnTo>
                  <a:lnTo>
                    <a:pt x="1146225" y="0"/>
                  </a:lnTo>
                  <a:close/>
                </a:path>
                <a:path w="1353820" h="41275">
                  <a:moveTo>
                    <a:pt x="1180807" y="35801"/>
                  </a:moveTo>
                  <a:lnTo>
                    <a:pt x="1175905" y="35801"/>
                  </a:lnTo>
                  <a:lnTo>
                    <a:pt x="1175905" y="40703"/>
                  </a:lnTo>
                  <a:lnTo>
                    <a:pt x="1180807" y="40703"/>
                  </a:lnTo>
                  <a:lnTo>
                    <a:pt x="1180807" y="35801"/>
                  </a:lnTo>
                  <a:close/>
                </a:path>
                <a:path w="1353820" h="41275">
                  <a:moveTo>
                    <a:pt x="1180807" y="0"/>
                  </a:moveTo>
                  <a:lnTo>
                    <a:pt x="1175905" y="0"/>
                  </a:lnTo>
                  <a:lnTo>
                    <a:pt x="1175905" y="4889"/>
                  </a:lnTo>
                  <a:lnTo>
                    <a:pt x="1180807" y="4889"/>
                  </a:lnTo>
                  <a:lnTo>
                    <a:pt x="1180807" y="0"/>
                  </a:lnTo>
                  <a:close/>
                </a:path>
                <a:path w="1353820" h="41275">
                  <a:moveTo>
                    <a:pt x="1215390" y="35801"/>
                  </a:moveTo>
                  <a:lnTo>
                    <a:pt x="1210487" y="35801"/>
                  </a:lnTo>
                  <a:lnTo>
                    <a:pt x="1210487" y="40703"/>
                  </a:lnTo>
                  <a:lnTo>
                    <a:pt x="1215390" y="40703"/>
                  </a:lnTo>
                  <a:lnTo>
                    <a:pt x="1215390" y="35801"/>
                  </a:lnTo>
                  <a:close/>
                </a:path>
                <a:path w="1353820" h="41275">
                  <a:moveTo>
                    <a:pt x="1215390" y="0"/>
                  </a:moveTo>
                  <a:lnTo>
                    <a:pt x="1210487" y="0"/>
                  </a:lnTo>
                  <a:lnTo>
                    <a:pt x="1210487" y="4889"/>
                  </a:lnTo>
                  <a:lnTo>
                    <a:pt x="1215390" y="4889"/>
                  </a:lnTo>
                  <a:lnTo>
                    <a:pt x="1215390" y="0"/>
                  </a:lnTo>
                  <a:close/>
                </a:path>
                <a:path w="1353820" h="41275">
                  <a:moveTo>
                    <a:pt x="1249997" y="35801"/>
                  </a:moveTo>
                  <a:lnTo>
                    <a:pt x="1245095" y="35801"/>
                  </a:lnTo>
                  <a:lnTo>
                    <a:pt x="1245095" y="40703"/>
                  </a:lnTo>
                  <a:lnTo>
                    <a:pt x="1249997" y="40703"/>
                  </a:lnTo>
                  <a:lnTo>
                    <a:pt x="1249997" y="35801"/>
                  </a:lnTo>
                  <a:close/>
                </a:path>
                <a:path w="1353820" h="41275">
                  <a:moveTo>
                    <a:pt x="1249997" y="0"/>
                  </a:moveTo>
                  <a:lnTo>
                    <a:pt x="1245095" y="0"/>
                  </a:lnTo>
                  <a:lnTo>
                    <a:pt x="1245095" y="4889"/>
                  </a:lnTo>
                  <a:lnTo>
                    <a:pt x="1249997" y="4889"/>
                  </a:lnTo>
                  <a:lnTo>
                    <a:pt x="1249997" y="0"/>
                  </a:lnTo>
                  <a:close/>
                </a:path>
                <a:path w="1353820" h="41275">
                  <a:moveTo>
                    <a:pt x="1284579" y="35801"/>
                  </a:moveTo>
                  <a:lnTo>
                    <a:pt x="1279677" y="35801"/>
                  </a:lnTo>
                  <a:lnTo>
                    <a:pt x="1279677" y="40703"/>
                  </a:lnTo>
                  <a:lnTo>
                    <a:pt x="1284579" y="40703"/>
                  </a:lnTo>
                  <a:lnTo>
                    <a:pt x="1284579" y="35801"/>
                  </a:lnTo>
                  <a:close/>
                </a:path>
                <a:path w="1353820" h="41275">
                  <a:moveTo>
                    <a:pt x="1319174" y="35801"/>
                  </a:moveTo>
                  <a:lnTo>
                    <a:pt x="1314272" y="35801"/>
                  </a:lnTo>
                  <a:lnTo>
                    <a:pt x="1314272" y="40703"/>
                  </a:lnTo>
                  <a:lnTo>
                    <a:pt x="1319174" y="40703"/>
                  </a:lnTo>
                  <a:lnTo>
                    <a:pt x="1319174" y="35801"/>
                  </a:lnTo>
                  <a:close/>
                </a:path>
                <a:path w="1353820" h="41275">
                  <a:moveTo>
                    <a:pt x="1353756" y="35801"/>
                  </a:moveTo>
                  <a:lnTo>
                    <a:pt x="1348854" y="35801"/>
                  </a:lnTo>
                  <a:lnTo>
                    <a:pt x="1348854" y="40703"/>
                  </a:lnTo>
                  <a:lnTo>
                    <a:pt x="1353756" y="40703"/>
                  </a:lnTo>
                  <a:lnTo>
                    <a:pt x="1353756" y="35801"/>
                  </a:lnTo>
                  <a:close/>
                </a:path>
              </a:pathLst>
            </a:custGeom>
            <a:solidFill>
              <a:srgbClr val="F4A82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471652" y="856094"/>
              <a:ext cx="1388745" cy="76835"/>
            </a:xfrm>
            <a:custGeom>
              <a:avLst/>
              <a:gdLst/>
              <a:ahLst/>
              <a:cxnLst/>
              <a:rect l="l" t="t" r="r" b="b"/>
              <a:pathLst>
                <a:path w="1388745" h="76834">
                  <a:moveTo>
                    <a:pt x="4902" y="35814"/>
                  </a:moveTo>
                  <a:lnTo>
                    <a:pt x="0" y="35814"/>
                  </a:lnTo>
                  <a:lnTo>
                    <a:pt x="0" y="40716"/>
                  </a:lnTo>
                  <a:lnTo>
                    <a:pt x="4902" y="40716"/>
                  </a:lnTo>
                  <a:lnTo>
                    <a:pt x="4902" y="35814"/>
                  </a:lnTo>
                  <a:close/>
                </a:path>
                <a:path w="1388745" h="76834">
                  <a:moveTo>
                    <a:pt x="4902" y="0"/>
                  </a:moveTo>
                  <a:lnTo>
                    <a:pt x="0" y="0"/>
                  </a:lnTo>
                  <a:lnTo>
                    <a:pt x="0" y="4902"/>
                  </a:lnTo>
                  <a:lnTo>
                    <a:pt x="4902" y="4902"/>
                  </a:lnTo>
                  <a:lnTo>
                    <a:pt x="4902" y="0"/>
                  </a:lnTo>
                  <a:close/>
                </a:path>
                <a:path w="1388745" h="76834">
                  <a:moveTo>
                    <a:pt x="39497" y="35814"/>
                  </a:moveTo>
                  <a:lnTo>
                    <a:pt x="34594" y="35814"/>
                  </a:lnTo>
                  <a:lnTo>
                    <a:pt x="34594" y="40716"/>
                  </a:lnTo>
                  <a:lnTo>
                    <a:pt x="39497" y="40716"/>
                  </a:lnTo>
                  <a:lnTo>
                    <a:pt x="39497" y="35814"/>
                  </a:lnTo>
                  <a:close/>
                </a:path>
                <a:path w="1388745" h="76834">
                  <a:moveTo>
                    <a:pt x="39497" y="0"/>
                  </a:moveTo>
                  <a:lnTo>
                    <a:pt x="34594" y="0"/>
                  </a:lnTo>
                  <a:lnTo>
                    <a:pt x="34594" y="4902"/>
                  </a:lnTo>
                  <a:lnTo>
                    <a:pt x="39497" y="4902"/>
                  </a:lnTo>
                  <a:lnTo>
                    <a:pt x="39497" y="0"/>
                  </a:lnTo>
                  <a:close/>
                </a:path>
                <a:path w="1388745" h="76834">
                  <a:moveTo>
                    <a:pt x="74079" y="35814"/>
                  </a:moveTo>
                  <a:lnTo>
                    <a:pt x="69176" y="35814"/>
                  </a:lnTo>
                  <a:lnTo>
                    <a:pt x="69176" y="40716"/>
                  </a:lnTo>
                  <a:lnTo>
                    <a:pt x="74079" y="40716"/>
                  </a:lnTo>
                  <a:lnTo>
                    <a:pt x="74079" y="35814"/>
                  </a:lnTo>
                  <a:close/>
                </a:path>
                <a:path w="1388745" h="76834">
                  <a:moveTo>
                    <a:pt x="74079" y="0"/>
                  </a:moveTo>
                  <a:lnTo>
                    <a:pt x="69176" y="0"/>
                  </a:lnTo>
                  <a:lnTo>
                    <a:pt x="69176" y="4902"/>
                  </a:lnTo>
                  <a:lnTo>
                    <a:pt x="74079" y="4902"/>
                  </a:lnTo>
                  <a:lnTo>
                    <a:pt x="74079" y="0"/>
                  </a:lnTo>
                  <a:close/>
                </a:path>
                <a:path w="1388745" h="76834">
                  <a:moveTo>
                    <a:pt x="108673" y="35814"/>
                  </a:moveTo>
                  <a:lnTo>
                    <a:pt x="103771" y="35814"/>
                  </a:lnTo>
                  <a:lnTo>
                    <a:pt x="103771" y="40716"/>
                  </a:lnTo>
                  <a:lnTo>
                    <a:pt x="108673" y="40716"/>
                  </a:lnTo>
                  <a:lnTo>
                    <a:pt x="108673" y="35814"/>
                  </a:lnTo>
                  <a:close/>
                </a:path>
                <a:path w="1388745" h="76834">
                  <a:moveTo>
                    <a:pt x="108673" y="0"/>
                  </a:moveTo>
                  <a:lnTo>
                    <a:pt x="103771" y="0"/>
                  </a:lnTo>
                  <a:lnTo>
                    <a:pt x="103771" y="4902"/>
                  </a:lnTo>
                  <a:lnTo>
                    <a:pt x="108673" y="4902"/>
                  </a:lnTo>
                  <a:lnTo>
                    <a:pt x="108673" y="0"/>
                  </a:lnTo>
                  <a:close/>
                </a:path>
                <a:path w="1388745" h="76834">
                  <a:moveTo>
                    <a:pt x="143256" y="35814"/>
                  </a:moveTo>
                  <a:lnTo>
                    <a:pt x="138353" y="35814"/>
                  </a:lnTo>
                  <a:lnTo>
                    <a:pt x="138353" y="40716"/>
                  </a:lnTo>
                  <a:lnTo>
                    <a:pt x="143256" y="40716"/>
                  </a:lnTo>
                  <a:lnTo>
                    <a:pt x="143256" y="35814"/>
                  </a:lnTo>
                  <a:close/>
                </a:path>
                <a:path w="1388745" h="76834">
                  <a:moveTo>
                    <a:pt x="143256" y="0"/>
                  </a:moveTo>
                  <a:lnTo>
                    <a:pt x="138353" y="0"/>
                  </a:lnTo>
                  <a:lnTo>
                    <a:pt x="138353" y="4902"/>
                  </a:lnTo>
                  <a:lnTo>
                    <a:pt x="143256" y="4902"/>
                  </a:lnTo>
                  <a:lnTo>
                    <a:pt x="143256" y="0"/>
                  </a:lnTo>
                  <a:close/>
                </a:path>
                <a:path w="1388745" h="76834">
                  <a:moveTo>
                    <a:pt x="177850" y="35814"/>
                  </a:moveTo>
                  <a:lnTo>
                    <a:pt x="172948" y="35814"/>
                  </a:lnTo>
                  <a:lnTo>
                    <a:pt x="172948" y="40716"/>
                  </a:lnTo>
                  <a:lnTo>
                    <a:pt x="177850" y="40716"/>
                  </a:lnTo>
                  <a:lnTo>
                    <a:pt x="177850" y="35814"/>
                  </a:lnTo>
                  <a:close/>
                </a:path>
                <a:path w="1388745" h="76834">
                  <a:moveTo>
                    <a:pt x="177850" y="0"/>
                  </a:moveTo>
                  <a:lnTo>
                    <a:pt x="172948" y="0"/>
                  </a:lnTo>
                  <a:lnTo>
                    <a:pt x="172948" y="4902"/>
                  </a:lnTo>
                  <a:lnTo>
                    <a:pt x="177850" y="4902"/>
                  </a:lnTo>
                  <a:lnTo>
                    <a:pt x="177850" y="0"/>
                  </a:lnTo>
                  <a:close/>
                </a:path>
                <a:path w="1388745" h="76834">
                  <a:moveTo>
                    <a:pt x="212432" y="35814"/>
                  </a:moveTo>
                  <a:lnTo>
                    <a:pt x="207530" y="35814"/>
                  </a:lnTo>
                  <a:lnTo>
                    <a:pt x="207530" y="40716"/>
                  </a:lnTo>
                  <a:lnTo>
                    <a:pt x="212432" y="40716"/>
                  </a:lnTo>
                  <a:lnTo>
                    <a:pt x="212432" y="35814"/>
                  </a:lnTo>
                  <a:close/>
                </a:path>
                <a:path w="1388745" h="76834">
                  <a:moveTo>
                    <a:pt x="212432" y="0"/>
                  </a:moveTo>
                  <a:lnTo>
                    <a:pt x="207530" y="0"/>
                  </a:lnTo>
                  <a:lnTo>
                    <a:pt x="207530" y="4902"/>
                  </a:lnTo>
                  <a:lnTo>
                    <a:pt x="212432" y="4902"/>
                  </a:lnTo>
                  <a:lnTo>
                    <a:pt x="212432" y="0"/>
                  </a:lnTo>
                  <a:close/>
                </a:path>
                <a:path w="1388745" h="76834">
                  <a:moveTo>
                    <a:pt x="247027" y="35814"/>
                  </a:moveTo>
                  <a:lnTo>
                    <a:pt x="242125" y="35814"/>
                  </a:lnTo>
                  <a:lnTo>
                    <a:pt x="242125" y="40716"/>
                  </a:lnTo>
                  <a:lnTo>
                    <a:pt x="247027" y="40716"/>
                  </a:lnTo>
                  <a:lnTo>
                    <a:pt x="247027" y="35814"/>
                  </a:lnTo>
                  <a:close/>
                </a:path>
                <a:path w="1388745" h="76834">
                  <a:moveTo>
                    <a:pt x="247027" y="0"/>
                  </a:moveTo>
                  <a:lnTo>
                    <a:pt x="242125" y="0"/>
                  </a:lnTo>
                  <a:lnTo>
                    <a:pt x="242125" y="4902"/>
                  </a:lnTo>
                  <a:lnTo>
                    <a:pt x="247027" y="4902"/>
                  </a:lnTo>
                  <a:lnTo>
                    <a:pt x="247027" y="0"/>
                  </a:lnTo>
                  <a:close/>
                </a:path>
                <a:path w="1388745" h="76834">
                  <a:moveTo>
                    <a:pt x="281622" y="35814"/>
                  </a:moveTo>
                  <a:lnTo>
                    <a:pt x="276707" y="35814"/>
                  </a:lnTo>
                  <a:lnTo>
                    <a:pt x="276707" y="40716"/>
                  </a:lnTo>
                  <a:lnTo>
                    <a:pt x="281622" y="40716"/>
                  </a:lnTo>
                  <a:lnTo>
                    <a:pt x="281622" y="35814"/>
                  </a:lnTo>
                  <a:close/>
                </a:path>
                <a:path w="1388745" h="76834">
                  <a:moveTo>
                    <a:pt x="281622" y="0"/>
                  </a:moveTo>
                  <a:lnTo>
                    <a:pt x="276707" y="0"/>
                  </a:lnTo>
                  <a:lnTo>
                    <a:pt x="276707" y="4902"/>
                  </a:lnTo>
                  <a:lnTo>
                    <a:pt x="281622" y="4902"/>
                  </a:lnTo>
                  <a:lnTo>
                    <a:pt x="281622" y="0"/>
                  </a:lnTo>
                  <a:close/>
                </a:path>
                <a:path w="1388745" h="76834">
                  <a:moveTo>
                    <a:pt x="316153" y="35814"/>
                  </a:moveTo>
                  <a:lnTo>
                    <a:pt x="311264" y="35814"/>
                  </a:lnTo>
                  <a:lnTo>
                    <a:pt x="311264" y="40716"/>
                  </a:lnTo>
                  <a:lnTo>
                    <a:pt x="316153" y="40716"/>
                  </a:lnTo>
                  <a:lnTo>
                    <a:pt x="316153" y="35814"/>
                  </a:lnTo>
                  <a:close/>
                </a:path>
                <a:path w="1388745" h="76834">
                  <a:moveTo>
                    <a:pt x="316153" y="0"/>
                  </a:moveTo>
                  <a:lnTo>
                    <a:pt x="311264" y="0"/>
                  </a:lnTo>
                  <a:lnTo>
                    <a:pt x="311264" y="4902"/>
                  </a:lnTo>
                  <a:lnTo>
                    <a:pt x="316153" y="4902"/>
                  </a:lnTo>
                  <a:lnTo>
                    <a:pt x="316153" y="0"/>
                  </a:lnTo>
                  <a:close/>
                </a:path>
                <a:path w="1388745" h="76834">
                  <a:moveTo>
                    <a:pt x="350748" y="35814"/>
                  </a:moveTo>
                  <a:lnTo>
                    <a:pt x="345846" y="35814"/>
                  </a:lnTo>
                  <a:lnTo>
                    <a:pt x="345846" y="40716"/>
                  </a:lnTo>
                  <a:lnTo>
                    <a:pt x="350748" y="40716"/>
                  </a:lnTo>
                  <a:lnTo>
                    <a:pt x="350748" y="35814"/>
                  </a:lnTo>
                  <a:close/>
                </a:path>
                <a:path w="1388745" h="76834">
                  <a:moveTo>
                    <a:pt x="350748" y="0"/>
                  </a:moveTo>
                  <a:lnTo>
                    <a:pt x="345846" y="0"/>
                  </a:lnTo>
                  <a:lnTo>
                    <a:pt x="345846" y="4902"/>
                  </a:lnTo>
                  <a:lnTo>
                    <a:pt x="350748" y="4902"/>
                  </a:lnTo>
                  <a:lnTo>
                    <a:pt x="350748" y="0"/>
                  </a:lnTo>
                  <a:close/>
                </a:path>
                <a:path w="1388745" h="76834">
                  <a:moveTo>
                    <a:pt x="385343" y="35814"/>
                  </a:moveTo>
                  <a:lnTo>
                    <a:pt x="380441" y="35814"/>
                  </a:lnTo>
                  <a:lnTo>
                    <a:pt x="380441" y="40716"/>
                  </a:lnTo>
                  <a:lnTo>
                    <a:pt x="385343" y="40716"/>
                  </a:lnTo>
                  <a:lnTo>
                    <a:pt x="385343" y="35814"/>
                  </a:lnTo>
                  <a:close/>
                </a:path>
                <a:path w="1388745" h="76834">
                  <a:moveTo>
                    <a:pt x="385343" y="0"/>
                  </a:moveTo>
                  <a:lnTo>
                    <a:pt x="380441" y="0"/>
                  </a:lnTo>
                  <a:lnTo>
                    <a:pt x="380441" y="4902"/>
                  </a:lnTo>
                  <a:lnTo>
                    <a:pt x="385343" y="4902"/>
                  </a:lnTo>
                  <a:lnTo>
                    <a:pt x="385343" y="0"/>
                  </a:lnTo>
                  <a:close/>
                </a:path>
                <a:path w="1388745" h="76834">
                  <a:moveTo>
                    <a:pt x="419938" y="35814"/>
                  </a:moveTo>
                  <a:lnTo>
                    <a:pt x="415023" y="35814"/>
                  </a:lnTo>
                  <a:lnTo>
                    <a:pt x="415023" y="40716"/>
                  </a:lnTo>
                  <a:lnTo>
                    <a:pt x="419938" y="40716"/>
                  </a:lnTo>
                  <a:lnTo>
                    <a:pt x="419938" y="35814"/>
                  </a:lnTo>
                  <a:close/>
                </a:path>
                <a:path w="1388745" h="76834">
                  <a:moveTo>
                    <a:pt x="419938" y="0"/>
                  </a:moveTo>
                  <a:lnTo>
                    <a:pt x="415023" y="0"/>
                  </a:lnTo>
                  <a:lnTo>
                    <a:pt x="415023" y="4902"/>
                  </a:lnTo>
                  <a:lnTo>
                    <a:pt x="419938" y="4902"/>
                  </a:lnTo>
                  <a:lnTo>
                    <a:pt x="419938" y="0"/>
                  </a:lnTo>
                  <a:close/>
                </a:path>
                <a:path w="1388745" h="76834">
                  <a:moveTo>
                    <a:pt x="454520" y="35814"/>
                  </a:moveTo>
                  <a:lnTo>
                    <a:pt x="449618" y="35814"/>
                  </a:lnTo>
                  <a:lnTo>
                    <a:pt x="449618" y="40716"/>
                  </a:lnTo>
                  <a:lnTo>
                    <a:pt x="454520" y="40716"/>
                  </a:lnTo>
                  <a:lnTo>
                    <a:pt x="454520" y="35814"/>
                  </a:lnTo>
                  <a:close/>
                </a:path>
                <a:path w="1388745" h="76834">
                  <a:moveTo>
                    <a:pt x="454520" y="0"/>
                  </a:moveTo>
                  <a:lnTo>
                    <a:pt x="449618" y="0"/>
                  </a:lnTo>
                  <a:lnTo>
                    <a:pt x="449618" y="4902"/>
                  </a:lnTo>
                  <a:lnTo>
                    <a:pt x="454520" y="4902"/>
                  </a:lnTo>
                  <a:lnTo>
                    <a:pt x="454520" y="0"/>
                  </a:lnTo>
                  <a:close/>
                </a:path>
                <a:path w="1388745" h="76834">
                  <a:moveTo>
                    <a:pt x="489102" y="35814"/>
                  </a:moveTo>
                  <a:lnTo>
                    <a:pt x="484200" y="35814"/>
                  </a:lnTo>
                  <a:lnTo>
                    <a:pt x="484200" y="40716"/>
                  </a:lnTo>
                  <a:lnTo>
                    <a:pt x="489102" y="40716"/>
                  </a:lnTo>
                  <a:lnTo>
                    <a:pt x="489102" y="35814"/>
                  </a:lnTo>
                  <a:close/>
                </a:path>
                <a:path w="1388745" h="76834">
                  <a:moveTo>
                    <a:pt x="489102" y="0"/>
                  </a:moveTo>
                  <a:lnTo>
                    <a:pt x="484200" y="0"/>
                  </a:lnTo>
                  <a:lnTo>
                    <a:pt x="484200" y="4902"/>
                  </a:lnTo>
                  <a:lnTo>
                    <a:pt x="489102" y="4902"/>
                  </a:lnTo>
                  <a:lnTo>
                    <a:pt x="489102" y="0"/>
                  </a:lnTo>
                  <a:close/>
                </a:path>
                <a:path w="1388745" h="76834">
                  <a:moveTo>
                    <a:pt x="523709" y="35814"/>
                  </a:moveTo>
                  <a:lnTo>
                    <a:pt x="518807" y="35814"/>
                  </a:lnTo>
                  <a:lnTo>
                    <a:pt x="518807" y="40716"/>
                  </a:lnTo>
                  <a:lnTo>
                    <a:pt x="523709" y="40716"/>
                  </a:lnTo>
                  <a:lnTo>
                    <a:pt x="523709" y="35814"/>
                  </a:lnTo>
                  <a:close/>
                </a:path>
                <a:path w="1388745" h="76834">
                  <a:moveTo>
                    <a:pt x="523709" y="0"/>
                  </a:moveTo>
                  <a:lnTo>
                    <a:pt x="518807" y="0"/>
                  </a:lnTo>
                  <a:lnTo>
                    <a:pt x="518807" y="4902"/>
                  </a:lnTo>
                  <a:lnTo>
                    <a:pt x="523709" y="4902"/>
                  </a:lnTo>
                  <a:lnTo>
                    <a:pt x="523709" y="0"/>
                  </a:lnTo>
                  <a:close/>
                </a:path>
                <a:path w="1388745" h="76834">
                  <a:moveTo>
                    <a:pt x="558292" y="35814"/>
                  </a:moveTo>
                  <a:lnTo>
                    <a:pt x="553377" y="35814"/>
                  </a:lnTo>
                  <a:lnTo>
                    <a:pt x="553377" y="40716"/>
                  </a:lnTo>
                  <a:lnTo>
                    <a:pt x="558292" y="40716"/>
                  </a:lnTo>
                  <a:lnTo>
                    <a:pt x="558292" y="35814"/>
                  </a:lnTo>
                  <a:close/>
                </a:path>
                <a:path w="1388745" h="76834">
                  <a:moveTo>
                    <a:pt x="558292" y="0"/>
                  </a:moveTo>
                  <a:lnTo>
                    <a:pt x="553377" y="0"/>
                  </a:lnTo>
                  <a:lnTo>
                    <a:pt x="553377" y="4902"/>
                  </a:lnTo>
                  <a:lnTo>
                    <a:pt x="558292" y="4902"/>
                  </a:lnTo>
                  <a:lnTo>
                    <a:pt x="558292" y="0"/>
                  </a:lnTo>
                  <a:close/>
                </a:path>
                <a:path w="1388745" h="76834">
                  <a:moveTo>
                    <a:pt x="592874" y="35814"/>
                  </a:moveTo>
                  <a:lnTo>
                    <a:pt x="587971" y="35814"/>
                  </a:lnTo>
                  <a:lnTo>
                    <a:pt x="587971" y="40716"/>
                  </a:lnTo>
                  <a:lnTo>
                    <a:pt x="592874" y="40716"/>
                  </a:lnTo>
                  <a:lnTo>
                    <a:pt x="592874" y="35814"/>
                  </a:lnTo>
                  <a:close/>
                </a:path>
                <a:path w="1388745" h="76834">
                  <a:moveTo>
                    <a:pt x="592874" y="0"/>
                  </a:moveTo>
                  <a:lnTo>
                    <a:pt x="587971" y="0"/>
                  </a:lnTo>
                  <a:lnTo>
                    <a:pt x="587971" y="4902"/>
                  </a:lnTo>
                  <a:lnTo>
                    <a:pt x="592874" y="4902"/>
                  </a:lnTo>
                  <a:lnTo>
                    <a:pt x="592874" y="0"/>
                  </a:lnTo>
                  <a:close/>
                </a:path>
                <a:path w="1388745" h="76834">
                  <a:moveTo>
                    <a:pt x="627468" y="35814"/>
                  </a:moveTo>
                  <a:lnTo>
                    <a:pt x="622566" y="35814"/>
                  </a:lnTo>
                  <a:lnTo>
                    <a:pt x="622566" y="40716"/>
                  </a:lnTo>
                  <a:lnTo>
                    <a:pt x="627468" y="40716"/>
                  </a:lnTo>
                  <a:lnTo>
                    <a:pt x="627468" y="35814"/>
                  </a:lnTo>
                  <a:close/>
                </a:path>
                <a:path w="1388745" h="76834">
                  <a:moveTo>
                    <a:pt x="627468" y="0"/>
                  </a:moveTo>
                  <a:lnTo>
                    <a:pt x="622566" y="0"/>
                  </a:lnTo>
                  <a:lnTo>
                    <a:pt x="622566" y="4902"/>
                  </a:lnTo>
                  <a:lnTo>
                    <a:pt x="627468" y="4902"/>
                  </a:lnTo>
                  <a:lnTo>
                    <a:pt x="627468" y="0"/>
                  </a:lnTo>
                  <a:close/>
                </a:path>
                <a:path w="1388745" h="76834">
                  <a:moveTo>
                    <a:pt x="662063" y="35814"/>
                  </a:moveTo>
                  <a:lnTo>
                    <a:pt x="657161" y="35814"/>
                  </a:lnTo>
                  <a:lnTo>
                    <a:pt x="657161" y="40716"/>
                  </a:lnTo>
                  <a:lnTo>
                    <a:pt x="662063" y="40716"/>
                  </a:lnTo>
                  <a:lnTo>
                    <a:pt x="662063" y="35814"/>
                  </a:lnTo>
                  <a:close/>
                </a:path>
                <a:path w="1388745" h="76834">
                  <a:moveTo>
                    <a:pt x="662063" y="0"/>
                  </a:moveTo>
                  <a:lnTo>
                    <a:pt x="657161" y="0"/>
                  </a:lnTo>
                  <a:lnTo>
                    <a:pt x="657161" y="4902"/>
                  </a:lnTo>
                  <a:lnTo>
                    <a:pt x="662063" y="4902"/>
                  </a:lnTo>
                  <a:lnTo>
                    <a:pt x="662063" y="0"/>
                  </a:lnTo>
                  <a:close/>
                </a:path>
                <a:path w="1388745" h="76834">
                  <a:moveTo>
                    <a:pt x="696607" y="35814"/>
                  </a:moveTo>
                  <a:lnTo>
                    <a:pt x="691692" y="35814"/>
                  </a:lnTo>
                  <a:lnTo>
                    <a:pt x="691692" y="40716"/>
                  </a:lnTo>
                  <a:lnTo>
                    <a:pt x="696607" y="40716"/>
                  </a:lnTo>
                  <a:lnTo>
                    <a:pt x="696607" y="35814"/>
                  </a:lnTo>
                  <a:close/>
                </a:path>
                <a:path w="1388745" h="76834">
                  <a:moveTo>
                    <a:pt x="696607" y="0"/>
                  </a:moveTo>
                  <a:lnTo>
                    <a:pt x="691692" y="0"/>
                  </a:lnTo>
                  <a:lnTo>
                    <a:pt x="691692" y="4902"/>
                  </a:lnTo>
                  <a:lnTo>
                    <a:pt x="696607" y="4902"/>
                  </a:lnTo>
                  <a:lnTo>
                    <a:pt x="696607" y="0"/>
                  </a:lnTo>
                  <a:close/>
                </a:path>
                <a:path w="1388745" h="76834">
                  <a:moveTo>
                    <a:pt x="731189" y="35814"/>
                  </a:moveTo>
                  <a:lnTo>
                    <a:pt x="726287" y="35814"/>
                  </a:lnTo>
                  <a:lnTo>
                    <a:pt x="726287" y="40716"/>
                  </a:lnTo>
                  <a:lnTo>
                    <a:pt x="731189" y="40716"/>
                  </a:lnTo>
                  <a:lnTo>
                    <a:pt x="731189" y="35814"/>
                  </a:lnTo>
                  <a:close/>
                </a:path>
                <a:path w="1388745" h="76834">
                  <a:moveTo>
                    <a:pt x="731189" y="0"/>
                  </a:moveTo>
                  <a:lnTo>
                    <a:pt x="726287" y="0"/>
                  </a:lnTo>
                  <a:lnTo>
                    <a:pt x="726287" y="4902"/>
                  </a:lnTo>
                  <a:lnTo>
                    <a:pt x="731189" y="4902"/>
                  </a:lnTo>
                  <a:lnTo>
                    <a:pt x="731189" y="0"/>
                  </a:lnTo>
                  <a:close/>
                </a:path>
                <a:path w="1388745" h="76834">
                  <a:moveTo>
                    <a:pt x="765771" y="35814"/>
                  </a:moveTo>
                  <a:lnTo>
                    <a:pt x="760869" y="35814"/>
                  </a:lnTo>
                  <a:lnTo>
                    <a:pt x="760869" y="40716"/>
                  </a:lnTo>
                  <a:lnTo>
                    <a:pt x="765771" y="40716"/>
                  </a:lnTo>
                  <a:lnTo>
                    <a:pt x="765771" y="35814"/>
                  </a:lnTo>
                  <a:close/>
                </a:path>
                <a:path w="1388745" h="76834">
                  <a:moveTo>
                    <a:pt x="765771" y="0"/>
                  </a:moveTo>
                  <a:lnTo>
                    <a:pt x="760869" y="0"/>
                  </a:lnTo>
                  <a:lnTo>
                    <a:pt x="760869" y="4902"/>
                  </a:lnTo>
                  <a:lnTo>
                    <a:pt x="765771" y="4902"/>
                  </a:lnTo>
                  <a:lnTo>
                    <a:pt x="765771" y="0"/>
                  </a:lnTo>
                  <a:close/>
                </a:path>
                <a:path w="1388745" h="76834">
                  <a:moveTo>
                    <a:pt x="800366" y="35814"/>
                  </a:moveTo>
                  <a:lnTo>
                    <a:pt x="795464" y="35814"/>
                  </a:lnTo>
                  <a:lnTo>
                    <a:pt x="795464" y="40716"/>
                  </a:lnTo>
                  <a:lnTo>
                    <a:pt x="800366" y="40716"/>
                  </a:lnTo>
                  <a:lnTo>
                    <a:pt x="800366" y="35814"/>
                  </a:lnTo>
                  <a:close/>
                </a:path>
                <a:path w="1388745" h="76834">
                  <a:moveTo>
                    <a:pt x="800366" y="0"/>
                  </a:moveTo>
                  <a:lnTo>
                    <a:pt x="795464" y="0"/>
                  </a:lnTo>
                  <a:lnTo>
                    <a:pt x="795464" y="4902"/>
                  </a:lnTo>
                  <a:lnTo>
                    <a:pt x="800366" y="4902"/>
                  </a:lnTo>
                  <a:lnTo>
                    <a:pt x="800366" y="0"/>
                  </a:lnTo>
                  <a:close/>
                </a:path>
                <a:path w="1388745" h="76834">
                  <a:moveTo>
                    <a:pt x="834961" y="35814"/>
                  </a:moveTo>
                  <a:lnTo>
                    <a:pt x="830072" y="35814"/>
                  </a:lnTo>
                  <a:lnTo>
                    <a:pt x="830072" y="40716"/>
                  </a:lnTo>
                  <a:lnTo>
                    <a:pt x="834961" y="40716"/>
                  </a:lnTo>
                  <a:lnTo>
                    <a:pt x="834961" y="35814"/>
                  </a:lnTo>
                  <a:close/>
                </a:path>
                <a:path w="1388745" h="76834">
                  <a:moveTo>
                    <a:pt x="834961" y="0"/>
                  </a:moveTo>
                  <a:lnTo>
                    <a:pt x="830072" y="0"/>
                  </a:lnTo>
                  <a:lnTo>
                    <a:pt x="830072" y="4902"/>
                  </a:lnTo>
                  <a:lnTo>
                    <a:pt x="834961" y="4902"/>
                  </a:lnTo>
                  <a:lnTo>
                    <a:pt x="834961" y="0"/>
                  </a:lnTo>
                  <a:close/>
                </a:path>
                <a:path w="1388745" h="76834">
                  <a:moveTo>
                    <a:pt x="869543" y="35814"/>
                  </a:moveTo>
                  <a:lnTo>
                    <a:pt x="864641" y="35814"/>
                  </a:lnTo>
                  <a:lnTo>
                    <a:pt x="864641" y="40716"/>
                  </a:lnTo>
                  <a:lnTo>
                    <a:pt x="869543" y="40716"/>
                  </a:lnTo>
                  <a:lnTo>
                    <a:pt x="869543" y="35814"/>
                  </a:lnTo>
                  <a:close/>
                </a:path>
                <a:path w="1388745" h="76834">
                  <a:moveTo>
                    <a:pt x="869543" y="0"/>
                  </a:moveTo>
                  <a:lnTo>
                    <a:pt x="864641" y="0"/>
                  </a:lnTo>
                  <a:lnTo>
                    <a:pt x="864641" y="4902"/>
                  </a:lnTo>
                  <a:lnTo>
                    <a:pt x="869543" y="4902"/>
                  </a:lnTo>
                  <a:lnTo>
                    <a:pt x="869543" y="0"/>
                  </a:lnTo>
                  <a:close/>
                </a:path>
                <a:path w="1388745" h="76834">
                  <a:moveTo>
                    <a:pt x="904138" y="35814"/>
                  </a:moveTo>
                  <a:lnTo>
                    <a:pt x="899236" y="35814"/>
                  </a:lnTo>
                  <a:lnTo>
                    <a:pt x="899236" y="40716"/>
                  </a:lnTo>
                  <a:lnTo>
                    <a:pt x="904138" y="40716"/>
                  </a:lnTo>
                  <a:lnTo>
                    <a:pt x="904138" y="35814"/>
                  </a:lnTo>
                  <a:close/>
                </a:path>
                <a:path w="1388745" h="76834">
                  <a:moveTo>
                    <a:pt x="938733" y="35814"/>
                  </a:moveTo>
                  <a:lnTo>
                    <a:pt x="933831" y="35814"/>
                  </a:lnTo>
                  <a:lnTo>
                    <a:pt x="933831" y="40716"/>
                  </a:lnTo>
                  <a:lnTo>
                    <a:pt x="938733" y="40716"/>
                  </a:lnTo>
                  <a:lnTo>
                    <a:pt x="938733" y="35814"/>
                  </a:lnTo>
                  <a:close/>
                </a:path>
                <a:path w="1388745" h="76834">
                  <a:moveTo>
                    <a:pt x="973328" y="35814"/>
                  </a:moveTo>
                  <a:lnTo>
                    <a:pt x="968425" y="35814"/>
                  </a:lnTo>
                  <a:lnTo>
                    <a:pt x="968425" y="40716"/>
                  </a:lnTo>
                  <a:lnTo>
                    <a:pt x="973328" y="40716"/>
                  </a:lnTo>
                  <a:lnTo>
                    <a:pt x="973328" y="35814"/>
                  </a:lnTo>
                  <a:close/>
                </a:path>
                <a:path w="1388745" h="76834">
                  <a:moveTo>
                    <a:pt x="1007910" y="35814"/>
                  </a:moveTo>
                  <a:lnTo>
                    <a:pt x="1003007" y="35814"/>
                  </a:lnTo>
                  <a:lnTo>
                    <a:pt x="1003007" y="40716"/>
                  </a:lnTo>
                  <a:lnTo>
                    <a:pt x="1007910" y="40716"/>
                  </a:lnTo>
                  <a:lnTo>
                    <a:pt x="1007910" y="35814"/>
                  </a:lnTo>
                  <a:close/>
                </a:path>
                <a:path w="1388745" h="76834">
                  <a:moveTo>
                    <a:pt x="1042454" y="35814"/>
                  </a:moveTo>
                  <a:lnTo>
                    <a:pt x="1037551" y="35814"/>
                  </a:lnTo>
                  <a:lnTo>
                    <a:pt x="1037551" y="40716"/>
                  </a:lnTo>
                  <a:lnTo>
                    <a:pt x="1042454" y="40716"/>
                  </a:lnTo>
                  <a:lnTo>
                    <a:pt x="1042454" y="35814"/>
                  </a:lnTo>
                  <a:close/>
                </a:path>
                <a:path w="1388745" h="76834">
                  <a:moveTo>
                    <a:pt x="1077036" y="35814"/>
                  </a:moveTo>
                  <a:lnTo>
                    <a:pt x="1072134" y="35814"/>
                  </a:lnTo>
                  <a:lnTo>
                    <a:pt x="1072134" y="40716"/>
                  </a:lnTo>
                  <a:lnTo>
                    <a:pt x="1077036" y="40716"/>
                  </a:lnTo>
                  <a:lnTo>
                    <a:pt x="1077036" y="35814"/>
                  </a:lnTo>
                  <a:close/>
                </a:path>
                <a:path w="1388745" h="76834">
                  <a:moveTo>
                    <a:pt x="1111631" y="35814"/>
                  </a:moveTo>
                  <a:lnTo>
                    <a:pt x="1106741" y="35814"/>
                  </a:lnTo>
                  <a:lnTo>
                    <a:pt x="1106741" y="40716"/>
                  </a:lnTo>
                  <a:lnTo>
                    <a:pt x="1111631" y="40716"/>
                  </a:lnTo>
                  <a:lnTo>
                    <a:pt x="1111631" y="35814"/>
                  </a:lnTo>
                  <a:close/>
                </a:path>
                <a:path w="1388745" h="76834">
                  <a:moveTo>
                    <a:pt x="1146225" y="35814"/>
                  </a:moveTo>
                  <a:lnTo>
                    <a:pt x="1141323" y="35814"/>
                  </a:lnTo>
                  <a:lnTo>
                    <a:pt x="1141323" y="40716"/>
                  </a:lnTo>
                  <a:lnTo>
                    <a:pt x="1146225" y="40716"/>
                  </a:lnTo>
                  <a:lnTo>
                    <a:pt x="1146225" y="35814"/>
                  </a:lnTo>
                  <a:close/>
                </a:path>
                <a:path w="1388745" h="76834">
                  <a:moveTo>
                    <a:pt x="1180807" y="35814"/>
                  </a:moveTo>
                  <a:lnTo>
                    <a:pt x="1175905" y="35814"/>
                  </a:lnTo>
                  <a:lnTo>
                    <a:pt x="1175905" y="40716"/>
                  </a:lnTo>
                  <a:lnTo>
                    <a:pt x="1180807" y="40716"/>
                  </a:lnTo>
                  <a:lnTo>
                    <a:pt x="1180807" y="35814"/>
                  </a:lnTo>
                  <a:close/>
                </a:path>
                <a:path w="1388745" h="76834">
                  <a:moveTo>
                    <a:pt x="1215390" y="35814"/>
                  </a:moveTo>
                  <a:lnTo>
                    <a:pt x="1210487" y="35814"/>
                  </a:lnTo>
                  <a:lnTo>
                    <a:pt x="1210487" y="40716"/>
                  </a:lnTo>
                  <a:lnTo>
                    <a:pt x="1215390" y="40716"/>
                  </a:lnTo>
                  <a:lnTo>
                    <a:pt x="1215390" y="35814"/>
                  </a:lnTo>
                  <a:close/>
                </a:path>
                <a:path w="1388745" h="76834">
                  <a:moveTo>
                    <a:pt x="1249997" y="71640"/>
                  </a:moveTo>
                  <a:lnTo>
                    <a:pt x="1245095" y="71640"/>
                  </a:lnTo>
                  <a:lnTo>
                    <a:pt x="1245095" y="76530"/>
                  </a:lnTo>
                  <a:lnTo>
                    <a:pt x="1249997" y="76530"/>
                  </a:lnTo>
                  <a:lnTo>
                    <a:pt x="1249997" y="71640"/>
                  </a:lnTo>
                  <a:close/>
                </a:path>
                <a:path w="1388745" h="76834">
                  <a:moveTo>
                    <a:pt x="1249997" y="35814"/>
                  </a:moveTo>
                  <a:lnTo>
                    <a:pt x="1245095" y="35814"/>
                  </a:lnTo>
                  <a:lnTo>
                    <a:pt x="1245095" y="40716"/>
                  </a:lnTo>
                  <a:lnTo>
                    <a:pt x="1249997" y="40716"/>
                  </a:lnTo>
                  <a:lnTo>
                    <a:pt x="1249997" y="35814"/>
                  </a:lnTo>
                  <a:close/>
                </a:path>
                <a:path w="1388745" h="76834">
                  <a:moveTo>
                    <a:pt x="1284579" y="71640"/>
                  </a:moveTo>
                  <a:lnTo>
                    <a:pt x="1279677" y="71640"/>
                  </a:lnTo>
                  <a:lnTo>
                    <a:pt x="1279677" y="76530"/>
                  </a:lnTo>
                  <a:lnTo>
                    <a:pt x="1284579" y="76530"/>
                  </a:lnTo>
                  <a:lnTo>
                    <a:pt x="1284579" y="71640"/>
                  </a:lnTo>
                  <a:close/>
                </a:path>
                <a:path w="1388745" h="76834">
                  <a:moveTo>
                    <a:pt x="1284579" y="35814"/>
                  </a:moveTo>
                  <a:lnTo>
                    <a:pt x="1279677" y="35814"/>
                  </a:lnTo>
                  <a:lnTo>
                    <a:pt x="1279677" y="40716"/>
                  </a:lnTo>
                  <a:lnTo>
                    <a:pt x="1284579" y="40716"/>
                  </a:lnTo>
                  <a:lnTo>
                    <a:pt x="1284579" y="35814"/>
                  </a:lnTo>
                  <a:close/>
                </a:path>
                <a:path w="1388745" h="76834">
                  <a:moveTo>
                    <a:pt x="1319174" y="71640"/>
                  </a:moveTo>
                  <a:lnTo>
                    <a:pt x="1314272" y="71640"/>
                  </a:lnTo>
                  <a:lnTo>
                    <a:pt x="1314272" y="76530"/>
                  </a:lnTo>
                  <a:lnTo>
                    <a:pt x="1319174" y="76530"/>
                  </a:lnTo>
                  <a:lnTo>
                    <a:pt x="1319174" y="71640"/>
                  </a:lnTo>
                  <a:close/>
                </a:path>
                <a:path w="1388745" h="76834">
                  <a:moveTo>
                    <a:pt x="1319174" y="35814"/>
                  </a:moveTo>
                  <a:lnTo>
                    <a:pt x="1314272" y="35814"/>
                  </a:lnTo>
                  <a:lnTo>
                    <a:pt x="1314272" y="40716"/>
                  </a:lnTo>
                  <a:lnTo>
                    <a:pt x="1319174" y="40716"/>
                  </a:lnTo>
                  <a:lnTo>
                    <a:pt x="1319174" y="35814"/>
                  </a:lnTo>
                  <a:close/>
                </a:path>
                <a:path w="1388745" h="76834">
                  <a:moveTo>
                    <a:pt x="1353756" y="71640"/>
                  </a:moveTo>
                  <a:lnTo>
                    <a:pt x="1348854" y="71640"/>
                  </a:lnTo>
                  <a:lnTo>
                    <a:pt x="1348854" y="76530"/>
                  </a:lnTo>
                  <a:lnTo>
                    <a:pt x="1353756" y="76530"/>
                  </a:lnTo>
                  <a:lnTo>
                    <a:pt x="1353756" y="71640"/>
                  </a:lnTo>
                  <a:close/>
                </a:path>
                <a:path w="1388745" h="76834">
                  <a:moveTo>
                    <a:pt x="1353756" y="35814"/>
                  </a:moveTo>
                  <a:lnTo>
                    <a:pt x="1348854" y="35814"/>
                  </a:lnTo>
                  <a:lnTo>
                    <a:pt x="1348854" y="40716"/>
                  </a:lnTo>
                  <a:lnTo>
                    <a:pt x="1353756" y="40716"/>
                  </a:lnTo>
                  <a:lnTo>
                    <a:pt x="1353756" y="35814"/>
                  </a:lnTo>
                  <a:close/>
                </a:path>
                <a:path w="1388745" h="76834">
                  <a:moveTo>
                    <a:pt x="1388351" y="35814"/>
                  </a:moveTo>
                  <a:lnTo>
                    <a:pt x="1383449" y="35814"/>
                  </a:lnTo>
                  <a:lnTo>
                    <a:pt x="1383449" y="40716"/>
                  </a:lnTo>
                  <a:lnTo>
                    <a:pt x="1388351" y="40716"/>
                  </a:lnTo>
                  <a:lnTo>
                    <a:pt x="1388351" y="35814"/>
                  </a:lnTo>
                  <a:close/>
                </a:path>
              </a:pathLst>
            </a:custGeom>
            <a:solidFill>
              <a:srgbClr val="F4A82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1336294" y="856094"/>
              <a:ext cx="523875" cy="5080"/>
            </a:xfrm>
            <a:custGeom>
              <a:avLst/>
              <a:gdLst/>
              <a:ahLst/>
              <a:cxnLst/>
              <a:rect l="l" t="t" r="r" b="b"/>
              <a:pathLst>
                <a:path w="523875" h="5080">
                  <a:moveTo>
                    <a:pt x="4902" y="0"/>
                  </a:moveTo>
                  <a:lnTo>
                    <a:pt x="0" y="0"/>
                  </a:lnTo>
                  <a:lnTo>
                    <a:pt x="0" y="4902"/>
                  </a:lnTo>
                  <a:lnTo>
                    <a:pt x="4902" y="4902"/>
                  </a:lnTo>
                  <a:lnTo>
                    <a:pt x="4902" y="0"/>
                  </a:lnTo>
                  <a:close/>
                </a:path>
                <a:path w="523875" h="5080">
                  <a:moveTo>
                    <a:pt x="39497" y="0"/>
                  </a:moveTo>
                  <a:lnTo>
                    <a:pt x="34594" y="0"/>
                  </a:lnTo>
                  <a:lnTo>
                    <a:pt x="34594" y="4902"/>
                  </a:lnTo>
                  <a:lnTo>
                    <a:pt x="39497" y="4902"/>
                  </a:lnTo>
                  <a:lnTo>
                    <a:pt x="39497" y="0"/>
                  </a:lnTo>
                  <a:close/>
                </a:path>
                <a:path w="523875" h="5080">
                  <a:moveTo>
                    <a:pt x="74091" y="0"/>
                  </a:moveTo>
                  <a:lnTo>
                    <a:pt x="69189" y="0"/>
                  </a:lnTo>
                  <a:lnTo>
                    <a:pt x="69189" y="4902"/>
                  </a:lnTo>
                  <a:lnTo>
                    <a:pt x="74091" y="4902"/>
                  </a:lnTo>
                  <a:lnTo>
                    <a:pt x="74091" y="0"/>
                  </a:lnTo>
                  <a:close/>
                </a:path>
                <a:path w="523875" h="5080">
                  <a:moveTo>
                    <a:pt x="108686" y="0"/>
                  </a:moveTo>
                  <a:lnTo>
                    <a:pt x="103784" y="0"/>
                  </a:lnTo>
                  <a:lnTo>
                    <a:pt x="103784" y="4902"/>
                  </a:lnTo>
                  <a:lnTo>
                    <a:pt x="108686" y="4902"/>
                  </a:lnTo>
                  <a:lnTo>
                    <a:pt x="108686" y="0"/>
                  </a:lnTo>
                  <a:close/>
                </a:path>
                <a:path w="523875" h="5080">
                  <a:moveTo>
                    <a:pt x="143268" y="0"/>
                  </a:moveTo>
                  <a:lnTo>
                    <a:pt x="138366" y="0"/>
                  </a:lnTo>
                  <a:lnTo>
                    <a:pt x="138366" y="4902"/>
                  </a:lnTo>
                  <a:lnTo>
                    <a:pt x="143268" y="4902"/>
                  </a:lnTo>
                  <a:lnTo>
                    <a:pt x="143268" y="0"/>
                  </a:lnTo>
                  <a:close/>
                </a:path>
                <a:path w="523875" h="5080">
                  <a:moveTo>
                    <a:pt x="177812" y="0"/>
                  </a:moveTo>
                  <a:lnTo>
                    <a:pt x="172910" y="0"/>
                  </a:lnTo>
                  <a:lnTo>
                    <a:pt x="172910" y="4902"/>
                  </a:lnTo>
                  <a:lnTo>
                    <a:pt x="177812" y="4902"/>
                  </a:lnTo>
                  <a:lnTo>
                    <a:pt x="177812" y="0"/>
                  </a:lnTo>
                  <a:close/>
                </a:path>
                <a:path w="523875" h="5080">
                  <a:moveTo>
                    <a:pt x="212394" y="0"/>
                  </a:moveTo>
                  <a:lnTo>
                    <a:pt x="207492" y="0"/>
                  </a:lnTo>
                  <a:lnTo>
                    <a:pt x="207492" y="4902"/>
                  </a:lnTo>
                  <a:lnTo>
                    <a:pt x="212394" y="4902"/>
                  </a:lnTo>
                  <a:lnTo>
                    <a:pt x="212394" y="0"/>
                  </a:lnTo>
                  <a:close/>
                </a:path>
                <a:path w="523875" h="5080">
                  <a:moveTo>
                    <a:pt x="246989" y="0"/>
                  </a:moveTo>
                  <a:lnTo>
                    <a:pt x="242100" y="0"/>
                  </a:lnTo>
                  <a:lnTo>
                    <a:pt x="242100" y="4902"/>
                  </a:lnTo>
                  <a:lnTo>
                    <a:pt x="246989" y="4902"/>
                  </a:lnTo>
                  <a:lnTo>
                    <a:pt x="246989" y="0"/>
                  </a:lnTo>
                  <a:close/>
                </a:path>
                <a:path w="523875" h="5080">
                  <a:moveTo>
                    <a:pt x="281584" y="0"/>
                  </a:moveTo>
                  <a:lnTo>
                    <a:pt x="276682" y="0"/>
                  </a:lnTo>
                  <a:lnTo>
                    <a:pt x="276682" y="4902"/>
                  </a:lnTo>
                  <a:lnTo>
                    <a:pt x="281584" y="4902"/>
                  </a:lnTo>
                  <a:lnTo>
                    <a:pt x="281584" y="0"/>
                  </a:lnTo>
                  <a:close/>
                </a:path>
                <a:path w="523875" h="5080">
                  <a:moveTo>
                    <a:pt x="316166" y="0"/>
                  </a:moveTo>
                  <a:lnTo>
                    <a:pt x="311264" y="0"/>
                  </a:lnTo>
                  <a:lnTo>
                    <a:pt x="311264" y="4902"/>
                  </a:lnTo>
                  <a:lnTo>
                    <a:pt x="316166" y="4902"/>
                  </a:lnTo>
                  <a:lnTo>
                    <a:pt x="316166" y="0"/>
                  </a:lnTo>
                  <a:close/>
                </a:path>
                <a:path w="523875" h="5080">
                  <a:moveTo>
                    <a:pt x="350748" y="0"/>
                  </a:moveTo>
                  <a:lnTo>
                    <a:pt x="345846" y="0"/>
                  </a:lnTo>
                  <a:lnTo>
                    <a:pt x="345846" y="4902"/>
                  </a:lnTo>
                  <a:lnTo>
                    <a:pt x="350748" y="4902"/>
                  </a:lnTo>
                  <a:lnTo>
                    <a:pt x="350748" y="0"/>
                  </a:lnTo>
                  <a:close/>
                </a:path>
                <a:path w="523875" h="5080">
                  <a:moveTo>
                    <a:pt x="385356" y="0"/>
                  </a:moveTo>
                  <a:lnTo>
                    <a:pt x="380453" y="0"/>
                  </a:lnTo>
                  <a:lnTo>
                    <a:pt x="380453" y="4902"/>
                  </a:lnTo>
                  <a:lnTo>
                    <a:pt x="385356" y="4902"/>
                  </a:lnTo>
                  <a:lnTo>
                    <a:pt x="385356" y="0"/>
                  </a:lnTo>
                  <a:close/>
                </a:path>
                <a:path w="523875" h="5080">
                  <a:moveTo>
                    <a:pt x="419938" y="0"/>
                  </a:moveTo>
                  <a:lnTo>
                    <a:pt x="415036" y="0"/>
                  </a:lnTo>
                  <a:lnTo>
                    <a:pt x="415036" y="4902"/>
                  </a:lnTo>
                  <a:lnTo>
                    <a:pt x="419938" y="4902"/>
                  </a:lnTo>
                  <a:lnTo>
                    <a:pt x="419938" y="0"/>
                  </a:lnTo>
                  <a:close/>
                </a:path>
                <a:path w="523875" h="5080">
                  <a:moveTo>
                    <a:pt x="454533" y="0"/>
                  </a:moveTo>
                  <a:lnTo>
                    <a:pt x="449630" y="0"/>
                  </a:lnTo>
                  <a:lnTo>
                    <a:pt x="449630" y="4902"/>
                  </a:lnTo>
                  <a:lnTo>
                    <a:pt x="454533" y="4902"/>
                  </a:lnTo>
                  <a:lnTo>
                    <a:pt x="454533" y="0"/>
                  </a:lnTo>
                  <a:close/>
                </a:path>
                <a:path w="523875" h="5080">
                  <a:moveTo>
                    <a:pt x="489115" y="0"/>
                  </a:moveTo>
                  <a:lnTo>
                    <a:pt x="484212" y="0"/>
                  </a:lnTo>
                  <a:lnTo>
                    <a:pt x="484212" y="4902"/>
                  </a:lnTo>
                  <a:lnTo>
                    <a:pt x="489115" y="4902"/>
                  </a:lnTo>
                  <a:lnTo>
                    <a:pt x="489115" y="0"/>
                  </a:lnTo>
                  <a:close/>
                </a:path>
                <a:path w="523875" h="5080">
                  <a:moveTo>
                    <a:pt x="523709" y="0"/>
                  </a:moveTo>
                  <a:lnTo>
                    <a:pt x="518807" y="0"/>
                  </a:lnTo>
                  <a:lnTo>
                    <a:pt x="518807" y="4902"/>
                  </a:lnTo>
                  <a:lnTo>
                    <a:pt x="523709" y="4902"/>
                  </a:lnTo>
                  <a:lnTo>
                    <a:pt x="523709" y="0"/>
                  </a:lnTo>
                  <a:close/>
                </a:path>
              </a:pathLst>
            </a:custGeom>
            <a:solidFill>
              <a:srgbClr val="F4A82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1" name="object 41"/>
          <p:cNvSpPr txBox="1"/>
          <p:nvPr/>
        </p:nvSpPr>
        <p:spPr>
          <a:xfrm>
            <a:off x="1966137" y="1517380"/>
            <a:ext cx="50800" cy="10731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5"/>
              </a:spcBef>
            </a:pPr>
            <a:r>
              <a:rPr sz="500" spc="20" dirty="0">
                <a:solidFill>
                  <a:srgbClr val="0000FF"/>
                </a:solidFill>
                <a:latin typeface="Microsoft Sans Serif"/>
                <a:cs typeface="Microsoft Sans Serif"/>
              </a:rPr>
              <a:t>o</a:t>
            </a:r>
            <a:endParaRPr sz="500">
              <a:latin typeface="Microsoft Sans Serif"/>
              <a:cs typeface="Microsoft Sans Serif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1438991" y="1342843"/>
            <a:ext cx="38100" cy="10731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5"/>
              </a:spcBef>
            </a:pPr>
            <a:r>
              <a:rPr sz="500" spc="20" dirty="0">
                <a:solidFill>
                  <a:srgbClr val="0000FF"/>
                </a:solidFill>
                <a:latin typeface="Microsoft Sans Serif"/>
                <a:cs typeface="Microsoft Sans Serif"/>
              </a:rPr>
              <a:t>o</a:t>
            </a:r>
            <a:endParaRPr sz="500">
              <a:latin typeface="Microsoft Sans Serif"/>
              <a:cs typeface="Microsoft Sans Serif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1203714" y="1239894"/>
            <a:ext cx="50800" cy="10731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5"/>
              </a:spcBef>
            </a:pPr>
            <a:r>
              <a:rPr sz="500" spc="20" dirty="0">
                <a:solidFill>
                  <a:srgbClr val="0000FF"/>
                </a:solidFill>
                <a:latin typeface="Microsoft Sans Serif"/>
                <a:cs typeface="Microsoft Sans Serif"/>
              </a:rPr>
              <a:t>o</a:t>
            </a:r>
            <a:endParaRPr sz="500">
              <a:latin typeface="Microsoft Sans Serif"/>
              <a:cs typeface="Microsoft Sans Serif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777881" y="2170360"/>
            <a:ext cx="50800" cy="10731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5"/>
              </a:spcBef>
            </a:pPr>
            <a:r>
              <a:rPr sz="500" spc="20" dirty="0">
                <a:solidFill>
                  <a:srgbClr val="0000FF"/>
                </a:solidFill>
                <a:latin typeface="Microsoft Sans Serif"/>
                <a:cs typeface="Microsoft Sans Serif"/>
              </a:rPr>
              <a:t>o</a:t>
            </a:r>
            <a:endParaRPr sz="500">
              <a:latin typeface="Microsoft Sans Serif"/>
              <a:cs typeface="Microsoft Sans Serif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1665001" y="2099729"/>
            <a:ext cx="50800" cy="10731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5"/>
              </a:spcBef>
            </a:pPr>
            <a:r>
              <a:rPr sz="500" spc="20" dirty="0">
                <a:solidFill>
                  <a:srgbClr val="0000FF"/>
                </a:solidFill>
                <a:latin typeface="Microsoft Sans Serif"/>
                <a:cs typeface="Microsoft Sans Serif"/>
              </a:rPr>
              <a:t>o</a:t>
            </a:r>
            <a:endParaRPr sz="500">
              <a:latin typeface="Microsoft Sans Serif"/>
              <a:cs typeface="Microsoft Sans Serif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1025594" y="2151115"/>
            <a:ext cx="50800" cy="10731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5"/>
              </a:spcBef>
            </a:pPr>
            <a:r>
              <a:rPr sz="500" spc="20" dirty="0">
                <a:solidFill>
                  <a:srgbClr val="0000FF"/>
                </a:solidFill>
                <a:latin typeface="Microsoft Sans Serif"/>
                <a:cs typeface="Microsoft Sans Serif"/>
              </a:rPr>
              <a:t>o</a:t>
            </a:r>
            <a:endParaRPr sz="500">
              <a:latin typeface="Microsoft Sans Serif"/>
              <a:cs typeface="Microsoft Sans Serif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1253897" y="1408938"/>
            <a:ext cx="170815" cy="10731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35"/>
              </a:spcBef>
            </a:pPr>
            <a:r>
              <a:rPr sz="750" spc="30" baseline="5555" dirty="0">
                <a:solidFill>
                  <a:srgbClr val="0000FF"/>
                </a:solidFill>
                <a:latin typeface="Microsoft Sans Serif"/>
                <a:cs typeface="Microsoft Sans Serif"/>
              </a:rPr>
              <a:t>o</a:t>
            </a:r>
            <a:r>
              <a:rPr sz="750" spc="209" baseline="5555" dirty="0">
                <a:solidFill>
                  <a:srgbClr val="0000FF"/>
                </a:solidFill>
                <a:latin typeface="Microsoft Sans Serif"/>
                <a:cs typeface="Microsoft Sans Serif"/>
              </a:rPr>
              <a:t> </a:t>
            </a:r>
            <a:r>
              <a:rPr sz="500" spc="20" dirty="0">
                <a:solidFill>
                  <a:srgbClr val="0000FF"/>
                </a:solidFill>
                <a:latin typeface="Microsoft Sans Serif"/>
                <a:cs typeface="Microsoft Sans Serif"/>
              </a:rPr>
              <a:t>o</a:t>
            </a:r>
            <a:endParaRPr sz="500">
              <a:latin typeface="Microsoft Sans Serif"/>
              <a:cs typeface="Microsoft Sans Serif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1590057" y="1870357"/>
            <a:ext cx="50800" cy="10731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5"/>
              </a:spcBef>
            </a:pPr>
            <a:r>
              <a:rPr sz="500" spc="20" dirty="0">
                <a:solidFill>
                  <a:srgbClr val="0000FF"/>
                </a:solidFill>
                <a:latin typeface="Microsoft Sans Serif"/>
                <a:cs typeface="Microsoft Sans Serif"/>
              </a:rPr>
              <a:t>o</a:t>
            </a:r>
            <a:endParaRPr sz="500">
              <a:latin typeface="Microsoft Sans Serif"/>
              <a:cs typeface="Microsoft Sans Serif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775772" y="2259647"/>
            <a:ext cx="240029" cy="10731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35"/>
              </a:spcBef>
            </a:pPr>
            <a:r>
              <a:rPr sz="750" spc="75" baseline="5555" dirty="0">
                <a:solidFill>
                  <a:srgbClr val="0000FF"/>
                </a:solidFill>
                <a:latin typeface="Microsoft Sans Serif"/>
                <a:cs typeface="Microsoft Sans Serif"/>
              </a:rPr>
              <a:t>o</a:t>
            </a:r>
            <a:r>
              <a:rPr sz="750" spc="75" baseline="-38888" dirty="0">
                <a:solidFill>
                  <a:srgbClr val="0000FF"/>
                </a:solidFill>
                <a:latin typeface="Microsoft Sans Serif"/>
                <a:cs typeface="Microsoft Sans Serif"/>
              </a:rPr>
              <a:t>o </a:t>
            </a:r>
            <a:r>
              <a:rPr sz="750" spc="195" baseline="-38888" dirty="0">
                <a:solidFill>
                  <a:srgbClr val="0000FF"/>
                </a:solidFill>
                <a:latin typeface="Microsoft Sans Serif"/>
                <a:cs typeface="Microsoft Sans Serif"/>
              </a:rPr>
              <a:t> </a:t>
            </a:r>
            <a:r>
              <a:rPr sz="500" spc="20" dirty="0">
                <a:solidFill>
                  <a:srgbClr val="0000FF"/>
                </a:solidFill>
                <a:latin typeface="Microsoft Sans Serif"/>
                <a:cs typeface="Microsoft Sans Serif"/>
              </a:rPr>
              <a:t>o</a:t>
            </a:r>
            <a:endParaRPr sz="500">
              <a:latin typeface="Microsoft Sans Serif"/>
              <a:cs typeface="Microsoft Sans Serif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1679616" y="1993599"/>
            <a:ext cx="50800" cy="10731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5"/>
              </a:spcBef>
            </a:pPr>
            <a:r>
              <a:rPr sz="500" spc="20" dirty="0">
                <a:solidFill>
                  <a:srgbClr val="0000FF"/>
                </a:solidFill>
                <a:latin typeface="Microsoft Sans Serif"/>
                <a:cs typeface="Microsoft Sans Serif"/>
              </a:rPr>
              <a:t>o</a:t>
            </a:r>
            <a:endParaRPr sz="500">
              <a:latin typeface="Microsoft Sans Serif"/>
              <a:cs typeface="Microsoft Sans Serif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1427369" y="2288839"/>
            <a:ext cx="50800" cy="10731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5"/>
              </a:spcBef>
            </a:pPr>
            <a:r>
              <a:rPr sz="500" spc="20" dirty="0">
                <a:solidFill>
                  <a:srgbClr val="0000FF"/>
                </a:solidFill>
                <a:latin typeface="Microsoft Sans Serif"/>
                <a:cs typeface="Microsoft Sans Serif"/>
              </a:rPr>
              <a:t>o</a:t>
            </a:r>
            <a:endParaRPr sz="500">
              <a:latin typeface="Microsoft Sans Serif"/>
              <a:cs typeface="Microsoft Sans Serif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1297022" y="2494695"/>
            <a:ext cx="213995" cy="10731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35"/>
              </a:spcBef>
            </a:pPr>
            <a:r>
              <a:rPr sz="500" spc="20" dirty="0">
                <a:solidFill>
                  <a:srgbClr val="0000FF"/>
                </a:solidFill>
                <a:latin typeface="Microsoft Sans Serif"/>
                <a:cs typeface="Microsoft Sans Serif"/>
              </a:rPr>
              <a:t>o  </a:t>
            </a:r>
            <a:r>
              <a:rPr sz="500" spc="70" dirty="0">
                <a:solidFill>
                  <a:srgbClr val="0000FF"/>
                </a:solidFill>
                <a:latin typeface="Microsoft Sans Serif"/>
                <a:cs typeface="Microsoft Sans Serif"/>
              </a:rPr>
              <a:t> </a:t>
            </a:r>
            <a:r>
              <a:rPr sz="750" spc="30" baseline="-27777" dirty="0">
                <a:solidFill>
                  <a:srgbClr val="0000FF"/>
                </a:solidFill>
                <a:latin typeface="Microsoft Sans Serif"/>
                <a:cs typeface="Microsoft Sans Serif"/>
              </a:rPr>
              <a:t>o</a:t>
            </a:r>
            <a:endParaRPr sz="750" baseline="-27777">
              <a:latin typeface="Microsoft Sans Serif"/>
              <a:cs typeface="Microsoft Sans Serif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1729052" y="1569635"/>
            <a:ext cx="50800" cy="10731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5"/>
              </a:spcBef>
            </a:pPr>
            <a:r>
              <a:rPr sz="500" spc="20" dirty="0">
                <a:solidFill>
                  <a:srgbClr val="0000FF"/>
                </a:solidFill>
                <a:latin typeface="Microsoft Sans Serif"/>
                <a:cs typeface="Microsoft Sans Serif"/>
              </a:rPr>
              <a:t>o</a:t>
            </a:r>
            <a:endParaRPr sz="500">
              <a:latin typeface="Microsoft Sans Serif"/>
              <a:cs typeface="Microsoft Sans Serif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2112262" y="1491014"/>
            <a:ext cx="50800" cy="10731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5"/>
              </a:spcBef>
            </a:pPr>
            <a:r>
              <a:rPr sz="500" spc="20" dirty="0">
                <a:solidFill>
                  <a:srgbClr val="0000FF"/>
                </a:solidFill>
                <a:latin typeface="Microsoft Sans Serif"/>
                <a:cs typeface="Microsoft Sans Serif"/>
              </a:rPr>
              <a:t>o</a:t>
            </a:r>
            <a:endParaRPr sz="500">
              <a:latin typeface="Microsoft Sans Serif"/>
              <a:cs typeface="Microsoft Sans Serif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1902863" y="1653569"/>
            <a:ext cx="50800" cy="10731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5"/>
              </a:spcBef>
            </a:pPr>
            <a:r>
              <a:rPr sz="500" spc="20" dirty="0">
                <a:solidFill>
                  <a:srgbClr val="0000FF"/>
                </a:solidFill>
                <a:latin typeface="Microsoft Sans Serif"/>
                <a:cs typeface="Microsoft Sans Serif"/>
              </a:rPr>
              <a:t>o</a:t>
            </a:r>
            <a:endParaRPr sz="500">
              <a:latin typeface="Microsoft Sans Serif"/>
              <a:cs typeface="Microsoft Sans Serif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1541780" y="1977854"/>
            <a:ext cx="135890" cy="10731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35"/>
              </a:spcBef>
            </a:pPr>
            <a:r>
              <a:rPr sz="500" spc="5" dirty="0">
                <a:solidFill>
                  <a:srgbClr val="0000FF"/>
                </a:solidFill>
                <a:latin typeface="Microsoft Sans Serif"/>
                <a:cs typeface="Microsoft Sans Serif"/>
              </a:rPr>
              <a:t>o</a:t>
            </a:r>
            <a:r>
              <a:rPr sz="750" spc="7" baseline="5555" dirty="0">
                <a:solidFill>
                  <a:srgbClr val="0000FF"/>
                </a:solidFill>
                <a:latin typeface="Microsoft Sans Serif"/>
                <a:cs typeface="Microsoft Sans Serif"/>
              </a:rPr>
              <a:t>o</a:t>
            </a:r>
            <a:endParaRPr sz="750" baseline="5555">
              <a:latin typeface="Microsoft Sans Serif"/>
              <a:cs typeface="Microsoft Sans Serif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782287" y="2383405"/>
            <a:ext cx="172720" cy="202565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90"/>
              </a:spcBef>
            </a:pPr>
            <a:r>
              <a:rPr sz="500" spc="20" dirty="0">
                <a:solidFill>
                  <a:srgbClr val="0000FF"/>
                </a:solidFill>
                <a:latin typeface="Microsoft Sans Serif"/>
                <a:cs typeface="Microsoft Sans Serif"/>
              </a:rPr>
              <a:t>o</a:t>
            </a:r>
            <a:endParaRPr sz="500">
              <a:latin typeface="Microsoft Sans Serif"/>
              <a:cs typeface="Microsoft Sans Serif"/>
            </a:endParaRPr>
          </a:p>
          <a:p>
            <a:pPr marL="133985">
              <a:lnSpc>
                <a:spcPct val="100000"/>
              </a:lnSpc>
              <a:spcBef>
                <a:spcPts val="95"/>
              </a:spcBef>
            </a:pPr>
            <a:r>
              <a:rPr sz="500" spc="20" dirty="0">
                <a:solidFill>
                  <a:srgbClr val="0000FF"/>
                </a:solidFill>
                <a:latin typeface="Microsoft Sans Serif"/>
                <a:cs typeface="Microsoft Sans Serif"/>
              </a:rPr>
              <a:t>o</a:t>
            </a:r>
            <a:endParaRPr sz="500">
              <a:latin typeface="Microsoft Sans Serif"/>
              <a:cs typeface="Microsoft Sans Serif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1311182" y="1704128"/>
            <a:ext cx="269875" cy="10731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35"/>
              </a:spcBef>
            </a:pPr>
            <a:r>
              <a:rPr sz="500" spc="65" dirty="0">
                <a:solidFill>
                  <a:srgbClr val="0000FF"/>
                </a:solidFill>
                <a:latin typeface="Microsoft Sans Serif"/>
                <a:cs typeface="Microsoft Sans Serif"/>
              </a:rPr>
              <a:t>o</a:t>
            </a:r>
            <a:r>
              <a:rPr sz="750" spc="22" baseline="11111" dirty="0">
                <a:solidFill>
                  <a:srgbClr val="0000FF"/>
                </a:solidFill>
                <a:latin typeface="Microsoft Sans Serif"/>
                <a:cs typeface="Microsoft Sans Serif"/>
              </a:rPr>
              <a:t>o</a:t>
            </a:r>
            <a:r>
              <a:rPr sz="750" spc="-44" baseline="11111" dirty="0">
                <a:solidFill>
                  <a:srgbClr val="0000FF"/>
                </a:solidFill>
                <a:latin typeface="Microsoft Sans Serif"/>
                <a:cs typeface="Microsoft Sans Serif"/>
              </a:rPr>
              <a:t>o</a:t>
            </a:r>
            <a:r>
              <a:rPr sz="500" spc="20" dirty="0">
                <a:solidFill>
                  <a:srgbClr val="0000FF"/>
                </a:solidFill>
                <a:latin typeface="Microsoft Sans Serif"/>
                <a:cs typeface="Microsoft Sans Serif"/>
              </a:rPr>
              <a:t>o</a:t>
            </a:r>
            <a:r>
              <a:rPr sz="500" spc="5" dirty="0">
                <a:solidFill>
                  <a:srgbClr val="0000FF"/>
                </a:solidFill>
                <a:latin typeface="Microsoft Sans Serif"/>
                <a:cs typeface="Microsoft Sans Serif"/>
              </a:rPr>
              <a:t> </a:t>
            </a:r>
            <a:r>
              <a:rPr sz="750" spc="30" baseline="16666" dirty="0">
                <a:solidFill>
                  <a:srgbClr val="0000FF"/>
                </a:solidFill>
                <a:latin typeface="Microsoft Sans Serif"/>
                <a:cs typeface="Microsoft Sans Serif"/>
              </a:rPr>
              <a:t>o</a:t>
            </a:r>
            <a:endParaRPr sz="750" baseline="16666">
              <a:latin typeface="Microsoft Sans Serif"/>
              <a:cs typeface="Microsoft Sans Serif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1401199" y="2195017"/>
            <a:ext cx="154940" cy="10731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35"/>
              </a:spcBef>
            </a:pPr>
            <a:r>
              <a:rPr sz="500" spc="20" dirty="0">
                <a:solidFill>
                  <a:srgbClr val="0000FF"/>
                </a:solidFill>
                <a:latin typeface="Microsoft Sans Serif"/>
                <a:cs typeface="Microsoft Sans Serif"/>
              </a:rPr>
              <a:t>o</a:t>
            </a:r>
            <a:r>
              <a:rPr sz="500" spc="-15" dirty="0">
                <a:solidFill>
                  <a:srgbClr val="0000FF"/>
                </a:solidFill>
                <a:latin typeface="Microsoft Sans Serif"/>
                <a:cs typeface="Microsoft Sans Serif"/>
              </a:rPr>
              <a:t> </a:t>
            </a:r>
            <a:r>
              <a:rPr sz="750" spc="30" baseline="5555" dirty="0">
                <a:solidFill>
                  <a:srgbClr val="0000FF"/>
                </a:solidFill>
                <a:latin typeface="Microsoft Sans Serif"/>
                <a:cs typeface="Microsoft Sans Serif"/>
              </a:rPr>
              <a:t>o</a:t>
            </a:r>
            <a:endParaRPr sz="750" baseline="5555">
              <a:latin typeface="Microsoft Sans Serif"/>
              <a:cs typeface="Microsoft Sans Serif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2046668" y="1375353"/>
            <a:ext cx="50800" cy="10731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5"/>
              </a:spcBef>
            </a:pPr>
            <a:r>
              <a:rPr sz="500" spc="20" dirty="0">
                <a:solidFill>
                  <a:srgbClr val="0000FF"/>
                </a:solidFill>
                <a:latin typeface="Microsoft Sans Serif"/>
                <a:cs typeface="Microsoft Sans Serif"/>
              </a:rPr>
              <a:t>o</a:t>
            </a:r>
            <a:endParaRPr sz="500">
              <a:latin typeface="Microsoft Sans Serif"/>
              <a:cs typeface="Microsoft Sans Serif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1842009" y="1296552"/>
            <a:ext cx="121920" cy="10731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35"/>
              </a:spcBef>
            </a:pPr>
            <a:r>
              <a:rPr sz="500" spc="-50" dirty="0">
                <a:solidFill>
                  <a:srgbClr val="0000FF"/>
                </a:solidFill>
                <a:latin typeface="Microsoft Sans Serif"/>
                <a:cs typeface="Microsoft Sans Serif"/>
              </a:rPr>
              <a:t>o</a:t>
            </a:r>
            <a:r>
              <a:rPr sz="750" spc="-75" baseline="-22222" dirty="0">
                <a:solidFill>
                  <a:srgbClr val="0000FF"/>
                </a:solidFill>
                <a:latin typeface="Microsoft Sans Serif"/>
                <a:cs typeface="Microsoft Sans Serif"/>
              </a:rPr>
              <a:t>o</a:t>
            </a:r>
            <a:endParaRPr sz="750" baseline="-22222">
              <a:latin typeface="Microsoft Sans Serif"/>
              <a:cs typeface="Microsoft Sans Serif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941162" y="2050848"/>
            <a:ext cx="92710" cy="10731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5"/>
              </a:spcBef>
            </a:pPr>
            <a:r>
              <a:rPr sz="750" spc="75" baseline="5555" dirty="0">
                <a:solidFill>
                  <a:srgbClr val="0000FF"/>
                </a:solidFill>
                <a:latin typeface="Microsoft Sans Serif"/>
                <a:cs typeface="Microsoft Sans Serif"/>
              </a:rPr>
              <a:t>o</a:t>
            </a:r>
            <a:r>
              <a:rPr sz="500" spc="20" dirty="0">
                <a:solidFill>
                  <a:srgbClr val="0000FF"/>
                </a:solidFill>
                <a:latin typeface="Microsoft Sans Serif"/>
                <a:cs typeface="Microsoft Sans Serif"/>
              </a:rPr>
              <a:t>o</a:t>
            </a:r>
            <a:endParaRPr sz="500">
              <a:latin typeface="Microsoft Sans Serif"/>
              <a:cs typeface="Microsoft Sans Serif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961637" y="2099693"/>
            <a:ext cx="50800" cy="10731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5"/>
              </a:spcBef>
            </a:pPr>
            <a:r>
              <a:rPr sz="500" spc="20" dirty="0">
                <a:solidFill>
                  <a:srgbClr val="0000FF"/>
                </a:solidFill>
                <a:latin typeface="Microsoft Sans Serif"/>
                <a:cs typeface="Microsoft Sans Serif"/>
              </a:rPr>
              <a:t>o</a:t>
            </a:r>
            <a:endParaRPr sz="500">
              <a:latin typeface="Microsoft Sans Serif"/>
              <a:cs typeface="Microsoft Sans Serif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1564184" y="1783292"/>
            <a:ext cx="118110" cy="10731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5"/>
              </a:spcBef>
            </a:pPr>
            <a:r>
              <a:rPr sz="500" spc="20" dirty="0">
                <a:solidFill>
                  <a:srgbClr val="0000FF"/>
                </a:solidFill>
                <a:latin typeface="Microsoft Sans Serif"/>
                <a:cs typeface="Microsoft Sans Serif"/>
              </a:rPr>
              <a:t>o</a:t>
            </a:r>
            <a:r>
              <a:rPr sz="500" spc="25" dirty="0">
                <a:solidFill>
                  <a:srgbClr val="0000FF"/>
                </a:solidFill>
                <a:latin typeface="Microsoft Sans Serif"/>
                <a:cs typeface="Microsoft Sans Serif"/>
              </a:rPr>
              <a:t> </a:t>
            </a:r>
            <a:r>
              <a:rPr sz="750" spc="30" baseline="5555" dirty="0">
                <a:solidFill>
                  <a:srgbClr val="0000FF"/>
                </a:solidFill>
                <a:latin typeface="Microsoft Sans Serif"/>
                <a:cs typeface="Microsoft Sans Serif"/>
              </a:rPr>
              <a:t>o</a:t>
            </a:r>
            <a:endParaRPr sz="750" baseline="5555">
              <a:latin typeface="Microsoft Sans Serif"/>
              <a:cs typeface="Microsoft Sans Serif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1975644" y="1220563"/>
            <a:ext cx="130810" cy="10731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35"/>
              </a:spcBef>
            </a:pPr>
            <a:r>
              <a:rPr sz="750" spc="-22" baseline="11111" dirty="0">
                <a:solidFill>
                  <a:srgbClr val="0000FF"/>
                </a:solidFill>
                <a:latin typeface="Microsoft Sans Serif"/>
                <a:cs typeface="Microsoft Sans Serif"/>
              </a:rPr>
              <a:t>o</a:t>
            </a:r>
            <a:r>
              <a:rPr sz="500" spc="-15" dirty="0">
                <a:solidFill>
                  <a:srgbClr val="0000FF"/>
                </a:solidFill>
                <a:latin typeface="Microsoft Sans Serif"/>
                <a:cs typeface="Microsoft Sans Serif"/>
              </a:rPr>
              <a:t>o</a:t>
            </a:r>
            <a:endParaRPr sz="500">
              <a:latin typeface="Microsoft Sans Serif"/>
              <a:cs typeface="Microsoft Sans Serif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1788334" y="2300099"/>
            <a:ext cx="50800" cy="10731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5"/>
              </a:spcBef>
            </a:pPr>
            <a:r>
              <a:rPr sz="500" spc="20" dirty="0">
                <a:solidFill>
                  <a:srgbClr val="0000FF"/>
                </a:solidFill>
                <a:latin typeface="Microsoft Sans Serif"/>
                <a:cs typeface="Microsoft Sans Serif"/>
              </a:rPr>
              <a:t>o</a:t>
            </a:r>
            <a:endParaRPr sz="500">
              <a:latin typeface="Microsoft Sans Serif"/>
              <a:cs typeface="Microsoft Sans Serif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1562843" y="1628917"/>
            <a:ext cx="147955" cy="10731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35"/>
              </a:spcBef>
            </a:pPr>
            <a:r>
              <a:rPr sz="750" spc="-89" baseline="5555" dirty="0">
                <a:solidFill>
                  <a:srgbClr val="0000FF"/>
                </a:solidFill>
                <a:latin typeface="Microsoft Sans Serif"/>
                <a:cs typeface="Microsoft Sans Serif"/>
              </a:rPr>
              <a:t>o</a:t>
            </a:r>
            <a:r>
              <a:rPr sz="500" spc="-60" dirty="0">
                <a:solidFill>
                  <a:srgbClr val="0000FF"/>
                </a:solidFill>
                <a:latin typeface="Microsoft Sans Serif"/>
                <a:cs typeface="Microsoft Sans Serif"/>
              </a:rPr>
              <a:t>oo</a:t>
            </a:r>
            <a:endParaRPr sz="500">
              <a:latin typeface="Microsoft Sans Serif"/>
              <a:cs typeface="Microsoft Sans Serif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1461435" y="2360829"/>
            <a:ext cx="228600" cy="10731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35"/>
              </a:spcBef>
            </a:pPr>
            <a:r>
              <a:rPr sz="750" spc="-30" baseline="11111" dirty="0">
                <a:solidFill>
                  <a:srgbClr val="0000FF"/>
                </a:solidFill>
                <a:latin typeface="Microsoft Sans Serif"/>
                <a:cs typeface="Microsoft Sans Serif"/>
              </a:rPr>
              <a:t>o</a:t>
            </a:r>
            <a:r>
              <a:rPr sz="750" spc="-30" baseline="22222" dirty="0">
                <a:solidFill>
                  <a:srgbClr val="0000FF"/>
                </a:solidFill>
                <a:latin typeface="Microsoft Sans Serif"/>
                <a:cs typeface="Microsoft Sans Serif"/>
              </a:rPr>
              <a:t>o</a:t>
            </a:r>
            <a:r>
              <a:rPr sz="750" spc="405" baseline="22222" dirty="0">
                <a:solidFill>
                  <a:srgbClr val="0000FF"/>
                </a:solidFill>
                <a:latin typeface="Microsoft Sans Serif"/>
                <a:cs typeface="Microsoft Sans Serif"/>
              </a:rPr>
              <a:t> </a:t>
            </a:r>
            <a:r>
              <a:rPr sz="500" spc="20" dirty="0">
                <a:solidFill>
                  <a:srgbClr val="0000FF"/>
                </a:solidFill>
                <a:latin typeface="Microsoft Sans Serif"/>
                <a:cs typeface="Microsoft Sans Serif"/>
              </a:rPr>
              <a:t>o</a:t>
            </a:r>
            <a:endParaRPr sz="500">
              <a:latin typeface="Microsoft Sans Serif"/>
              <a:cs typeface="Microsoft Sans Serif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1440552" y="1807812"/>
            <a:ext cx="299085" cy="10731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35"/>
              </a:spcBef>
            </a:pPr>
            <a:r>
              <a:rPr sz="500" spc="20" dirty="0">
                <a:solidFill>
                  <a:srgbClr val="0000FF"/>
                </a:solidFill>
                <a:latin typeface="Microsoft Sans Serif"/>
                <a:cs typeface="Microsoft Sans Serif"/>
              </a:rPr>
              <a:t>o   </a:t>
            </a:r>
            <a:r>
              <a:rPr sz="500" spc="50" dirty="0">
                <a:solidFill>
                  <a:srgbClr val="0000FF"/>
                </a:solidFill>
                <a:latin typeface="Microsoft Sans Serif"/>
                <a:cs typeface="Microsoft Sans Serif"/>
              </a:rPr>
              <a:t> </a:t>
            </a:r>
            <a:r>
              <a:rPr sz="500" spc="20" dirty="0">
                <a:solidFill>
                  <a:srgbClr val="0000FF"/>
                </a:solidFill>
                <a:latin typeface="Microsoft Sans Serif"/>
                <a:cs typeface="Microsoft Sans Serif"/>
              </a:rPr>
              <a:t>o</a:t>
            </a:r>
            <a:r>
              <a:rPr sz="500" spc="114" dirty="0">
                <a:solidFill>
                  <a:srgbClr val="0000FF"/>
                </a:solidFill>
                <a:latin typeface="Microsoft Sans Serif"/>
                <a:cs typeface="Microsoft Sans Serif"/>
              </a:rPr>
              <a:t> </a:t>
            </a:r>
            <a:r>
              <a:rPr sz="750" spc="30" baseline="-16666" dirty="0">
                <a:solidFill>
                  <a:srgbClr val="0000FF"/>
                </a:solidFill>
                <a:latin typeface="Microsoft Sans Serif"/>
                <a:cs typeface="Microsoft Sans Serif"/>
              </a:rPr>
              <a:t>o</a:t>
            </a:r>
            <a:endParaRPr sz="750" baseline="-16666">
              <a:latin typeface="Microsoft Sans Serif"/>
              <a:cs typeface="Microsoft Sans Serif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813651" y="1171351"/>
            <a:ext cx="50800" cy="10731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5"/>
              </a:spcBef>
            </a:pPr>
            <a:r>
              <a:rPr sz="500" spc="20" dirty="0">
                <a:solidFill>
                  <a:srgbClr val="F4A826"/>
                </a:solidFill>
                <a:latin typeface="Microsoft Sans Serif"/>
                <a:cs typeface="Microsoft Sans Serif"/>
              </a:rPr>
              <a:t>o</a:t>
            </a:r>
            <a:endParaRPr sz="500">
              <a:latin typeface="Microsoft Sans Serif"/>
              <a:cs typeface="Microsoft Sans Serif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1056436" y="1544252"/>
            <a:ext cx="563245" cy="10731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35"/>
              </a:spcBef>
              <a:tabLst>
                <a:tab pos="406400" algn="l"/>
              </a:tabLst>
            </a:pPr>
            <a:r>
              <a:rPr sz="750" spc="30" baseline="33333" dirty="0">
                <a:solidFill>
                  <a:srgbClr val="F4A826"/>
                </a:solidFill>
                <a:latin typeface="Microsoft Sans Serif"/>
                <a:cs typeface="Microsoft Sans Serif"/>
              </a:rPr>
              <a:t>o  </a:t>
            </a:r>
            <a:r>
              <a:rPr sz="750" spc="217" baseline="33333" dirty="0">
                <a:solidFill>
                  <a:srgbClr val="F4A826"/>
                </a:solidFill>
                <a:latin typeface="Microsoft Sans Serif"/>
                <a:cs typeface="Microsoft Sans Serif"/>
              </a:rPr>
              <a:t> </a:t>
            </a:r>
            <a:r>
              <a:rPr sz="500" spc="20" dirty="0">
                <a:solidFill>
                  <a:srgbClr val="0000FF"/>
                </a:solidFill>
                <a:latin typeface="Microsoft Sans Serif"/>
                <a:cs typeface="Microsoft Sans Serif"/>
              </a:rPr>
              <a:t>o</a:t>
            </a:r>
            <a:r>
              <a:rPr sz="500" spc="80" dirty="0">
                <a:solidFill>
                  <a:srgbClr val="0000FF"/>
                </a:solidFill>
                <a:latin typeface="Microsoft Sans Serif"/>
                <a:cs typeface="Microsoft Sans Serif"/>
              </a:rPr>
              <a:t> </a:t>
            </a:r>
            <a:r>
              <a:rPr sz="750" spc="-104" baseline="-16666" dirty="0">
                <a:solidFill>
                  <a:srgbClr val="0000FF"/>
                </a:solidFill>
                <a:latin typeface="Microsoft Sans Serif"/>
                <a:cs typeface="Microsoft Sans Serif"/>
              </a:rPr>
              <a:t>o</a:t>
            </a:r>
            <a:r>
              <a:rPr sz="500" spc="-70" dirty="0">
                <a:solidFill>
                  <a:srgbClr val="0000FF"/>
                </a:solidFill>
                <a:latin typeface="Microsoft Sans Serif"/>
                <a:cs typeface="Microsoft Sans Serif"/>
              </a:rPr>
              <a:t>o	</a:t>
            </a:r>
            <a:r>
              <a:rPr sz="500" spc="20" dirty="0">
                <a:solidFill>
                  <a:srgbClr val="0000FF"/>
                </a:solidFill>
                <a:latin typeface="Microsoft Sans Serif"/>
                <a:cs typeface="Microsoft Sans Serif"/>
              </a:rPr>
              <a:t>o</a:t>
            </a:r>
            <a:r>
              <a:rPr sz="500" spc="130" dirty="0">
                <a:solidFill>
                  <a:srgbClr val="0000FF"/>
                </a:solidFill>
                <a:latin typeface="Microsoft Sans Serif"/>
                <a:cs typeface="Microsoft Sans Serif"/>
              </a:rPr>
              <a:t> </a:t>
            </a:r>
            <a:r>
              <a:rPr sz="750" spc="30" baseline="-11111" dirty="0">
                <a:solidFill>
                  <a:srgbClr val="0000FF"/>
                </a:solidFill>
                <a:latin typeface="Microsoft Sans Serif"/>
                <a:cs typeface="Microsoft Sans Serif"/>
              </a:rPr>
              <a:t>o</a:t>
            </a:r>
            <a:endParaRPr sz="750" baseline="-11111">
              <a:latin typeface="Microsoft Sans Serif"/>
              <a:cs typeface="Microsoft Sans Serif"/>
            </a:endParaRPr>
          </a:p>
        </p:txBody>
      </p:sp>
      <p:sp>
        <p:nvSpPr>
          <p:cNvPr id="72" name="object 72"/>
          <p:cNvSpPr txBox="1"/>
          <p:nvPr/>
        </p:nvSpPr>
        <p:spPr>
          <a:xfrm>
            <a:off x="782330" y="1021463"/>
            <a:ext cx="50800" cy="10731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5"/>
              </a:spcBef>
            </a:pPr>
            <a:r>
              <a:rPr sz="500" spc="20" dirty="0">
                <a:solidFill>
                  <a:srgbClr val="F4A826"/>
                </a:solidFill>
                <a:latin typeface="Microsoft Sans Serif"/>
                <a:cs typeface="Microsoft Sans Serif"/>
              </a:rPr>
              <a:t>o</a:t>
            </a:r>
            <a:endParaRPr sz="500">
              <a:latin typeface="Microsoft Sans Serif"/>
              <a:cs typeface="Microsoft Sans Serif"/>
            </a:endParaRPr>
          </a:p>
        </p:txBody>
      </p:sp>
      <p:sp>
        <p:nvSpPr>
          <p:cNvPr id="73" name="object 73"/>
          <p:cNvSpPr txBox="1"/>
          <p:nvPr/>
        </p:nvSpPr>
        <p:spPr>
          <a:xfrm>
            <a:off x="1488803" y="1931920"/>
            <a:ext cx="383540" cy="10731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35"/>
              </a:spcBef>
            </a:pPr>
            <a:r>
              <a:rPr sz="750" spc="7" baseline="5555" dirty="0">
                <a:solidFill>
                  <a:srgbClr val="F4A826"/>
                </a:solidFill>
                <a:latin typeface="Microsoft Sans Serif"/>
                <a:cs typeface="Microsoft Sans Serif"/>
              </a:rPr>
              <a:t>o</a:t>
            </a:r>
            <a:r>
              <a:rPr sz="750" spc="7" baseline="16666" dirty="0">
                <a:solidFill>
                  <a:srgbClr val="0000FF"/>
                </a:solidFill>
                <a:latin typeface="Microsoft Sans Serif"/>
                <a:cs typeface="Microsoft Sans Serif"/>
              </a:rPr>
              <a:t>o </a:t>
            </a:r>
            <a:r>
              <a:rPr sz="750" spc="127" baseline="16666" dirty="0">
                <a:solidFill>
                  <a:srgbClr val="0000FF"/>
                </a:solidFill>
                <a:latin typeface="Microsoft Sans Serif"/>
                <a:cs typeface="Microsoft Sans Serif"/>
              </a:rPr>
              <a:t> </a:t>
            </a:r>
            <a:r>
              <a:rPr sz="750" spc="30" baseline="-11111" dirty="0">
                <a:solidFill>
                  <a:srgbClr val="0000FF"/>
                </a:solidFill>
                <a:latin typeface="Microsoft Sans Serif"/>
                <a:cs typeface="Microsoft Sans Serif"/>
              </a:rPr>
              <a:t>o     </a:t>
            </a:r>
            <a:r>
              <a:rPr sz="750" spc="150" baseline="-11111" dirty="0">
                <a:solidFill>
                  <a:srgbClr val="0000FF"/>
                </a:solidFill>
                <a:latin typeface="Microsoft Sans Serif"/>
                <a:cs typeface="Microsoft Sans Serif"/>
              </a:rPr>
              <a:t> </a:t>
            </a:r>
            <a:r>
              <a:rPr sz="500" spc="20" dirty="0">
                <a:solidFill>
                  <a:srgbClr val="0000FF"/>
                </a:solidFill>
                <a:latin typeface="Microsoft Sans Serif"/>
                <a:cs typeface="Microsoft Sans Serif"/>
              </a:rPr>
              <a:t>o</a:t>
            </a:r>
            <a:endParaRPr sz="500">
              <a:latin typeface="Microsoft Sans Serif"/>
              <a:cs typeface="Microsoft Sans Serif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932127" y="1910171"/>
            <a:ext cx="50800" cy="10731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5"/>
              </a:spcBef>
            </a:pPr>
            <a:r>
              <a:rPr sz="500" spc="20" dirty="0">
                <a:solidFill>
                  <a:srgbClr val="F4A826"/>
                </a:solidFill>
                <a:latin typeface="Microsoft Sans Serif"/>
                <a:cs typeface="Microsoft Sans Serif"/>
              </a:rPr>
              <a:t>o</a:t>
            </a:r>
            <a:endParaRPr sz="500">
              <a:latin typeface="Microsoft Sans Serif"/>
              <a:cs typeface="Microsoft Sans Serif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1618106" y="1411482"/>
            <a:ext cx="50800" cy="10731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5"/>
              </a:spcBef>
            </a:pPr>
            <a:r>
              <a:rPr sz="500" spc="20" dirty="0">
                <a:solidFill>
                  <a:srgbClr val="F4A826"/>
                </a:solidFill>
                <a:latin typeface="Microsoft Sans Serif"/>
                <a:cs typeface="Microsoft Sans Serif"/>
              </a:rPr>
              <a:t>o</a:t>
            </a:r>
            <a:endParaRPr sz="500">
              <a:latin typeface="Microsoft Sans Serif"/>
              <a:cs typeface="Microsoft Sans Serif"/>
            </a:endParaRPr>
          </a:p>
        </p:txBody>
      </p:sp>
      <p:sp>
        <p:nvSpPr>
          <p:cNvPr id="76" name="object 76"/>
          <p:cNvSpPr txBox="1"/>
          <p:nvPr/>
        </p:nvSpPr>
        <p:spPr>
          <a:xfrm>
            <a:off x="631445" y="1707533"/>
            <a:ext cx="240665" cy="10731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5"/>
              </a:spcBef>
              <a:tabLst>
                <a:tab pos="189865" algn="l"/>
              </a:tabLst>
            </a:pPr>
            <a:r>
              <a:rPr sz="500" spc="20" dirty="0">
                <a:solidFill>
                  <a:srgbClr val="F4A826"/>
                </a:solidFill>
                <a:latin typeface="Microsoft Sans Serif"/>
                <a:cs typeface="Microsoft Sans Serif"/>
              </a:rPr>
              <a:t>o	</a:t>
            </a:r>
            <a:r>
              <a:rPr sz="750" spc="30" baseline="5555" dirty="0">
                <a:solidFill>
                  <a:srgbClr val="F4A826"/>
                </a:solidFill>
                <a:latin typeface="Microsoft Sans Serif"/>
                <a:cs typeface="Microsoft Sans Serif"/>
              </a:rPr>
              <a:t>o</a:t>
            </a:r>
            <a:endParaRPr sz="750" baseline="5555">
              <a:latin typeface="Microsoft Sans Serif"/>
              <a:cs typeface="Microsoft Sans Serif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1253619" y="2166366"/>
            <a:ext cx="493395" cy="10731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35"/>
              </a:spcBef>
            </a:pPr>
            <a:r>
              <a:rPr sz="500" spc="-190" dirty="0">
                <a:solidFill>
                  <a:srgbClr val="F4A826"/>
                </a:solidFill>
                <a:latin typeface="Microsoft Sans Serif"/>
                <a:cs typeface="Microsoft Sans Serif"/>
              </a:rPr>
              <a:t>o</a:t>
            </a:r>
            <a:r>
              <a:rPr sz="750" spc="30" baseline="22222" dirty="0">
                <a:solidFill>
                  <a:srgbClr val="F4A826"/>
                </a:solidFill>
                <a:latin typeface="Microsoft Sans Serif"/>
                <a:cs typeface="Microsoft Sans Serif"/>
              </a:rPr>
              <a:t>o</a:t>
            </a:r>
            <a:r>
              <a:rPr sz="750" baseline="22222" dirty="0">
                <a:solidFill>
                  <a:srgbClr val="F4A826"/>
                </a:solidFill>
                <a:latin typeface="Microsoft Sans Serif"/>
                <a:cs typeface="Microsoft Sans Serif"/>
              </a:rPr>
              <a:t>   </a:t>
            </a:r>
            <a:r>
              <a:rPr sz="750" spc="-22" baseline="22222" dirty="0">
                <a:solidFill>
                  <a:srgbClr val="F4A826"/>
                </a:solidFill>
                <a:latin typeface="Microsoft Sans Serif"/>
                <a:cs typeface="Microsoft Sans Serif"/>
              </a:rPr>
              <a:t> </a:t>
            </a:r>
            <a:r>
              <a:rPr sz="500" spc="20" dirty="0">
                <a:solidFill>
                  <a:srgbClr val="F4A826"/>
                </a:solidFill>
                <a:latin typeface="Microsoft Sans Serif"/>
                <a:cs typeface="Microsoft Sans Serif"/>
              </a:rPr>
              <a:t>o</a:t>
            </a:r>
            <a:r>
              <a:rPr sz="500" dirty="0">
                <a:solidFill>
                  <a:srgbClr val="F4A826"/>
                </a:solidFill>
                <a:latin typeface="Microsoft Sans Serif"/>
                <a:cs typeface="Microsoft Sans Serif"/>
              </a:rPr>
              <a:t>  </a:t>
            </a:r>
            <a:r>
              <a:rPr sz="500" spc="-10" dirty="0">
                <a:solidFill>
                  <a:srgbClr val="F4A826"/>
                </a:solidFill>
                <a:latin typeface="Microsoft Sans Serif"/>
                <a:cs typeface="Microsoft Sans Serif"/>
              </a:rPr>
              <a:t> </a:t>
            </a:r>
            <a:r>
              <a:rPr sz="750" spc="-187" baseline="27777" dirty="0">
                <a:solidFill>
                  <a:srgbClr val="0000FF"/>
                </a:solidFill>
                <a:latin typeface="Microsoft Sans Serif"/>
                <a:cs typeface="Microsoft Sans Serif"/>
              </a:rPr>
              <a:t>o</a:t>
            </a:r>
            <a:r>
              <a:rPr sz="750" spc="30" baseline="33333" dirty="0">
                <a:solidFill>
                  <a:srgbClr val="0000FF"/>
                </a:solidFill>
                <a:latin typeface="Microsoft Sans Serif"/>
                <a:cs typeface="Microsoft Sans Serif"/>
              </a:rPr>
              <a:t>o</a:t>
            </a:r>
            <a:r>
              <a:rPr sz="750" spc="-89" baseline="33333" dirty="0">
                <a:solidFill>
                  <a:srgbClr val="0000FF"/>
                </a:solidFill>
                <a:latin typeface="Microsoft Sans Serif"/>
                <a:cs typeface="Microsoft Sans Serif"/>
              </a:rPr>
              <a:t> </a:t>
            </a:r>
            <a:r>
              <a:rPr sz="750" spc="-284" baseline="44444" dirty="0">
                <a:solidFill>
                  <a:srgbClr val="0000FF"/>
                </a:solidFill>
                <a:latin typeface="Microsoft Sans Serif"/>
                <a:cs typeface="Microsoft Sans Serif"/>
              </a:rPr>
              <a:t>o</a:t>
            </a:r>
            <a:r>
              <a:rPr sz="750" spc="30" baseline="11111" dirty="0">
                <a:solidFill>
                  <a:srgbClr val="0000FF"/>
                </a:solidFill>
                <a:latin typeface="Microsoft Sans Serif"/>
                <a:cs typeface="Microsoft Sans Serif"/>
              </a:rPr>
              <a:t>o</a:t>
            </a:r>
            <a:r>
              <a:rPr sz="750" baseline="11111" dirty="0">
                <a:solidFill>
                  <a:srgbClr val="0000FF"/>
                </a:solidFill>
                <a:latin typeface="Microsoft Sans Serif"/>
                <a:cs typeface="Microsoft Sans Serif"/>
              </a:rPr>
              <a:t>   </a:t>
            </a:r>
            <a:r>
              <a:rPr sz="750" spc="44" baseline="11111" dirty="0">
                <a:solidFill>
                  <a:srgbClr val="0000FF"/>
                </a:solidFill>
                <a:latin typeface="Microsoft Sans Serif"/>
                <a:cs typeface="Microsoft Sans Serif"/>
              </a:rPr>
              <a:t> </a:t>
            </a:r>
            <a:r>
              <a:rPr sz="500" spc="20" dirty="0">
                <a:solidFill>
                  <a:srgbClr val="0000FF"/>
                </a:solidFill>
                <a:latin typeface="Microsoft Sans Serif"/>
                <a:cs typeface="Microsoft Sans Serif"/>
              </a:rPr>
              <a:t>o</a:t>
            </a:r>
            <a:endParaRPr sz="500">
              <a:latin typeface="Microsoft Sans Serif"/>
              <a:cs typeface="Microsoft Sans Serif"/>
            </a:endParaRPr>
          </a:p>
        </p:txBody>
      </p:sp>
      <p:sp>
        <p:nvSpPr>
          <p:cNvPr id="78" name="object 78"/>
          <p:cNvSpPr txBox="1"/>
          <p:nvPr/>
        </p:nvSpPr>
        <p:spPr>
          <a:xfrm>
            <a:off x="906589" y="1450152"/>
            <a:ext cx="613410" cy="10731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35"/>
              </a:spcBef>
              <a:tabLst>
                <a:tab pos="460375" algn="l"/>
              </a:tabLst>
            </a:pPr>
            <a:r>
              <a:rPr sz="750" spc="30" baseline="5555" dirty="0">
                <a:solidFill>
                  <a:srgbClr val="F4A826"/>
                </a:solidFill>
                <a:latin typeface="Microsoft Sans Serif"/>
                <a:cs typeface="Microsoft Sans Serif"/>
              </a:rPr>
              <a:t>o   </a:t>
            </a:r>
            <a:r>
              <a:rPr sz="750" spc="30" baseline="-22222" dirty="0">
                <a:solidFill>
                  <a:srgbClr val="F4A826"/>
                </a:solidFill>
                <a:latin typeface="Microsoft Sans Serif"/>
                <a:cs typeface="Microsoft Sans Serif"/>
              </a:rPr>
              <a:t>o </a:t>
            </a:r>
            <a:r>
              <a:rPr sz="750" spc="112" baseline="-22222" dirty="0">
                <a:solidFill>
                  <a:srgbClr val="F4A826"/>
                </a:solidFill>
                <a:latin typeface="Microsoft Sans Serif"/>
                <a:cs typeface="Microsoft Sans Serif"/>
              </a:rPr>
              <a:t> </a:t>
            </a:r>
            <a:r>
              <a:rPr sz="750" spc="30" baseline="11111" dirty="0">
                <a:solidFill>
                  <a:srgbClr val="F4A826"/>
                </a:solidFill>
                <a:latin typeface="Microsoft Sans Serif"/>
                <a:cs typeface="Microsoft Sans Serif"/>
              </a:rPr>
              <a:t>o	</a:t>
            </a:r>
            <a:r>
              <a:rPr sz="500" spc="20" dirty="0">
                <a:solidFill>
                  <a:srgbClr val="0000FF"/>
                </a:solidFill>
                <a:latin typeface="Microsoft Sans Serif"/>
                <a:cs typeface="Microsoft Sans Serif"/>
              </a:rPr>
              <a:t>o</a:t>
            </a:r>
            <a:r>
              <a:rPr sz="500" spc="100" dirty="0">
                <a:solidFill>
                  <a:srgbClr val="0000FF"/>
                </a:solidFill>
                <a:latin typeface="Microsoft Sans Serif"/>
                <a:cs typeface="Microsoft Sans Serif"/>
              </a:rPr>
              <a:t> </a:t>
            </a:r>
            <a:r>
              <a:rPr sz="750" spc="30" baseline="5555" dirty="0">
                <a:solidFill>
                  <a:srgbClr val="0000FF"/>
                </a:solidFill>
                <a:latin typeface="Microsoft Sans Serif"/>
                <a:cs typeface="Microsoft Sans Serif"/>
              </a:rPr>
              <a:t>o</a:t>
            </a:r>
            <a:endParaRPr sz="750" baseline="5555">
              <a:latin typeface="Microsoft Sans Serif"/>
              <a:cs typeface="Microsoft Sans Serif"/>
            </a:endParaRPr>
          </a:p>
        </p:txBody>
      </p:sp>
      <p:sp>
        <p:nvSpPr>
          <p:cNvPr id="79" name="object 79"/>
          <p:cNvSpPr txBox="1"/>
          <p:nvPr/>
        </p:nvSpPr>
        <p:spPr>
          <a:xfrm>
            <a:off x="1035279" y="1155416"/>
            <a:ext cx="199390" cy="10731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35"/>
              </a:spcBef>
            </a:pPr>
            <a:r>
              <a:rPr sz="750" spc="-127" baseline="-22222" dirty="0">
                <a:solidFill>
                  <a:srgbClr val="F4A826"/>
                </a:solidFill>
                <a:latin typeface="Microsoft Sans Serif"/>
                <a:cs typeface="Microsoft Sans Serif"/>
              </a:rPr>
              <a:t>o</a:t>
            </a:r>
            <a:r>
              <a:rPr sz="500" spc="-85" dirty="0">
                <a:solidFill>
                  <a:srgbClr val="F4A826"/>
                </a:solidFill>
                <a:latin typeface="Microsoft Sans Serif"/>
                <a:cs typeface="Microsoft Sans Serif"/>
              </a:rPr>
              <a:t>o</a:t>
            </a:r>
            <a:r>
              <a:rPr sz="500" spc="130" dirty="0">
                <a:solidFill>
                  <a:srgbClr val="F4A826"/>
                </a:solidFill>
                <a:latin typeface="Microsoft Sans Serif"/>
                <a:cs typeface="Microsoft Sans Serif"/>
              </a:rPr>
              <a:t> </a:t>
            </a:r>
            <a:r>
              <a:rPr sz="750" spc="30" baseline="5555" dirty="0">
                <a:solidFill>
                  <a:srgbClr val="F4A826"/>
                </a:solidFill>
                <a:latin typeface="Microsoft Sans Serif"/>
                <a:cs typeface="Microsoft Sans Serif"/>
              </a:rPr>
              <a:t>o</a:t>
            </a:r>
            <a:endParaRPr sz="750" baseline="5555">
              <a:latin typeface="Microsoft Sans Serif"/>
              <a:cs typeface="Microsoft Sans Serif"/>
            </a:endParaRPr>
          </a:p>
        </p:txBody>
      </p:sp>
      <p:sp>
        <p:nvSpPr>
          <p:cNvPr id="80" name="object 80"/>
          <p:cNvSpPr txBox="1"/>
          <p:nvPr/>
        </p:nvSpPr>
        <p:spPr>
          <a:xfrm>
            <a:off x="1107186" y="1743803"/>
            <a:ext cx="385445" cy="10731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35"/>
              </a:spcBef>
            </a:pPr>
            <a:r>
              <a:rPr sz="750" spc="30" baseline="5555" dirty="0">
                <a:solidFill>
                  <a:srgbClr val="F4A826"/>
                </a:solidFill>
                <a:latin typeface="Microsoft Sans Serif"/>
                <a:cs typeface="Microsoft Sans Serif"/>
              </a:rPr>
              <a:t>o</a:t>
            </a:r>
            <a:r>
              <a:rPr sz="750" spc="30" baseline="-27777" dirty="0">
                <a:solidFill>
                  <a:srgbClr val="F4A826"/>
                </a:solidFill>
                <a:latin typeface="Microsoft Sans Serif"/>
                <a:cs typeface="Microsoft Sans Serif"/>
              </a:rPr>
              <a:t>o </a:t>
            </a:r>
            <a:r>
              <a:rPr sz="750" spc="135" baseline="-27777" dirty="0">
                <a:solidFill>
                  <a:srgbClr val="F4A826"/>
                </a:solidFill>
                <a:latin typeface="Microsoft Sans Serif"/>
                <a:cs typeface="Microsoft Sans Serif"/>
              </a:rPr>
              <a:t> </a:t>
            </a:r>
            <a:r>
              <a:rPr sz="500" spc="20" dirty="0">
                <a:solidFill>
                  <a:srgbClr val="0000FF"/>
                </a:solidFill>
                <a:latin typeface="Microsoft Sans Serif"/>
                <a:cs typeface="Microsoft Sans Serif"/>
              </a:rPr>
              <a:t>o </a:t>
            </a:r>
            <a:r>
              <a:rPr sz="500" spc="50" dirty="0">
                <a:solidFill>
                  <a:srgbClr val="0000FF"/>
                </a:solidFill>
                <a:latin typeface="Microsoft Sans Serif"/>
                <a:cs typeface="Microsoft Sans Serif"/>
              </a:rPr>
              <a:t> </a:t>
            </a:r>
            <a:r>
              <a:rPr sz="750" spc="30" baseline="5555" dirty="0">
                <a:solidFill>
                  <a:srgbClr val="0000FF"/>
                </a:solidFill>
                <a:latin typeface="Microsoft Sans Serif"/>
                <a:cs typeface="Microsoft Sans Serif"/>
              </a:rPr>
              <a:t>o</a:t>
            </a:r>
            <a:r>
              <a:rPr sz="750" spc="150" baseline="5555" dirty="0">
                <a:solidFill>
                  <a:srgbClr val="0000FF"/>
                </a:solidFill>
                <a:latin typeface="Microsoft Sans Serif"/>
                <a:cs typeface="Microsoft Sans Serif"/>
              </a:rPr>
              <a:t> </a:t>
            </a:r>
            <a:r>
              <a:rPr sz="750" spc="30" baseline="-33333" dirty="0">
                <a:solidFill>
                  <a:srgbClr val="0000FF"/>
                </a:solidFill>
                <a:latin typeface="Microsoft Sans Serif"/>
                <a:cs typeface="Microsoft Sans Serif"/>
              </a:rPr>
              <a:t>o</a:t>
            </a:r>
            <a:endParaRPr sz="750" baseline="-33333">
              <a:latin typeface="Microsoft Sans Serif"/>
              <a:cs typeface="Microsoft Sans Serif"/>
            </a:endParaRPr>
          </a:p>
        </p:txBody>
      </p:sp>
      <p:sp>
        <p:nvSpPr>
          <p:cNvPr id="81" name="object 81"/>
          <p:cNvSpPr txBox="1"/>
          <p:nvPr/>
        </p:nvSpPr>
        <p:spPr>
          <a:xfrm>
            <a:off x="611110" y="1194822"/>
            <a:ext cx="50800" cy="10731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5"/>
              </a:spcBef>
            </a:pPr>
            <a:r>
              <a:rPr sz="500" spc="20" dirty="0">
                <a:solidFill>
                  <a:srgbClr val="F4A826"/>
                </a:solidFill>
                <a:latin typeface="Microsoft Sans Serif"/>
                <a:cs typeface="Microsoft Sans Serif"/>
              </a:rPr>
              <a:t>o</a:t>
            </a:r>
            <a:endParaRPr sz="500">
              <a:latin typeface="Microsoft Sans Serif"/>
              <a:cs typeface="Microsoft Sans Serif"/>
            </a:endParaRPr>
          </a:p>
        </p:txBody>
      </p:sp>
      <p:sp>
        <p:nvSpPr>
          <p:cNvPr id="82" name="object 82"/>
          <p:cNvSpPr txBox="1"/>
          <p:nvPr/>
        </p:nvSpPr>
        <p:spPr>
          <a:xfrm>
            <a:off x="592334" y="1520470"/>
            <a:ext cx="302895" cy="10731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35"/>
              </a:spcBef>
            </a:pPr>
            <a:r>
              <a:rPr sz="500" spc="20" dirty="0">
                <a:solidFill>
                  <a:srgbClr val="F4A826"/>
                </a:solidFill>
                <a:latin typeface="Microsoft Sans Serif"/>
                <a:cs typeface="Microsoft Sans Serif"/>
              </a:rPr>
              <a:t>o</a:t>
            </a:r>
            <a:r>
              <a:rPr sz="500" spc="-85" dirty="0">
                <a:solidFill>
                  <a:srgbClr val="F4A826"/>
                </a:solidFill>
                <a:latin typeface="Microsoft Sans Serif"/>
                <a:cs typeface="Microsoft Sans Serif"/>
              </a:rPr>
              <a:t> </a:t>
            </a:r>
            <a:r>
              <a:rPr sz="750" spc="-202" baseline="-11111" dirty="0">
                <a:solidFill>
                  <a:srgbClr val="F4A826"/>
                </a:solidFill>
                <a:latin typeface="Microsoft Sans Serif"/>
                <a:cs typeface="Microsoft Sans Serif"/>
              </a:rPr>
              <a:t>o</a:t>
            </a:r>
            <a:r>
              <a:rPr sz="750" spc="30" baseline="5555" dirty="0">
                <a:solidFill>
                  <a:srgbClr val="F4A826"/>
                </a:solidFill>
                <a:latin typeface="Microsoft Sans Serif"/>
                <a:cs typeface="Microsoft Sans Serif"/>
              </a:rPr>
              <a:t>o</a:t>
            </a:r>
            <a:r>
              <a:rPr sz="750" baseline="5555" dirty="0">
                <a:solidFill>
                  <a:srgbClr val="F4A826"/>
                </a:solidFill>
                <a:latin typeface="Microsoft Sans Serif"/>
                <a:cs typeface="Microsoft Sans Serif"/>
              </a:rPr>
              <a:t>   </a:t>
            </a:r>
            <a:r>
              <a:rPr sz="750" spc="7" baseline="5555" dirty="0">
                <a:solidFill>
                  <a:srgbClr val="F4A826"/>
                </a:solidFill>
                <a:latin typeface="Microsoft Sans Serif"/>
                <a:cs typeface="Microsoft Sans Serif"/>
              </a:rPr>
              <a:t> </a:t>
            </a:r>
            <a:r>
              <a:rPr sz="750" spc="-37" baseline="-38888" dirty="0">
                <a:solidFill>
                  <a:srgbClr val="F4A826"/>
                </a:solidFill>
                <a:latin typeface="Microsoft Sans Serif"/>
                <a:cs typeface="Microsoft Sans Serif"/>
              </a:rPr>
              <a:t>o</a:t>
            </a:r>
            <a:r>
              <a:rPr sz="750" spc="30" baseline="-38888" dirty="0">
                <a:solidFill>
                  <a:srgbClr val="F4A826"/>
                </a:solidFill>
                <a:latin typeface="Microsoft Sans Serif"/>
                <a:cs typeface="Microsoft Sans Serif"/>
              </a:rPr>
              <a:t>o</a:t>
            </a:r>
            <a:endParaRPr sz="750" baseline="-38888">
              <a:latin typeface="Microsoft Sans Serif"/>
              <a:cs typeface="Microsoft Sans Serif"/>
            </a:endParaRPr>
          </a:p>
        </p:txBody>
      </p:sp>
      <p:sp>
        <p:nvSpPr>
          <p:cNvPr id="83" name="object 83"/>
          <p:cNvSpPr txBox="1"/>
          <p:nvPr/>
        </p:nvSpPr>
        <p:spPr>
          <a:xfrm>
            <a:off x="1013563" y="1224461"/>
            <a:ext cx="50800" cy="10731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5"/>
              </a:spcBef>
            </a:pPr>
            <a:r>
              <a:rPr sz="500" spc="20" dirty="0">
                <a:solidFill>
                  <a:srgbClr val="F4A826"/>
                </a:solidFill>
                <a:latin typeface="Microsoft Sans Serif"/>
                <a:cs typeface="Microsoft Sans Serif"/>
              </a:rPr>
              <a:t>o</a:t>
            </a:r>
            <a:endParaRPr sz="500">
              <a:latin typeface="Microsoft Sans Serif"/>
              <a:cs typeface="Microsoft Sans Serif"/>
            </a:endParaRPr>
          </a:p>
        </p:txBody>
      </p:sp>
      <p:sp>
        <p:nvSpPr>
          <p:cNvPr id="84" name="object 84"/>
          <p:cNvSpPr txBox="1"/>
          <p:nvPr/>
        </p:nvSpPr>
        <p:spPr>
          <a:xfrm>
            <a:off x="911157" y="1665729"/>
            <a:ext cx="50800" cy="10731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5"/>
              </a:spcBef>
            </a:pPr>
            <a:r>
              <a:rPr sz="500" spc="20" dirty="0">
                <a:solidFill>
                  <a:srgbClr val="F4A826"/>
                </a:solidFill>
                <a:latin typeface="Microsoft Sans Serif"/>
                <a:cs typeface="Microsoft Sans Serif"/>
              </a:rPr>
              <a:t>o</a:t>
            </a:r>
            <a:endParaRPr sz="500">
              <a:latin typeface="Microsoft Sans Serif"/>
              <a:cs typeface="Microsoft Sans Serif"/>
            </a:endParaRPr>
          </a:p>
        </p:txBody>
      </p:sp>
      <p:sp>
        <p:nvSpPr>
          <p:cNvPr id="85" name="object 85"/>
          <p:cNvSpPr txBox="1"/>
          <p:nvPr/>
        </p:nvSpPr>
        <p:spPr>
          <a:xfrm>
            <a:off x="1456460" y="946153"/>
            <a:ext cx="60960" cy="23685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R="5080" indent="9525">
              <a:lnSpc>
                <a:spcPct val="138500"/>
              </a:lnSpc>
              <a:spcBef>
                <a:spcPts val="90"/>
              </a:spcBef>
            </a:pPr>
            <a:r>
              <a:rPr sz="500" spc="10" dirty="0">
                <a:solidFill>
                  <a:srgbClr val="F4A826"/>
                </a:solidFill>
                <a:latin typeface="Microsoft Sans Serif"/>
                <a:cs typeface="Microsoft Sans Serif"/>
              </a:rPr>
              <a:t>o  o</a:t>
            </a:r>
            <a:endParaRPr sz="500">
              <a:latin typeface="Microsoft Sans Serif"/>
              <a:cs typeface="Microsoft Sans Serif"/>
            </a:endParaRPr>
          </a:p>
        </p:txBody>
      </p:sp>
      <p:sp>
        <p:nvSpPr>
          <p:cNvPr id="86" name="object 86"/>
          <p:cNvSpPr txBox="1"/>
          <p:nvPr/>
        </p:nvSpPr>
        <p:spPr>
          <a:xfrm>
            <a:off x="1010781" y="1845532"/>
            <a:ext cx="466725" cy="14922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R="83820" algn="ctr">
              <a:lnSpc>
                <a:spcPts val="465"/>
              </a:lnSpc>
              <a:spcBef>
                <a:spcPts val="135"/>
              </a:spcBef>
            </a:pPr>
            <a:r>
              <a:rPr sz="500" spc="20" dirty="0">
                <a:solidFill>
                  <a:srgbClr val="F4A826"/>
                </a:solidFill>
                <a:latin typeface="Microsoft Sans Serif"/>
                <a:cs typeface="Microsoft Sans Serif"/>
              </a:rPr>
              <a:t>o</a:t>
            </a:r>
            <a:endParaRPr sz="500">
              <a:latin typeface="Microsoft Sans Serif"/>
              <a:cs typeface="Microsoft Sans Serif"/>
            </a:endParaRPr>
          </a:p>
          <a:p>
            <a:pPr marL="38100">
              <a:lnSpc>
                <a:spcPts val="465"/>
              </a:lnSpc>
            </a:pPr>
            <a:r>
              <a:rPr sz="750" spc="30" baseline="-44444" dirty="0">
                <a:solidFill>
                  <a:srgbClr val="F4A826"/>
                </a:solidFill>
                <a:latin typeface="Microsoft Sans Serif"/>
                <a:cs typeface="Microsoft Sans Serif"/>
              </a:rPr>
              <a:t>o  </a:t>
            </a:r>
            <a:r>
              <a:rPr sz="750" spc="240" baseline="-44444" dirty="0">
                <a:solidFill>
                  <a:srgbClr val="F4A826"/>
                </a:solidFill>
                <a:latin typeface="Microsoft Sans Serif"/>
                <a:cs typeface="Microsoft Sans Serif"/>
              </a:rPr>
              <a:t> </a:t>
            </a:r>
            <a:r>
              <a:rPr sz="500" spc="20" dirty="0">
                <a:solidFill>
                  <a:srgbClr val="F4A826"/>
                </a:solidFill>
                <a:latin typeface="Microsoft Sans Serif"/>
                <a:cs typeface="Microsoft Sans Serif"/>
              </a:rPr>
              <a:t>o </a:t>
            </a:r>
            <a:r>
              <a:rPr sz="500" spc="80" dirty="0">
                <a:solidFill>
                  <a:srgbClr val="F4A826"/>
                </a:solidFill>
                <a:latin typeface="Microsoft Sans Serif"/>
                <a:cs typeface="Microsoft Sans Serif"/>
              </a:rPr>
              <a:t> </a:t>
            </a:r>
            <a:r>
              <a:rPr sz="750" spc="22" baseline="11111" dirty="0">
                <a:solidFill>
                  <a:srgbClr val="0000FF"/>
                </a:solidFill>
                <a:latin typeface="Microsoft Sans Serif"/>
                <a:cs typeface="Microsoft Sans Serif"/>
              </a:rPr>
              <a:t>o</a:t>
            </a:r>
            <a:r>
              <a:rPr sz="750" spc="22" baseline="16666" dirty="0">
                <a:solidFill>
                  <a:srgbClr val="F4A826"/>
                </a:solidFill>
                <a:latin typeface="Microsoft Sans Serif"/>
                <a:cs typeface="Microsoft Sans Serif"/>
              </a:rPr>
              <a:t>o </a:t>
            </a:r>
            <a:r>
              <a:rPr sz="750" spc="225" baseline="16666" dirty="0">
                <a:solidFill>
                  <a:srgbClr val="F4A826"/>
                </a:solidFill>
                <a:latin typeface="Microsoft Sans Serif"/>
                <a:cs typeface="Microsoft Sans Serif"/>
              </a:rPr>
              <a:t> </a:t>
            </a:r>
            <a:r>
              <a:rPr sz="750" spc="30" baseline="-11111" dirty="0">
                <a:solidFill>
                  <a:srgbClr val="F4A826"/>
                </a:solidFill>
                <a:latin typeface="Microsoft Sans Serif"/>
                <a:cs typeface="Microsoft Sans Serif"/>
              </a:rPr>
              <a:t>o</a:t>
            </a:r>
            <a:endParaRPr sz="750" baseline="-11111">
              <a:latin typeface="Microsoft Sans Serif"/>
              <a:cs typeface="Microsoft Sans Serif"/>
            </a:endParaRPr>
          </a:p>
        </p:txBody>
      </p:sp>
      <p:sp>
        <p:nvSpPr>
          <p:cNvPr id="87" name="object 87"/>
          <p:cNvSpPr txBox="1"/>
          <p:nvPr/>
        </p:nvSpPr>
        <p:spPr>
          <a:xfrm>
            <a:off x="848667" y="930136"/>
            <a:ext cx="511175" cy="10731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35"/>
              </a:spcBef>
              <a:tabLst>
                <a:tab pos="434975" algn="l"/>
              </a:tabLst>
            </a:pPr>
            <a:r>
              <a:rPr sz="500" spc="20" dirty="0">
                <a:solidFill>
                  <a:srgbClr val="F4A826"/>
                </a:solidFill>
                <a:latin typeface="Microsoft Sans Serif"/>
                <a:cs typeface="Microsoft Sans Serif"/>
              </a:rPr>
              <a:t>o</a:t>
            </a:r>
            <a:r>
              <a:rPr sz="500" spc="45" dirty="0">
                <a:solidFill>
                  <a:srgbClr val="F4A826"/>
                </a:solidFill>
                <a:latin typeface="Microsoft Sans Serif"/>
                <a:cs typeface="Microsoft Sans Serif"/>
              </a:rPr>
              <a:t> </a:t>
            </a:r>
            <a:r>
              <a:rPr sz="750" spc="30" baseline="16666" dirty="0">
                <a:solidFill>
                  <a:srgbClr val="F4A826"/>
                </a:solidFill>
                <a:latin typeface="Microsoft Sans Serif"/>
                <a:cs typeface="Microsoft Sans Serif"/>
              </a:rPr>
              <a:t>o	</a:t>
            </a:r>
            <a:r>
              <a:rPr sz="750" spc="30" baseline="11111" dirty="0">
                <a:solidFill>
                  <a:srgbClr val="F4A826"/>
                </a:solidFill>
                <a:latin typeface="Microsoft Sans Serif"/>
                <a:cs typeface="Microsoft Sans Serif"/>
              </a:rPr>
              <a:t>o</a:t>
            </a:r>
            <a:endParaRPr sz="750" baseline="11111">
              <a:latin typeface="Microsoft Sans Serif"/>
              <a:cs typeface="Microsoft Sans Serif"/>
            </a:endParaRPr>
          </a:p>
        </p:txBody>
      </p:sp>
      <p:sp>
        <p:nvSpPr>
          <p:cNvPr id="88" name="object 88"/>
          <p:cNvSpPr txBox="1"/>
          <p:nvPr/>
        </p:nvSpPr>
        <p:spPr>
          <a:xfrm>
            <a:off x="1039049" y="1127413"/>
            <a:ext cx="340360" cy="10731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35"/>
              </a:spcBef>
            </a:pPr>
            <a:r>
              <a:rPr sz="500" spc="20" dirty="0">
                <a:solidFill>
                  <a:srgbClr val="F4A826"/>
                </a:solidFill>
                <a:latin typeface="Microsoft Sans Serif"/>
                <a:cs typeface="Microsoft Sans Serif"/>
              </a:rPr>
              <a:t>o   </a:t>
            </a:r>
            <a:r>
              <a:rPr sz="500" spc="30" dirty="0">
                <a:solidFill>
                  <a:srgbClr val="F4A826"/>
                </a:solidFill>
                <a:latin typeface="Microsoft Sans Serif"/>
                <a:cs typeface="Microsoft Sans Serif"/>
              </a:rPr>
              <a:t> </a:t>
            </a:r>
            <a:r>
              <a:rPr sz="500" spc="20" dirty="0">
                <a:solidFill>
                  <a:srgbClr val="0000FF"/>
                </a:solidFill>
                <a:latin typeface="Microsoft Sans Serif"/>
                <a:cs typeface="Microsoft Sans Serif"/>
              </a:rPr>
              <a:t>o</a:t>
            </a:r>
            <a:r>
              <a:rPr sz="500" spc="-10" dirty="0">
                <a:solidFill>
                  <a:srgbClr val="0000FF"/>
                </a:solidFill>
                <a:latin typeface="Microsoft Sans Serif"/>
                <a:cs typeface="Microsoft Sans Serif"/>
              </a:rPr>
              <a:t> </a:t>
            </a:r>
            <a:r>
              <a:rPr sz="750" spc="-30" baseline="5555" dirty="0">
                <a:solidFill>
                  <a:srgbClr val="F4A826"/>
                </a:solidFill>
                <a:latin typeface="Microsoft Sans Serif"/>
                <a:cs typeface="Microsoft Sans Serif"/>
              </a:rPr>
              <a:t>o</a:t>
            </a:r>
            <a:r>
              <a:rPr sz="750" spc="-30" baseline="33333" dirty="0">
                <a:solidFill>
                  <a:srgbClr val="F4A826"/>
                </a:solidFill>
                <a:latin typeface="Microsoft Sans Serif"/>
                <a:cs typeface="Microsoft Sans Serif"/>
              </a:rPr>
              <a:t>o</a:t>
            </a:r>
            <a:r>
              <a:rPr sz="750" spc="-30" baseline="22222" dirty="0">
                <a:solidFill>
                  <a:srgbClr val="0000FF"/>
                </a:solidFill>
                <a:latin typeface="Microsoft Sans Serif"/>
                <a:cs typeface="Microsoft Sans Serif"/>
              </a:rPr>
              <a:t>o</a:t>
            </a:r>
            <a:endParaRPr sz="750" baseline="22222">
              <a:latin typeface="Microsoft Sans Serif"/>
              <a:cs typeface="Microsoft Sans Serif"/>
            </a:endParaRPr>
          </a:p>
        </p:txBody>
      </p:sp>
      <p:sp>
        <p:nvSpPr>
          <p:cNvPr id="89" name="object 89"/>
          <p:cNvSpPr txBox="1"/>
          <p:nvPr/>
        </p:nvSpPr>
        <p:spPr>
          <a:xfrm>
            <a:off x="480014" y="1300404"/>
            <a:ext cx="50800" cy="10731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5"/>
              </a:spcBef>
            </a:pPr>
            <a:r>
              <a:rPr sz="500" spc="20" dirty="0">
                <a:solidFill>
                  <a:srgbClr val="F4A826"/>
                </a:solidFill>
                <a:latin typeface="Microsoft Sans Serif"/>
                <a:cs typeface="Microsoft Sans Serif"/>
              </a:rPr>
              <a:t>o</a:t>
            </a:r>
            <a:endParaRPr sz="500">
              <a:latin typeface="Microsoft Sans Serif"/>
              <a:cs typeface="Microsoft Sans Serif"/>
            </a:endParaRPr>
          </a:p>
        </p:txBody>
      </p:sp>
      <p:sp>
        <p:nvSpPr>
          <p:cNvPr id="90" name="object 90"/>
          <p:cNvSpPr txBox="1"/>
          <p:nvPr/>
        </p:nvSpPr>
        <p:spPr>
          <a:xfrm>
            <a:off x="592952" y="1429592"/>
            <a:ext cx="181610" cy="10731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5"/>
              </a:spcBef>
            </a:pPr>
            <a:r>
              <a:rPr sz="500" spc="20" dirty="0">
                <a:solidFill>
                  <a:srgbClr val="F4A826"/>
                </a:solidFill>
                <a:latin typeface="Microsoft Sans Serif"/>
                <a:cs typeface="Microsoft Sans Serif"/>
              </a:rPr>
              <a:t>o    </a:t>
            </a:r>
            <a:r>
              <a:rPr sz="500" spc="65" dirty="0">
                <a:solidFill>
                  <a:srgbClr val="F4A826"/>
                </a:solidFill>
                <a:latin typeface="Microsoft Sans Serif"/>
                <a:cs typeface="Microsoft Sans Serif"/>
              </a:rPr>
              <a:t> </a:t>
            </a:r>
            <a:r>
              <a:rPr sz="500" spc="20" dirty="0">
                <a:solidFill>
                  <a:srgbClr val="F4A826"/>
                </a:solidFill>
                <a:latin typeface="Microsoft Sans Serif"/>
                <a:cs typeface="Microsoft Sans Serif"/>
              </a:rPr>
              <a:t>o</a:t>
            </a:r>
            <a:endParaRPr sz="500">
              <a:latin typeface="Microsoft Sans Serif"/>
              <a:cs typeface="Microsoft Sans Serif"/>
            </a:endParaRPr>
          </a:p>
        </p:txBody>
      </p:sp>
      <p:sp>
        <p:nvSpPr>
          <p:cNvPr id="91" name="object 91"/>
          <p:cNvSpPr txBox="1"/>
          <p:nvPr/>
        </p:nvSpPr>
        <p:spPr>
          <a:xfrm>
            <a:off x="552933" y="1221463"/>
            <a:ext cx="280035" cy="10731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35"/>
              </a:spcBef>
            </a:pPr>
            <a:r>
              <a:rPr sz="500" spc="20" dirty="0">
                <a:solidFill>
                  <a:srgbClr val="F4A826"/>
                </a:solidFill>
                <a:latin typeface="Microsoft Sans Serif"/>
                <a:cs typeface="Microsoft Sans Serif"/>
              </a:rPr>
              <a:t>o    </a:t>
            </a:r>
            <a:r>
              <a:rPr sz="500" spc="40" dirty="0">
                <a:solidFill>
                  <a:srgbClr val="F4A826"/>
                </a:solidFill>
                <a:latin typeface="Microsoft Sans Serif"/>
                <a:cs typeface="Microsoft Sans Serif"/>
              </a:rPr>
              <a:t> </a:t>
            </a:r>
            <a:r>
              <a:rPr sz="500" spc="20" dirty="0">
                <a:solidFill>
                  <a:srgbClr val="F4A826"/>
                </a:solidFill>
                <a:latin typeface="Microsoft Sans Serif"/>
                <a:cs typeface="Microsoft Sans Serif"/>
              </a:rPr>
              <a:t>o</a:t>
            </a:r>
            <a:r>
              <a:rPr sz="500" spc="-35" dirty="0">
                <a:solidFill>
                  <a:srgbClr val="F4A826"/>
                </a:solidFill>
                <a:latin typeface="Microsoft Sans Serif"/>
                <a:cs typeface="Microsoft Sans Serif"/>
              </a:rPr>
              <a:t> </a:t>
            </a:r>
            <a:r>
              <a:rPr sz="750" spc="30" baseline="-16666" dirty="0">
                <a:solidFill>
                  <a:srgbClr val="F4A826"/>
                </a:solidFill>
                <a:latin typeface="Microsoft Sans Serif"/>
                <a:cs typeface="Microsoft Sans Serif"/>
              </a:rPr>
              <a:t>o</a:t>
            </a:r>
            <a:endParaRPr sz="750" baseline="-16666">
              <a:latin typeface="Microsoft Sans Serif"/>
              <a:cs typeface="Microsoft Sans Serif"/>
            </a:endParaRPr>
          </a:p>
        </p:txBody>
      </p:sp>
      <p:sp>
        <p:nvSpPr>
          <p:cNvPr id="92" name="object 92"/>
          <p:cNvSpPr txBox="1"/>
          <p:nvPr/>
        </p:nvSpPr>
        <p:spPr>
          <a:xfrm>
            <a:off x="1206605" y="2068860"/>
            <a:ext cx="394335" cy="10922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R="77470" algn="r">
              <a:lnSpc>
                <a:spcPts val="305"/>
              </a:lnSpc>
              <a:spcBef>
                <a:spcPts val="135"/>
              </a:spcBef>
            </a:pPr>
            <a:r>
              <a:rPr sz="750" spc="30" baseline="33333" dirty="0">
                <a:solidFill>
                  <a:srgbClr val="F4A826"/>
                </a:solidFill>
                <a:latin typeface="Microsoft Sans Serif"/>
                <a:cs typeface="Microsoft Sans Serif"/>
              </a:rPr>
              <a:t>o</a:t>
            </a:r>
            <a:r>
              <a:rPr sz="750" spc="82" baseline="33333" dirty="0">
                <a:solidFill>
                  <a:srgbClr val="F4A826"/>
                </a:solidFill>
                <a:latin typeface="Microsoft Sans Serif"/>
                <a:cs typeface="Microsoft Sans Serif"/>
              </a:rPr>
              <a:t> </a:t>
            </a:r>
            <a:r>
              <a:rPr sz="500" spc="-35" dirty="0">
                <a:solidFill>
                  <a:srgbClr val="0000FF"/>
                </a:solidFill>
                <a:latin typeface="Microsoft Sans Serif"/>
                <a:cs typeface="Microsoft Sans Serif"/>
              </a:rPr>
              <a:t>o</a:t>
            </a:r>
            <a:r>
              <a:rPr sz="750" spc="-52" baseline="5555" dirty="0">
                <a:solidFill>
                  <a:srgbClr val="0000FF"/>
                </a:solidFill>
                <a:latin typeface="Microsoft Sans Serif"/>
                <a:cs typeface="Microsoft Sans Serif"/>
              </a:rPr>
              <a:t>oo</a:t>
            </a:r>
            <a:r>
              <a:rPr sz="750" spc="-52" baseline="16666" dirty="0">
                <a:solidFill>
                  <a:srgbClr val="F4A826"/>
                </a:solidFill>
                <a:latin typeface="Microsoft Sans Serif"/>
                <a:cs typeface="Microsoft Sans Serif"/>
              </a:rPr>
              <a:t>o</a:t>
            </a:r>
            <a:r>
              <a:rPr sz="750" spc="172" baseline="16666" dirty="0">
                <a:solidFill>
                  <a:srgbClr val="F4A826"/>
                </a:solidFill>
                <a:latin typeface="Microsoft Sans Serif"/>
                <a:cs typeface="Microsoft Sans Serif"/>
              </a:rPr>
              <a:t> </a:t>
            </a:r>
            <a:r>
              <a:rPr sz="750" spc="-172" baseline="22222" dirty="0">
                <a:solidFill>
                  <a:srgbClr val="0000FF"/>
                </a:solidFill>
                <a:latin typeface="Microsoft Sans Serif"/>
                <a:cs typeface="Microsoft Sans Serif"/>
              </a:rPr>
              <a:t>o</a:t>
            </a:r>
            <a:r>
              <a:rPr sz="750" spc="-172" baseline="55555" dirty="0">
                <a:solidFill>
                  <a:srgbClr val="F4A826"/>
                </a:solidFill>
                <a:latin typeface="Microsoft Sans Serif"/>
                <a:cs typeface="Microsoft Sans Serif"/>
              </a:rPr>
              <a:t>o</a:t>
            </a:r>
            <a:endParaRPr sz="750" baseline="55555">
              <a:latin typeface="Microsoft Sans Serif"/>
              <a:cs typeface="Microsoft Sans Serif"/>
            </a:endParaRPr>
          </a:p>
          <a:p>
            <a:pPr marR="43180" algn="r">
              <a:lnSpc>
                <a:spcPts val="305"/>
              </a:lnSpc>
            </a:pPr>
            <a:r>
              <a:rPr sz="750" spc="30" baseline="-38888" dirty="0">
                <a:solidFill>
                  <a:srgbClr val="0000FF"/>
                </a:solidFill>
                <a:latin typeface="Microsoft Sans Serif"/>
                <a:cs typeface="Microsoft Sans Serif"/>
              </a:rPr>
              <a:t>o</a:t>
            </a:r>
            <a:r>
              <a:rPr sz="750" spc="22" baseline="-38888" dirty="0">
                <a:solidFill>
                  <a:srgbClr val="0000FF"/>
                </a:solidFill>
                <a:latin typeface="Microsoft Sans Serif"/>
                <a:cs typeface="Microsoft Sans Serif"/>
              </a:rPr>
              <a:t> </a:t>
            </a:r>
            <a:r>
              <a:rPr sz="500" spc="-20" dirty="0">
                <a:solidFill>
                  <a:srgbClr val="0000FF"/>
                </a:solidFill>
                <a:latin typeface="Microsoft Sans Serif"/>
                <a:cs typeface="Microsoft Sans Serif"/>
              </a:rPr>
              <a:t>oo</a:t>
            </a:r>
            <a:endParaRPr sz="500">
              <a:latin typeface="Microsoft Sans Serif"/>
              <a:cs typeface="Microsoft Sans Serif"/>
            </a:endParaRPr>
          </a:p>
        </p:txBody>
      </p:sp>
      <p:sp>
        <p:nvSpPr>
          <p:cNvPr id="93" name="object 93"/>
          <p:cNvSpPr txBox="1"/>
          <p:nvPr/>
        </p:nvSpPr>
        <p:spPr>
          <a:xfrm>
            <a:off x="762379" y="1763641"/>
            <a:ext cx="195580" cy="10731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35"/>
              </a:spcBef>
            </a:pPr>
            <a:r>
              <a:rPr sz="500" spc="-45" dirty="0">
                <a:solidFill>
                  <a:srgbClr val="F4A826"/>
                </a:solidFill>
                <a:latin typeface="Microsoft Sans Serif"/>
                <a:cs typeface="Microsoft Sans Serif"/>
              </a:rPr>
              <a:t>oo</a:t>
            </a:r>
            <a:r>
              <a:rPr sz="500" spc="-15" dirty="0">
                <a:solidFill>
                  <a:srgbClr val="F4A826"/>
                </a:solidFill>
                <a:latin typeface="Microsoft Sans Serif"/>
                <a:cs typeface="Microsoft Sans Serif"/>
              </a:rPr>
              <a:t> </a:t>
            </a:r>
            <a:r>
              <a:rPr sz="750" spc="30" baseline="-22222" dirty="0">
                <a:solidFill>
                  <a:srgbClr val="F4A826"/>
                </a:solidFill>
                <a:latin typeface="Microsoft Sans Serif"/>
                <a:cs typeface="Microsoft Sans Serif"/>
              </a:rPr>
              <a:t>o</a:t>
            </a:r>
            <a:endParaRPr sz="750" baseline="-22222">
              <a:latin typeface="Microsoft Sans Serif"/>
              <a:cs typeface="Microsoft Sans Serif"/>
            </a:endParaRPr>
          </a:p>
        </p:txBody>
      </p:sp>
      <p:sp>
        <p:nvSpPr>
          <p:cNvPr id="94" name="object 94"/>
          <p:cNvSpPr txBox="1"/>
          <p:nvPr/>
        </p:nvSpPr>
        <p:spPr>
          <a:xfrm>
            <a:off x="1093294" y="1674032"/>
            <a:ext cx="417195" cy="10731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35"/>
              </a:spcBef>
            </a:pPr>
            <a:r>
              <a:rPr sz="750" spc="30" baseline="5555" dirty="0">
                <a:solidFill>
                  <a:srgbClr val="F4A826"/>
                </a:solidFill>
                <a:latin typeface="Microsoft Sans Serif"/>
                <a:cs typeface="Microsoft Sans Serif"/>
              </a:rPr>
              <a:t>o</a:t>
            </a:r>
            <a:r>
              <a:rPr sz="750" spc="7" baseline="5555" dirty="0">
                <a:solidFill>
                  <a:srgbClr val="F4A826"/>
                </a:solidFill>
                <a:latin typeface="Microsoft Sans Serif"/>
                <a:cs typeface="Microsoft Sans Serif"/>
              </a:rPr>
              <a:t> </a:t>
            </a:r>
            <a:r>
              <a:rPr sz="750" spc="30" baseline="22222" dirty="0">
                <a:solidFill>
                  <a:srgbClr val="F4A826"/>
                </a:solidFill>
                <a:latin typeface="Microsoft Sans Serif"/>
                <a:cs typeface="Microsoft Sans Serif"/>
              </a:rPr>
              <a:t>o  </a:t>
            </a:r>
            <a:r>
              <a:rPr sz="750" spc="165" baseline="22222" dirty="0">
                <a:solidFill>
                  <a:srgbClr val="F4A826"/>
                </a:solidFill>
                <a:latin typeface="Microsoft Sans Serif"/>
                <a:cs typeface="Microsoft Sans Serif"/>
              </a:rPr>
              <a:t> </a:t>
            </a:r>
            <a:r>
              <a:rPr sz="500" spc="20" dirty="0">
                <a:solidFill>
                  <a:srgbClr val="0000FF"/>
                </a:solidFill>
                <a:latin typeface="Microsoft Sans Serif"/>
                <a:cs typeface="Microsoft Sans Serif"/>
              </a:rPr>
              <a:t>o </a:t>
            </a:r>
            <a:r>
              <a:rPr sz="500" spc="170" dirty="0">
                <a:solidFill>
                  <a:srgbClr val="0000FF"/>
                </a:solidFill>
                <a:latin typeface="Microsoft Sans Serif"/>
                <a:cs typeface="Microsoft Sans Serif"/>
              </a:rPr>
              <a:t> </a:t>
            </a:r>
            <a:r>
              <a:rPr sz="750" spc="67" baseline="5555" dirty="0">
                <a:solidFill>
                  <a:srgbClr val="0000FF"/>
                </a:solidFill>
                <a:latin typeface="Microsoft Sans Serif"/>
                <a:cs typeface="Microsoft Sans Serif"/>
              </a:rPr>
              <a:t>oo</a:t>
            </a:r>
            <a:endParaRPr sz="750" baseline="5555">
              <a:latin typeface="Microsoft Sans Serif"/>
              <a:cs typeface="Microsoft Sans Serif"/>
            </a:endParaRPr>
          </a:p>
        </p:txBody>
      </p:sp>
      <p:sp>
        <p:nvSpPr>
          <p:cNvPr id="95" name="object 95"/>
          <p:cNvSpPr txBox="1"/>
          <p:nvPr/>
        </p:nvSpPr>
        <p:spPr>
          <a:xfrm>
            <a:off x="1271533" y="1029319"/>
            <a:ext cx="50800" cy="10731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5"/>
              </a:spcBef>
            </a:pPr>
            <a:r>
              <a:rPr sz="500" spc="20" dirty="0">
                <a:solidFill>
                  <a:srgbClr val="F4A826"/>
                </a:solidFill>
                <a:latin typeface="Microsoft Sans Serif"/>
                <a:cs typeface="Microsoft Sans Serif"/>
              </a:rPr>
              <a:t>o</a:t>
            </a:r>
            <a:endParaRPr sz="500">
              <a:latin typeface="Microsoft Sans Serif"/>
              <a:cs typeface="Microsoft Sans Serif"/>
            </a:endParaRPr>
          </a:p>
        </p:txBody>
      </p:sp>
      <p:sp>
        <p:nvSpPr>
          <p:cNvPr id="96" name="object 96"/>
          <p:cNvSpPr txBox="1"/>
          <p:nvPr/>
        </p:nvSpPr>
        <p:spPr>
          <a:xfrm>
            <a:off x="565691" y="1381840"/>
            <a:ext cx="136525" cy="10731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35"/>
              </a:spcBef>
            </a:pPr>
            <a:r>
              <a:rPr sz="750" spc="7" baseline="-22222" dirty="0">
                <a:solidFill>
                  <a:srgbClr val="F4A826"/>
                </a:solidFill>
                <a:latin typeface="Microsoft Sans Serif"/>
                <a:cs typeface="Microsoft Sans Serif"/>
              </a:rPr>
              <a:t>o</a:t>
            </a:r>
            <a:r>
              <a:rPr sz="500" spc="5" dirty="0">
                <a:solidFill>
                  <a:srgbClr val="F4A826"/>
                </a:solidFill>
                <a:latin typeface="Microsoft Sans Serif"/>
                <a:cs typeface="Microsoft Sans Serif"/>
              </a:rPr>
              <a:t>o</a:t>
            </a:r>
            <a:endParaRPr sz="500">
              <a:latin typeface="Microsoft Sans Serif"/>
              <a:cs typeface="Microsoft Sans Serif"/>
            </a:endParaRPr>
          </a:p>
        </p:txBody>
      </p:sp>
      <p:sp>
        <p:nvSpPr>
          <p:cNvPr id="97" name="object 97"/>
          <p:cNvSpPr txBox="1"/>
          <p:nvPr/>
        </p:nvSpPr>
        <p:spPr>
          <a:xfrm>
            <a:off x="1014220" y="1793509"/>
            <a:ext cx="295275" cy="10731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35"/>
              </a:spcBef>
            </a:pPr>
            <a:r>
              <a:rPr sz="750" spc="30" baseline="-50000" dirty="0">
                <a:solidFill>
                  <a:srgbClr val="F4A826"/>
                </a:solidFill>
                <a:latin typeface="Microsoft Sans Serif"/>
                <a:cs typeface="Microsoft Sans Serif"/>
              </a:rPr>
              <a:t>o</a:t>
            </a:r>
            <a:r>
              <a:rPr sz="750" spc="232" baseline="-50000" dirty="0">
                <a:solidFill>
                  <a:srgbClr val="F4A826"/>
                </a:solidFill>
                <a:latin typeface="Microsoft Sans Serif"/>
                <a:cs typeface="Microsoft Sans Serif"/>
              </a:rPr>
              <a:t> </a:t>
            </a:r>
            <a:r>
              <a:rPr sz="750" spc="-44" baseline="-27777" dirty="0">
                <a:solidFill>
                  <a:srgbClr val="F4A826"/>
                </a:solidFill>
                <a:latin typeface="Microsoft Sans Serif"/>
                <a:cs typeface="Microsoft Sans Serif"/>
              </a:rPr>
              <a:t>o</a:t>
            </a:r>
            <a:r>
              <a:rPr sz="500" spc="-30" dirty="0">
                <a:solidFill>
                  <a:srgbClr val="F4A826"/>
                </a:solidFill>
                <a:latin typeface="Microsoft Sans Serif"/>
                <a:cs typeface="Microsoft Sans Serif"/>
              </a:rPr>
              <a:t>o</a:t>
            </a:r>
            <a:r>
              <a:rPr sz="500" spc="220" dirty="0">
                <a:solidFill>
                  <a:srgbClr val="F4A826"/>
                </a:solidFill>
                <a:latin typeface="Microsoft Sans Serif"/>
                <a:cs typeface="Microsoft Sans Serif"/>
              </a:rPr>
              <a:t> </a:t>
            </a:r>
            <a:r>
              <a:rPr sz="750" spc="30" baseline="5555" dirty="0">
                <a:solidFill>
                  <a:srgbClr val="0000FF"/>
                </a:solidFill>
                <a:latin typeface="Microsoft Sans Serif"/>
                <a:cs typeface="Microsoft Sans Serif"/>
              </a:rPr>
              <a:t>o</a:t>
            </a:r>
            <a:endParaRPr sz="750" baseline="5555">
              <a:latin typeface="Microsoft Sans Serif"/>
              <a:cs typeface="Microsoft Sans Serif"/>
            </a:endParaRPr>
          </a:p>
        </p:txBody>
      </p:sp>
      <p:sp>
        <p:nvSpPr>
          <p:cNvPr id="98" name="object 98"/>
          <p:cNvSpPr txBox="1"/>
          <p:nvPr/>
        </p:nvSpPr>
        <p:spPr>
          <a:xfrm>
            <a:off x="955208" y="995821"/>
            <a:ext cx="258445" cy="10731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35"/>
              </a:spcBef>
            </a:pPr>
            <a:r>
              <a:rPr sz="750" spc="44" baseline="-33333" dirty="0">
                <a:solidFill>
                  <a:srgbClr val="F4A826"/>
                </a:solidFill>
                <a:latin typeface="Microsoft Sans Serif"/>
                <a:cs typeface="Microsoft Sans Serif"/>
              </a:rPr>
              <a:t>o</a:t>
            </a:r>
            <a:r>
              <a:rPr sz="750" spc="44" baseline="-44444" dirty="0">
                <a:solidFill>
                  <a:srgbClr val="F4A826"/>
                </a:solidFill>
                <a:latin typeface="Microsoft Sans Serif"/>
                <a:cs typeface="Microsoft Sans Serif"/>
              </a:rPr>
              <a:t>o</a:t>
            </a:r>
            <a:r>
              <a:rPr sz="750" spc="240" baseline="-44444" dirty="0">
                <a:solidFill>
                  <a:srgbClr val="F4A826"/>
                </a:solidFill>
                <a:latin typeface="Microsoft Sans Serif"/>
                <a:cs typeface="Microsoft Sans Serif"/>
              </a:rPr>
              <a:t> </a:t>
            </a:r>
            <a:r>
              <a:rPr sz="500" spc="-5" dirty="0">
                <a:solidFill>
                  <a:srgbClr val="F4A826"/>
                </a:solidFill>
                <a:latin typeface="Microsoft Sans Serif"/>
                <a:cs typeface="Microsoft Sans Serif"/>
              </a:rPr>
              <a:t>o</a:t>
            </a:r>
            <a:r>
              <a:rPr sz="750" spc="-7" baseline="-22222" dirty="0">
                <a:solidFill>
                  <a:srgbClr val="F4A826"/>
                </a:solidFill>
                <a:latin typeface="Microsoft Sans Serif"/>
                <a:cs typeface="Microsoft Sans Serif"/>
              </a:rPr>
              <a:t>o</a:t>
            </a:r>
            <a:endParaRPr sz="750" baseline="-22222">
              <a:latin typeface="Microsoft Sans Serif"/>
              <a:cs typeface="Microsoft Sans Serif"/>
            </a:endParaRPr>
          </a:p>
        </p:txBody>
      </p:sp>
      <p:sp>
        <p:nvSpPr>
          <p:cNvPr id="99" name="object 99"/>
          <p:cNvSpPr txBox="1"/>
          <p:nvPr/>
        </p:nvSpPr>
        <p:spPr>
          <a:xfrm>
            <a:off x="709219" y="1283423"/>
            <a:ext cx="786130" cy="1682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25400">
              <a:lnSpc>
                <a:spcPts val="540"/>
              </a:lnSpc>
              <a:spcBef>
                <a:spcPts val="135"/>
              </a:spcBef>
              <a:tabLst>
                <a:tab pos="621030" algn="l"/>
              </a:tabLst>
            </a:pPr>
            <a:r>
              <a:rPr sz="500" spc="20" dirty="0">
                <a:solidFill>
                  <a:srgbClr val="F4A826"/>
                </a:solidFill>
                <a:latin typeface="Microsoft Sans Serif"/>
                <a:cs typeface="Microsoft Sans Serif"/>
              </a:rPr>
              <a:t>o     </a:t>
            </a:r>
            <a:r>
              <a:rPr sz="500" spc="55" dirty="0">
                <a:solidFill>
                  <a:srgbClr val="F4A826"/>
                </a:solidFill>
                <a:latin typeface="Microsoft Sans Serif"/>
                <a:cs typeface="Microsoft Sans Serif"/>
              </a:rPr>
              <a:t> </a:t>
            </a:r>
            <a:r>
              <a:rPr sz="750" spc="30" baseline="-22222" dirty="0">
                <a:solidFill>
                  <a:srgbClr val="F4A826"/>
                </a:solidFill>
                <a:latin typeface="Microsoft Sans Serif"/>
                <a:cs typeface="Microsoft Sans Serif"/>
              </a:rPr>
              <a:t>o</a:t>
            </a:r>
            <a:r>
              <a:rPr sz="750" spc="37" baseline="-22222" dirty="0">
                <a:solidFill>
                  <a:srgbClr val="F4A826"/>
                </a:solidFill>
                <a:latin typeface="Microsoft Sans Serif"/>
                <a:cs typeface="Microsoft Sans Serif"/>
              </a:rPr>
              <a:t> </a:t>
            </a:r>
            <a:r>
              <a:rPr sz="750" spc="30" baseline="-16666" dirty="0">
                <a:solidFill>
                  <a:srgbClr val="F4A826"/>
                </a:solidFill>
                <a:latin typeface="Microsoft Sans Serif"/>
                <a:cs typeface="Microsoft Sans Serif"/>
              </a:rPr>
              <a:t>o</a:t>
            </a:r>
            <a:r>
              <a:rPr sz="750" baseline="-16666" dirty="0">
                <a:solidFill>
                  <a:srgbClr val="F4A826"/>
                </a:solidFill>
                <a:latin typeface="Microsoft Sans Serif"/>
                <a:cs typeface="Microsoft Sans Serif"/>
              </a:rPr>
              <a:t>	</a:t>
            </a:r>
            <a:r>
              <a:rPr sz="750" spc="30" baseline="5555" dirty="0">
                <a:solidFill>
                  <a:srgbClr val="0000FF"/>
                </a:solidFill>
                <a:latin typeface="Microsoft Sans Serif"/>
                <a:cs typeface="Microsoft Sans Serif"/>
              </a:rPr>
              <a:t>oo</a:t>
            </a:r>
            <a:r>
              <a:rPr sz="750" spc="-52" baseline="5555" dirty="0">
                <a:solidFill>
                  <a:srgbClr val="0000FF"/>
                </a:solidFill>
                <a:latin typeface="Microsoft Sans Serif"/>
                <a:cs typeface="Microsoft Sans Serif"/>
              </a:rPr>
              <a:t> </a:t>
            </a:r>
            <a:r>
              <a:rPr sz="750" spc="30" baseline="11111" dirty="0">
                <a:solidFill>
                  <a:srgbClr val="0000FF"/>
                </a:solidFill>
                <a:latin typeface="Microsoft Sans Serif"/>
                <a:cs typeface="Microsoft Sans Serif"/>
              </a:rPr>
              <a:t>o</a:t>
            </a:r>
            <a:endParaRPr sz="750" baseline="11111">
              <a:latin typeface="Microsoft Sans Serif"/>
              <a:cs typeface="Microsoft Sans Serif"/>
            </a:endParaRPr>
          </a:p>
          <a:p>
            <a:pPr marL="71120">
              <a:lnSpc>
                <a:spcPts val="540"/>
              </a:lnSpc>
              <a:tabLst>
                <a:tab pos="278765" algn="l"/>
              </a:tabLst>
            </a:pPr>
            <a:r>
              <a:rPr sz="500" spc="20" dirty="0">
                <a:solidFill>
                  <a:srgbClr val="F4A826"/>
                </a:solidFill>
                <a:latin typeface="Microsoft Sans Serif"/>
                <a:cs typeface="Microsoft Sans Serif"/>
              </a:rPr>
              <a:t>o	</a:t>
            </a:r>
            <a:r>
              <a:rPr sz="750" spc="30" baseline="11111" dirty="0">
                <a:solidFill>
                  <a:srgbClr val="F4A826"/>
                </a:solidFill>
                <a:latin typeface="Microsoft Sans Serif"/>
                <a:cs typeface="Microsoft Sans Serif"/>
              </a:rPr>
              <a:t>o  </a:t>
            </a:r>
            <a:r>
              <a:rPr sz="750" spc="240" baseline="11111" dirty="0">
                <a:solidFill>
                  <a:srgbClr val="F4A826"/>
                </a:solidFill>
                <a:latin typeface="Microsoft Sans Serif"/>
                <a:cs typeface="Microsoft Sans Serif"/>
              </a:rPr>
              <a:t> </a:t>
            </a:r>
            <a:r>
              <a:rPr sz="500" spc="20" dirty="0">
                <a:solidFill>
                  <a:srgbClr val="F4A826"/>
                </a:solidFill>
                <a:latin typeface="Microsoft Sans Serif"/>
                <a:cs typeface="Microsoft Sans Serif"/>
              </a:rPr>
              <a:t>o</a:t>
            </a:r>
            <a:r>
              <a:rPr sz="500" spc="25" dirty="0">
                <a:solidFill>
                  <a:srgbClr val="F4A826"/>
                </a:solidFill>
                <a:latin typeface="Microsoft Sans Serif"/>
                <a:cs typeface="Microsoft Sans Serif"/>
              </a:rPr>
              <a:t> </a:t>
            </a:r>
            <a:r>
              <a:rPr sz="750" spc="30" baseline="16666" dirty="0">
                <a:solidFill>
                  <a:srgbClr val="F4A826"/>
                </a:solidFill>
                <a:latin typeface="Microsoft Sans Serif"/>
                <a:cs typeface="Microsoft Sans Serif"/>
              </a:rPr>
              <a:t>o</a:t>
            </a:r>
            <a:r>
              <a:rPr sz="750" spc="30" baseline="5555" dirty="0">
                <a:solidFill>
                  <a:srgbClr val="0000FF"/>
                </a:solidFill>
                <a:latin typeface="Microsoft Sans Serif"/>
                <a:cs typeface="Microsoft Sans Serif"/>
              </a:rPr>
              <a:t>o</a:t>
            </a:r>
            <a:endParaRPr sz="750" baseline="5555">
              <a:latin typeface="Microsoft Sans Serif"/>
              <a:cs typeface="Microsoft Sans Serif"/>
            </a:endParaRPr>
          </a:p>
        </p:txBody>
      </p:sp>
      <p:sp>
        <p:nvSpPr>
          <p:cNvPr id="100" name="object 100"/>
          <p:cNvSpPr txBox="1"/>
          <p:nvPr/>
        </p:nvSpPr>
        <p:spPr>
          <a:xfrm>
            <a:off x="1151060" y="1959514"/>
            <a:ext cx="50800" cy="10731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5"/>
              </a:spcBef>
            </a:pPr>
            <a:r>
              <a:rPr sz="500" b="1" spc="20" dirty="0">
                <a:solidFill>
                  <a:srgbClr val="F4A826"/>
                </a:solidFill>
                <a:latin typeface="Arial"/>
                <a:cs typeface="Arial"/>
              </a:rPr>
              <a:t>o</a:t>
            </a:r>
            <a:endParaRPr sz="500">
              <a:latin typeface="Arial"/>
              <a:cs typeface="Arial"/>
            </a:endParaRPr>
          </a:p>
        </p:txBody>
      </p:sp>
      <p:sp>
        <p:nvSpPr>
          <p:cNvPr id="101" name="object 101"/>
          <p:cNvSpPr txBox="1"/>
          <p:nvPr/>
        </p:nvSpPr>
        <p:spPr>
          <a:xfrm>
            <a:off x="1068461" y="876568"/>
            <a:ext cx="266065" cy="10731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35"/>
              </a:spcBef>
            </a:pPr>
            <a:r>
              <a:rPr sz="750" spc="30" baseline="11111" dirty="0">
                <a:solidFill>
                  <a:srgbClr val="F4A826"/>
                </a:solidFill>
                <a:latin typeface="Microsoft Sans Serif"/>
                <a:cs typeface="Microsoft Sans Serif"/>
              </a:rPr>
              <a:t>o</a:t>
            </a:r>
            <a:r>
              <a:rPr sz="750" spc="30" baseline="-22222" dirty="0">
                <a:solidFill>
                  <a:srgbClr val="F4A826"/>
                </a:solidFill>
                <a:latin typeface="Microsoft Sans Serif"/>
                <a:cs typeface="Microsoft Sans Serif"/>
              </a:rPr>
              <a:t>o   </a:t>
            </a:r>
            <a:r>
              <a:rPr sz="750" spc="142" baseline="-22222" dirty="0">
                <a:solidFill>
                  <a:srgbClr val="F4A826"/>
                </a:solidFill>
                <a:latin typeface="Microsoft Sans Serif"/>
                <a:cs typeface="Microsoft Sans Serif"/>
              </a:rPr>
              <a:t> </a:t>
            </a:r>
            <a:r>
              <a:rPr sz="500" spc="20" dirty="0">
                <a:solidFill>
                  <a:srgbClr val="F4A826"/>
                </a:solidFill>
                <a:latin typeface="Microsoft Sans Serif"/>
                <a:cs typeface="Microsoft Sans Serif"/>
              </a:rPr>
              <a:t>o</a:t>
            </a:r>
            <a:endParaRPr sz="500">
              <a:latin typeface="Microsoft Sans Serif"/>
              <a:cs typeface="Microsoft Sans Serif"/>
            </a:endParaRPr>
          </a:p>
        </p:txBody>
      </p:sp>
      <p:sp>
        <p:nvSpPr>
          <p:cNvPr id="102" name="object 102"/>
          <p:cNvSpPr txBox="1"/>
          <p:nvPr/>
        </p:nvSpPr>
        <p:spPr>
          <a:xfrm>
            <a:off x="706344" y="1110481"/>
            <a:ext cx="50800" cy="10731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5"/>
              </a:spcBef>
            </a:pPr>
            <a:r>
              <a:rPr sz="500" spc="20" dirty="0">
                <a:solidFill>
                  <a:srgbClr val="F4A826"/>
                </a:solidFill>
                <a:latin typeface="Microsoft Sans Serif"/>
                <a:cs typeface="Microsoft Sans Serif"/>
              </a:rPr>
              <a:t>o</a:t>
            </a:r>
            <a:endParaRPr sz="500">
              <a:latin typeface="Microsoft Sans Serif"/>
              <a:cs typeface="Microsoft Sans Serif"/>
            </a:endParaRPr>
          </a:p>
        </p:txBody>
      </p:sp>
      <p:sp>
        <p:nvSpPr>
          <p:cNvPr id="103" name="object 103"/>
          <p:cNvSpPr txBox="1"/>
          <p:nvPr/>
        </p:nvSpPr>
        <p:spPr>
          <a:xfrm>
            <a:off x="1096363" y="959505"/>
            <a:ext cx="50800" cy="10731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5"/>
              </a:spcBef>
            </a:pPr>
            <a:r>
              <a:rPr sz="500" spc="20" dirty="0">
                <a:solidFill>
                  <a:srgbClr val="F4A826"/>
                </a:solidFill>
                <a:latin typeface="Microsoft Sans Serif"/>
                <a:cs typeface="Microsoft Sans Serif"/>
              </a:rPr>
              <a:t>o</a:t>
            </a:r>
            <a:endParaRPr sz="500">
              <a:latin typeface="Microsoft Sans Serif"/>
              <a:cs typeface="Microsoft Sans Serif"/>
            </a:endParaRPr>
          </a:p>
        </p:txBody>
      </p:sp>
      <p:sp>
        <p:nvSpPr>
          <p:cNvPr id="104" name="object 104"/>
          <p:cNvSpPr txBox="1"/>
          <p:nvPr/>
        </p:nvSpPr>
        <p:spPr>
          <a:xfrm>
            <a:off x="1339238" y="2260652"/>
            <a:ext cx="276860" cy="10731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35"/>
              </a:spcBef>
            </a:pPr>
            <a:r>
              <a:rPr sz="750" spc="-120" baseline="-16666" dirty="0">
                <a:solidFill>
                  <a:srgbClr val="0000FF"/>
                </a:solidFill>
                <a:latin typeface="Microsoft Sans Serif"/>
                <a:cs typeface="Microsoft Sans Serif"/>
              </a:rPr>
              <a:t>o</a:t>
            </a:r>
            <a:r>
              <a:rPr sz="750" spc="-120" baseline="5555" dirty="0">
                <a:solidFill>
                  <a:srgbClr val="F4A826"/>
                </a:solidFill>
                <a:latin typeface="Microsoft Sans Serif"/>
                <a:cs typeface="Microsoft Sans Serif"/>
              </a:rPr>
              <a:t>o</a:t>
            </a:r>
            <a:r>
              <a:rPr sz="750" spc="-120" baseline="22222" dirty="0">
                <a:solidFill>
                  <a:srgbClr val="0000FF"/>
                </a:solidFill>
                <a:latin typeface="Microsoft Sans Serif"/>
                <a:cs typeface="Microsoft Sans Serif"/>
              </a:rPr>
              <a:t>o</a:t>
            </a:r>
            <a:r>
              <a:rPr sz="500" spc="-80" dirty="0">
                <a:solidFill>
                  <a:srgbClr val="0000FF"/>
                </a:solidFill>
                <a:latin typeface="Microsoft Sans Serif"/>
                <a:cs typeface="Microsoft Sans Serif"/>
              </a:rPr>
              <a:t>o</a:t>
            </a:r>
            <a:r>
              <a:rPr sz="500" spc="215" dirty="0">
                <a:solidFill>
                  <a:srgbClr val="0000FF"/>
                </a:solidFill>
                <a:latin typeface="Microsoft Sans Serif"/>
                <a:cs typeface="Microsoft Sans Serif"/>
              </a:rPr>
              <a:t> </a:t>
            </a:r>
            <a:r>
              <a:rPr sz="750" b="1" spc="-120" baseline="-22222" dirty="0">
                <a:solidFill>
                  <a:srgbClr val="0000FF"/>
                </a:solidFill>
                <a:latin typeface="Arial"/>
                <a:cs typeface="Arial"/>
              </a:rPr>
              <a:t>o</a:t>
            </a:r>
            <a:r>
              <a:rPr sz="750" spc="-120" baseline="11111" dirty="0">
                <a:solidFill>
                  <a:srgbClr val="0000FF"/>
                </a:solidFill>
                <a:latin typeface="Microsoft Sans Serif"/>
                <a:cs typeface="Microsoft Sans Serif"/>
              </a:rPr>
              <a:t>o</a:t>
            </a:r>
            <a:endParaRPr sz="750" baseline="11111">
              <a:latin typeface="Microsoft Sans Serif"/>
              <a:cs typeface="Microsoft Sans Serif"/>
            </a:endParaRPr>
          </a:p>
        </p:txBody>
      </p:sp>
      <p:sp>
        <p:nvSpPr>
          <p:cNvPr id="105" name="object 105"/>
          <p:cNvSpPr txBox="1"/>
          <p:nvPr/>
        </p:nvSpPr>
        <p:spPr>
          <a:xfrm>
            <a:off x="962970" y="1377850"/>
            <a:ext cx="144780" cy="10731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35"/>
              </a:spcBef>
            </a:pPr>
            <a:r>
              <a:rPr sz="500" spc="-70" dirty="0">
                <a:solidFill>
                  <a:srgbClr val="F4A826"/>
                </a:solidFill>
                <a:latin typeface="Microsoft Sans Serif"/>
                <a:cs typeface="Microsoft Sans Serif"/>
              </a:rPr>
              <a:t>o</a:t>
            </a:r>
            <a:r>
              <a:rPr sz="500" b="1" spc="-70" dirty="0">
                <a:solidFill>
                  <a:srgbClr val="F4A826"/>
                </a:solidFill>
                <a:latin typeface="Arial"/>
                <a:cs typeface="Arial"/>
              </a:rPr>
              <a:t>o</a:t>
            </a:r>
            <a:r>
              <a:rPr sz="750" spc="-104" baseline="11111" dirty="0">
                <a:solidFill>
                  <a:srgbClr val="F4A826"/>
                </a:solidFill>
                <a:latin typeface="Microsoft Sans Serif"/>
                <a:cs typeface="Microsoft Sans Serif"/>
              </a:rPr>
              <a:t>o</a:t>
            </a:r>
            <a:endParaRPr sz="750" baseline="11111">
              <a:latin typeface="Microsoft Sans Serif"/>
              <a:cs typeface="Microsoft Sans Serif"/>
            </a:endParaRPr>
          </a:p>
        </p:txBody>
      </p:sp>
      <p:sp>
        <p:nvSpPr>
          <p:cNvPr id="106" name="object 106"/>
          <p:cNvSpPr txBox="1"/>
          <p:nvPr/>
        </p:nvSpPr>
        <p:spPr>
          <a:xfrm>
            <a:off x="1374324" y="1183651"/>
            <a:ext cx="294005" cy="10731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35"/>
              </a:spcBef>
            </a:pPr>
            <a:r>
              <a:rPr sz="750" spc="-120" baseline="5555" dirty="0">
                <a:solidFill>
                  <a:srgbClr val="F4A826"/>
                </a:solidFill>
                <a:latin typeface="Microsoft Sans Serif"/>
                <a:cs typeface="Microsoft Sans Serif"/>
              </a:rPr>
              <a:t>oo</a:t>
            </a:r>
            <a:r>
              <a:rPr sz="750" spc="165" baseline="5555" dirty="0">
                <a:solidFill>
                  <a:srgbClr val="F4A826"/>
                </a:solidFill>
                <a:latin typeface="Microsoft Sans Serif"/>
                <a:cs typeface="Microsoft Sans Serif"/>
              </a:rPr>
              <a:t> </a:t>
            </a:r>
            <a:r>
              <a:rPr sz="750" spc="-104" baseline="33333" dirty="0">
                <a:solidFill>
                  <a:srgbClr val="0000FF"/>
                </a:solidFill>
                <a:latin typeface="Microsoft Sans Serif"/>
                <a:cs typeface="Microsoft Sans Serif"/>
              </a:rPr>
              <a:t>o</a:t>
            </a:r>
            <a:r>
              <a:rPr sz="750" spc="-104" baseline="33333" dirty="0">
                <a:solidFill>
                  <a:srgbClr val="F4A826"/>
                </a:solidFill>
                <a:latin typeface="Microsoft Sans Serif"/>
                <a:cs typeface="Microsoft Sans Serif"/>
              </a:rPr>
              <a:t>o</a:t>
            </a:r>
            <a:r>
              <a:rPr sz="750" spc="37" baseline="33333" dirty="0">
                <a:solidFill>
                  <a:srgbClr val="F4A826"/>
                </a:solidFill>
                <a:latin typeface="Microsoft Sans Serif"/>
                <a:cs typeface="Microsoft Sans Serif"/>
              </a:rPr>
              <a:t>  </a:t>
            </a:r>
            <a:r>
              <a:rPr sz="500" spc="20" dirty="0">
                <a:solidFill>
                  <a:srgbClr val="F4A826"/>
                </a:solidFill>
                <a:latin typeface="Microsoft Sans Serif"/>
                <a:cs typeface="Microsoft Sans Serif"/>
              </a:rPr>
              <a:t>o</a:t>
            </a:r>
            <a:endParaRPr sz="500">
              <a:latin typeface="Microsoft Sans Serif"/>
              <a:cs typeface="Microsoft Sans Serif"/>
            </a:endParaRPr>
          </a:p>
        </p:txBody>
      </p:sp>
      <p:sp>
        <p:nvSpPr>
          <p:cNvPr id="107" name="object 107"/>
          <p:cNvSpPr txBox="1"/>
          <p:nvPr/>
        </p:nvSpPr>
        <p:spPr>
          <a:xfrm>
            <a:off x="618074" y="1596183"/>
            <a:ext cx="852169" cy="10731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35"/>
              </a:spcBef>
            </a:pPr>
            <a:r>
              <a:rPr sz="750" spc="30" baseline="5555" dirty="0">
                <a:solidFill>
                  <a:srgbClr val="F4A826"/>
                </a:solidFill>
                <a:latin typeface="Microsoft Sans Serif"/>
                <a:cs typeface="Microsoft Sans Serif"/>
              </a:rPr>
              <a:t>o </a:t>
            </a:r>
            <a:r>
              <a:rPr sz="750" spc="-82" baseline="5555" dirty="0">
                <a:solidFill>
                  <a:srgbClr val="F4A826"/>
                </a:solidFill>
                <a:latin typeface="Microsoft Sans Serif"/>
                <a:cs typeface="Microsoft Sans Serif"/>
              </a:rPr>
              <a:t> </a:t>
            </a:r>
            <a:r>
              <a:rPr sz="750" spc="30" baseline="5555" dirty="0">
                <a:solidFill>
                  <a:srgbClr val="F4A826"/>
                </a:solidFill>
                <a:latin typeface="Microsoft Sans Serif"/>
                <a:cs typeface="Microsoft Sans Serif"/>
              </a:rPr>
              <a:t>o</a:t>
            </a:r>
            <a:r>
              <a:rPr sz="750" baseline="5555" dirty="0">
                <a:solidFill>
                  <a:srgbClr val="F4A826"/>
                </a:solidFill>
                <a:latin typeface="Microsoft Sans Serif"/>
                <a:cs typeface="Microsoft Sans Serif"/>
              </a:rPr>
              <a:t>   </a:t>
            </a:r>
            <a:r>
              <a:rPr sz="750" spc="-44" baseline="5555" dirty="0">
                <a:solidFill>
                  <a:srgbClr val="F4A826"/>
                </a:solidFill>
                <a:latin typeface="Microsoft Sans Serif"/>
                <a:cs typeface="Microsoft Sans Serif"/>
              </a:rPr>
              <a:t> </a:t>
            </a:r>
            <a:r>
              <a:rPr sz="750" spc="30" baseline="-22222" dirty="0">
                <a:solidFill>
                  <a:srgbClr val="F4A826"/>
                </a:solidFill>
                <a:latin typeface="Microsoft Sans Serif"/>
                <a:cs typeface="Microsoft Sans Serif"/>
              </a:rPr>
              <a:t>o</a:t>
            </a:r>
            <a:r>
              <a:rPr sz="750" spc="-75" baseline="-22222" dirty="0">
                <a:solidFill>
                  <a:srgbClr val="F4A826"/>
                </a:solidFill>
                <a:latin typeface="Microsoft Sans Serif"/>
                <a:cs typeface="Microsoft Sans Serif"/>
              </a:rPr>
              <a:t> </a:t>
            </a:r>
            <a:r>
              <a:rPr sz="750" spc="30" baseline="-44444" dirty="0">
                <a:solidFill>
                  <a:srgbClr val="F4A826"/>
                </a:solidFill>
                <a:latin typeface="Microsoft Sans Serif"/>
                <a:cs typeface="Microsoft Sans Serif"/>
              </a:rPr>
              <a:t>o</a:t>
            </a:r>
            <a:r>
              <a:rPr sz="750" baseline="-44444" dirty="0">
                <a:solidFill>
                  <a:srgbClr val="F4A826"/>
                </a:solidFill>
                <a:latin typeface="Microsoft Sans Serif"/>
                <a:cs typeface="Microsoft Sans Serif"/>
              </a:rPr>
              <a:t>  </a:t>
            </a:r>
            <a:r>
              <a:rPr sz="750" spc="-75" baseline="-44444" dirty="0">
                <a:solidFill>
                  <a:srgbClr val="F4A826"/>
                </a:solidFill>
                <a:latin typeface="Microsoft Sans Serif"/>
                <a:cs typeface="Microsoft Sans Serif"/>
              </a:rPr>
              <a:t> </a:t>
            </a:r>
            <a:r>
              <a:rPr sz="750" spc="30" baseline="-16666" dirty="0">
                <a:solidFill>
                  <a:srgbClr val="F4A826"/>
                </a:solidFill>
                <a:latin typeface="Microsoft Sans Serif"/>
                <a:cs typeface="Microsoft Sans Serif"/>
              </a:rPr>
              <a:t>o</a:t>
            </a:r>
            <a:r>
              <a:rPr sz="750" baseline="-16666" dirty="0">
                <a:solidFill>
                  <a:srgbClr val="F4A826"/>
                </a:solidFill>
                <a:latin typeface="Microsoft Sans Serif"/>
                <a:cs typeface="Microsoft Sans Serif"/>
              </a:rPr>
              <a:t>     </a:t>
            </a:r>
            <a:r>
              <a:rPr sz="750" spc="97" baseline="-16666" dirty="0">
                <a:solidFill>
                  <a:srgbClr val="F4A826"/>
                </a:solidFill>
                <a:latin typeface="Microsoft Sans Serif"/>
                <a:cs typeface="Microsoft Sans Serif"/>
              </a:rPr>
              <a:t> </a:t>
            </a:r>
            <a:r>
              <a:rPr sz="500" spc="30" dirty="0">
                <a:solidFill>
                  <a:srgbClr val="F4A826"/>
                </a:solidFill>
                <a:latin typeface="Microsoft Sans Serif"/>
                <a:cs typeface="Microsoft Sans Serif"/>
              </a:rPr>
              <a:t>o</a:t>
            </a:r>
            <a:r>
              <a:rPr sz="750" spc="30" baseline="-11111" dirty="0">
                <a:solidFill>
                  <a:srgbClr val="F4A826"/>
                </a:solidFill>
                <a:latin typeface="Microsoft Sans Serif"/>
                <a:cs typeface="Microsoft Sans Serif"/>
              </a:rPr>
              <a:t>o</a:t>
            </a:r>
            <a:r>
              <a:rPr sz="750" spc="-7" baseline="-11111" dirty="0">
                <a:solidFill>
                  <a:srgbClr val="F4A826"/>
                </a:solidFill>
                <a:latin typeface="Microsoft Sans Serif"/>
                <a:cs typeface="Microsoft Sans Serif"/>
              </a:rPr>
              <a:t> </a:t>
            </a:r>
            <a:r>
              <a:rPr sz="750" spc="30" baseline="5555" dirty="0">
                <a:solidFill>
                  <a:srgbClr val="F4A826"/>
                </a:solidFill>
                <a:latin typeface="Microsoft Sans Serif"/>
                <a:cs typeface="Microsoft Sans Serif"/>
              </a:rPr>
              <a:t>o</a:t>
            </a:r>
            <a:r>
              <a:rPr sz="750" baseline="5555" dirty="0">
                <a:solidFill>
                  <a:srgbClr val="F4A826"/>
                </a:solidFill>
                <a:latin typeface="Microsoft Sans Serif"/>
                <a:cs typeface="Microsoft Sans Serif"/>
              </a:rPr>
              <a:t>      </a:t>
            </a:r>
            <a:r>
              <a:rPr sz="750" spc="89" baseline="5555" dirty="0">
                <a:solidFill>
                  <a:srgbClr val="F4A826"/>
                </a:solidFill>
                <a:latin typeface="Microsoft Sans Serif"/>
                <a:cs typeface="Microsoft Sans Serif"/>
              </a:rPr>
              <a:t> </a:t>
            </a:r>
            <a:r>
              <a:rPr sz="750" spc="30" baseline="5555" dirty="0">
                <a:solidFill>
                  <a:srgbClr val="0000FF"/>
                </a:solidFill>
                <a:latin typeface="Microsoft Sans Serif"/>
                <a:cs typeface="Microsoft Sans Serif"/>
              </a:rPr>
              <a:t>o</a:t>
            </a:r>
            <a:r>
              <a:rPr sz="750" spc="-82" baseline="5555" dirty="0">
                <a:solidFill>
                  <a:srgbClr val="0000FF"/>
                </a:solidFill>
                <a:latin typeface="Microsoft Sans Serif"/>
                <a:cs typeface="Microsoft Sans Serif"/>
              </a:rPr>
              <a:t> </a:t>
            </a:r>
            <a:r>
              <a:rPr sz="750" spc="30" baseline="-5555" dirty="0">
                <a:solidFill>
                  <a:srgbClr val="0000FF"/>
                </a:solidFill>
                <a:latin typeface="Microsoft Sans Serif"/>
                <a:cs typeface="Microsoft Sans Serif"/>
              </a:rPr>
              <a:t>o</a:t>
            </a:r>
            <a:endParaRPr sz="750" baseline="-5555">
              <a:latin typeface="Microsoft Sans Serif"/>
              <a:cs typeface="Microsoft Sans Serif"/>
            </a:endParaRPr>
          </a:p>
        </p:txBody>
      </p:sp>
      <p:sp>
        <p:nvSpPr>
          <p:cNvPr id="108" name="object 108"/>
          <p:cNvSpPr txBox="1"/>
          <p:nvPr/>
        </p:nvSpPr>
        <p:spPr>
          <a:xfrm>
            <a:off x="1349448" y="1220243"/>
            <a:ext cx="214629" cy="10731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35"/>
              </a:spcBef>
            </a:pPr>
            <a:r>
              <a:rPr sz="500" spc="20" dirty="0">
                <a:solidFill>
                  <a:srgbClr val="F4A826"/>
                </a:solidFill>
                <a:latin typeface="Microsoft Sans Serif"/>
                <a:cs typeface="Microsoft Sans Serif"/>
              </a:rPr>
              <a:t>o</a:t>
            </a:r>
            <a:r>
              <a:rPr sz="500" spc="114" dirty="0">
                <a:solidFill>
                  <a:srgbClr val="F4A826"/>
                </a:solidFill>
                <a:latin typeface="Microsoft Sans Serif"/>
                <a:cs typeface="Microsoft Sans Serif"/>
              </a:rPr>
              <a:t> </a:t>
            </a:r>
            <a:r>
              <a:rPr sz="750" spc="7" baseline="5555" dirty="0">
                <a:solidFill>
                  <a:srgbClr val="0000FF"/>
                </a:solidFill>
                <a:latin typeface="Microsoft Sans Serif"/>
                <a:cs typeface="Microsoft Sans Serif"/>
              </a:rPr>
              <a:t>o</a:t>
            </a:r>
            <a:r>
              <a:rPr sz="750" spc="7" baseline="27777" dirty="0">
                <a:solidFill>
                  <a:srgbClr val="F4A826"/>
                </a:solidFill>
                <a:latin typeface="Microsoft Sans Serif"/>
                <a:cs typeface="Microsoft Sans Serif"/>
              </a:rPr>
              <a:t>o</a:t>
            </a:r>
            <a:endParaRPr sz="750" baseline="27777">
              <a:latin typeface="Microsoft Sans Serif"/>
              <a:cs typeface="Microsoft Sans Serif"/>
            </a:endParaRPr>
          </a:p>
        </p:txBody>
      </p:sp>
      <p:grpSp>
        <p:nvGrpSpPr>
          <p:cNvPr id="109" name="object 109"/>
          <p:cNvGrpSpPr/>
          <p:nvPr/>
        </p:nvGrpSpPr>
        <p:grpSpPr>
          <a:xfrm>
            <a:off x="467295" y="851723"/>
            <a:ext cx="1414780" cy="1564640"/>
            <a:chOff x="467295" y="851723"/>
            <a:chExt cx="1414780" cy="1564640"/>
          </a:xfrm>
        </p:grpSpPr>
        <p:sp>
          <p:nvSpPr>
            <p:cNvPr id="110" name="object 110"/>
            <p:cNvSpPr/>
            <p:nvPr/>
          </p:nvSpPr>
          <p:spPr>
            <a:xfrm>
              <a:off x="474104" y="858532"/>
              <a:ext cx="1316990" cy="1369695"/>
            </a:xfrm>
            <a:custGeom>
              <a:avLst/>
              <a:gdLst/>
              <a:ahLst/>
              <a:cxnLst/>
              <a:rect l="l" t="t" r="r" b="b"/>
              <a:pathLst>
                <a:path w="1316989" h="1369695">
                  <a:moveTo>
                    <a:pt x="0" y="1201065"/>
                  </a:moveTo>
                  <a:lnTo>
                    <a:pt x="17118" y="1197515"/>
                  </a:lnTo>
                  <a:lnTo>
                    <a:pt x="34278" y="1193978"/>
                  </a:lnTo>
                  <a:lnTo>
                    <a:pt x="51397" y="1190440"/>
                  </a:lnTo>
                  <a:lnTo>
                    <a:pt x="102727" y="1179815"/>
                  </a:lnTo>
                  <a:lnTo>
                    <a:pt x="136964" y="1173051"/>
                  </a:lnTo>
                  <a:lnTo>
                    <a:pt x="151842" y="1170108"/>
                  </a:lnTo>
                  <a:lnTo>
                    <a:pt x="154070" y="1169690"/>
                  </a:lnTo>
                  <a:lnTo>
                    <a:pt x="171189" y="1166423"/>
                  </a:lnTo>
                  <a:lnTo>
                    <a:pt x="188294" y="1163290"/>
                  </a:lnTo>
                  <a:lnTo>
                    <a:pt x="239678" y="1154987"/>
                  </a:lnTo>
                  <a:lnTo>
                    <a:pt x="257972" y="1152395"/>
                  </a:lnTo>
                  <a:lnTo>
                    <a:pt x="273902" y="1150397"/>
                  </a:lnTo>
                  <a:lnTo>
                    <a:pt x="291021" y="1148629"/>
                  </a:lnTo>
                  <a:lnTo>
                    <a:pt x="308127" y="1147224"/>
                  </a:lnTo>
                  <a:lnTo>
                    <a:pt x="325246" y="1146266"/>
                  </a:lnTo>
                  <a:lnTo>
                    <a:pt x="342365" y="1145820"/>
                  </a:lnTo>
                  <a:lnTo>
                    <a:pt x="359524" y="1145820"/>
                  </a:lnTo>
                  <a:lnTo>
                    <a:pt x="410854" y="1149088"/>
                  </a:lnTo>
                  <a:lnTo>
                    <a:pt x="462197" y="1157121"/>
                  </a:lnTo>
                  <a:lnTo>
                    <a:pt x="513540" y="1169555"/>
                  </a:lnTo>
                  <a:lnTo>
                    <a:pt x="563466" y="1187848"/>
                  </a:lnTo>
                  <a:lnTo>
                    <a:pt x="599149" y="1208869"/>
                  </a:lnTo>
                  <a:lnTo>
                    <a:pt x="616268" y="1223396"/>
                  </a:lnTo>
                  <a:lnTo>
                    <a:pt x="632374" y="1241055"/>
                  </a:lnTo>
                  <a:lnTo>
                    <a:pt x="633373" y="1242324"/>
                  </a:lnTo>
                  <a:lnTo>
                    <a:pt x="645767" y="1258754"/>
                  </a:lnTo>
                  <a:lnTo>
                    <a:pt x="650492" y="1265923"/>
                  </a:lnTo>
                  <a:lnTo>
                    <a:pt x="657701" y="1276508"/>
                  </a:lnTo>
                  <a:lnTo>
                    <a:pt x="667597" y="1292843"/>
                  </a:lnTo>
                  <a:lnTo>
                    <a:pt x="668556" y="1294207"/>
                  </a:lnTo>
                  <a:lnTo>
                    <a:pt x="679816" y="1311960"/>
                  </a:lnTo>
                  <a:lnTo>
                    <a:pt x="684757" y="1320263"/>
                  </a:lnTo>
                  <a:lnTo>
                    <a:pt x="691750" y="1329700"/>
                  </a:lnTo>
                  <a:lnTo>
                    <a:pt x="701876" y="1344362"/>
                  </a:lnTo>
                  <a:lnTo>
                    <a:pt x="705008" y="1347400"/>
                  </a:lnTo>
                  <a:lnTo>
                    <a:pt x="718981" y="1361616"/>
                  </a:lnTo>
                  <a:lnTo>
                    <a:pt x="726704" y="1365153"/>
                  </a:lnTo>
                  <a:lnTo>
                    <a:pt x="736100" y="1369555"/>
                  </a:lnTo>
                  <a:lnTo>
                    <a:pt x="753219" y="1368110"/>
                  </a:lnTo>
                  <a:lnTo>
                    <a:pt x="759119" y="1365153"/>
                  </a:lnTo>
                  <a:lnTo>
                    <a:pt x="802875" y="1329700"/>
                  </a:lnTo>
                  <a:lnTo>
                    <a:pt x="832968" y="1294207"/>
                  </a:lnTo>
                  <a:lnTo>
                    <a:pt x="838787" y="1286444"/>
                  </a:lnTo>
                  <a:lnTo>
                    <a:pt x="846266" y="1276508"/>
                  </a:lnTo>
                  <a:lnTo>
                    <a:pt x="855946" y="1262561"/>
                  </a:lnTo>
                  <a:lnTo>
                    <a:pt x="858579" y="1258754"/>
                  </a:lnTo>
                  <a:lnTo>
                    <a:pt x="869879" y="1241055"/>
                  </a:lnTo>
                  <a:lnTo>
                    <a:pt x="873052" y="1235519"/>
                  </a:lnTo>
                  <a:lnTo>
                    <a:pt x="880126" y="1223301"/>
                  </a:lnTo>
                  <a:lnTo>
                    <a:pt x="896975" y="1187848"/>
                  </a:lnTo>
                  <a:lnTo>
                    <a:pt x="909774" y="1134655"/>
                  </a:lnTo>
                  <a:lnTo>
                    <a:pt x="909180" y="1116956"/>
                  </a:lnTo>
                  <a:lnTo>
                    <a:pt x="907276" y="1107870"/>
                  </a:lnTo>
                  <a:lnTo>
                    <a:pt x="905413" y="1099202"/>
                  </a:lnTo>
                  <a:lnTo>
                    <a:pt x="898014" y="1081489"/>
                  </a:lnTo>
                  <a:lnTo>
                    <a:pt x="890170" y="1068826"/>
                  </a:lnTo>
                  <a:lnTo>
                    <a:pt x="887038" y="1063749"/>
                  </a:lnTo>
                  <a:lnTo>
                    <a:pt x="873322" y="1045996"/>
                  </a:lnTo>
                  <a:lnTo>
                    <a:pt x="873052" y="1045726"/>
                  </a:lnTo>
                  <a:lnTo>
                    <a:pt x="858714" y="1028297"/>
                  </a:lnTo>
                  <a:lnTo>
                    <a:pt x="833967" y="992844"/>
                  </a:lnTo>
                  <a:lnTo>
                    <a:pt x="817442" y="957391"/>
                  </a:lnTo>
                  <a:lnTo>
                    <a:pt x="804549" y="917631"/>
                  </a:lnTo>
                  <a:lnTo>
                    <a:pt x="800782" y="904198"/>
                  </a:lnTo>
                  <a:lnTo>
                    <a:pt x="795800" y="886444"/>
                  </a:lnTo>
                  <a:lnTo>
                    <a:pt x="790657" y="868731"/>
                  </a:lnTo>
                  <a:lnTo>
                    <a:pt x="787443" y="858484"/>
                  </a:lnTo>
                  <a:lnTo>
                    <a:pt x="785121" y="850991"/>
                  </a:lnTo>
                  <a:lnTo>
                    <a:pt x="779086" y="833292"/>
                  </a:lnTo>
                  <a:lnTo>
                    <a:pt x="772458" y="815538"/>
                  </a:lnTo>
                  <a:lnTo>
                    <a:pt x="770324" y="810273"/>
                  </a:lnTo>
                  <a:lnTo>
                    <a:pt x="765289" y="797785"/>
                  </a:lnTo>
                  <a:lnTo>
                    <a:pt x="757701" y="780085"/>
                  </a:lnTo>
                  <a:lnTo>
                    <a:pt x="753219" y="769744"/>
                  </a:lnTo>
                  <a:lnTo>
                    <a:pt x="750033" y="762346"/>
                  </a:lnTo>
                  <a:lnTo>
                    <a:pt x="736100" y="726204"/>
                  </a:lnTo>
                  <a:lnTo>
                    <a:pt x="724125" y="673686"/>
                  </a:lnTo>
                  <a:lnTo>
                    <a:pt x="721897" y="638233"/>
                  </a:lnTo>
                  <a:lnTo>
                    <a:pt x="722167" y="620534"/>
                  </a:lnTo>
                  <a:lnTo>
                    <a:pt x="727662" y="567327"/>
                  </a:lnTo>
                  <a:lnTo>
                    <a:pt x="736100" y="528378"/>
                  </a:lnTo>
                  <a:lnTo>
                    <a:pt x="753219" y="486026"/>
                  </a:lnTo>
                  <a:lnTo>
                    <a:pt x="770824" y="460969"/>
                  </a:lnTo>
                  <a:lnTo>
                    <a:pt x="787443" y="444592"/>
                  </a:lnTo>
                  <a:lnTo>
                    <a:pt x="789482" y="443229"/>
                  </a:lnTo>
                  <a:lnTo>
                    <a:pt x="804549" y="432010"/>
                  </a:lnTo>
                  <a:lnTo>
                    <a:pt x="816767" y="425475"/>
                  </a:lnTo>
                  <a:lnTo>
                    <a:pt x="821668" y="422438"/>
                  </a:lnTo>
                  <a:lnTo>
                    <a:pt x="838787" y="415026"/>
                  </a:lnTo>
                  <a:lnTo>
                    <a:pt x="855946" y="409814"/>
                  </a:lnTo>
                  <a:lnTo>
                    <a:pt x="868826" y="407776"/>
                  </a:lnTo>
                  <a:lnTo>
                    <a:pt x="873052" y="406912"/>
                  </a:lnTo>
                  <a:lnTo>
                    <a:pt x="924395" y="418441"/>
                  </a:lnTo>
                  <a:lnTo>
                    <a:pt x="933197" y="425475"/>
                  </a:lnTo>
                  <a:lnTo>
                    <a:pt x="941514" y="431605"/>
                  </a:lnTo>
                  <a:lnTo>
                    <a:pt x="953354" y="443229"/>
                  </a:lnTo>
                  <a:lnTo>
                    <a:pt x="958619" y="447441"/>
                  </a:lnTo>
                  <a:lnTo>
                    <a:pt x="972552" y="460969"/>
                  </a:lnTo>
                  <a:lnTo>
                    <a:pt x="975738" y="463372"/>
                  </a:lnTo>
                  <a:lnTo>
                    <a:pt x="992844" y="478317"/>
                  </a:lnTo>
                  <a:lnTo>
                    <a:pt x="993249" y="478682"/>
                  </a:lnTo>
                  <a:lnTo>
                    <a:pt x="1009963" y="490886"/>
                  </a:lnTo>
                  <a:lnTo>
                    <a:pt x="1016861" y="496422"/>
                  </a:lnTo>
                  <a:lnTo>
                    <a:pt x="1027122" y="502740"/>
                  </a:lnTo>
                  <a:lnTo>
                    <a:pt x="1044227" y="513905"/>
                  </a:lnTo>
                  <a:lnTo>
                    <a:pt x="1083082" y="531874"/>
                  </a:lnTo>
                  <a:lnTo>
                    <a:pt x="1112676" y="537410"/>
                  </a:lnTo>
                  <a:lnTo>
                    <a:pt x="1129795" y="536006"/>
                  </a:lnTo>
                  <a:lnTo>
                    <a:pt x="1162156" y="514121"/>
                  </a:lnTo>
                  <a:lnTo>
                    <a:pt x="1179910" y="478682"/>
                  </a:lnTo>
                  <a:lnTo>
                    <a:pt x="1193802" y="425475"/>
                  </a:lnTo>
                  <a:lnTo>
                    <a:pt x="1198298" y="408275"/>
                  </a:lnTo>
                  <a:lnTo>
                    <a:pt x="1198379" y="407776"/>
                  </a:lnTo>
                  <a:lnTo>
                    <a:pt x="1201200" y="390022"/>
                  </a:lnTo>
                  <a:lnTo>
                    <a:pt x="1204063" y="372323"/>
                  </a:lnTo>
                  <a:lnTo>
                    <a:pt x="1207006" y="354569"/>
                  </a:lnTo>
                  <a:lnTo>
                    <a:pt x="1210138" y="336870"/>
                  </a:lnTo>
                  <a:lnTo>
                    <a:pt x="1213554" y="319116"/>
                  </a:lnTo>
                  <a:lnTo>
                    <a:pt x="1215403" y="309450"/>
                  </a:lnTo>
                  <a:lnTo>
                    <a:pt x="1216402" y="301363"/>
                  </a:lnTo>
                  <a:lnTo>
                    <a:pt x="1218535" y="283663"/>
                  </a:lnTo>
                  <a:lnTo>
                    <a:pt x="1220858" y="265923"/>
                  </a:lnTo>
                  <a:lnTo>
                    <a:pt x="1223490" y="248211"/>
                  </a:lnTo>
                  <a:lnTo>
                    <a:pt x="1226663" y="230471"/>
                  </a:lnTo>
                  <a:lnTo>
                    <a:pt x="1230700" y="212758"/>
                  </a:lnTo>
                  <a:lnTo>
                    <a:pt x="1232522" y="206183"/>
                  </a:lnTo>
                  <a:lnTo>
                    <a:pt x="1234426" y="195018"/>
                  </a:lnTo>
                  <a:lnTo>
                    <a:pt x="1238327" y="177264"/>
                  </a:lnTo>
                  <a:lnTo>
                    <a:pt x="1243728" y="159565"/>
                  </a:lnTo>
                  <a:lnTo>
                    <a:pt x="1249641" y="145402"/>
                  </a:lnTo>
                  <a:lnTo>
                    <a:pt x="1250586" y="141811"/>
                  </a:lnTo>
                  <a:lnTo>
                    <a:pt x="1256580" y="124112"/>
                  </a:lnTo>
                  <a:lnTo>
                    <a:pt x="1264708" y="106358"/>
                  </a:lnTo>
                  <a:lnTo>
                    <a:pt x="1266747" y="102781"/>
                  </a:lnTo>
                  <a:lnTo>
                    <a:pt x="1272147" y="88659"/>
                  </a:lnTo>
                  <a:lnTo>
                    <a:pt x="1280868" y="70905"/>
                  </a:lnTo>
                  <a:lnTo>
                    <a:pt x="1283865" y="65870"/>
                  </a:lnTo>
                  <a:lnTo>
                    <a:pt x="1289212" y="53165"/>
                  </a:lnTo>
                  <a:lnTo>
                    <a:pt x="1298433" y="35452"/>
                  </a:lnTo>
                  <a:lnTo>
                    <a:pt x="1300971" y="31240"/>
                  </a:lnTo>
                  <a:lnTo>
                    <a:pt x="1307100" y="17712"/>
                  </a:lnTo>
                  <a:lnTo>
                    <a:pt x="1316632" y="0"/>
                  </a:lnTo>
                </a:path>
              </a:pathLst>
            </a:custGeom>
            <a:ln w="13617">
              <a:solidFill>
                <a:srgbClr val="981BFF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/>
            <p:cNvSpPr/>
            <p:nvPr/>
          </p:nvSpPr>
          <p:spPr>
            <a:xfrm>
              <a:off x="474104" y="858532"/>
              <a:ext cx="1403350" cy="1553210"/>
            </a:xfrm>
            <a:custGeom>
              <a:avLst/>
              <a:gdLst/>
              <a:ahLst/>
              <a:cxnLst/>
              <a:rect l="l" t="t" r="r" b="b"/>
              <a:pathLst>
                <a:path w="1403350" h="1553210">
                  <a:moveTo>
                    <a:pt x="0" y="1229795"/>
                  </a:moveTo>
                  <a:lnTo>
                    <a:pt x="2875" y="1226892"/>
                  </a:lnTo>
                  <a:lnTo>
                    <a:pt x="5683" y="1223936"/>
                  </a:lnTo>
                  <a:lnTo>
                    <a:pt x="17024" y="1223936"/>
                  </a:lnTo>
                  <a:lnTo>
                    <a:pt x="19846" y="1220993"/>
                  </a:lnTo>
                  <a:lnTo>
                    <a:pt x="22708" y="1218090"/>
                  </a:lnTo>
                  <a:lnTo>
                    <a:pt x="34008" y="1218090"/>
                  </a:lnTo>
                  <a:lnTo>
                    <a:pt x="36870" y="1215133"/>
                  </a:lnTo>
                  <a:lnTo>
                    <a:pt x="39678" y="1212177"/>
                  </a:lnTo>
                  <a:lnTo>
                    <a:pt x="51032" y="1212177"/>
                  </a:lnTo>
                  <a:lnTo>
                    <a:pt x="53881" y="1209274"/>
                  </a:lnTo>
                  <a:lnTo>
                    <a:pt x="56703" y="1206331"/>
                  </a:lnTo>
                  <a:lnTo>
                    <a:pt x="68057" y="1206331"/>
                  </a:lnTo>
                  <a:lnTo>
                    <a:pt x="70865" y="1203374"/>
                  </a:lnTo>
                  <a:lnTo>
                    <a:pt x="73727" y="1200471"/>
                  </a:lnTo>
                  <a:lnTo>
                    <a:pt x="85027" y="1200471"/>
                  </a:lnTo>
                  <a:lnTo>
                    <a:pt x="87889" y="1197515"/>
                  </a:lnTo>
                  <a:lnTo>
                    <a:pt x="90697" y="1194572"/>
                  </a:lnTo>
                  <a:lnTo>
                    <a:pt x="102052" y="1194572"/>
                  </a:lnTo>
                  <a:lnTo>
                    <a:pt x="104860" y="1191669"/>
                  </a:lnTo>
                  <a:lnTo>
                    <a:pt x="107722" y="1188712"/>
                  </a:lnTo>
                  <a:lnTo>
                    <a:pt x="119022" y="1188712"/>
                  </a:lnTo>
                  <a:lnTo>
                    <a:pt x="121884" y="1185769"/>
                  </a:lnTo>
                  <a:lnTo>
                    <a:pt x="124706" y="1182866"/>
                  </a:lnTo>
                  <a:lnTo>
                    <a:pt x="141730" y="1182866"/>
                  </a:lnTo>
                  <a:lnTo>
                    <a:pt x="144538" y="1179910"/>
                  </a:lnTo>
                  <a:lnTo>
                    <a:pt x="147401" y="1176953"/>
                  </a:lnTo>
                  <a:lnTo>
                    <a:pt x="158701" y="1176953"/>
                  </a:lnTo>
                  <a:lnTo>
                    <a:pt x="161563" y="1174050"/>
                  </a:lnTo>
                  <a:lnTo>
                    <a:pt x="164371" y="1171094"/>
                  </a:lnTo>
                  <a:lnTo>
                    <a:pt x="175725" y="1171094"/>
                  </a:lnTo>
                  <a:lnTo>
                    <a:pt x="178533" y="1168151"/>
                  </a:lnTo>
                  <a:lnTo>
                    <a:pt x="181395" y="1165248"/>
                  </a:lnTo>
                  <a:lnTo>
                    <a:pt x="232415" y="1165248"/>
                  </a:lnTo>
                  <a:lnTo>
                    <a:pt x="235236" y="1168151"/>
                  </a:lnTo>
                  <a:lnTo>
                    <a:pt x="238044" y="1171094"/>
                  </a:lnTo>
                  <a:lnTo>
                    <a:pt x="283393" y="1171094"/>
                  </a:lnTo>
                  <a:lnTo>
                    <a:pt x="286256" y="1174050"/>
                  </a:lnTo>
                  <a:lnTo>
                    <a:pt x="289064" y="1176953"/>
                  </a:lnTo>
                  <a:lnTo>
                    <a:pt x="294748" y="1176953"/>
                  </a:lnTo>
                  <a:lnTo>
                    <a:pt x="297596" y="1179910"/>
                  </a:lnTo>
                  <a:lnTo>
                    <a:pt x="300418" y="1182866"/>
                  </a:lnTo>
                  <a:lnTo>
                    <a:pt x="306088" y="1182866"/>
                  </a:lnTo>
                  <a:lnTo>
                    <a:pt x="308910" y="1185769"/>
                  </a:lnTo>
                  <a:lnTo>
                    <a:pt x="311772" y="1188712"/>
                  </a:lnTo>
                  <a:lnTo>
                    <a:pt x="314580" y="1191669"/>
                  </a:lnTo>
                  <a:lnTo>
                    <a:pt x="317442" y="1194572"/>
                  </a:lnTo>
                  <a:lnTo>
                    <a:pt x="340097" y="1194572"/>
                  </a:lnTo>
                  <a:lnTo>
                    <a:pt x="342905" y="1191669"/>
                  </a:lnTo>
                  <a:lnTo>
                    <a:pt x="345767" y="1188712"/>
                  </a:lnTo>
                  <a:lnTo>
                    <a:pt x="425111" y="1188712"/>
                  </a:lnTo>
                  <a:lnTo>
                    <a:pt x="427932" y="1185769"/>
                  </a:lnTo>
                  <a:lnTo>
                    <a:pt x="430794" y="1182866"/>
                  </a:lnTo>
                  <a:lnTo>
                    <a:pt x="504454" y="1182866"/>
                  </a:lnTo>
                  <a:lnTo>
                    <a:pt x="507276" y="1179910"/>
                  </a:lnTo>
                  <a:lnTo>
                    <a:pt x="510138" y="1176953"/>
                  </a:lnTo>
                  <a:lnTo>
                    <a:pt x="527109" y="1176953"/>
                  </a:lnTo>
                  <a:lnTo>
                    <a:pt x="529971" y="1179910"/>
                  </a:lnTo>
                  <a:lnTo>
                    <a:pt x="532779" y="1182866"/>
                  </a:lnTo>
                  <a:lnTo>
                    <a:pt x="538463" y="1182866"/>
                  </a:lnTo>
                  <a:lnTo>
                    <a:pt x="541325" y="1185756"/>
                  </a:lnTo>
                  <a:lnTo>
                    <a:pt x="544133" y="1188712"/>
                  </a:lnTo>
                  <a:lnTo>
                    <a:pt x="549803" y="1188712"/>
                  </a:lnTo>
                  <a:lnTo>
                    <a:pt x="552625" y="1191669"/>
                  </a:lnTo>
                  <a:lnTo>
                    <a:pt x="555487" y="1194572"/>
                  </a:lnTo>
                  <a:lnTo>
                    <a:pt x="558295" y="1197515"/>
                  </a:lnTo>
                  <a:lnTo>
                    <a:pt x="561158" y="1200471"/>
                  </a:lnTo>
                  <a:lnTo>
                    <a:pt x="566787" y="1200471"/>
                  </a:lnTo>
                  <a:lnTo>
                    <a:pt x="569650" y="1203374"/>
                  </a:lnTo>
                  <a:lnTo>
                    <a:pt x="572458" y="1206331"/>
                  </a:lnTo>
                  <a:lnTo>
                    <a:pt x="578128" y="1206331"/>
                  </a:lnTo>
                  <a:lnTo>
                    <a:pt x="580990" y="1209274"/>
                  </a:lnTo>
                  <a:lnTo>
                    <a:pt x="583812" y="1212177"/>
                  </a:lnTo>
                  <a:lnTo>
                    <a:pt x="586620" y="1215133"/>
                  </a:lnTo>
                  <a:lnTo>
                    <a:pt x="589482" y="1218090"/>
                  </a:lnTo>
                  <a:lnTo>
                    <a:pt x="595152" y="1218090"/>
                  </a:lnTo>
                  <a:lnTo>
                    <a:pt x="597974" y="1220993"/>
                  </a:lnTo>
                  <a:lnTo>
                    <a:pt x="600836" y="1223936"/>
                  </a:lnTo>
                  <a:lnTo>
                    <a:pt x="606453" y="1223936"/>
                  </a:lnTo>
                  <a:lnTo>
                    <a:pt x="609315" y="1226892"/>
                  </a:lnTo>
                  <a:lnTo>
                    <a:pt x="612136" y="1229795"/>
                  </a:lnTo>
                  <a:lnTo>
                    <a:pt x="614985" y="1232738"/>
                  </a:lnTo>
                  <a:lnTo>
                    <a:pt x="617807" y="1235695"/>
                  </a:lnTo>
                  <a:lnTo>
                    <a:pt x="623477" y="1235695"/>
                  </a:lnTo>
                  <a:lnTo>
                    <a:pt x="626299" y="1238597"/>
                  </a:lnTo>
                  <a:lnTo>
                    <a:pt x="629161" y="1241554"/>
                  </a:lnTo>
                  <a:lnTo>
                    <a:pt x="631969" y="1244457"/>
                  </a:lnTo>
                  <a:lnTo>
                    <a:pt x="631969" y="1250357"/>
                  </a:lnTo>
                  <a:lnTo>
                    <a:pt x="634831" y="1253259"/>
                  </a:lnTo>
                  <a:lnTo>
                    <a:pt x="637639" y="1256216"/>
                  </a:lnTo>
                  <a:lnTo>
                    <a:pt x="637639" y="1262075"/>
                  </a:lnTo>
                  <a:lnTo>
                    <a:pt x="640501" y="1265018"/>
                  </a:lnTo>
                  <a:lnTo>
                    <a:pt x="643310" y="1267975"/>
                  </a:lnTo>
                  <a:lnTo>
                    <a:pt x="646131" y="1270878"/>
                  </a:lnTo>
                  <a:lnTo>
                    <a:pt x="651802" y="1270878"/>
                  </a:lnTo>
                  <a:lnTo>
                    <a:pt x="654664" y="1273821"/>
                  </a:lnTo>
                  <a:lnTo>
                    <a:pt x="657485" y="1276778"/>
                  </a:lnTo>
                  <a:lnTo>
                    <a:pt x="660334" y="1279680"/>
                  </a:lnTo>
                  <a:lnTo>
                    <a:pt x="663156" y="1282637"/>
                  </a:lnTo>
                  <a:lnTo>
                    <a:pt x="668826" y="1282637"/>
                  </a:lnTo>
                  <a:lnTo>
                    <a:pt x="671634" y="1285580"/>
                  </a:lnTo>
                  <a:lnTo>
                    <a:pt x="674510" y="1288483"/>
                  </a:lnTo>
                  <a:lnTo>
                    <a:pt x="677318" y="1291439"/>
                  </a:lnTo>
                  <a:lnTo>
                    <a:pt x="680180" y="1294383"/>
                  </a:lnTo>
                  <a:lnTo>
                    <a:pt x="682988" y="1297299"/>
                  </a:lnTo>
                  <a:lnTo>
                    <a:pt x="682988" y="1303198"/>
                  </a:lnTo>
                  <a:lnTo>
                    <a:pt x="685810" y="1306101"/>
                  </a:lnTo>
                  <a:lnTo>
                    <a:pt x="688659" y="1309044"/>
                  </a:lnTo>
                  <a:lnTo>
                    <a:pt x="688659" y="1314904"/>
                  </a:lnTo>
                  <a:lnTo>
                    <a:pt x="691480" y="1317860"/>
                  </a:lnTo>
                  <a:lnTo>
                    <a:pt x="694342" y="1320817"/>
                  </a:lnTo>
                  <a:lnTo>
                    <a:pt x="694342" y="1326663"/>
                  </a:lnTo>
                  <a:lnTo>
                    <a:pt x="697150" y="1329606"/>
                  </a:lnTo>
                  <a:lnTo>
                    <a:pt x="700013" y="1332522"/>
                  </a:lnTo>
                  <a:lnTo>
                    <a:pt x="700013" y="1356027"/>
                  </a:lnTo>
                  <a:lnTo>
                    <a:pt x="697150" y="1358943"/>
                  </a:lnTo>
                  <a:lnTo>
                    <a:pt x="694342" y="1361886"/>
                  </a:lnTo>
                  <a:lnTo>
                    <a:pt x="694342" y="1473416"/>
                  </a:lnTo>
                  <a:lnTo>
                    <a:pt x="691480" y="1476372"/>
                  </a:lnTo>
                  <a:lnTo>
                    <a:pt x="688659" y="1479275"/>
                  </a:lnTo>
                  <a:lnTo>
                    <a:pt x="688659" y="1526258"/>
                  </a:lnTo>
                  <a:lnTo>
                    <a:pt x="691480" y="1529201"/>
                  </a:lnTo>
                  <a:lnTo>
                    <a:pt x="694342" y="1532117"/>
                  </a:lnTo>
                  <a:lnTo>
                    <a:pt x="694342" y="1549722"/>
                  </a:lnTo>
                  <a:lnTo>
                    <a:pt x="697150" y="1552679"/>
                  </a:lnTo>
                  <a:lnTo>
                    <a:pt x="708505" y="1552679"/>
                  </a:lnTo>
                  <a:lnTo>
                    <a:pt x="711313" y="1549722"/>
                  </a:lnTo>
                  <a:lnTo>
                    <a:pt x="714175" y="1546779"/>
                  </a:lnTo>
                  <a:lnTo>
                    <a:pt x="719859" y="1546779"/>
                  </a:lnTo>
                  <a:lnTo>
                    <a:pt x="722667" y="1543863"/>
                  </a:lnTo>
                  <a:lnTo>
                    <a:pt x="725475" y="1540919"/>
                  </a:lnTo>
                  <a:lnTo>
                    <a:pt x="728337" y="1537963"/>
                  </a:lnTo>
                  <a:lnTo>
                    <a:pt x="731159" y="1535060"/>
                  </a:lnTo>
                  <a:lnTo>
                    <a:pt x="734007" y="1532117"/>
                  </a:lnTo>
                  <a:lnTo>
                    <a:pt x="736829" y="1529201"/>
                  </a:lnTo>
                  <a:lnTo>
                    <a:pt x="739691" y="1526258"/>
                  </a:lnTo>
                  <a:lnTo>
                    <a:pt x="742499" y="1523301"/>
                  </a:lnTo>
                  <a:lnTo>
                    <a:pt x="748183" y="1523301"/>
                  </a:lnTo>
                  <a:lnTo>
                    <a:pt x="750991" y="1520398"/>
                  </a:lnTo>
                  <a:lnTo>
                    <a:pt x="753854" y="1517455"/>
                  </a:lnTo>
                  <a:lnTo>
                    <a:pt x="756662" y="1514498"/>
                  </a:lnTo>
                  <a:lnTo>
                    <a:pt x="759524" y="1511596"/>
                  </a:lnTo>
                  <a:lnTo>
                    <a:pt x="762332" y="1508639"/>
                  </a:lnTo>
                  <a:lnTo>
                    <a:pt x="765194" y="1505696"/>
                  </a:lnTo>
                  <a:lnTo>
                    <a:pt x="770824" y="1505696"/>
                  </a:lnTo>
                  <a:lnTo>
                    <a:pt x="773686" y="1502793"/>
                  </a:lnTo>
                  <a:lnTo>
                    <a:pt x="776508" y="1499837"/>
                  </a:lnTo>
                  <a:lnTo>
                    <a:pt x="779356" y="1496894"/>
                  </a:lnTo>
                  <a:lnTo>
                    <a:pt x="782178" y="1493977"/>
                  </a:lnTo>
                  <a:lnTo>
                    <a:pt x="785040" y="1491034"/>
                  </a:lnTo>
                  <a:lnTo>
                    <a:pt x="787848" y="1488078"/>
                  </a:lnTo>
                  <a:lnTo>
                    <a:pt x="790657" y="1485175"/>
                  </a:lnTo>
                  <a:lnTo>
                    <a:pt x="793519" y="1482218"/>
                  </a:lnTo>
                  <a:lnTo>
                    <a:pt x="799203" y="1482218"/>
                  </a:lnTo>
                  <a:lnTo>
                    <a:pt x="802011" y="1479275"/>
                  </a:lnTo>
                  <a:lnTo>
                    <a:pt x="804873" y="1476372"/>
                  </a:lnTo>
                  <a:lnTo>
                    <a:pt x="807681" y="1473416"/>
                  </a:lnTo>
                  <a:lnTo>
                    <a:pt x="810503" y="1470473"/>
                  </a:lnTo>
                  <a:lnTo>
                    <a:pt x="813365" y="1467556"/>
                  </a:lnTo>
                  <a:lnTo>
                    <a:pt x="816173" y="1464613"/>
                  </a:lnTo>
                  <a:lnTo>
                    <a:pt x="819035" y="1461657"/>
                  </a:lnTo>
                  <a:lnTo>
                    <a:pt x="821843" y="1458754"/>
                  </a:lnTo>
                  <a:lnTo>
                    <a:pt x="827527" y="1458754"/>
                  </a:lnTo>
                  <a:lnTo>
                    <a:pt x="830335" y="1455811"/>
                  </a:lnTo>
                  <a:lnTo>
                    <a:pt x="833197" y="1452854"/>
                  </a:lnTo>
                  <a:lnTo>
                    <a:pt x="836006" y="1449951"/>
                  </a:lnTo>
                  <a:lnTo>
                    <a:pt x="838868" y="1446995"/>
                  </a:lnTo>
                  <a:lnTo>
                    <a:pt x="841689" y="1444052"/>
                  </a:lnTo>
                  <a:lnTo>
                    <a:pt x="844538" y="1441149"/>
                  </a:lnTo>
                  <a:lnTo>
                    <a:pt x="850168" y="1441149"/>
                  </a:lnTo>
                  <a:lnTo>
                    <a:pt x="853030" y="1438192"/>
                  </a:lnTo>
                  <a:lnTo>
                    <a:pt x="855852" y="1435249"/>
                  </a:lnTo>
                  <a:lnTo>
                    <a:pt x="858714" y="1432333"/>
                  </a:lnTo>
                  <a:lnTo>
                    <a:pt x="861522" y="1429390"/>
                  </a:lnTo>
                  <a:lnTo>
                    <a:pt x="864384" y="1426433"/>
                  </a:lnTo>
                  <a:lnTo>
                    <a:pt x="867192" y="1423531"/>
                  </a:lnTo>
                  <a:lnTo>
                    <a:pt x="870014" y="1420587"/>
                  </a:lnTo>
                  <a:lnTo>
                    <a:pt x="872876" y="1417631"/>
                  </a:lnTo>
                  <a:lnTo>
                    <a:pt x="878546" y="1417631"/>
                  </a:lnTo>
                  <a:lnTo>
                    <a:pt x="881355" y="1414728"/>
                  </a:lnTo>
                  <a:lnTo>
                    <a:pt x="884217" y="1411771"/>
                  </a:lnTo>
                  <a:lnTo>
                    <a:pt x="887038" y="1414728"/>
                  </a:lnTo>
                  <a:lnTo>
                    <a:pt x="889846" y="1417631"/>
                  </a:lnTo>
                  <a:lnTo>
                    <a:pt x="892709" y="1420587"/>
                  </a:lnTo>
                  <a:lnTo>
                    <a:pt x="892709" y="1426433"/>
                  </a:lnTo>
                  <a:lnTo>
                    <a:pt x="895517" y="1429390"/>
                  </a:lnTo>
                  <a:lnTo>
                    <a:pt x="898379" y="1432333"/>
                  </a:lnTo>
                  <a:lnTo>
                    <a:pt x="901201" y="1435249"/>
                  </a:lnTo>
                  <a:lnTo>
                    <a:pt x="904049" y="1438192"/>
                  </a:lnTo>
                  <a:lnTo>
                    <a:pt x="906871" y="1441149"/>
                  </a:lnTo>
                  <a:lnTo>
                    <a:pt x="909679" y="1444052"/>
                  </a:lnTo>
                  <a:lnTo>
                    <a:pt x="909679" y="1449951"/>
                  </a:lnTo>
                  <a:lnTo>
                    <a:pt x="912541" y="1452854"/>
                  </a:lnTo>
                  <a:lnTo>
                    <a:pt x="915363" y="1455811"/>
                  </a:lnTo>
                  <a:lnTo>
                    <a:pt x="918225" y="1458754"/>
                  </a:lnTo>
                  <a:lnTo>
                    <a:pt x="921033" y="1461657"/>
                  </a:lnTo>
                  <a:lnTo>
                    <a:pt x="921033" y="1467556"/>
                  </a:lnTo>
                  <a:lnTo>
                    <a:pt x="923895" y="1470473"/>
                  </a:lnTo>
                  <a:lnTo>
                    <a:pt x="926703" y="1473416"/>
                  </a:lnTo>
                  <a:lnTo>
                    <a:pt x="929525" y="1476372"/>
                  </a:lnTo>
                  <a:lnTo>
                    <a:pt x="932374" y="1479275"/>
                  </a:lnTo>
                  <a:lnTo>
                    <a:pt x="935195" y="1482218"/>
                  </a:lnTo>
                  <a:lnTo>
                    <a:pt x="938058" y="1485175"/>
                  </a:lnTo>
                  <a:lnTo>
                    <a:pt x="940866" y="1488078"/>
                  </a:lnTo>
                  <a:lnTo>
                    <a:pt x="943728" y="1485175"/>
                  </a:lnTo>
                  <a:lnTo>
                    <a:pt x="943728" y="1473416"/>
                  </a:lnTo>
                  <a:lnTo>
                    <a:pt x="946550" y="1470473"/>
                  </a:lnTo>
                  <a:lnTo>
                    <a:pt x="949358" y="1467556"/>
                  </a:lnTo>
                  <a:lnTo>
                    <a:pt x="949358" y="1449951"/>
                  </a:lnTo>
                  <a:lnTo>
                    <a:pt x="946550" y="1446995"/>
                  </a:lnTo>
                  <a:lnTo>
                    <a:pt x="943728" y="1444052"/>
                  </a:lnTo>
                  <a:lnTo>
                    <a:pt x="940866" y="1441149"/>
                  </a:lnTo>
                  <a:lnTo>
                    <a:pt x="938058" y="1438192"/>
                  </a:lnTo>
                  <a:lnTo>
                    <a:pt x="935195" y="1435249"/>
                  </a:lnTo>
                  <a:lnTo>
                    <a:pt x="932374" y="1432333"/>
                  </a:lnTo>
                  <a:lnTo>
                    <a:pt x="932374" y="1426433"/>
                  </a:lnTo>
                  <a:lnTo>
                    <a:pt x="929525" y="1423531"/>
                  </a:lnTo>
                  <a:lnTo>
                    <a:pt x="926703" y="1420587"/>
                  </a:lnTo>
                  <a:lnTo>
                    <a:pt x="923895" y="1417631"/>
                  </a:lnTo>
                  <a:lnTo>
                    <a:pt x="921033" y="1414728"/>
                  </a:lnTo>
                  <a:lnTo>
                    <a:pt x="923895" y="1411771"/>
                  </a:lnTo>
                  <a:lnTo>
                    <a:pt x="929525" y="1411771"/>
                  </a:lnTo>
                  <a:lnTo>
                    <a:pt x="932374" y="1408828"/>
                  </a:lnTo>
                  <a:lnTo>
                    <a:pt x="935195" y="1405912"/>
                  </a:lnTo>
                  <a:lnTo>
                    <a:pt x="938058" y="1402969"/>
                  </a:lnTo>
                  <a:lnTo>
                    <a:pt x="940866" y="1400012"/>
                  </a:lnTo>
                  <a:lnTo>
                    <a:pt x="943728" y="1397110"/>
                  </a:lnTo>
                  <a:lnTo>
                    <a:pt x="946550" y="1394166"/>
                  </a:lnTo>
                  <a:lnTo>
                    <a:pt x="949358" y="1391210"/>
                  </a:lnTo>
                  <a:lnTo>
                    <a:pt x="952220" y="1388307"/>
                  </a:lnTo>
                  <a:lnTo>
                    <a:pt x="955028" y="1385350"/>
                  </a:lnTo>
                  <a:lnTo>
                    <a:pt x="957890" y="1382448"/>
                  </a:lnTo>
                  <a:lnTo>
                    <a:pt x="960698" y="1379505"/>
                  </a:lnTo>
                  <a:lnTo>
                    <a:pt x="963560" y="1376548"/>
                  </a:lnTo>
                  <a:lnTo>
                    <a:pt x="966382" y="1373645"/>
                  </a:lnTo>
                  <a:lnTo>
                    <a:pt x="969244" y="1370689"/>
                  </a:lnTo>
                  <a:lnTo>
                    <a:pt x="972052" y="1367746"/>
                  </a:lnTo>
                  <a:lnTo>
                    <a:pt x="974874" y="1364843"/>
                  </a:lnTo>
                  <a:lnTo>
                    <a:pt x="977723" y="1361886"/>
                  </a:lnTo>
                  <a:lnTo>
                    <a:pt x="977723" y="1356027"/>
                  </a:lnTo>
                  <a:lnTo>
                    <a:pt x="974874" y="1353084"/>
                  </a:lnTo>
                  <a:lnTo>
                    <a:pt x="969244" y="1353084"/>
                  </a:lnTo>
                  <a:lnTo>
                    <a:pt x="966382" y="1350127"/>
                  </a:lnTo>
                  <a:lnTo>
                    <a:pt x="963560" y="1347224"/>
                  </a:lnTo>
                  <a:lnTo>
                    <a:pt x="957890" y="1347224"/>
                  </a:lnTo>
                  <a:lnTo>
                    <a:pt x="955028" y="1344281"/>
                  </a:lnTo>
                  <a:lnTo>
                    <a:pt x="952220" y="1341325"/>
                  </a:lnTo>
                  <a:lnTo>
                    <a:pt x="946550" y="1341325"/>
                  </a:lnTo>
                  <a:lnTo>
                    <a:pt x="943728" y="1338422"/>
                  </a:lnTo>
                  <a:lnTo>
                    <a:pt x="940866" y="1335465"/>
                  </a:lnTo>
                  <a:lnTo>
                    <a:pt x="935195" y="1335465"/>
                  </a:lnTo>
                  <a:lnTo>
                    <a:pt x="932374" y="1332522"/>
                  </a:lnTo>
                  <a:lnTo>
                    <a:pt x="929525" y="1329606"/>
                  </a:lnTo>
                  <a:lnTo>
                    <a:pt x="923895" y="1329606"/>
                  </a:lnTo>
                  <a:lnTo>
                    <a:pt x="921033" y="1326663"/>
                  </a:lnTo>
                  <a:lnTo>
                    <a:pt x="918225" y="1323706"/>
                  </a:lnTo>
                  <a:lnTo>
                    <a:pt x="901201" y="1323706"/>
                  </a:lnTo>
                  <a:lnTo>
                    <a:pt x="898379" y="1326663"/>
                  </a:lnTo>
                  <a:lnTo>
                    <a:pt x="895517" y="1329606"/>
                  </a:lnTo>
                  <a:lnTo>
                    <a:pt x="892709" y="1326663"/>
                  </a:lnTo>
                  <a:lnTo>
                    <a:pt x="889846" y="1323706"/>
                  </a:lnTo>
                  <a:lnTo>
                    <a:pt x="887038" y="1320817"/>
                  </a:lnTo>
                  <a:lnTo>
                    <a:pt x="884217" y="1317860"/>
                  </a:lnTo>
                  <a:lnTo>
                    <a:pt x="872876" y="1317860"/>
                  </a:lnTo>
                  <a:lnTo>
                    <a:pt x="870014" y="1314904"/>
                  </a:lnTo>
                  <a:lnTo>
                    <a:pt x="867192" y="1312001"/>
                  </a:lnTo>
                  <a:lnTo>
                    <a:pt x="850168" y="1312001"/>
                  </a:lnTo>
                  <a:lnTo>
                    <a:pt x="847360" y="1309044"/>
                  </a:lnTo>
                  <a:lnTo>
                    <a:pt x="844538" y="1306101"/>
                  </a:lnTo>
                  <a:lnTo>
                    <a:pt x="833197" y="1306101"/>
                  </a:lnTo>
                  <a:lnTo>
                    <a:pt x="830335" y="1303198"/>
                  </a:lnTo>
                  <a:lnTo>
                    <a:pt x="827527" y="1300242"/>
                  </a:lnTo>
                  <a:lnTo>
                    <a:pt x="810503" y="1300242"/>
                  </a:lnTo>
                  <a:lnTo>
                    <a:pt x="807681" y="1297299"/>
                  </a:lnTo>
                  <a:lnTo>
                    <a:pt x="804873" y="1294383"/>
                  </a:lnTo>
                  <a:lnTo>
                    <a:pt x="802011" y="1291439"/>
                  </a:lnTo>
                  <a:lnTo>
                    <a:pt x="802011" y="1285580"/>
                  </a:lnTo>
                  <a:lnTo>
                    <a:pt x="804873" y="1282637"/>
                  </a:lnTo>
                  <a:lnTo>
                    <a:pt x="807681" y="1279680"/>
                  </a:lnTo>
                  <a:lnTo>
                    <a:pt x="810503" y="1276778"/>
                  </a:lnTo>
                  <a:lnTo>
                    <a:pt x="813365" y="1273821"/>
                  </a:lnTo>
                  <a:lnTo>
                    <a:pt x="813365" y="1267962"/>
                  </a:lnTo>
                  <a:lnTo>
                    <a:pt x="816173" y="1265018"/>
                  </a:lnTo>
                  <a:lnTo>
                    <a:pt x="819035" y="1262075"/>
                  </a:lnTo>
                  <a:lnTo>
                    <a:pt x="819035" y="1256216"/>
                  </a:lnTo>
                  <a:lnTo>
                    <a:pt x="821843" y="1253259"/>
                  </a:lnTo>
                  <a:lnTo>
                    <a:pt x="824705" y="1250357"/>
                  </a:lnTo>
                  <a:lnTo>
                    <a:pt x="824705" y="1244457"/>
                  </a:lnTo>
                  <a:lnTo>
                    <a:pt x="827527" y="1241554"/>
                  </a:lnTo>
                  <a:lnTo>
                    <a:pt x="830335" y="1238597"/>
                  </a:lnTo>
                  <a:lnTo>
                    <a:pt x="833197" y="1235695"/>
                  </a:lnTo>
                  <a:lnTo>
                    <a:pt x="836006" y="1232738"/>
                  </a:lnTo>
                  <a:lnTo>
                    <a:pt x="836006" y="1226892"/>
                  </a:lnTo>
                  <a:lnTo>
                    <a:pt x="838868" y="1223936"/>
                  </a:lnTo>
                  <a:lnTo>
                    <a:pt x="841689" y="1220993"/>
                  </a:lnTo>
                  <a:lnTo>
                    <a:pt x="841689" y="1215133"/>
                  </a:lnTo>
                  <a:lnTo>
                    <a:pt x="844538" y="1212177"/>
                  </a:lnTo>
                  <a:lnTo>
                    <a:pt x="847360" y="1209274"/>
                  </a:lnTo>
                  <a:lnTo>
                    <a:pt x="850168" y="1206331"/>
                  </a:lnTo>
                  <a:lnTo>
                    <a:pt x="853030" y="1203374"/>
                  </a:lnTo>
                  <a:lnTo>
                    <a:pt x="853030" y="1197515"/>
                  </a:lnTo>
                  <a:lnTo>
                    <a:pt x="855852" y="1194572"/>
                  </a:lnTo>
                  <a:lnTo>
                    <a:pt x="858714" y="1191669"/>
                  </a:lnTo>
                  <a:lnTo>
                    <a:pt x="858714" y="1174050"/>
                  </a:lnTo>
                  <a:lnTo>
                    <a:pt x="861522" y="1171094"/>
                  </a:lnTo>
                  <a:lnTo>
                    <a:pt x="901201" y="1171094"/>
                  </a:lnTo>
                  <a:lnTo>
                    <a:pt x="904049" y="1174050"/>
                  </a:lnTo>
                  <a:lnTo>
                    <a:pt x="906871" y="1176953"/>
                  </a:lnTo>
                  <a:lnTo>
                    <a:pt x="952220" y="1176953"/>
                  </a:lnTo>
                  <a:lnTo>
                    <a:pt x="955028" y="1179910"/>
                  </a:lnTo>
                  <a:lnTo>
                    <a:pt x="955028" y="1185756"/>
                  </a:lnTo>
                  <a:lnTo>
                    <a:pt x="952220" y="1188712"/>
                  </a:lnTo>
                  <a:lnTo>
                    <a:pt x="949358" y="1191669"/>
                  </a:lnTo>
                  <a:lnTo>
                    <a:pt x="949358" y="1203374"/>
                  </a:lnTo>
                  <a:lnTo>
                    <a:pt x="946550" y="1206331"/>
                  </a:lnTo>
                  <a:lnTo>
                    <a:pt x="943728" y="1209274"/>
                  </a:lnTo>
                  <a:lnTo>
                    <a:pt x="943728" y="1220993"/>
                  </a:lnTo>
                  <a:lnTo>
                    <a:pt x="940866" y="1223936"/>
                  </a:lnTo>
                  <a:lnTo>
                    <a:pt x="938058" y="1226892"/>
                  </a:lnTo>
                  <a:lnTo>
                    <a:pt x="938058" y="1238597"/>
                  </a:lnTo>
                  <a:lnTo>
                    <a:pt x="935195" y="1241554"/>
                  </a:lnTo>
                  <a:lnTo>
                    <a:pt x="932374" y="1244457"/>
                  </a:lnTo>
                  <a:lnTo>
                    <a:pt x="932374" y="1273821"/>
                  </a:lnTo>
                  <a:lnTo>
                    <a:pt x="935195" y="1276778"/>
                  </a:lnTo>
                  <a:lnTo>
                    <a:pt x="938058" y="1279680"/>
                  </a:lnTo>
                  <a:lnTo>
                    <a:pt x="938058" y="1285580"/>
                  </a:lnTo>
                  <a:lnTo>
                    <a:pt x="940866" y="1288483"/>
                  </a:lnTo>
                  <a:lnTo>
                    <a:pt x="952220" y="1288483"/>
                  </a:lnTo>
                  <a:lnTo>
                    <a:pt x="955028" y="1285580"/>
                  </a:lnTo>
                  <a:lnTo>
                    <a:pt x="957890" y="1282637"/>
                  </a:lnTo>
                  <a:lnTo>
                    <a:pt x="969244" y="1282637"/>
                  </a:lnTo>
                  <a:lnTo>
                    <a:pt x="972052" y="1279680"/>
                  </a:lnTo>
                  <a:lnTo>
                    <a:pt x="974874" y="1276778"/>
                  </a:lnTo>
                  <a:lnTo>
                    <a:pt x="980544" y="1276778"/>
                  </a:lnTo>
                  <a:lnTo>
                    <a:pt x="983407" y="1273821"/>
                  </a:lnTo>
                  <a:lnTo>
                    <a:pt x="983407" y="1262075"/>
                  </a:lnTo>
                  <a:lnTo>
                    <a:pt x="980544" y="1259173"/>
                  </a:lnTo>
                  <a:lnTo>
                    <a:pt x="977723" y="1256216"/>
                  </a:lnTo>
                  <a:lnTo>
                    <a:pt x="977723" y="1226892"/>
                  </a:lnTo>
                  <a:lnTo>
                    <a:pt x="980544" y="1223936"/>
                  </a:lnTo>
                  <a:lnTo>
                    <a:pt x="986215" y="1223936"/>
                  </a:lnTo>
                  <a:lnTo>
                    <a:pt x="989077" y="1226892"/>
                  </a:lnTo>
                  <a:lnTo>
                    <a:pt x="991899" y="1229795"/>
                  </a:lnTo>
                  <a:lnTo>
                    <a:pt x="1031564" y="1229795"/>
                  </a:lnTo>
                  <a:lnTo>
                    <a:pt x="1034372" y="1232738"/>
                  </a:lnTo>
                  <a:lnTo>
                    <a:pt x="1037248" y="1235695"/>
                  </a:lnTo>
                  <a:lnTo>
                    <a:pt x="1054218" y="1235695"/>
                  </a:lnTo>
                  <a:lnTo>
                    <a:pt x="1057080" y="1232738"/>
                  </a:lnTo>
                  <a:lnTo>
                    <a:pt x="1059888" y="1229795"/>
                  </a:lnTo>
                  <a:lnTo>
                    <a:pt x="1065572" y="1229795"/>
                  </a:lnTo>
                  <a:lnTo>
                    <a:pt x="1068421" y="1226892"/>
                  </a:lnTo>
                  <a:lnTo>
                    <a:pt x="1071242" y="1223936"/>
                  </a:lnTo>
                  <a:lnTo>
                    <a:pt x="1074051" y="1220993"/>
                  </a:lnTo>
                  <a:lnTo>
                    <a:pt x="1074051" y="1215133"/>
                  </a:lnTo>
                  <a:lnTo>
                    <a:pt x="1071242" y="1212177"/>
                  </a:lnTo>
                  <a:lnTo>
                    <a:pt x="1068421" y="1209274"/>
                  </a:lnTo>
                  <a:lnTo>
                    <a:pt x="1068421" y="1197515"/>
                  </a:lnTo>
                  <a:lnTo>
                    <a:pt x="1065572" y="1194572"/>
                  </a:lnTo>
                  <a:lnTo>
                    <a:pt x="1062750" y="1191669"/>
                  </a:lnTo>
                  <a:lnTo>
                    <a:pt x="1062750" y="1179910"/>
                  </a:lnTo>
                  <a:lnTo>
                    <a:pt x="1065572" y="1176953"/>
                  </a:lnTo>
                  <a:lnTo>
                    <a:pt x="1068421" y="1174050"/>
                  </a:lnTo>
                  <a:lnTo>
                    <a:pt x="1071242" y="1171094"/>
                  </a:lnTo>
                  <a:lnTo>
                    <a:pt x="1074051" y="1168151"/>
                  </a:lnTo>
                  <a:lnTo>
                    <a:pt x="1076913" y="1165248"/>
                  </a:lnTo>
                  <a:lnTo>
                    <a:pt x="1079721" y="1162291"/>
                  </a:lnTo>
                  <a:lnTo>
                    <a:pt x="1082583" y="1159348"/>
                  </a:lnTo>
                  <a:lnTo>
                    <a:pt x="1085405" y="1156445"/>
                  </a:lnTo>
                  <a:lnTo>
                    <a:pt x="1082583" y="1153489"/>
                  </a:lnTo>
                  <a:lnTo>
                    <a:pt x="1079721" y="1150532"/>
                  </a:lnTo>
                  <a:lnTo>
                    <a:pt x="1079721" y="1127068"/>
                  </a:lnTo>
                  <a:lnTo>
                    <a:pt x="1076913" y="1124125"/>
                  </a:lnTo>
                  <a:lnTo>
                    <a:pt x="1074051" y="1121222"/>
                  </a:lnTo>
                  <a:lnTo>
                    <a:pt x="1074051" y="1103604"/>
                  </a:lnTo>
                  <a:lnTo>
                    <a:pt x="1071242" y="1100647"/>
                  </a:lnTo>
                  <a:lnTo>
                    <a:pt x="1068421" y="1097704"/>
                  </a:lnTo>
                  <a:lnTo>
                    <a:pt x="1068421" y="1080139"/>
                  </a:lnTo>
                  <a:lnTo>
                    <a:pt x="1065572" y="1077183"/>
                  </a:lnTo>
                  <a:lnTo>
                    <a:pt x="1062750" y="1074226"/>
                  </a:lnTo>
                  <a:lnTo>
                    <a:pt x="1062750" y="1062521"/>
                  </a:lnTo>
                  <a:lnTo>
                    <a:pt x="1059888" y="1059578"/>
                  </a:lnTo>
                  <a:lnTo>
                    <a:pt x="1054218" y="1059578"/>
                  </a:lnTo>
                  <a:lnTo>
                    <a:pt x="1051396" y="1062521"/>
                  </a:lnTo>
                  <a:lnTo>
                    <a:pt x="1048588" y="1065424"/>
                  </a:lnTo>
                  <a:lnTo>
                    <a:pt x="1042904" y="1065424"/>
                  </a:lnTo>
                  <a:lnTo>
                    <a:pt x="1040056" y="1068380"/>
                  </a:lnTo>
                  <a:lnTo>
                    <a:pt x="1037248" y="1071323"/>
                  </a:lnTo>
                  <a:lnTo>
                    <a:pt x="1025893" y="1071323"/>
                  </a:lnTo>
                  <a:lnTo>
                    <a:pt x="1023072" y="1074226"/>
                  </a:lnTo>
                  <a:lnTo>
                    <a:pt x="1020223" y="1077183"/>
                  </a:lnTo>
                  <a:lnTo>
                    <a:pt x="1014539" y="1077183"/>
                  </a:lnTo>
                  <a:lnTo>
                    <a:pt x="1011731" y="1080139"/>
                  </a:lnTo>
                  <a:lnTo>
                    <a:pt x="1008909" y="1083042"/>
                  </a:lnTo>
                  <a:lnTo>
                    <a:pt x="997569" y="1083042"/>
                  </a:lnTo>
                  <a:lnTo>
                    <a:pt x="994707" y="1080139"/>
                  </a:lnTo>
                  <a:lnTo>
                    <a:pt x="991899" y="1077183"/>
                  </a:lnTo>
                  <a:lnTo>
                    <a:pt x="989077" y="1074226"/>
                  </a:lnTo>
                  <a:lnTo>
                    <a:pt x="986215" y="1071323"/>
                  </a:lnTo>
                  <a:lnTo>
                    <a:pt x="983407" y="1068380"/>
                  </a:lnTo>
                  <a:lnTo>
                    <a:pt x="980544" y="1065424"/>
                  </a:lnTo>
                  <a:lnTo>
                    <a:pt x="977723" y="1062521"/>
                  </a:lnTo>
                  <a:lnTo>
                    <a:pt x="974874" y="1059578"/>
                  </a:lnTo>
                  <a:lnTo>
                    <a:pt x="969244" y="1059578"/>
                  </a:lnTo>
                  <a:lnTo>
                    <a:pt x="966382" y="1056621"/>
                  </a:lnTo>
                  <a:lnTo>
                    <a:pt x="963560" y="1053718"/>
                  </a:lnTo>
                  <a:lnTo>
                    <a:pt x="960698" y="1050762"/>
                  </a:lnTo>
                  <a:lnTo>
                    <a:pt x="957890" y="1047819"/>
                  </a:lnTo>
                  <a:lnTo>
                    <a:pt x="940866" y="1047819"/>
                  </a:lnTo>
                  <a:lnTo>
                    <a:pt x="938058" y="1044916"/>
                  </a:lnTo>
                  <a:lnTo>
                    <a:pt x="935195" y="1041959"/>
                  </a:lnTo>
                  <a:lnTo>
                    <a:pt x="918225" y="1041959"/>
                  </a:lnTo>
                  <a:lnTo>
                    <a:pt x="915363" y="1039003"/>
                  </a:lnTo>
                  <a:lnTo>
                    <a:pt x="912541" y="1036100"/>
                  </a:lnTo>
                  <a:lnTo>
                    <a:pt x="901201" y="1036100"/>
                  </a:lnTo>
                  <a:lnTo>
                    <a:pt x="898379" y="1033143"/>
                  </a:lnTo>
                  <a:lnTo>
                    <a:pt x="895517" y="1030200"/>
                  </a:lnTo>
                  <a:lnTo>
                    <a:pt x="892709" y="1027297"/>
                  </a:lnTo>
                  <a:lnTo>
                    <a:pt x="892709" y="1021398"/>
                  </a:lnTo>
                  <a:lnTo>
                    <a:pt x="889846" y="1018495"/>
                  </a:lnTo>
                  <a:lnTo>
                    <a:pt x="878546" y="1018495"/>
                  </a:lnTo>
                  <a:lnTo>
                    <a:pt x="875684" y="1015538"/>
                  </a:lnTo>
                  <a:lnTo>
                    <a:pt x="872876" y="1012582"/>
                  </a:lnTo>
                  <a:lnTo>
                    <a:pt x="867192" y="1012582"/>
                  </a:lnTo>
                  <a:lnTo>
                    <a:pt x="864384" y="1009679"/>
                  </a:lnTo>
                  <a:lnTo>
                    <a:pt x="861522" y="1006736"/>
                  </a:lnTo>
                  <a:lnTo>
                    <a:pt x="844538" y="1006736"/>
                  </a:lnTo>
                  <a:lnTo>
                    <a:pt x="841689" y="1009679"/>
                  </a:lnTo>
                  <a:lnTo>
                    <a:pt x="838868" y="1012582"/>
                  </a:lnTo>
                  <a:lnTo>
                    <a:pt x="833197" y="1012582"/>
                  </a:lnTo>
                  <a:lnTo>
                    <a:pt x="830335" y="1015538"/>
                  </a:lnTo>
                  <a:lnTo>
                    <a:pt x="827527" y="1018495"/>
                  </a:lnTo>
                  <a:lnTo>
                    <a:pt x="824705" y="1021398"/>
                  </a:lnTo>
                  <a:lnTo>
                    <a:pt x="821843" y="1024354"/>
                  </a:lnTo>
                  <a:lnTo>
                    <a:pt x="816173" y="1024354"/>
                  </a:lnTo>
                  <a:lnTo>
                    <a:pt x="813365" y="1027297"/>
                  </a:lnTo>
                  <a:lnTo>
                    <a:pt x="810503" y="1030200"/>
                  </a:lnTo>
                  <a:lnTo>
                    <a:pt x="807681" y="1033143"/>
                  </a:lnTo>
                  <a:lnTo>
                    <a:pt x="810503" y="1036100"/>
                  </a:lnTo>
                  <a:lnTo>
                    <a:pt x="813365" y="1039003"/>
                  </a:lnTo>
                  <a:lnTo>
                    <a:pt x="813365" y="1074226"/>
                  </a:lnTo>
                  <a:lnTo>
                    <a:pt x="816173" y="1077183"/>
                  </a:lnTo>
                  <a:lnTo>
                    <a:pt x="819035" y="1080139"/>
                  </a:lnTo>
                  <a:lnTo>
                    <a:pt x="819035" y="1109449"/>
                  </a:lnTo>
                  <a:lnTo>
                    <a:pt x="821843" y="1112406"/>
                  </a:lnTo>
                  <a:lnTo>
                    <a:pt x="824705" y="1115309"/>
                  </a:lnTo>
                  <a:lnTo>
                    <a:pt x="824705" y="1150532"/>
                  </a:lnTo>
                  <a:lnTo>
                    <a:pt x="827527" y="1153489"/>
                  </a:lnTo>
                  <a:lnTo>
                    <a:pt x="830335" y="1156445"/>
                  </a:lnTo>
                  <a:lnTo>
                    <a:pt x="827527" y="1159348"/>
                  </a:lnTo>
                  <a:lnTo>
                    <a:pt x="776508" y="1159348"/>
                  </a:lnTo>
                  <a:lnTo>
                    <a:pt x="773686" y="1156445"/>
                  </a:lnTo>
                  <a:lnTo>
                    <a:pt x="770824" y="1153489"/>
                  </a:lnTo>
                  <a:lnTo>
                    <a:pt x="768016" y="1150532"/>
                  </a:lnTo>
                  <a:lnTo>
                    <a:pt x="768016" y="1144686"/>
                  </a:lnTo>
                  <a:lnTo>
                    <a:pt x="765194" y="1141730"/>
                  </a:lnTo>
                  <a:lnTo>
                    <a:pt x="762332" y="1138827"/>
                  </a:lnTo>
                  <a:lnTo>
                    <a:pt x="759524" y="1135870"/>
                  </a:lnTo>
                  <a:lnTo>
                    <a:pt x="756662" y="1132927"/>
                  </a:lnTo>
                  <a:lnTo>
                    <a:pt x="756662" y="1097704"/>
                  </a:lnTo>
                  <a:lnTo>
                    <a:pt x="753854" y="1094788"/>
                  </a:lnTo>
                  <a:lnTo>
                    <a:pt x="750991" y="1091844"/>
                  </a:lnTo>
                  <a:lnTo>
                    <a:pt x="750991" y="1085985"/>
                  </a:lnTo>
                  <a:lnTo>
                    <a:pt x="753854" y="1083042"/>
                  </a:lnTo>
                  <a:lnTo>
                    <a:pt x="756662" y="1080139"/>
                  </a:lnTo>
                  <a:lnTo>
                    <a:pt x="756662" y="1074226"/>
                  </a:lnTo>
                  <a:lnTo>
                    <a:pt x="759524" y="1071323"/>
                  </a:lnTo>
                  <a:lnTo>
                    <a:pt x="762332" y="1068380"/>
                  </a:lnTo>
                  <a:lnTo>
                    <a:pt x="762332" y="1056621"/>
                  </a:lnTo>
                  <a:lnTo>
                    <a:pt x="765194" y="1053718"/>
                  </a:lnTo>
                  <a:lnTo>
                    <a:pt x="768016" y="1050762"/>
                  </a:lnTo>
                  <a:lnTo>
                    <a:pt x="768016" y="1039003"/>
                  </a:lnTo>
                  <a:lnTo>
                    <a:pt x="765194" y="1036100"/>
                  </a:lnTo>
                  <a:lnTo>
                    <a:pt x="762332" y="1033143"/>
                  </a:lnTo>
                  <a:lnTo>
                    <a:pt x="759524" y="1030200"/>
                  </a:lnTo>
                  <a:lnTo>
                    <a:pt x="756662" y="1027297"/>
                  </a:lnTo>
                  <a:lnTo>
                    <a:pt x="753854" y="1024354"/>
                  </a:lnTo>
                  <a:lnTo>
                    <a:pt x="750991" y="1021398"/>
                  </a:lnTo>
                  <a:lnTo>
                    <a:pt x="748183" y="1018495"/>
                  </a:lnTo>
                  <a:lnTo>
                    <a:pt x="745362" y="1015538"/>
                  </a:lnTo>
                  <a:lnTo>
                    <a:pt x="745362" y="986174"/>
                  </a:lnTo>
                  <a:lnTo>
                    <a:pt x="748183" y="983272"/>
                  </a:lnTo>
                  <a:lnTo>
                    <a:pt x="750991" y="980315"/>
                  </a:lnTo>
                  <a:lnTo>
                    <a:pt x="750991" y="950937"/>
                  </a:lnTo>
                  <a:lnTo>
                    <a:pt x="753854" y="948035"/>
                  </a:lnTo>
                  <a:lnTo>
                    <a:pt x="756662" y="945091"/>
                  </a:lnTo>
                  <a:lnTo>
                    <a:pt x="753854" y="942189"/>
                  </a:lnTo>
                  <a:lnTo>
                    <a:pt x="750991" y="939232"/>
                  </a:lnTo>
                  <a:lnTo>
                    <a:pt x="750991" y="927473"/>
                  </a:lnTo>
                  <a:lnTo>
                    <a:pt x="748183" y="924570"/>
                  </a:lnTo>
                  <a:lnTo>
                    <a:pt x="745362" y="921627"/>
                  </a:lnTo>
                  <a:lnTo>
                    <a:pt x="748183" y="918671"/>
                  </a:lnTo>
                  <a:lnTo>
                    <a:pt x="750991" y="915768"/>
                  </a:lnTo>
                  <a:lnTo>
                    <a:pt x="753854" y="912811"/>
                  </a:lnTo>
                  <a:lnTo>
                    <a:pt x="756662" y="909868"/>
                  </a:lnTo>
                  <a:lnTo>
                    <a:pt x="759524" y="906965"/>
                  </a:lnTo>
                  <a:lnTo>
                    <a:pt x="762332" y="904009"/>
                  </a:lnTo>
                  <a:lnTo>
                    <a:pt x="765194" y="901052"/>
                  </a:lnTo>
                  <a:lnTo>
                    <a:pt x="768016" y="898149"/>
                  </a:lnTo>
                  <a:lnTo>
                    <a:pt x="770824" y="895206"/>
                  </a:lnTo>
                  <a:lnTo>
                    <a:pt x="773686" y="892250"/>
                  </a:lnTo>
                  <a:lnTo>
                    <a:pt x="773686" y="874631"/>
                  </a:lnTo>
                  <a:lnTo>
                    <a:pt x="776508" y="871728"/>
                  </a:lnTo>
                  <a:lnTo>
                    <a:pt x="779356" y="868785"/>
                  </a:lnTo>
                  <a:lnTo>
                    <a:pt x="779356" y="845321"/>
                  </a:lnTo>
                  <a:lnTo>
                    <a:pt x="782178" y="842364"/>
                  </a:lnTo>
                  <a:lnTo>
                    <a:pt x="785040" y="839408"/>
                  </a:lnTo>
                  <a:lnTo>
                    <a:pt x="785040" y="827703"/>
                  </a:lnTo>
                  <a:lnTo>
                    <a:pt x="782178" y="824759"/>
                  </a:lnTo>
                  <a:lnTo>
                    <a:pt x="779356" y="821803"/>
                  </a:lnTo>
                  <a:lnTo>
                    <a:pt x="779356" y="815943"/>
                  </a:lnTo>
                  <a:lnTo>
                    <a:pt x="776508" y="812987"/>
                  </a:lnTo>
                  <a:lnTo>
                    <a:pt x="773686" y="810098"/>
                  </a:lnTo>
                  <a:lnTo>
                    <a:pt x="773686" y="798338"/>
                  </a:lnTo>
                  <a:lnTo>
                    <a:pt x="770824" y="795422"/>
                  </a:lnTo>
                  <a:lnTo>
                    <a:pt x="768016" y="792479"/>
                  </a:lnTo>
                  <a:lnTo>
                    <a:pt x="768016" y="780720"/>
                  </a:lnTo>
                  <a:lnTo>
                    <a:pt x="765194" y="777817"/>
                  </a:lnTo>
                  <a:lnTo>
                    <a:pt x="753854" y="777817"/>
                  </a:lnTo>
                  <a:lnTo>
                    <a:pt x="750991" y="774861"/>
                  </a:lnTo>
                  <a:lnTo>
                    <a:pt x="748183" y="771918"/>
                  </a:lnTo>
                  <a:lnTo>
                    <a:pt x="731159" y="771918"/>
                  </a:lnTo>
                  <a:lnTo>
                    <a:pt x="728337" y="769015"/>
                  </a:lnTo>
                  <a:lnTo>
                    <a:pt x="725475" y="766058"/>
                  </a:lnTo>
                  <a:lnTo>
                    <a:pt x="702834" y="766058"/>
                  </a:lnTo>
                  <a:lnTo>
                    <a:pt x="700013" y="763115"/>
                  </a:lnTo>
                  <a:lnTo>
                    <a:pt x="697150" y="760199"/>
                  </a:lnTo>
                  <a:lnTo>
                    <a:pt x="691480" y="760199"/>
                  </a:lnTo>
                  <a:lnTo>
                    <a:pt x="688659" y="757256"/>
                  </a:lnTo>
                  <a:lnTo>
                    <a:pt x="688659" y="751396"/>
                  </a:lnTo>
                  <a:lnTo>
                    <a:pt x="685810" y="748453"/>
                  </a:lnTo>
                  <a:lnTo>
                    <a:pt x="682988" y="745497"/>
                  </a:lnTo>
                  <a:lnTo>
                    <a:pt x="682988" y="722032"/>
                  </a:lnTo>
                  <a:lnTo>
                    <a:pt x="685810" y="719076"/>
                  </a:lnTo>
                  <a:lnTo>
                    <a:pt x="688659" y="716173"/>
                  </a:lnTo>
                  <a:lnTo>
                    <a:pt x="688659" y="698555"/>
                  </a:lnTo>
                  <a:lnTo>
                    <a:pt x="691480" y="695611"/>
                  </a:lnTo>
                  <a:lnTo>
                    <a:pt x="697150" y="695611"/>
                  </a:lnTo>
                  <a:lnTo>
                    <a:pt x="700013" y="692655"/>
                  </a:lnTo>
                  <a:lnTo>
                    <a:pt x="702834" y="689752"/>
                  </a:lnTo>
                  <a:lnTo>
                    <a:pt x="705642" y="686809"/>
                  </a:lnTo>
                  <a:lnTo>
                    <a:pt x="708505" y="683852"/>
                  </a:lnTo>
                  <a:lnTo>
                    <a:pt x="711313" y="680950"/>
                  </a:lnTo>
                  <a:lnTo>
                    <a:pt x="714175" y="677993"/>
                  </a:lnTo>
                  <a:lnTo>
                    <a:pt x="719859" y="677993"/>
                  </a:lnTo>
                  <a:lnTo>
                    <a:pt x="722667" y="675050"/>
                  </a:lnTo>
                  <a:lnTo>
                    <a:pt x="725475" y="672147"/>
                  </a:lnTo>
                  <a:lnTo>
                    <a:pt x="728337" y="669190"/>
                  </a:lnTo>
                  <a:lnTo>
                    <a:pt x="731159" y="666247"/>
                  </a:lnTo>
                  <a:lnTo>
                    <a:pt x="734007" y="663331"/>
                  </a:lnTo>
                  <a:lnTo>
                    <a:pt x="736829" y="660388"/>
                  </a:lnTo>
                  <a:lnTo>
                    <a:pt x="739691" y="657485"/>
                  </a:lnTo>
                  <a:lnTo>
                    <a:pt x="742499" y="654529"/>
                  </a:lnTo>
                  <a:lnTo>
                    <a:pt x="745362" y="651585"/>
                  </a:lnTo>
                  <a:lnTo>
                    <a:pt x="745362" y="633967"/>
                  </a:lnTo>
                  <a:lnTo>
                    <a:pt x="742499" y="631064"/>
                  </a:lnTo>
                  <a:lnTo>
                    <a:pt x="739691" y="628108"/>
                  </a:lnTo>
                  <a:lnTo>
                    <a:pt x="736829" y="625165"/>
                  </a:lnTo>
                  <a:lnTo>
                    <a:pt x="734007" y="622248"/>
                  </a:lnTo>
                  <a:lnTo>
                    <a:pt x="731159" y="619305"/>
                  </a:lnTo>
                  <a:lnTo>
                    <a:pt x="728337" y="616349"/>
                  </a:lnTo>
                  <a:lnTo>
                    <a:pt x="725475" y="613446"/>
                  </a:lnTo>
                  <a:lnTo>
                    <a:pt x="722667" y="610503"/>
                  </a:lnTo>
                  <a:lnTo>
                    <a:pt x="719859" y="607546"/>
                  </a:lnTo>
                  <a:lnTo>
                    <a:pt x="716983" y="604643"/>
                  </a:lnTo>
                  <a:lnTo>
                    <a:pt x="714175" y="601687"/>
                  </a:lnTo>
                  <a:lnTo>
                    <a:pt x="711313" y="598744"/>
                  </a:lnTo>
                  <a:lnTo>
                    <a:pt x="711313" y="581125"/>
                  </a:lnTo>
                  <a:lnTo>
                    <a:pt x="714175" y="578222"/>
                  </a:lnTo>
                  <a:lnTo>
                    <a:pt x="716983" y="575266"/>
                  </a:lnTo>
                  <a:lnTo>
                    <a:pt x="716983" y="569420"/>
                  </a:lnTo>
                  <a:lnTo>
                    <a:pt x="719859" y="566463"/>
                  </a:lnTo>
                  <a:lnTo>
                    <a:pt x="722667" y="563520"/>
                  </a:lnTo>
                  <a:lnTo>
                    <a:pt x="722667" y="557661"/>
                  </a:lnTo>
                  <a:lnTo>
                    <a:pt x="725475" y="554704"/>
                  </a:lnTo>
                  <a:lnTo>
                    <a:pt x="728337" y="551802"/>
                  </a:lnTo>
                  <a:lnTo>
                    <a:pt x="728337" y="540042"/>
                  </a:lnTo>
                  <a:lnTo>
                    <a:pt x="731159" y="537099"/>
                  </a:lnTo>
                  <a:lnTo>
                    <a:pt x="734007" y="534197"/>
                  </a:lnTo>
                  <a:lnTo>
                    <a:pt x="734007" y="528297"/>
                  </a:lnTo>
                  <a:lnTo>
                    <a:pt x="736829" y="525381"/>
                  </a:lnTo>
                  <a:lnTo>
                    <a:pt x="739691" y="522437"/>
                  </a:lnTo>
                  <a:lnTo>
                    <a:pt x="739691" y="516578"/>
                  </a:lnTo>
                  <a:lnTo>
                    <a:pt x="742499" y="513635"/>
                  </a:lnTo>
                  <a:lnTo>
                    <a:pt x="745362" y="510719"/>
                  </a:lnTo>
                  <a:lnTo>
                    <a:pt x="745362" y="493114"/>
                  </a:lnTo>
                  <a:lnTo>
                    <a:pt x="742499" y="490157"/>
                  </a:lnTo>
                  <a:lnTo>
                    <a:pt x="736829" y="490157"/>
                  </a:lnTo>
                  <a:lnTo>
                    <a:pt x="734007" y="487214"/>
                  </a:lnTo>
                  <a:lnTo>
                    <a:pt x="731159" y="484298"/>
                  </a:lnTo>
                  <a:lnTo>
                    <a:pt x="725475" y="484298"/>
                  </a:lnTo>
                  <a:lnTo>
                    <a:pt x="722667" y="481355"/>
                  </a:lnTo>
                  <a:lnTo>
                    <a:pt x="719859" y="478398"/>
                  </a:lnTo>
                  <a:lnTo>
                    <a:pt x="708505" y="478398"/>
                  </a:lnTo>
                  <a:lnTo>
                    <a:pt x="705642" y="475495"/>
                  </a:lnTo>
                  <a:lnTo>
                    <a:pt x="702834" y="472552"/>
                  </a:lnTo>
                  <a:lnTo>
                    <a:pt x="697150" y="472552"/>
                  </a:lnTo>
                  <a:lnTo>
                    <a:pt x="694342" y="469596"/>
                  </a:lnTo>
                  <a:lnTo>
                    <a:pt x="691480" y="466693"/>
                  </a:lnTo>
                  <a:lnTo>
                    <a:pt x="685810" y="466693"/>
                  </a:lnTo>
                  <a:lnTo>
                    <a:pt x="682988" y="463736"/>
                  </a:lnTo>
                  <a:lnTo>
                    <a:pt x="680180" y="460793"/>
                  </a:lnTo>
                  <a:lnTo>
                    <a:pt x="674510" y="460793"/>
                  </a:lnTo>
                  <a:lnTo>
                    <a:pt x="671648" y="457890"/>
                  </a:lnTo>
                  <a:lnTo>
                    <a:pt x="668826" y="454934"/>
                  </a:lnTo>
                  <a:lnTo>
                    <a:pt x="663156" y="454934"/>
                  </a:lnTo>
                  <a:lnTo>
                    <a:pt x="660334" y="451991"/>
                  </a:lnTo>
                  <a:lnTo>
                    <a:pt x="663156" y="449074"/>
                  </a:lnTo>
                  <a:lnTo>
                    <a:pt x="665977" y="446131"/>
                  </a:lnTo>
                  <a:lnTo>
                    <a:pt x="665977" y="440272"/>
                  </a:lnTo>
                  <a:lnTo>
                    <a:pt x="668826" y="437329"/>
                  </a:lnTo>
                  <a:lnTo>
                    <a:pt x="671648" y="434372"/>
                  </a:lnTo>
                  <a:lnTo>
                    <a:pt x="671648" y="428513"/>
                  </a:lnTo>
                  <a:lnTo>
                    <a:pt x="674510" y="425570"/>
                  </a:lnTo>
                  <a:lnTo>
                    <a:pt x="677318" y="422654"/>
                  </a:lnTo>
                  <a:lnTo>
                    <a:pt x="680180" y="419710"/>
                  </a:lnTo>
                  <a:lnTo>
                    <a:pt x="685810" y="419710"/>
                  </a:lnTo>
                  <a:lnTo>
                    <a:pt x="688659" y="416754"/>
                  </a:lnTo>
                  <a:lnTo>
                    <a:pt x="691480" y="413851"/>
                  </a:lnTo>
                  <a:lnTo>
                    <a:pt x="697150" y="413851"/>
                  </a:lnTo>
                  <a:lnTo>
                    <a:pt x="700013" y="410908"/>
                  </a:lnTo>
                  <a:lnTo>
                    <a:pt x="702834" y="407951"/>
                  </a:lnTo>
                  <a:lnTo>
                    <a:pt x="708505" y="407951"/>
                  </a:lnTo>
                  <a:lnTo>
                    <a:pt x="711313" y="405049"/>
                  </a:lnTo>
                  <a:lnTo>
                    <a:pt x="714175" y="402092"/>
                  </a:lnTo>
                  <a:lnTo>
                    <a:pt x="719859" y="402092"/>
                  </a:lnTo>
                  <a:lnTo>
                    <a:pt x="722667" y="399149"/>
                  </a:lnTo>
                  <a:lnTo>
                    <a:pt x="725475" y="396246"/>
                  </a:lnTo>
                  <a:lnTo>
                    <a:pt x="731159" y="396246"/>
                  </a:lnTo>
                  <a:lnTo>
                    <a:pt x="734007" y="393289"/>
                  </a:lnTo>
                  <a:lnTo>
                    <a:pt x="736829" y="390346"/>
                  </a:lnTo>
                  <a:lnTo>
                    <a:pt x="742499" y="390346"/>
                  </a:lnTo>
                  <a:lnTo>
                    <a:pt x="745362" y="387430"/>
                  </a:lnTo>
                  <a:lnTo>
                    <a:pt x="748183" y="384487"/>
                  </a:lnTo>
                  <a:lnTo>
                    <a:pt x="750991" y="381530"/>
                  </a:lnTo>
                  <a:lnTo>
                    <a:pt x="748183" y="378628"/>
                  </a:lnTo>
                  <a:lnTo>
                    <a:pt x="745362" y="375684"/>
                  </a:lnTo>
                  <a:lnTo>
                    <a:pt x="742499" y="372728"/>
                  </a:lnTo>
                  <a:lnTo>
                    <a:pt x="739691" y="369825"/>
                  </a:lnTo>
                  <a:lnTo>
                    <a:pt x="736829" y="366868"/>
                  </a:lnTo>
                  <a:lnTo>
                    <a:pt x="734007" y="363966"/>
                  </a:lnTo>
                  <a:lnTo>
                    <a:pt x="731159" y="361023"/>
                  </a:lnTo>
                  <a:lnTo>
                    <a:pt x="728337" y="358066"/>
                  </a:lnTo>
                  <a:lnTo>
                    <a:pt x="725475" y="355163"/>
                  </a:lnTo>
                  <a:lnTo>
                    <a:pt x="722667" y="352207"/>
                  </a:lnTo>
                  <a:lnTo>
                    <a:pt x="719859" y="349264"/>
                  </a:lnTo>
                  <a:lnTo>
                    <a:pt x="716983" y="346347"/>
                  </a:lnTo>
                  <a:lnTo>
                    <a:pt x="714175" y="343404"/>
                  </a:lnTo>
                  <a:lnTo>
                    <a:pt x="711313" y="340448"/>
                  </a:lnTo>
                  <a:lnTo>
                    <a:pt x="711313" y="334602"/>
                  </a:lnTo>
                  <a:lnTo>
                    <a:pt x="708505" y="331645"/>
                  </a:lnTo>
                  <a:lnTo>
                    <a:pt x="705642" y="328742"/>
                  </a:lnTo>
                  <a:lnTo>
                    <a:pt x="702834" y="325786"/>
                  </a:lnTo>
                  <a:lnTo>
                    <a:pt x="700013" y="322843"/>
                  </a:lnTo>
                  <a:lnTo>
                    <a:pt x="697150" y="319940"/>
                  </a:lnTo>
                  <a:lnTo>
                    <a:pt x="694342" y="316983"/>
                  </a:lnTo>
                  <a:lnTo>
                    <a:pt x="691480" y="314040"/>
                  </a:lnTo>
                  <a:lnTo>
                    <a:pt x="688659" y="311124"/>
                  </a:lnTo>
                  <a:lnTo>
                    <a:pt x="685810" y="308181"/>
                  </a:lnTo>
                  <a:lnTo>
                    <a:pt x="682988" y="305224"/>
                  </a:lnTo>
                  <a:lnTo>
                    <a:pt x="680180" y="302321"/>
                  </a:lnTo>
                  <a:lnTo>
                    <a:pt x="677318" y="299378"/>
                  </a:lnTo>
                  <a:lnTo>
                    <a:pt x="674510" y="296422"/>
                  </a:lnTo>
                  <a:lnTo>
                    <a:pt x="671648" y="293519"/>
                  </a:lnTo>
                  <a:lnTo>
                    <a:pt x="674510" y="290562"/>
                  </a:lnTo>
                  <a:lnTo>
                    <a:pt x="677318" y="287619"/>
                  </a:lnTo>
                  <a:lnTo>
                    <a:pt x="680180" y="284703"/>
                  </a:lnTo>
                  <a:lnTo>
                    <a:pt x="691480" y="284703"/>
                  </a:lnTo>
                  <a:lnTo>
                    <a:pt x="694342" y="281760"/>
                  </a:lnTo>
                  <a:lnTo>
                    <a:pt x="697150" y="278817"/>
                  </a:lnTo>
                  <a:lnTo>
                    <a:pt x="702834" y="278817"/>
                  </a:lnTo>
                  <a:lnTo>
                    <a:pt x="705642" y="275901"/>
                  </a:lnTo>
                  <a:lnTo>
                    <a:pt x="708505" y="272957"/>
                  </a:lnTo>
                  <a:lnTo>
                    <a:pt x="714175" y="272957"/>
                  </a:lnTo>
                  <a:lnTo>
                    <a:pt x="716983" y="270001"/>
                  </a:lnTo>
                  <a:lnTo>
                    <a:pt x="719859" y="267098"/>
                  </a:lnTo>
                  <a:lnTo>
                    <a:pt x="731159" y="267098"/>
                  </a:lnTo>
                  <a:lnTo>
                    <a:pt x="734007" y="264141"/>
                  </a:lnTo>
                  <a:lnTo>
                    <a:pt x="736829" y="261198"/>
                  </a:lnTo>
                  <a:lnTo>
                    <a:pt x="748183" y="261198"/>
                  </a:lnTo>
                  <a:lnTo>
                    <a:pt x="750991" y="264141"/>
                  </a:lnTo>
                  <a:lnTo>
                    <a:pt x="750991" y="293519"/>
                  </a:lnTo>
                  <a:lnTo>
                    <a:pt x="753854" y="296422"/>
                  </a:lnTo>
                  <a:lnTo>
                    <a:pt x="756662" y="299378"/>
                  </a:lnTo>
                  <a:lnTo>
                    <a:pt x="756662" y="363966"/>
                  </a:lnTo>
                  <a:lnTo>
                    <a:pt x="759524" y="366868"/>
                  </a:lnTo>
                  <a:lnTo>
                    <a:pt x="762332" y="369825"/>
                  </a:lnTo>
                  <a:lnTo>
                    <a:pt x="762332" y="381530"/>
                  </a:lnTo>
                  <a:lnTo>
                    <a:pt x="765194" y="384487"/>
                  </a:lnTo>
                  <a:lnTo>
                    <a:pt x="770824" y="384487"/>
                  </a:lnTo>
                  <a:lnTo>
                    <a:pt x="773686" y="387430"/>
                  </a:lnTo>
                  <a:lnTo>
                    <a:pt x="776508" y="390346"/>
                  </a:lnTo>
                  <a:lnTo>
                    <a:pt x="787848" y="390346"/>
                  </a:lnTo>
                  <a:lnTo>
                    <a:pt x="790657" y="393289"/>
                  </a:lnTo>
                  <a:lnTo>
                    <a:pt x="793519" y="396246"/>
                  </a:lnTo>
                  <a:lnTo>
                    <a:pt x="804873" y="396246"/>
                  </a:lnTo>
                  <a:lnTo>
                    <a:pt x="807681" y="399149"/>
                  </a:lnTo>
                  <a:lnTo>
                    <a:pt x="810503" y="402092"/>
                  </a:lnTo>
                  <a:lnTo>
                    <a:pt x="821843" y="402092"/>
                  </a:lnTo>
                  <a:lnTo>
                    <a:pt x="824705" y="405049"/>
                  </a:lnTo>
                  <a:lnTo>
                    <a:pt x="827527" y="407951"/>
                  </a:lnTo>
                  <a:lnTo>
                    <a:pt x="830335" y="405049"/>
                  </a:lnTo>
                  <a:lnTo>
                    <a:pt x="833197" y="402092"/>
                  </a:lnTo>
                  <a:lnTo>
                    <a:pt x="836006" y="405049"/>
                  </a:lnTo>
                  <a:lnTo>
                    <a:pt x="838868" y="407951"/>
                  </a:lnTo>
                  <a:lnTo>
                    <a:pt x="841689" y="410908"/>
                  </a:lnTo>
                  <a:lnTo>
                    <a:pt x="844538" y="413851"/>
                  </a:lnTo>
                  <a:lnTo>
                    <a:pt x="847360" y="416754"/>
                  </a:lnTo>
                  <a:lnTo>
                    <a:pt x="850168" y="419710"/>
                  </a:lnTo>
                  <a:lnTo>
                    <a:pt x="855852" y="419710"/>
                  </a:lnTo>
                  <a:lnTo>
                    <a:pt x="858714" y="422654"/>
                  </a:lnTo>
                  <a:lnTo>
                    <a:pt x="861522" y="425570"/>
                  </a:lnTo>
                  <a:lnTo>
                    <a:pt x="864384" y="428513"/>
                  </a:lnTo>
                  <a:lnTo>
                    <a:pt x="867192" y="431470"/>
                  </a:lnTo>
                  <a:lnTo>
                    <a:pt x="870014" y="434372"/>
                  </a:lnTo>
                  <a:lnTo>
                    <a:pt x="872876" y="437329"/>
                  </a:lnTo>
                  <a:lnTo>
                    <a:pt x="878546" y="437329"/>
                  </a:lnTo>
                  <a:lnTo>
                    <a:pt x="881355" y="440272"/>
                  </a:lnTo>
                  <a:lnTo>
                    <a:pt x="884217" y="443175"/>
                  </a:lnTo>
                  <a:lnTo>
                    <a:pt x="887038" y="446131"/>
                  </a:lnTo>
                  <a:lnTo>
                    <a:pt x="889846" y="449074"/>
                  </a:lnTo>
                  <a:lnTo>
                    <a:pt x="901201" y="449074"/>
                  </a:lnTo>
                  <a:lnTo>
                    <a:pt x="904049" y="451991"/>
                  </a:lnTo>
                  <a:lnTo>
                    <a:pt x="906871" y="454934"/>
                  </a:lnTo>
                  <a:lnTo>
                    <a:pt x="935195" y="454934"/>
                  </a:lnTo>
                  <a:lnTo>
                    <a:pt x="938058" y="451991"/>
                  </a:lnTo>
                  <a:lnTo>
                    <a:pt x="940866" y="449074"/>
                  </a:lnTo>
                  <a:lnTo>
                    <a:pt x="943728" y="446131"/>
                  </a:lnTo>
                  <a:lnTo>
                    <a:pt x="946550" y="443175"/>
                  </a:lnTo>
                  <a:lnTo>
                    <a:pt x="949358" y="440272"/>
                  </a:lnTo>
                  <a:lnTo>
                    <a:pt x="952220" y="437329"/>
                  </a:lnTo>
                  <a:lnTo>
                    <a:pt x="955028" y="434372"/>
                  </a:lnTo>
                  <a:lnTo>
                    <a:pt x="957890" y="431470"/>
                  </a:lnTo>
                  <a:lnTo>
                    <a:pt x="960698" y="428513"/>
                  </a:lnTo>
                  <a:lnTo>
                    <a:pt x="960698" y="422654"/>
                  </a:lnTo>
                  <a:lnTo>
                    <a:pt x="963560" y="419710"/>
                  </a:lnTo>
                  <a:lnTo>
                    <a:pt x="966382" y="416754"/>
                  </a:lnTo>
                  <a:lnTo>
                    <a:pt x="966382" y="410908"/>
                  </a:lnTo>
                  <a:lnTo>
                    <a:pt x="969244" y="407951"/>
                  </a:lnTo>
                  <a:lnTo>
                    <a:pt x="972052" y="405049"/>
                  </a:lnTo>
                  <a:lnTo>
                    <a:pt x="974874" y="402092"/>
                  </a:lnTo>
                  <a:lnTo>
                    <a:pt x="977723" y="399149"/>
                  </a:lnTo>
                  <a:lnTo>
                    <a:pt x="980544" y="396246"/>
                  </a:lnTo>
                  <a:lnTo>
                    <a:pt x="983407" y="393289"/>
                  </a:lnTo>
                  <a:lnTo>
                    <a:pt x="986215" y="390346"/>
                  </a:lnTo>
                  <a:lnTo>
                    <a:pt x="989077" y="387430"/>
                  </a:lnTo>
                  <a:lnTo>
                    <a:pt x="991899" y="384487"/>
                  </a:lnTo>
                  <a:lnTo>
                    <a:pt x="994707" y="381530"/>
                  </a:lnTo>
                  <a:lnTo>
                    <a:pt x="997569" y="378628"/>
                  </a:lnTo>
                  <a:lnTo>
                    <a:pt x="1000377" y="381530"/>
                  </a:lnTo>
                  <a:lnTo>
                    <a:pt x="1003239" y="384487"/>
                  </a:lnTo>
                  <a:lnTo>
                    <a:pt x="1006047" y="387430"/>
                  </a:lnTo>
                  <a:lnTo>
                    <a:pt x="1006047" y="393289"/>
                  </a:lnTo>
                  <a:lnTo>
                    <a:pt x="1008909" y="396246"/>
                  </a:lnTo>
                  <a:lnTo>
                    <a:pt x="1011731" y="399149"/>
                  </a:lnTo>
                </a:path>
                <a:path w="1403350" h="1553210">
                  <a:moveTo>
                    <a:pt x="1011731" y="399149"/>
                  </a:moveTo>
                  <a:lnTo>
                    <a:pt x="1014539" y="402092"/>
                  </a:lnTo>
                  <a:lnTo>
                    <a:pt x="1017401" y="405049"/>
                  </a:lnTo>
                  <a:lnTo>
                    <a:pt x="1017401" y="410908"/>
                  </a:lnTo>
                  <a:lnTo>
                    <a:pt x="1020223" y="413851"/>
                  </a:lnTo>
                  <a:lnTo>
                    <a:pt x="1023072" y="416754"/>
                  </a:lnTo>
                  <a:lnTo>
                    <a:pt x="1025893" y="419710"/>
                  </a:lnTo>
                  <a:lnTo>
                    <a:pt x="1028756" y="422654"/>
                  </a:lnTo>
                  <a:lnTo>
                    <a:pt x="1028756" y="428513"/>
                  </a:lnTo>
                  <a:lnTo>
                    <a:pt x="1031564" y="431470"/>
                  </a:lnTo>
                  <a:lnTo>
                    <a:pt x="1034372" y="434372"/>
                  </a:lnTo>
                  <a:lnTo>
                    <a:pt x="1037248" y="437329"/>
                  </a:lnTo>
                  <a:lnTo>
                    <a:pt x="1040056" y="440272"/>
                  </a:lnTo>
                  <a:lnTo>
                    <a:pt x="1040056" y="446131"/>
                  </a:lnTo>
                  <a:lnTo>
                    <a:pt x="1042918" y="449074"/>
                  </a:lnTo>
                  <a:lnTo>
                    <a:pt x="1045726" y="451991"/>
                  </a:lnTo>
                  <a:lnTo>
                    <a:pt x="1048588" y="454934"/>
                  </a:lnTo>
                  <a:lnTo>
                    <a:pt x="1051396" y="457890"/>
                  </a:lnTo>
                  <a:lnTo>
                    <a:pt x="1054218" y="460793"/>
                  </a:lnTo>
                  <a:lnTo>
                    <a:pt x="1057080" y="463736"/>
                  </a:lnTo>
                  <a:lnTo>
                    <a:pt x="1057080" y="469596"/>
                  </a:lnTo>
                  <a:lnTo>
                    <a:pt x="1059888" y="472552"/>
                  </a:lnTo>
                  <a:lnTo>
                    <a:pt x="1062750" y="475495"/>
                  </a:lnTo>
                  <a:lnTo>
                    <a:pt x="1065572" y="478398"/>
                  </a:lnTo>
                  <a:lnTo>
                    <a:pt x="1068421" y="481355"/>
                  </a:lnTo>
                  <a:lnTo>
                    <a:pt x="1068421" y="487214"/>
                  </a:lnTo>
                  <a:lnTo>
                    <a:pt x="1071242" y="490157"/>
                  </a:lnTo>
                  <a:lnTo>
                    <a:pt x="1076913" y="490157"/>
                  </a:lnTo>
                  <a:lnTo>
                    <a:pt x="1079721" y="493114"/>
                  </a:lnTo>
                  <a:lnTo>
                    <a:pt x="1082583" y="496017"/>
                  </a:lnTo>
                  <a:lnTo>
                    <a:pt x="1088253" y="496017"/>
                  </a:lnTo>
                  <a:lnTo>
                    <a:pt x="1091075" y="498960"/>
                  </a:lnTo>
                  <a:lnTo>
                    <a:pt x="1093897" y="501916"/>
                  </a:lnTo>
                  <a:lnTo>
                    <a:pt x="1096745" y="504819"/>
                  </a:lnTo>
                  <a:lnTo>
                    <a:pt x="1096745" y="522437"/>
                  </a:lnTo>
                  <a:lnTo>
                    <a:pt x="1093897" y="525381"/>
                  </a:lnTo>
                  <a:lnTo>
                    <a:pt x="1091075" y="528297"/>
                  </a:lnTo>
                  <a:lnTo>
                    <a:pt x="1091075" y="534197"/>
                  </a:lnTo>
                  <a:lnTo>
                    <a:pt x="1088253" y="537099"/>
                  </a:lnTo>
                  <a:lnTo>
                    <a:pt x="1085405" y="540042"/>
                  </a:lnTo>
                  <a:lnTo>
                    <a:pt x="1085405" y="551802"/>
                  </a:lnTo>
                  <a:lnTo>
                    <a:pt x="1082583" y="554704"/>
                  </a:lnTo>
                  <a:lnTo>
                    <a:pt x="1079721" y="557661"/>
                  </a:lnTo>
                  <a:lnTo>
                    <a:pt x="1079721" y="569420"/>
                  </a:lnTo>
                  <a:lnTo>
                    <a:pt x="1076913" y="572323"/>
                  </a:lnTo>
                  <a:lnTo>
                    <a:pt x="1074051" y="575279"/>
                  </a:lnTo>
                  <a:lnTo>
                    <a:pt x="1074051" y="587025"/>
                  </a:lnTo>
                  <a:lnTo>
                    <a:pt x="1071242" y="589941"/>
                  </a:lnTo>
                  <a:lnTo>
                    <a:pt x="1068421" y="592884"/>
                  </a:lnTo>
                  <a:lnTo>
                    <a:pt x="1068421" y="598744"/>
                  </a:lnTo>
                  <a:lnTo>
                    <a:pt x="1071242" y="601687"/>
                  </a:lnTo>
                  <a:lnTo>
                    <a:pt x="1074051" y="604643"/>
                  </a:lnTo>
                  <a:lnTo>
                    <a:pt x="1074051" y="633967"/>
                  </a:lnTo>
                  <a:lnTo>
                    <a:pt x="1076913" y="636910"/>
                  </a:lnTo>
                  <a:lnTo>
                    <a:pt x="1079721" y="639867"/>
                  </a:lnTo>
                  <a:lnTo>
                    <a:pt x="1079721" y="663331"/>
                  </a:lnTo>
                  <a:lnTo>
                    <a:pt x="1082583" y="666247"/>
                  </a:lnTo>
                  <a:lnTo>
                    <a:pt x="1088253" y="666247"/>
                  </a:lnTo>
                  <a:lnTo>
                    <a:pt x="1091075" y="669190"/>
                  </a:lnTo>
                  <a:lnTo>
                    <a:pt x="1093897" y="672147"/>
                  </a:lnTo>
                  <a:lnTo>
                    <a:pt x="1096745" y="675050"/>
                  </a:lnTo>
                  <a:lnTo>
                    <a:pt x="1099567" y="677993"/>
                  </a:lnTo>
                  <a:lnTo>
                    <a:pt x="1105237" y="677993"/>
                  </a:lnTo>
                  <a:lnTo>
                    <a:pt x="1108099" y="680950"/>
                  </a:lnTo>
                  <a:lnTo>
                    <a:pt x="1110908" y="683852"/>
                  </a:lnTo>
                  <a:lnTo>
                    <a:pt x="1116578" y="683852"/>
                  </a:lnTo>
                  <a:lnTo>
                    <a:pt x="1119399" y="686809"/>
                  </a:lnTo>
                  <a:lnTo>
                    <a:pt x="1122262" y="689752"/>
                  </a:lnTo>
                  <a:lnTo>
                    <a:pt x="1127932" y="689752"/>
                  </a:lnTo>
                  <a:lnTo>
                    <a:pt x="1130754" y="692655"/>
                  </a:lnTo>
                  <a:lnTo>
                    <a:pt x="1133562" y="695611"/>
                  </a:lnTo>
                  <a:lnTo>
                    <a:pt x="1139232" y="695611"/>
                  </a:lnTo>
                  <a:lnTo>
                    <a:pt x="1142094" y="698555"/>
                  </a:lnTo>
                  <a:lnTo>
                    <a:pt x="1144916" y="701471"/>
                  </a:lnTo>
                  <a:lnTo>
                    <a:pt x="1150586" y="701471"/>
                  </a:lnTo>
                  <a:lnTo>
                    <a:pt x="1153394" y="704414"/>
                  </a:lnTo>
                  <a:lnTo>
                    <a:pt x="1156256" y="707371"/>
                  </a:lnTo>
                  <a:lnTo>
                    <a:pt x="1161927" y="707371"/>
                  </a:lnTo>
                  <a:lnTo>
                    <a:pt x="1164748" y="710273"/>
                  </a:lnTo>
                  <a:lnTo>
                    <a:pt x="1167611" y="713216"/>
                  </a:lnTo>
                  <a:lnTo>
                    <a:pt x="1173240" y="713216"/>
                  </a:lnTo>
                  <a:lnTo>
                    <a:pt x="1176103" y="716173"/>
                  </a:lnTo>
                  <a:lnTo>
                    <a:pt x="1178911" y="719076"/>
                  </a:lnTo>
                  <a:lnTo>
                    <a:pt x="1184581" y="719076"/>
                  </a:lnTo>
                  <a:lnTo>
                    <a:pt x="1187443" y="716173"/>
                  </a:lnTo>
                  <a:lnTo>
                    <a:pt x="1190265" y="713216"/>
                  </a:lnTo>
                  <a:lnTo>
                    <a:pt x="1195935" y="713216"/>
                  </a:lnTo>
                  <a:lnTo>
                    <a:pt x="1198743" y="710273"/>
                  </a:lnTo>
                  <a:lnTo>
                    <a:pt x="1201605" y="707371"/>
                  </a:lnTo>
                  <a:lnTo>
                    <a:pt x="1204427" y="704414"/>
                  </a:lnTo>
                  <a:lnTo>
                    <a:pt x="1207276" y="701471"/>
                  </a:lnTo>
                  <a:lnTo>
                    <a:pt x="1212960" y="701471"/>
                  </a:lnTo>
                  <a:lnTo>
                    <a:pt x="1215768" y="698555"/>
                  </a:lnTo>
                  <a:lnTo>
                    <a:pt x="1218589" y="695611"/>
                  </a:lnTo>
                  <a:lnTo>
                    <a:pt x="1221438" y="692655"/>
                  </a:lnTo>
                  <a:lnTo>
                    <a:pt x="1224260" y="689752"/>
                  </a:lnTo>
                  <a:lnTo>
                    <a:pt x="1227122" y="686809"/>
                  </a:lnTo>
                  <a:lnTo>
                    <a:pt x="1229930" y="683852"/>
                  </a:lnTo>
                  <a:lnTo>
                    <a:pt x="1235600" y="683852"/>
                  </a:lnTo>
                  <a:lnTo>
                    <a:pt x="1238422" y="680950"/>
                  </a:lnTo>
                  <a:lnTo>
                    <a:pt x="1241284" y="677993"/>
                  </a:lnTo>
                  <a:lnTo>
                    <a:pt x="1244092" y="675050"/>
                  </a:lnTo>
                  <a:lnTo>
                    <a:pt x="1246954" y="672147"/>
                  </a:lnTo>
                  <a:lnTo>
                    <a:pt x="1252625" y="672147"/>
                  </a:lnTo>
                  <a:lnTo>
                    <a:pt x="1255446" y="669190"/>
                  </a:lnTo>
                  <a:lnTo>
                    <a:pt x="1258255" y="666247"/>
                  </a:lnTo>
                  <a:lnTo>
                    <a:pt x="1261117" y="663331"/>
                  </a:lnTo>
                  <a:lnTo>
                    <a:pt x="1263938" y="660388"/>
                  </a:lnTo>
                  <a:lnTo>
                    <a:pt x="1266787" y="657485"/>
                  </a:lnTo>
                  <a:lnTo>
                    <a:pt x="1269609" y="654529"/>
                  </a:lnTo>
                  <a:lnTo>
                    <a:pt x="1275279" y="654529"/>
                  </a:lnTo>
                  <a:lnTo>
                    <a:pt x="1278087" y="651585"/>
                  </a:lnTo>
                  <a:lnTo>
                    <a:pt x="1280949" y="648669"/>
                  </a:lnTo>
                  <a:lnTo>
                    <a:pt x="1283771" y="645726"/>
                  </a:lnTo>
                  <a:lnTo>
                    <a:pt x="1286633" y="642770"/>
                  </a:lnTo>
                  <a:lnTo>
                    <a:pt x="1289441" y="639867"/>
                  </a:lnTo>
                  <a:lnTo>
                    <a:pt x="1292303" y="636910"/>
                  </a:lnTo>
                  <a:lnTo>
                    <a:pt x="1297933" y="636910"/>
                  </a:lnTo>
                  <a:lnTo>
                    <a:pt x="1300795" y="633967"/>
                  </a:lnTo>
                  <a:lnTo>
                    <a:pt x="1303604" y="631064"/>
                  </a:lnTo>
                  <a:lnTo>
                    <a:pt x="1306466" y="628108"/>
                  </a:lnTo>
                  <a:lnTo>
                    <a:pt x="1309287" y="625165"/>
                  </a:lnTo>
                  <a:lnTo>
                    <a:pt x="1312136" y="622248"/>
                  </a:lnTo>
                  <a:lnTo>
                    <a:pt x="1312136" y="610503"/>
                  </a:lnTo>
                  <a:lnTo>
                    <a:pt x="1309287" y="607546"/>
                  </a:lnTo>
                  <a:lnTo>
                    <a:pt x="1306466" y="604643"/>
                  </a:lnTo>
                  <a:lnTo>
                    <a:pt x="1306466" y="598744"/>
                  </a:lnTo>
                  <a:lnTo>
                    <a:pt x="1303604" y="595841"/>
                  </a:lnTo>
                  <a:lnTo>
                    <a:pt x="1300795" y="592884"/>
                  </a:lnTo>
                  <a:lnTo>
                    <a:pt x="1300795" y="587025"/>
                  </a:lnTo>
                  <a:lnTo>
                    <a:pt x="1297933" y="584082"/>
                  </a:lnTo>
                  <a:lnTo>
                    <a:pt x="1295112" y="581125"/>
                  </a:lnTo>
                  <a:lnTo>
                    <a:pt x="1295112" y="569420"/>
                  </a:lnTo>
                  <a:lnTo>
                    <a:pt x="1292303" y="566463"/>
                  </a:lnTo>
                  <a:lnTo>
                    <a:pt x="1289441" y="563520"/>
                  </a:lnTo>
                  <a:lnTo>
                    <a:pt x="1289441" y="557661"/>
                  </a:lnTo>
                  <a:lnTo>
                    <a:pt x="1286633" y="554704"/>
                  </a:lnTo>
                  <a:lnTo>
                    <a:pt x="1283771" y="551802"/>
                  </a:lnTo>
                  <a:lnTo>
                    <a:pt x="1283771" y="545902"/>
                  </a:lnTo>
                  <a:lnTo>
                    <a:pt x="1280949" y="542999"/>
                  </a:lnTo>
                  <a:lnTo>
                    <a:pt x="1278087" y="540042"/>
                  </a:lnTo>
                  <a:lnTo>
                    <a:pt x="1278087" y="534197"/>
                  </a:lnTo>
                  <a:lnTo>
                    <a:pt x="1275279" y="531240"/>
                  </a:lnTo>
                  <a:lnTo>
                    <a:pt x="1272471" y="528297"/>
                  </a:lnTo>
                  <a:lnTo>
                    <a:pt x="1272471" y="516578"/>
                  </a:lnTo>
                  <a:lnTo>
                    <a:pt x="1269609" y="513635"/>
                  </a:lnTo>
                  <a:lnTo>
                    <a:pt x="1266787" y="510719"/>
                  </a:lnTo>
                  <a:lnTo>
                    <a:pt x="1266787" y="504819"/>
                  </a:lnTo>
                  <a:lnTo>
                    <a:pt x="1263938" y="501916"/>
                  </a:lnTo>
                  <a:lnTo>
                    <a:pt x="1261117" y="498960"/>
                  </a:lnTo>
                  <a:lnTo>
                    <a:pt x="1261117" y="493114"/>
                  </a:lnTo>
                  <a:lnTo>
                    <a:pt x="1258255" y="490157"/>
                  </a:lnTo>
                  <a:lnTo>
                    <a:pt x="1255446" y="487214"/>
                  </a:lnTo>
                  <a:lnTo>
                    <a:pt x="1258255" y="484298"/>
                  </a:lnTo>
                  <a:lnTo>
                    <a:pt x="1261117" y="481355"/>
                  </a:lnTo>
                  <a:lnTo>
                    <a:pt x="1261117" y="475495"/>
                  </a:lnTo>
                  <a:lnTo>
                    <a:pt x="1263938" y="472552"/>
                  </a:lnTo>
                  <a:lnTo>
                    <a:pt x="1266787" y="469596"/>
                  </a:lnTo>
                  <a:lnTo>
                    <a:pt x="1266787" y="457890"/>
                  </a:lnTo>
                  <a:lnTo>
                    <a:pt x="1269609" y="454934"/>
                  </a:lnTo>
                  <a:lnTo>
                    <a:pt x="1272471" y="451991"/>
                  </a:lnTo>
                  <a:lnTo>
                    <a:pt x="1272471" y="446131"/>
                  </a:lnTo>
                  <a:lnTo>
                    <a:pt x="1275279" y="443175"/>
                  </a:lnTo>
                  <a:lnTo>
                    <a:pt x="1278087" y="440272"/>
                  </a:lnTo>
                  <a:lnTo>
                    <a:pt x="1278087" y="428513"/>
                  </a:lnTo>
                  <a:lnTo>
                    <a:pt x="1280949" y="425570"/>
                  </a:lnTo>
                  <a:lnTo>
                    <a:pt x="1283771" y="422654"/>
                  </a:lnTo>
                  <a:lnTo>
                    <a:pt x="1283771" y="416754"/>
                  </a:lnTo>
                  <a:lnTo>
                    <a:pt x="1286633" y="413851"/>
                  </a:lnTo>
                  <a:lnTo>
                    <a:pt x="1289441" y="410908"/>
                  </a:lnTo>
                  <a:lnTo>
                    <a:pt x="1289441" y="399149"/>
                  </a:lnTo>
                  <a:lnTo>
                    <a:pt x="1292303" y="396246"/>
                  </a:lnTo>
                  <a:lnTo>
                    <a:pt x="1295112" y="393289"/>
                  </a:lnTo>
                  <a:lnTo>
                    <a:pt x="1295112" y="387430"/>
                  </a:lnTo>
                  <a:lnTo>
                    <a:pt x="1297933" y="384487"/>
                  </a:lnTo>
                  <a:lnTo>
                    <a:pt x="1300795" y="381530"/>
                  </a:lnTo>
                  <a:lnTo>
                    <a:pt x="1300795" y="369825"/>
                  </a:lnTo>
                  <a:lnTo>
                    <a:pt x="1303604" y="366868"/>
                  </a:lnTo>
                  <a:lnTo>
                    <a:pt x="1306466" y="363966"/>
                  </a:lnTo>
                  <a:lnTo>
                    <a:pt x="1306466" y="358066"/>
                  </a:lnTo>
                  <a:lnTo>
                    <a:pt x="1309287" y="355163"/>
                  </a:lnTo>
                  <a:lnTo>
                    <a:pt x="1312136" y="352207"/>
                  </a:lnTo>
                  <a:lnTo>
                    <a:pt x="1312136" y="340448"/>
                  </a:lnTo>
                  <a:lnTo>
                    <a:pt x="1314958" y="337545"/>
                  </a:lnTo>
                  <a:lnTo>
                    <a:pt x="1317766" y="334602"/>
                  </a:lnTo>
                  <a:lnTo>
                    <a:pt x="1317766" y="328742"/>
                  </a:lnTo>
                  <a:lnTo>
                    <a:pt x="1320628" y="325786"/>
                  </a:lnTo>
                  <a:lnTo>
                    <a:pt x="1323436" y="322843"/>
                  </a:lnTo>
                  <a:lnTo>
                    <a:pt x="1323436" y="311124"/>
                  </a:lnTo>
                  <a:lnTo>
                    <a:pt x="1326298" y="308181"/>
                  </a:lnTo>
                  <a:lnTo>
                    <a:pt x="1329120" y="305224"/>
                  </a:lnTo>
                  <a:lnTo>
                    <a:pt x="1329120" y="299378"/>
                  </a:lnTo>
                  <a:lnTo>
                    <a:pt x="1331969" y="296422"/>
                  </a:lnTo>
                  <a:lnTo>
                    <a:pt x="1334790" y="293519"/>
                  </a:lnTo>
                  <a:lnTo>
                    <a:pt x="1334790" y="281760"/>
                  </a:lnTo>
                  <a:lnTo>
                    <a:pt x="1337612" y="278803"/>
                  </a:lnTo>
                  <a:lnTo>
                    <a:pt x="1340461" y="275901"/>
                  </a:lnTo>
                  <a:lnTo>
                    <a:pt x="1340461" y="270001"/>
                  </a:lnTo>
                  <a:lnTo>
                    <a:pt x="1343282" y="267098"/>
                  </a:lnTo>
                  <a:lnTo>
                    <a:pt x="1346144" y="264141"/>
                  </a:lnTo>
                  <a:lnTo>
                    <a:pt x="1346144" y="252396"/>
                  </a:lnTo>
                  <a:lnTo>
                    <a:pt x="1348952" y="249480"/>
                  </a:lnTo>
                  <a:lnTo>
                    <a:pt x="1351815" y="246536"/>
                  </a:lnTo>
                  <a:lnTo>
                    <a:pt x="1351815" y="187835"/>
                  </a:lnTo>
                  <a:lnTo>
                    <a:pt x="1354636" y="184892"/>
                  </a:lnTo>
                  <a:lnTo>
                    <a:pt x="1357444" y="181989"/>
                  </a:lnTo>
                  <a:lnTo>
                    <a:pt x="1357444" y="99783"/>
                  </a:lnTo>
                  <a:lnTo>
                    <a:pt x="1360293" y="96827"/>
                  </a:lnTo>
                  <a:lnTo>
                    <a:pt x="1363115" y="93924"/>
                  </a:lnTo>
                  <a:lnTo>
                    <a:pt x="1363115" y="88024"/>
                  </a:lnTo>
                  <a:lnTo>
                    <a:pt x="1365977" y="85122"/>
                  </a:lnTo>
                  <a:lnTo>
                    <a:pt x="1368785" y="82165"/>
                  </a:lnTo>
                  <a:lnTo>
                    <a:pt x="1368785" y="76306"/>
                  </a:lnTo>
                  <a:lnTo>
                    <a:pt x="1371647" y="73362"/>
                  </a:lnTo>
                  <a:lnTo>
                    <a:pt x="1374469" y="70446"/>
                  </a:lnTo>
                  <a:lnTo>
                    <a:pt x="1374469" y="64560"/>
                  </a:lnTo>
                  <a:lnTo>
                    <a:pt x="1377277" y="61657"/>
                  </a:lnTo>
                  <a:lnTo>
                    <a:pt x="1380139" y="58701"/>
                  </a:lnTo>
                  <a:lnTo>
                    <a:pt x="1380139" y="46942"/>
                  </a:lnTo>
                  <a:lnTo>
                    <a:pt x="1382961" y="44039"/>
                  </a:lnTo>
                  <a:lnTo>
                    <a:pt x="1385809" y="41082"/>
                  </a:lnTo>
                  <a:lnTo>
                    <a:pt x="1385809" y="35223"/>
                  </a:lnTo>
                  <a:lnTo>
                    <a:pt x="1388618" y="32280"/>
                  </a:lnTo>
                  <a:lnTo>
                    <a:pt x="1391493" y="29323"/>
                  </a:lnTo>
                  <a:lnTo>
                    <a:pt x="1391493" y="23477"/>
                  </a:lnTo>
                  <a:lnTo>
                    <a:pt x="1394301" y="20521"/>
                  </a:lnTo>
                  <a:lnTo>
                    <a:pt x="1397110" y="17618"/>
                  </a:lnTo>
                  <a:lnTo>
                    <a:pt x="1397110" y="5859"/>
                  </a:lnTo>
                  <a:lnTo>
                    <a:pt x="1399972" y="2916"/>
                  </a:lnTo>
                  <a:lnTo>
                    <a:pt x="1402793" y="0"/>
                  </a:lnTo>
                </a:path>
                <a:path w="1403350" h="1553210">
                  <a:moveTo>
                    <a:pt x="527109" y="672147"/>
                  </a:moveTo>
                  <a:lnTo>
                    <a:pt x="524301" y="669190"/>
                  </a:lnTo>
                  <a:lnTo>
                    <a:pt x="524301" y="633967"/>
                  </a:lnTo>
                  <a:lnTo>
                    <a:pt x="527109" y="631064"/>
                  </a:lnTo>
                  <a:lnTo>
                    <a:pt x="529971" y="628108"/>
                  </a:lnTo>
                  <a:lnTo>
                    <a:pt x="532779" y="625165"/>
                  </a:lnTo>
                  <a:lnTo>
                    <a:pt x="535641" y="622248"/>
                  </a:lnTo>
                  <a:lnTo>
                    <a:pt x="538463" y="619305"/>
                  </a:lnTo>
                  <a:lnTo>
                    <a:pt x="606453" y="619305"/>
                  </a:lnTo>
                  <a:lnTo>
                    <a:pt x="609315" y="622248"/>
                  </a:lnTo>
                  <a:lnTo>
                    <a:pt x="609315" y="628108"/>
                  </a:lnTo>
                  <a:lnTo>
                    <a:pt x="612136" y="631064"/>
                  </a:lnTo>
                  <a:lnTo>
                    <a:pt x="614985" y="633967"/>
                  </a:lnTo>
                  <a:lnTo>
                    <a:pt x="614985" y="657472"/>
                  </a:lnTo>
                  <a:lnTo>
                    <a:pt x="612136" y="660388"/>
                  </a:lnTo>
                  <a:lnTo>
                    <a:pt x="578128" y="660388"/>
                  </a:lnTo>
                  <a:lnTo>
                    <a:pt x="575320" y="663331"/>
                  </a:lnTo>
                  <a:lnTo>
                    <a:pt x="572458" y="666247"/>
                  </a:lnTo>
                  <a:lnTo>
                    <a:pt x="538463" y="666247"/>
                  </a:lnTo>
                  <a:lnTo>
                    <a:pt x="535641" y="669190"/>
                  </a:lnTo>
                  <a:lnTo>
                    <a:pt x="532779" y="672147"/>
                  </a:lnTo>
                  <a:lnTo>
                    <a:pt x="527109" y="672147"/>
                  </a:lnTo>
                </a:path>
              </a:pathLst>
            </a:custGeom>
            <a:ln w="1021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2" name="object 1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88032" y="1091159"/>
              <a:ext cx="117881" cy="168725"/>
            </a:xfrm>
            <a:prstGeom prst="rect">
              <a:avLst/>
            </a:prstGeom>
          </p:spPr>
        </p:pic>
        <p:pic>
          <p:nvPicPr>
            <p:cNvPr id="113" name="object 1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404" y="1149847"/>
              <a:ext cx="83886" cy="86519"/>
            </a:xfrm>
            <a:prstGeom prst="rect">
              <a:avLst/>
            </a:prstGeom>
          </p:spPr>
        </p:pic>
      </p:grpSp>
      <p:grpSp>
        <p:nvGrpSpPr>
          <p:cNvPr id="114" name="object 114"/>
          <p:cNvGrpSpPr/>
          <p:nvPr/>
        </p:nvGrpSpPr>
        <p:grpSpPr>
          <a:xfrm>
            <a:off x="2365407" y="786409"/>
            <a:ext cx="1834514" cy="1899920"/>
            <a:chOff x="2365407" y="786409"/>
            <a:chExt cx="1834514" cy="1899920"/>
          </a:xfrm>
        </p:grpSpPr>
        <p:sp>
          <p:nvSpPr>
            <p:cNvPr id="115" name="object 115"/>
            <p:cNvSpPr/>
            <p:nvPr/>
          </p:nvSpPr>
          <p:spPr>
            <a:xfrm>
              <a:off x="2367312" y="788314"/>
              <a:ext cx="1830705" cy="1896110"/>
            </a:xfrm>
            <a:custGeom>
              <a:avLst/>
              <a:gdLst/>
              <a:ahLst/>
              <a:cxnLst/>
              <a:rect l="l" t="t" r="r" b="b"/>
              <a:pathLst>
                <a:path w="1830704" h="1896110">
                  <a:moveTo>
                    <a:pt x="0" y="1895611"/>
                  </a:moveTo>
                  <a:lnTo>
                    <a:pt x="1830254" y="1895611"/>
                  </a:lnTo>
                  <a:lnTo>
                    <a:pt x="1830254" y="0"/>
                  </a:lnTo>
                  <a:lnTo>
                    <a:pt x="0" y="0"/>
                  </a:lnTo>
                  <a:lnTo>
                    <a:pt x="0" y="1895611"/>
                  </a:lnTo>
                </a:path>
              </a:pathLst>
            </a:custGeom>
            <a:ln w="340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6"/>
            <p:cNvSpPr/>
            <p:nvPr/>
          </p:nvSpPr>
          <p:spPr>
            <a:xfrm>
              <a:off x="2640165" y="2575445"/>
              <a:ext cx="1492250" cy="41275"/>
            </a:xfrm>
            <a:custGeom>
              <a:avLst/>
              <a:gdLst/>
              <a:ahLst/>
              <a:cxnLst/>
              <a:rect l="l" t="t" r="r" b="b"/>
              <a:pathLst>
                <a:path w="1492250" h="41275">
                  <a:moveTo>
                    <a:pt x="4902" y="35826"/>
                  </a:moveTo>
                  <a:lnTo>
                    <a:pt x="0" y="35826"/>
                  </a:lnTo>
                  <a:lnTo>
                    <a:pt x="0" y="40728"/>
                  </a:lnTo>
                  <a:lnTo>
                    <a:pt x="4902" y="40728"/>
                  </a:lnTo>
                  <a:lnTo>
                    <a:pt x="4902" y="35826"/>
                  </a:lnTo>
                  <a:close/>
                </a:path>
                <a:path w="1492250" h="41275">
                  <a:moveTo>
                    <a:pt x="39497" y="35826"/>
                  </a:moveTo>
                  <a:lnTo>
                    <a:pt x="34594" y="35826"/>
                  </a:lnTo>
                  <a:lnTo>
                    <a:pt x="34594" y="40728"/>
                  </a:lnTo>
                  <a:lnTo>
                    <a:pt x="39497" y="40728"/>
                  </a:lnTo>
                  <a:lnTo>
                    <a:pt x="39497" y="35826"/>
                  </a:lnTo>
                  <a:close/>
                </a:path>
                <a:path w="1492250" h="41275">
                  <a:moveTo>
                    <a:pt x="39497" y="0"/>
                  </a:moveTo>
                  <a:lnTo>
                    <a:pt x="34594" y="0"/>
                  </a:lnTo>
                  <a:lnTo>
                    <a:pt x="34594" y="4889"/>
                  </a:lnTo>
                  <a:lnTo>
                    <a:pt x="39497" y="4889"/>
                  </a:lnTo>
                  <a:lnTo>
                    <a:pt x="39497" y="0"/>
                  </a:lnTo>
                  <a:close/>
                </a:path>
                <a:path w="1492250" h="41275">
                  <a:moveTo>
                    <a:pt x="74091" y="35826"/>
                  </a:moveTo>
                  <a:lnTo>
                    <a:pt x="69176" y="35826"/>
                  </a:lnTo>
                  <a:lnTo>
                    <a:pt x="69176" y="40728"/>
                  </a:lnTo>
                  <a:lnTo>
                    <a:pt x="74091" y="40728"/>
                  </a:lnTo>
                  <a:lnTo>
                    <a:pt x="74091" y="35826"/>
                  </a:lnTo>
                  <a:close/>
                </a:path>
                <a:path w="1492250" h="41275">
                  <a:moveTo>
                    <a:pt x="74091" y="0"/>
                  </a:moveTo>
                  <a:lnTo>
                    <a:pt x="69176" y="0"/>
                  </a:lnTo>
                  <a:lnTo>
                    <a:pt x="69176" y="4889"/>
                  </a:lnTo>
                  <a:lnTo>
                    <a:pt x="74091" y="4889"/>
                  </a:lnTo>
                  <a:lnTo>
                    <a:pt x="74091" y="0"/>
                  </a:lnTo>
                  <a:close/>
                </a:path>
                <a:path w="1492250" h="41275">
                  <a:moveTo>
                    <a:pt x="108635" y="35826"/>
                  </a:moveTo>
                  <a:lnTo>
                    <a:pt x="103733" y="35826"/>
                  </a:lnTo>
                  <a:lnTo>
                    <a:pt x="103733" y="40728"/>
                  </a:lnTo>
                  <a:lnTo>
                    <a:pt x="108635" y="40728"/>
                  </a:lnTo>
                  <a:lnTo>
                    <a:pt x="108635" y="35826"/>
                  </a:lnTo>
                  <a:close/>
                </a:path>
                <a:path w="1492250" h="41275">
                  <a:moveTo>
                    <a:pt x="108635" y="0"/>
                  </a:moveTo>
                  <a:lnTo>
                    <a:pt x="103733" y="0"/>
                  </a:lnTo>
                  <a:lnTo>
                    <a:pt x="103733" y="4889"/>
                  </a:lnTo>
                  <a:lnTo>
                    <a:pt x="108635" y="4889"/>
                  </a:lnTo>
                  <a:lnTo>
                    <a:pt x="108635" y="0"/>
                  </a:lnTo>
                  <a:close/>
                </a:path>
                <a:path w="1492250" h="41275">
                  <a:moveTo>
                    <a:pt x="143217" y="35826"/>
                  </a:moveTo>
                  <a:lnTo>
                    <a:pt x="138315" y="35826"/>
                  </a:lnTo>
                  <a:lnTo>
                    <a:pt x="138315" y="40728"/>
                  </a:lnTo>
                  <a:lnTo>
                    <a:pt x="143217" y="40728"/>
                  </a:lnTo>
                  <a:lnTo>
                    <a:pt x="143217" y="35826"/>
                  </a:lnTo>
                  <a:close/>
                </a:path>
                <a:path w="1492250" h="41275">
                  <a:moveTo>
                    <a:pt x="143217" y="0"/>
                  </a:moveTo>
                  <a:lnTo>
                    <a:pt x="138315" y="0"/>
                  </a:lnTo>
                  <a:lnTo>
                    <a:pt x="138315" y="4889"/>
                  </a:lnTo>
                  <a:lnTo>
                    <a:pt x="143217" y="4889"/>
                  </a:lnTo>
                  <a:lnTo>
                    <a:pt x="143217" y="0"/>
                  </a:lnTo>
                  <a:close/>
                </a:path>
                <a:path w="1492250" h="41275">
                  <a:moveTo>
                    <a:pt x="177812" y="35826"/>
                  </a:moveTo>
                  <a:lnTo>
                    <a:pt x="172910" y="35826"/>
                  </a:lnTo>
                  <a:lnTo>
                    <a:pt x="172910" y="40728"/>
                  </a:lnTo>
                  <a:lnTo>
                    <a:pt x="177812" y="40728"/>
                  </a:lnTo>
                  <a:lnTo>
                    <a:pt x="177812" y="35826"/>
                  </a:lnTo>
                  <a:close/>
                </a:path>
                <a:path w="1492250" h="41275">
                  <a:moveTo>
                    <a:pt x="177812" y="0"/>
                  </a:moveTo>
                  <a:lnTo>
                    <a:pt x="172910" y="0"/>
                  </a:lnTo>
                  <a:lnTo>
                    <a:pt x="172910" y="4889"/>
                  </a:lnTo>
                  <a:lnTo>
                    <a:pt x="177812" y="4889"/>
                  </a:lnTo>
                  <a:lnTo>
                    <a:pt x="177812" y="0"/>
                  </a:lnTo>
                  <a:close/>
                </a:path>
                <a:path w="1492250" h="41275">
                  <a:moveTo>
                    <a:pt x="212407" y="35826"/>
                  </a:moveTo>
                  <a:lnTo>
                    <a:pt x="207492" y="35826"/>
                  </a:lnTo>
                  <a:lnTo>
                    <a:pt x="207492" y="40728"/>
                  </a:lnTo>
                  <a:lnTo>
                    <a:pt x="212407" y="40728"/>
                  </a:lnTo>
                  <a:lnTo>
                    <a:pt x="212407" y="35826"/>
                  </a:lnTo>
                  <a:close/>
                </a:path>
                <a:path w="1492250" h="41275">
                  <a:moveTo>
                    <a:pt x="212407" y="0"/>
                  </a:moveTo>
                  <a:lnTo>
                    <a:pt x="207492" y="0"/>
                  </a:lnTo>
                  <a:lnTo>
                    <a:pt x="207492" y="4889"/>
                  </a:lnTo>
                  <a:lnTo>
                    <a:pt x="212407" y="4889"/>
                  </a:lnTo>
                  <a:lnTo>
                    <a:pt x="212407" y="0"/>
                  </a:lnTo>
                  <a:close/>
                </a:path>
                <a:path w="1492250" h="41275">
                  <a:moveTo>
                    <a:pt x="246989" y="35826"/>
                  </a:moveTo>
                  <a:lnTo>
                    <a:pt x="242087" y="35826"/>
                  </a:lnTo>
                  <a:lnTo>
                    <a:pt x="242087" y="40728"/>
                  </a:lnTo>
                  <a:lnTo>
                    <a:pt x="246989" y="40728"/>
                  </a:lnTo>
                  <a:lnTo>
                    <a:pt x="246989" y="35826"/>
                  </a:lnTo>
                  <a:close/>
                </a:path>
                <a:path w="1492250" h="41275">
                  <a:moveTo>
                    <a:pt x="246989" y="0"/>
                  </a:moveTo>
                  <a:lnTo>
                    <a:pt x="242087" y="0"/>
                  </a:lnTo>
                  <a:lnTo>
                    <a:pt x="242087" y="4889"/>
                  </a:lnTo>
                  <a:lnTo>
                    <a:pt x="246989" y="4889"/>
                  </a:lnTo>
                  <a:lnTo>
                    <a:pt x="246989" y="0"/>
                  </a:lnTo>
                  <a:close/>
                </a:path>
                <a:path w="1492250" h="41275">
                  <a:moveTo>
                    <a:pt x="281571" y="35826"/>
                  </a:moveTo>
                  <a:lnTo>
                    <a:pt x="276669" y="35826"/>
                  </a:lnTo>
                  <a:lnTo>
                    <a:pt x="276669" y="40728"/>
                  </a:lnTo>
                  <a:lnTo>
                    <a:pt x="281571" y="40728"/>
                  </a:lnTo>
                  <a:lnTo>
                    <a:pt x="281571" y="35826"/>
                  </a:lnTo>
                  <a:close/>
                </a:path>
                <a:path w="1492250" h="41275">
                  <a:moveTo>
                    <a:pt x="281571" y="0"/>
                  </a:moveTo>
                  <a:lnTo>
                    <a:pt x="276669" y="0"/>
                  </a:lnTo>
                  <a:lnTo>
                    <a:pt x="276669" y="4889"/>
                  </a:lnTo>
                  <a:lnTo>
                    <a:pt x="281571" y="4889"/>
                  </a:lnTo>
                  <a:lnTo>
                    <a:pt x="281571" y="0"/>
                  </a:lnTo>
                  <a:close/>
                </a:path>
                <a:path w="1492250" h="41275">
                  <a:moveTo>
                    <a:pt x="316179" y="35826"/>
                  </a:moveTo>
                  <a:lnTo>
                    <a:pt x="311277" y="35826"/>
                  </a:lnTo>
                  <a:lnTo>
                    <a:pt x="311277" y="40728"/>
                  </a:lnTo>
                  <a:lnTo>
                    <a:pt x="316179" y="40728"/>
                  </a:lnTo>
                  <a:lnTo>
                    <a:pt x="316179" y="35826"/>
                  </a:lnTo>
                  <a:close/>
                </a:path>
                <a:path w="1492250" h="41275">
                  <a:moveTo>
                    <a:pt x="316179" y="0"/>
                  </a:moveTo>
                  <a:lnTo>
                    <a:pt x="311277" y="0"/>
                  </a:lnTo>
                  <a:lnTo>
                    <a:pt x="311277" y="4889"/>
                  </a:lnTo>
                  <a:lnTo>
                    <a:pt x="316179" y="4889"/>
                  </a:lnTo>
                  <a:lnTo>
                    <a:pt x="316179" y="0"/>
                  </a:lnTo>
                  <a:close/>
                </a:path>
                <a:path w="1492250" h="41275">
                  <a:moveTo>
                    <a:pt x="350761" y="35826"/>
                  </a:moveTo>
                  <a:lnTo>
                    <a:pt x="345846" y="35826"/>
                  </a:lnTo>
                  <a:lnTo>
                    <a:pt x="345846" y="40728"/>
                  </a:lnTo>
                  <a:lnTo>
                    <a:pt x="350761" y="40728"/>
                  </a:lnTo>
                  <a:lnTo>
                    <a:pt x="350761" y="35826"/>
                  </a:lnTo>
                  <a:close/>
                </a:path>
                <a:path w="1492250" h="41275">
                  <a:moveTo>
                    <a:pt x="350761" y="0"/>
                  </a:moveTo>
                  <a:lnTo>
                    <a:pt x="345846" y="0"/>
                  </a:lnTo>
                  <a:lnTo>
                    <a:pt x="345846" y="4889"/>
                  </a:lnTo>
                  <a:lnTo>
                    <a:pt x="350761" y="4889"/>
                  </a:lnTo>
                  <a:lnTo>
                    <a:pt x="350761" y="0"/>
                  </a:lnTo>
                  <a:close/>
                </a:path>
                <a:path w="1492250" h="41275">
                  <a:moveTo>
                    <a:pt x="385343" y="35826"/>
                  </a:moveTo>
                  <a:lnTo>
                    <a:pt x="380441" y="35826"/>
                  </a:lnTo>
                  <a:lnTo>
                    <a:pt x="380441" y="40728"/>
                  </a:lnTo>
                  <a:lnTo>
                    <a:pt x="385343" y="40728"/>
                  </a:lnTo>
                  <a:lnTo>
                    <a:pt x="385343" y="35826"/>
                  </a:lnTo>
                  <a:close/>
                </a:path>
                <a:path w="1492250" h="41275">
                  <a:moveTo>
                    <a:pt x="385343" y="0"/>
                  </a:moveTo>
                  <a:lnTo>
                    <a:pt x="380441" y="0"/>
                  </a:lnTo>
                  <a:lnTo>
                    <a:pt x="380441" y="4889"/>
                  </a:lnTo>
                  <a:lnTo>
                    <a:pt x="385343" y="4889"/>
                  </a:lnTo>
                  <a:lnTo>
                    <a:pt x="385343" y="0"/>
                  </a:lnTo>
                  <a:close/>
                </a:path>
                <a:path w="1492250" h="41275">
                  <a:moveTo>
                    <a:pt x="419938" y="35826"/>
                  </a:moveTo>
                  <a:lnTo>
                    <a:pt x="415036" y="35826"/>
                  </a:lnTo>
                  <a:lnTo>
                    <a:pt x="415036" y="40728"/>
                  </a:lnTo>
                  <a:lnTo>
                    <a:pt x="419938" y="40728"/>
                  </a:lnTo>
                  <a:lnTo>
                    <a:pt x="419938" y="35826"/>
                  </a:lnTo>
                  <a:close/>
                </a:path>
                <a:path w="1492250" h="41275">
                  <a:moveTo>
                    <a:pt x="419938" y="0"/>
                  </a:moveTo>
                  <a:lnTo>
                    <a:pt x="415036" y="0"/>
                  </a:lnTo>
                  <a:lnTo>
                    <a:pt x="415036" y="4889"/>
                  </a:lnTo>
                  <a:lnTo>
                    <a:pt x="419938" y="4889"/>
                  </a:lnTo>
                  <a:lnTo>
                    <a:pt x="419938" y="0"/>
                  </a:lnTo>
                  <a:close/>
                </a:path>
                <a:path w="1492250" h="41275">
                  <a:moveTo>
                    <a:pt x="454533" y="35826"/>
                  </a:moveTo>
                  <a:lnTo>
                    <a:pt x="449630" y="35826"/>
                  </a:lnTo>
                  <a:lnTo>
                    <a:pt x="449630" y="40728"/>
                  </a:lnTo>
                  <a:lnTo>
                    <a:pt x="454533" y="40728"/>
                  </a:lnTo>
                  <a:lnTo>
                    <a:pt x="454533" y="35826"/>
                  </a:lnTo>
                  <a:close/>
                </a:path>
                <a:path w="1492250" h="41275">
                  <a:moveTo>
                    <a:pt x="454533" y="0"/>
                  </a:moveTo>
                  <a:lnTo>
                    <a:pt x="449630" y="0"/>
                  </a:lnTo>
                  <a:lnTo>
                    <a:pt x="449630" y="4889"/>
                  </a:lnTo>
                  <a:lnTo>
                    <a:pt x="454533" y="4889"/>
                  </a:lnTo>
                  <a:lnTo>
                    <a:pt x="454533" y="0"/>
                  </a:lnTo>
                  <a:close/>
                </a:path>
                <a:path w="1492250" h="41275">
                  <a:moveTo>
                    <a:pt x="489077" y="35826"/>
                  </a:moveTo>
                  <a:lnTo>
                    <a:pt x="484162" y="35826"/>
                  </a:lnTo>
                  <a:lnTo>
                    <a:pt x="484162" y="40728"/>
                  </a:lnTo>
                  <a:lnTo>
                    <a:pt x="489077" y="40728"/>
                  </a:lnTo>
                  <a:lnTo>
                    <a:pt x="489077" y="35826"/>
                  </a:lnTo>
                  <a:close/>
                </a:path>
                <a:path w="1492250" h="41275">
                  <a:moveTo>
                    <a:pt x="489077" y="0"/>
                  </a:moveTo>
                  <a:lnTo>
                    <a:pt x="484162" y="0"/>
                  </a:lnTo>
                  <a:lnTo>
                    <a:pt x="484162" y="4889"/>
                  </a:lnTo>
                  <a:lnTo>
                    <a:pt x="489077" y="4889"/>
                  </a:lnTo>
                  <a:lnTo>
                    <a:pt x="489077" y="0"/>
                  </a:lnTo>
                  <a:close/>
                </a:path>
                <a:path w="1492250" h="41275">
                  <a:moveTo>
                    <a:pt x="523659" y="35826"/>
                  </a:moveTo>
                  <a:lnTo>
                    <a:pt x="518756" y="35826"/>
                  </a:lnTo>
                  <a:lnTo>
                    <a:pt x="518756" y="40728"/>
                  </a:lnTo>
                  <a:lnTo>
                    <a:pt x="523659" y="40728"/>
                  </a:lnTo>
                  <a:lnTo>
                    <a:pt x="523659" y="35826"/>
                  </a:lnTo>
                  <a:close/>
                </a:path>
                <a:path w="1492250" h="41275">
                  <a:moveTo>
                    <a:pt x="523659" y="0"/>
                  </a:moveTo>
                  <a:lnTo>
                    <a:pt x="518756" y="0"/>
                  </a:lnTo>
                  <a:lnTo>
                    <a:pt x="518756" y="4889"/>
                  </a:lnTo>
                  <a:lnTo>
                    <a:pt x="523659" y="4889"/>
                  </a:lnTo>
                  <a:lnTo>
                    <a:pt x="523659" y="0"/>
                  </a:lnTo>
                  <a:close/>
                </a:path>
                <a:path w="1492250" h="41275">
                  <a:moveTo>
                    <a:pt x="558241" y="35826"/>
                  </a:moveTo>
                  <a:lnTo>
                    <a:pt x="553339" y="35826"/>
                  </a:lnTo>
                  <a:lnTo>
                    <a:pt x="553339" y="40728"/>
                  </a:lnTo>
                  <a:lnTo>
                    <a:pt x="558241" y="40728"/>
                  </a:lnTo>
                  <a:lnTo>
                    <a:pt x="558241" y="35826"/>
                  </a:lnTo>
                  <a:close/>
                </a:path>
                <a:path w="1492250" h="41275">
                  <a:moveTo>
                    <a:pt x="558241" y="0"/>
                  </a:moveTo>
                  <a:lnTo>
                    <a:pt x="553339" y="0"/>
                  </a:lnTo>
                  <a:lnTo>
                    <a:pt x="553339" y="4889"/>
                  </a:lnTo>
                  <a:lnTo>
                    <a:pt x="558241" y="4889"/>
                  </a:lnTo>
                  <a:lnTo>
                    <a:pt x="558241" y="0"/>
                  </a:lnTo>
                  <a:close/>
                </a:path>
                <a:path w="1492250" h="41275">
                  <a:moveTo>
                    <a:pt x="592836" y="35826"/>
                  </a:moveTo>
                  <a:lnTo>
                    <a:pt x="587933" y="35826"/>
                  </a:lnTo>
                  <a:lnTo>
                    <a:pt x="587933" y="40728"/>
                  </a:lnTo>
                  <a:lnTo>
                    <a:pt x="592836" y="40728"/>
                  </a:lnTo>
                  <a:lnTo>
                    <a:pt x="592836" y="35826"/>
                  </a:lnTo>
                  <a:close/>
                </a:path>
                <a:path w="1492250" h="41275">
                  <a:moveTo>
                    <a:pt x="592836" y="0"/>
                  </a:moveTo>
                  <a:lnTo>
                    <a:pt x="587933" y="0"/>
                  </a:lnTo>
                  <a:lnTo>
                    <a:pt x="587933" y="4889"/>
                  </a:lnTo>
                  <a:lnTo>
                    <a:pt x="592836" y="4889"/>
                  </a:lnTo>
                  <a:lnTo>
                    <a:pt x="592836" y="0"/>
                  </a:lnTo>
                  <a:close/>
                </a:path>
                <a:path w="1492250" h="41275">
                  <a:moveTo>
                    <a:pt x="627430" y="35826"/>
                  </a:moveTo>
                  <a:lnTo>
                    <a:pt x="622541" y="35826"/>
                  </a:lnTo>
                  <a:lnTo>
                    <a:pt x="622541" y="40728"/>
                  </a:lnTo>
                  <a:lnTo>
                    <a:pt x="627430" y="40728"/>
                  </a:lnTo>
                  <a:lnTo>
                    <a:pt x="627430" y="35826"/>
                  </a:lnTo>
                  <a:close/>
                </a:path>
                <a:path w="1492250" h="41275">
                  <a:moveTo>
                    <a:pt x="627430" y="0"/>
                  </a:moveTo>
                  <a:lnTo>
                    <a:pt x="622541" y="0"/>
                  </a:lnTo>
                  <a:lnTo>
                    <a:pt x="622541" y="4889"/>
                  </a:lnTo>
                  <a:lnTo>
                    <a:pt x="627430" y="4889"/>
                  </a:lnTo>
                  <a:lnTo>
                    <a:pt x="627430" y="0"/>
                  </a:lnTo>
                  <a:close/>
                </a:path>
                <a:path w="1492250" h="41275">
                  <a:moveTo>
                    <a:pt x="662012" y="35826"/>
                  </a:moveTo>
                  <a:lnTo>
                    <a:pt x="657110" y="35826"/>
                  </a:lnTo>
                  <a:lnTo>
                    <a:pt x="657110" y="40728"/>
                  </a:lnTo>
                  <a:lnTo>
                    <a:pt x="662012" y="40728"/>
                  </a:lnTo>
                  <a:lnTo>
                    <a:pt x="662012" y="35826"/>
                  </a:lnTo>
                  <a:close/>
                </a:path>
                <a:path w="1492250" h="41275">
                  <a:moveTo>
                    <a:pt x="662012" y="0"/>
                  </a:moveTo>
                  <a:lnTo>
                    <a:pt x="657110" y="0"/>
                  </a:lnTo>
                  <a:lnTo>
                    <a:pt x="657110" y="4889"/>
                  </a:lnTo>
                  <a:lnTo>
                    <a:pt x="662012" y="4889"/>
                  </a:lnTo>
                  <a:lnTo>
                    <a:pt x="662012" y="0"/>
                  </a:lnTo>
                  <a:close/>
                </a:path>
                <a:path w="1492250" h="41275">
                  <a:moveTo>
                    <a:pt x="696607" y="35826"/>
                  </a:moveTo>
                  <a:lnTo>
                    <a:pt x="691705" y="35826"/>
                  </a:lnTo>
                  <a:lnTo>
                    <a:pt x="691705" y="40728"/>
                  </a:lnTo>
                  <a:lnTo>
                    <a:pt x="696607" y="40728"/>
                  </a:lnTo>
                  <a:lnTo>
                    <a:pt x="696607" y="35826"/>
                  </a:lnTo>
                  <a:close/>
                </a:path>
                <a:path w="1492250" h="41275">
                  <a:moveTo>
                    <a:pt x="696607" y="0"/>
                  </a:moveTo>
                  <a:lnTo>
                    <a:pt x="691705" y="0"/>
                  </a:lnTo>
                  <a:lnTo>
                    <a:pt x="691705" y="4889"/>
                  </a:lnTo>
                  <a:lnTo>
                    <a:pt x="696607" y="4889"/>
                  </a:lnTo>
                  <a:lnTo>
                    <a:pt x="696607" y="0"/>
                  </a:lnTo>
                  <a:close/>
                </a:path>
                <a:path w="1492250" h="41275">
                  <a:moveTo>
                    <a:pt x="731202" y="35826"/>
                  </a:moveTo>
                  <a:lnTo>
                    <a:pt x="726300" y="35826"/>
                  </a:lnTo>
                  <a:lnTo>
                    <a:pt x="726300" y="40728"/>
                  </a:lnTo>
                  <a:lnTo>
                    <a:pt x="731202" y="40728"/>
                  </a:lnTo>
                  <a:lnTo>
                    <a:pt x="731202" y="35826"/>
                  </a:lnTo>
                  <a:close/>
                </a:path>
                <a:path w="1492250" h="41275">
                  <a:moveTo>
                    <a:pt x="731202" y="0"/>
                  </a:moveTo>
                  <a:lnTo>
                    <a:pt x="726300" y="0"/>
                  </a:lnTo>
                  <a:lnTo>
                    <a:pt x="726300" y="4889"/>
                  </a:lnTo>
                  <a:lnTo>
                    <a:pt x="731202" y="4889"/>
                  </a:lnTo>
                  <a:lnTo>
                    <a:pt x="731202" y="0"/>
                  </a:lnTo>
                  <a:close/>
                </a:path>
                <a:path w="1492250" h="41275">
                  <a:moveTo>
                    <a:pt x="765797" y="35826"/>
                  </a:moveTo>
                  <a:lnTo>
                    <a:pt x="760895" y="35826"/>
                  </a:lnTo>
                  <a:lnTo>
                    <a:pt x="760895" y="40728"/>
                  </a:lnTo>
                  <a:lnTo>
                    <a:pt x="765797" y="40728"/>
                  </a:lnTo>
                  <a:lnTo>
                    <a:pt x="765797" y="35826"/>
                  </a:lnTo>
                  <a:close/>
                </a:path>
                <a:path w="1492250" h="41275">
                  <a:moveTo>
                    <a:pt x="765797" y="0"/>
                  </a:moveTo>
                  <a:lnTo>
                    <a:pt x="760895" y="0"/>
                  </a:lnTo>
                  <a:lnTo>
                    <a:pt x="760895" y="4889"/>
                  </a:lnTo>
                  <a:lnTo>
                    <a:pt x="765797" y="4889"/>
                  </a:lnTo>
                  <a:lnTo>
                    <a:pt x="765797" y="0"/>
                  </a:lnTo>
                  <a:close/>
                </a:path>
                <a:path w="1492250" h="41275">
                  <a:moveTo>
                    <a:pt x="800379" y="35826"/>
                  </a:moveTo>
                  <a:lnTo>
                    <a:pt x="795477" y="35826"/>
                  </a:lnTo>
                  <a:lnTo>
                    <a:pt x="795477" y="40728"/>
                  </a:lnTo>
                  <a:lnTo>
                    <a:pt x="800379" y="40728"/>
                  </a:lnTo>
                  <a:lnTo>
                    <a:pt x="800379" y="35826"/>
                  </a:lnTo>
                  <a:close/>
                </a:path>
                <a:path w="1492250" h="41275">
                  <a:moveTo>
                    <a:pt x="800379" y="0"/>
                  </a:moveTo>
                  <a:lnTo>
                    <a:pt x="795477" y="0"/>
                  </a:lnTo>
                  <a:lnTo>
                    <a:pt x="795477" y="4889"/>
                  </a:lnTo>
                  <a:lnTo>
                    <a:pt x="800379" y="4889"/>
                  </a:lnTo>
                  <a:lnTo>
                    <a:pt x="800379" y="0"/>
                  </a:lnTo>
                  <a:close/>
                </a:path>
                <a:path w="1492250" h="41275">
                  <a:moveTo>
                    <a:pt x="834923" y="35826"/>
                  </a:moveTo>
                  <a:lnTo>
                    <a:pt x="830021" y="35826"/>
                  </a:lnTo>
                  <a:lnTo>
                    <a:pt x="830021" y="40728"/>
                  </a:lnTo>
                  <a:lnTo>
                    <a:pt x="834923" y="40728"/>
                  </a:lnTo>
                  <a:lnTo>
                    <a:pt x="834923" y="35826"/>
                  </a:lnTo>
                  <a:close/>
                </a:path>
                <a:path w="1492250" h="41275">
                  <a:moveTo>
                    <a:pt x="834923" y="0"/>
                  </a:moveTo>
                  <a:lnTo>
                    <a:pt x="830021" y="0"/>
                  </a:lnTo>
                  <a:lnTo>
                    <a:pt x="830021" y="4889"/>
                  </a:lnTo>
                  <a:lnTo>
                    <a:pt x="834923" y="4889"/>
                  </a:lnTo>
                  <a:lnTo>
                    <a:pt x="834923" y="0"/>
                  </a:lnTo>
                  <a:close/>
                </a:path>
                <a:path w="1492250" h="41275">
                  <a:moveTo>
                    <a:pt x="869505" y="35826"/>
                  </a:moveTo>
                  <a:lnTo>
                    <a:pt x="864603" y="35826"/>
                  </a:lnTo>
                  <a:lnTo>
                    <a:pt x="864603" y="40728"/>
                  </a:lnTo>
                  <a:lnTo>
                    <a:pt x="869505" y="40728"/>
                  </a:lnTo>
                  <a:lnTo>
                    <a:pt x="869505" y="35826"/>
                  </a:lnTo>
                  <a:close/>
                </a:path>
                <a:path w="1492250" h="41275">
                  <a:moveTo>
                    <a:pt x="869505" y="0"/>
                  </a:moveTo>
                  <a:lnTo>
                    <a:pt x="864603" y="0"/>
                  </a:lnTo>
                  <a:lnTo>
                    <a:pt x="864603" y="4889"/>
                  </a:lnTo>
                  <a:lnTo>
                    <a:pt x="869505" y="4889"/>
                  </a:lnTo>
                  <a:lnTo>
                    <a:pt x="869505" y="0"/>
                  </a:lnTo>
                  <a:close/>
                </a:path>
                <a:path w="1492250" h="41275">
                  <a:moveTo>
                    <a:pt x="904100" y="35826"/>
                  </a:moveTo>
                  <a:lnTo>
                    <a:pt x="899210" y="35826"/>
                  </a:lnTo>
                  <a:lnTo>
                    <a:pt x="899210" y="40728"/>
                  </a:lnTo>
                  <a:lnTo>
                    <a:pt x="904100" y="40728"/>
                  </a:lnTo>
                  <a:lnTo>
                    <a:pt x="904100" y="35826"/>
                  </a:lnTo>
                  <a:close/>
                </a:path>
                <a:path w="1492250" h="41275">
                  <a:moveTo>
                    <a:pt x="904100" y="0"/>
                  </a:moveTo>
                  <a:lnTo>
                    <a:pt x="899210" y="0"/>
                  </a:lnTo>
                  <a:lnTo>
                    <a:pt x="899210" y="4889"/>
                  </a:lnTo>
                  <a:lnTo>
                    <a:pt x="904100" y="4889"/>
                  </a:lnTo>
                  <a:lnTo>
                    <a:pt x="904100" y="0"/>
                  </a:lnTo>
                  <a:close/>
                </a:path>
                <a:path w="1492250" h="41275">
                  <a:moveTo>
                    <a:pt x="938695" y="35826"/>
                  </a:moveTo>
                  <a:lnTo>
                    <a:pt x="933792" y="35826"/>
                  </a:lnTo>
                  <a:lnTo>
                    <a:pt x="933792" y="40728"/>
                  </a:lnTo>
                  <a:lnTo>
                    <a:pt x="938695" y="40728"/>
                  </a:lnTo>
                  <a:lnTo>
                    <a:pt x="938695" y="35826"/>
                  </a:lnTo>
                  <a:close/>
                </a:path>
                <a:path w="1492250" h="41275">
                  <a:moveTo>
                    <a:pt x="938695" y="0"/>
                  </a:moveTo>
                  <a:lnTo>
                    <a:pt x="933792" y="0"/>
                  </a:lnTo>
                  <a:lnTo>
                    <a:pt x="933792" y="4889"/>
                  </a:lnTo>
                  <a:lnTo>
                    <a:pt x="938695" y="4889"/>
                  </a:lnTo>
                  <a:lnTo>
                    <a:pt x="938695" y="0"/>
                  </a:lnTo>
                  <a:close/>
                </a:path>
                <a:path w="1492250" h="41275">
                  <a:moveTo>
                    <a:pt x="973277" y="35826"/>
                  </a:moveTo>
                  <a:lnTo>
                    <a:pt x="968375" y="35826"/>
                  </a:lnTo>
                  <a:lnTo>
                    <a:pt x="968375" y="40728"/>
                  </a:lnTo>
                  <a:lnTo>
                    <a:pt x="973277" y="40728"/>
                  </a:lnTo>
                  <a:lnTo>
                    <a:pt x="973277" y="35826"/>
                  </a:lnTo>
                  <a:close/>
                </a:path>
                <a:path w="1492250" h="41275">
                  <a:moveTo>
                    <a:pt x="1007859" y="35826"/>
                  </a:moveTo>
                  <a:lnTo>
                    <a:pt x="1002957" y="35826"/>
                  </a:lnTo>
                  <a:lnTo>
                    <a:pt x="1002957" y="40728"/>
                  </a:lnTo>
                  <a:lnTo>
                    <a:pt x="1007859" y="40728"/>
                  </a:lnTo>
                  <a:lnTo>
                    <a:pt x="1007859" y="35826"/>
                  </a:lnTo>
                  <a:close/>
                </a:path>
                <a:path w="1492250" h="41275">
                  <a:moveTo>
                    <a:pt x="1042466" y="35826"/>
                  </a:moveTo>
                  <a:lnTo>
                    <a:pt x="1037564" y="35826"/>
                  </a:lnTo>
                  <a:lnTo>
                    <a:pt x="1037564" y="40728"/>
                  </a:lnTo>
                  <a:lnTo>
                    <a:pt x="1042466" y="40728"/>
                  </a:lnTo>
                  <a:lnTo>
                    <a:pt x="1042466" y="35826"/>
                  </a:lnTo>
                  <a:close/>
                </a:path>
                <a:path w="1492250" h="41275">
                  <a:moveTo>
                    <a:pt x="1077048" y="35826"/>
                  </a:moveTo>
                  <a:lnTo>
                    <a:pt x="1072146" y="35826"/>
                  </a:lnTo>
                  <a:lnTo>
                    <a:pt x="1072146" y="40728"/>
                  </a:lnTo>
                  <a:lnTo>
                    <a:pt x="1077048" y="40728"/>
                  </a:lnTo>
                  <a:lnTo>
                    <a:pt x="1077048" y="35826"/>
                  </a:lnTo>
                  <a:close/>
                </a:path>
                <a:path w="1492250" h="41275">
                  <a:moveTo>
                    <a:pt x="1111643" y="35826"/>
                  </a:moveTo>
                  <a:lnTo>
                    <a:pt x="1106741" y="35826"/>
                  </a:lnTo>
                  <a:lnTo>
                    <a:pt x="1106741" y="40728"/>
                  </a:lnTo>
                  <a:lnTo>
                    <a:pt x="1111643" y="40728"/>
                  </a:lnTo>
                  <a:lnTo>
                    <a:pt x="1111643" y="35826"/>
                  </a:lnTo>
                  <a:close/>
                </a:path>
                <a:path w="1492250" h="41275">
                  <a:moveTo>
                    <a:pt x="1146225" y="35826"/>
                  </a:moveTo>
                  <a:lnTo>
                    <a:pt x="1141323" y="35826"/>
                  </a:lnTo>
                  <a:lnTo>
                    <a:pt x="1141323" y="40728"/>
                  </a:lnTo>
                  <a:lnTo>
                    <a:pt x="1146225" y="40728"/>
                  </a:lnTo>
                  <a:lnTo>
                    <a:pt x="1146225" y="35826"/>
                  </a:lnTo>
                  <a:close/>
                </a:path>
                <a:path w="1492250" h="41275">
                  <a:moveTo>
                    <a:pt x="1180820" y="35826"/>
                  </a:moveTo>
                  <a:lnTo>
                    <a:pt x="1175918" y="35826"/>
                  </a:lnTo>
                  <a:lnTo>
                    <a:pt x="1175918" y="40728"/>
                  </a:lnTo>
                  <a:lnTo>
                    <a:pt x="1180820" y="40728"/>
                  </a:lnTo>
                  <a:lnTo>
                    <a:pt x="1180820" y="35826"/>
                  </a:lnTo>
                  <a:close/>
                </a:path>
                <a:path w="1492250" h="41275">
                  <a:moveTo>
                    <a:pt x="1215364" y="35826"/>
                  </a:moveTo>
                  <a:lnTo>
                    <a:pt x="1210462" y="35826"/>
                  </a:lnTo>
                  <a:lnTo>
                    <a:pt x="1210462" y="40728"/>
                  </a:lnTo>
                  <a:lnTo>
                    <a:pt x="1215364" y="40728"/>
                  </a:lnTo>
                  <a:lnTo>
                    <a:pt x="1215364" y="35826"/>
                  </a:lnTo>
                  <a:close/>
                </a:path>
                <a:path w="1492250" h="41275">
                  <a:moveTo>
                    <a:pt x="1249959" y="35826"/>
                  </a:moveTo>
                  <a:lnTo>
                    <a:pt x="1245057" y="35826"/>
                  </a:lnTo>
                  <a:lnTo>
                    <a:pt x="1245057" y="40728"/>
                  </a:lnTo>
                  <a:lnTo>
                    <a:pt x="1249959" y="40728"/>
                  </a:lnTo>
                  <a:lnTo>
                    <a:pt x="1249959" y="35826"/>
                  </a:lnTo>
                  <a:close/>
                </a:path>
                <a:path w="1492250" h="41275">
                  <a:moveTo>
                    <a:pt x="1284541" y="35826"/>
                  </a:moveTo>
                  <a:lnTo>
                    <a:pt x="1279626" y="35826"/>
                  </a:lnTo>
                  <a:lnTo>
                    <a:pt x="1279626" y="40728"/>
                  </a:lnTo>
                  <a:lnTo>
                    <a:pt x="1284541" y="40728"/>
                  </a:lnTo>
                  <a:lnTo>
                    <a:pt x="1284541" y="35826"/>
                  </a:lnTo>
                  <a:close/>
                </a:path>
                <a:path w="1492250" h="41275">
                  <a:moveTo>
                    <a:pt x="1319136" y="35826"/>
                  </a:moveTo>
                  <a:lnTo>
                    <a:pt x="1314234" y="35826"/>
                  </a:lnTo>
                  <a:lnTo>
                    <a:pt x="1314234" y="40728"/>
                  </a:lnTo>
                  <a:lnTo>
                    <a:pt x="1319136" y="40728"/>
                  </a:lnTo>
                  <a:lnTo>
                    <a:pt x="1319136" y="35826"/>
                  </a:lnTo>
                  <a:close/>
                </a:path>
                <a:path w="1492250" h="41275">
                  <a:moveTo>
                    <a:pt x="1353731" y="35826"/>
                  </a:moveTo>
                  <a:lnTo>
                    <a:pt x="1348816" y="35826"/>
                  </a:lnTo>
                  <a:lnTo>
                    <a:pt x="1348816" y="40728"/>
                  </a:lnTo>
                  <a:lnTo>
                    <a:pt x="1353731" y="40728"/>
                  </a:lnTo>
                  <a:lnTo>
                    <a:pt x="1353731" y="35826"/>
                  </a:lnTo>
                  <a:close/>
                </a:path>
                <a:path w="1492250" h="41275">
                  <a:moveTo>
                    <a:pt x="1388313" y="35826"/>
                  </a:moveTo>
                  <a:lnTo>
                    <a:pt x="1383411" y="35826"/>
                  </a:lnTo>
                  <a:lnTo>
                    <a:pt x="1383411" y="40728"/>
                  </a:lnTo>
                  <a:lnTo>
                    <a:pt x="1388313" y="40728"/>
                  </a:lnTo>
                  <a:lnTo>
                    <a:pt x="1388313" y="35826"/>
                  </a:lnTo>
                  <a:close/>
                </a:path>
                <a:path w="1492250" h="41275">
                  <a:moveTo>
                    <a:pt x="1422895" y="35826"/>
                  </a:moveTo>
                  <a:lnTo>
                    <a:pt x="1418005" y="35826"/>
                  </a:lnTo>
                  <a:lnTo>
                    <a:pt x="1418005" y="40728"/>
                  </a:lnTo>
                  <a:lnTo>
                    <a:pt x="1422895" y="40728"/>
                  </a:lnTo>
                  <a:lnTo>
                    <a:pt x="1422895" y="35826"/>
                  </a:lnTo>
                  <a:close/>
                </a:path>
                <a:path w="1492250" h="41275">
                  <a:moveTo>
                    <a:pt x="1457490" y="35826"/>
                  </a:moveTo>
                  <a:lnTo>
                    <a:pt x="1452587" y="35826"/>
                  </a:lnTo>
                  <a:lnTo>
                    <a:pt x="1452587" y="40728"/>
                  </a:lnTo>
                  <a:lnTo>
                    <a:pt x="1457490" y="40728"/>
                  </a:lnTo>
                  <a:lnTo>
                    <a:pt x="1457490" y="35826"/>
                  </a:lnTo>
                  <a:close/>
                </a:path>
                <a:path w="1492250" h="41275">
                  <a:moveTo>
                    <a:pt x="1492084" y="35826"/>
                  </a:moveTo>
                  <a:lnTo>
                    <a:pt x="1487182" y="35826"/>
                  </a:lnTo>
                  <a:lnTo>
                    <a:pt x="1487182" y="40728"/>
                  </a:lnTo>
                  <a:lnTo>
                    <a:pt x="1492084" y="40728"/>
                  </a:lnTo>
                  <a:lnTo>
                    <a:pt x="1492084" y="35826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7"/>
            <p:cNvSpPr/>
            <p:nvPr/>
          </p:nvSpPr>
          <p:spPr>
            <a:xfrm>
              <a:off x="2709341" y="2503817"/>
              <a:ext cx="1423035" cy="76835"/>
            </a:xfrm>
            <a:custGeom>
              <a:avLst/>
              <a:gdLst/>
              <a:ahLst/>
              <a:cxnLst/>
              <a:rect l="l" t="t" r="r" b="b"/>
              <a:pathLst>
                <a:path w="1423035" h="76835">
                  <a:moveTo>
                    <a:pt x="4914" y="35826"/>
                  </a:moveTo>
                  <a:lnTo>
                    <a:pt x="0" y="35826"/>
                  </a:lnTo>
                  <a:lnTo>
                    <a:pt x="0" y="40716"/>
                  </a:lnTo>
                  <a:lnTo>
                    <a:pt x="4914" y="40716"/>
                  </a:lnTo>
                  <a:lnTo>
                    <a:pt x="4914" y="35826"/>
                  </a:lnTo>
                  <a:close/>
                </a:path>
                <a:path w="1423035" h="76835">
                  <a:moveTo>
                    <a:pt x="4914" y="0"/>
                  </a:moveTo>
                  <a:lnTo>
                    <a:pt x="0" y="0"/>
                  </a:lnTo>
                  <a:lnTo>
                    <a:pt x="0" y="4902"/>
                  </a:lnTo>
                  <a:lnTo>
                    <a:pt x="4914" y="4902"/>
                  </a:lnTo>
                  <a:lnTo>
                    <a:pt x="4914" y="0"/>
                  </a:lnTo>
                  <a:close/>
                </a:path>
                <a:path w="1423035" h="76835">
                  <a:moveTo>
                    <a:pt x="39458" y="35826"/>
                  </a:moveTo>
                  <a:lnTo>
                    <a:pt x="34556" y="35826"/>
                  </a:lnTo>
                  <a:lnTo>
                    <a:pt x="34556" y="40716"/>
                  </a:lnTo>
                  <a:lnTo>
                    <a:pt x="39458" y="40716"/>
                  </a:lnTo>
                  <a:lnTo>
                    <a:pt x="39458" y="35826"/>
                  </a:lnTo>
                  <a:close/>
                </a:path>
                <a:path w="1423035" h="76835">
                  <a:moveTo>
                    <a:pt x="39458" y="0"/>
                  </a:moveTo>
                  <a:lnTo>
                    <a:pt x="34556" y="0"/>
                  </a:lnTo>
                  <a:lnTo>
                    <a:pt x="34556" y="4902"/>
                  </a:lnTo>
                  <a:lnTo>
                    <a:pt x="39458" y="4902"/>
                  </a:lnTo>
                  <a:lnTo>
                    <a:pt x="39458" y="0"/>
                  </a:lnTo>
                  <a:close/>
                </a:path>
                <a:path w="1423035" h="76835">
                  <a:moveTo>
                    <a:pt x="74041" y="35826"/>
                  </a:moveTo>
                  <a:lnTo>
                    <a:pt x="69138" y="35826"/>
                  </a:lnTo>
                  <a:lnTo>
                    <a:pt x="69138" y="40716"/>
                  </a:lnTo>
                  <a:lnTo>
                    <a:pt x="74041" y="40716"/>
                  </a:lnTo>
                  <a:lnTo>
                    <a:pt x="74041" y="35826"/>
                  </a:lnTo>
                  <a:close/>
                </a:path>
                <a:path w="1423035" h="76835">
                  <a:moveTo>
                    <a:pt x="74041" y="0"/>
                  </a:moveTo>
                  <a:lnTo>
                    <a:pt x="69138" y="0"/>
                  </a:lnTo>
                  <a:lnTo>
                    <a:pt x="69138" y="4902"/>
                  </a:lnTo>
                  <a:lnTo>
                    <a:pt x="74041" y="4902"/>
                  </a:lnTo>
                  <a:lnTo>
                    <a:pt x="74041" y="0"/>
                  </a:lnTo>
                  <a:close/>
                </a:path>
                <a:path w="1423035" h="76835">
                  <a:moveTo>
                    <a:pt x="108635" y="35826"/>
                  </a:moveTo>
                  <a:lnTo>
                    <a:pt x="103733" y="35826"/>
                  </a:lnTo>
                  <a:lnTo>
                    <a:pt x="103733" y="40716"/>
                  </a:lnTo>
                  <a:lnTo>
                    <a:pt x="108635" y="40716"/>
                  </a:lnTo>
                  <a:lnTo>
                    <a:pt x="108635" y="35826"/>
                  </a:lnTo>
                  <a:close/>
                </a:path>
                <a:path w="1423035" h="76835">
                  <a:moveTo>
                    <a:pt x="108635" y="0"/>
                  </a:moveTo>
                  <a:lnTo>
                    <a:pt x="103733" y="0"/>
                  </a:lnTo>
                  <a:lnTo>
                    <a:pt x="103733" y="4902"/>
                  </a:lnTo>
                  <a:lnTo>
                    <a:pt x="108635" y="4902"/>
                  </a:lnTo>
                  <a:lnTo>
                    <a:pt x="108635" y="0"/>
                  </a:lnTo>
                  <a:close/>
                </a:path>
                <a:path w="1423035" h="76835">
                  <a:moveTo>
                    <a:pt x="143230" y="35826"/>
                  </a:moveTo>
                  <a:lnTo>
                    <a:pt x="138315" y="35826"/>
                  </a:lnTo>
                  <a:lnTo>
                    <a:pt x="138315" y="40716"/>
                  </a:lnTo>
                  <a:lnTo>
                    <a:pt x="143230" y="40716"/>
                  </a:lnTo>
                  <a:lnTo>
                    <a:pt x="143230" y="35826"/>
                  </a:lnTo>
                  <a:close/>
                </a:path>
                <a:path w="1423035" h="76835">
                  <a:moveTo>
                    <a:pt x="143230" y="0"/>
                  </a:moveTo>
                  <a:lnTo>
                    <a:pt x="138315" y="0"/>
                  </a:lnTo>
                  <a:lnTo>
                    <a:pt x="138315" y="4902"/>
                  </a:lnTo>
                  <a:lnTo>
                    <a:pt x="143230" y="4902"/>
                  </a:lnTo>
                  <a:lnTo>
                    <a:pt x="143230" y="0"/>
                  </a:lnTo>
                  <a:close/>
                </a:path>
                <a:path w="1423035" h="76835">
                  <a:moveTo>
                    <a:pt x="177812" y="35826"/>
                  </a:moveTo>
                  <a:lnTo>
                    <a:pt x="172910" y="35826"/>
                  </a:lnTo>
                  <a:lnTo>
                    <a:pt x="172910" y="40716"/>
                  </a:lnTo>
                  <a:lnTo>
                    <a:pt x="177812" y="40716"/>
                  </a:lnTo>
                  <a:lnTo>
                    <a:pt x="177812" y="35826"/>
                  </a:lnTo>
                  <a:close/>
                </a:path>
                <a:path w="1423035" h="76835">
                  <a:moveTo>
                    <a:pt x="177812" y="0"/>
                  </a:moveTo>
                  <a:lnTo>
                    <a:pt x="172910" y="0"/>
                  </a:lnTo>
                  <a:lnTo>
                    <a:pt x="172910" y="4902"/>
                  </a:lnTo>
                  <a:lnTo>
                    <a:pt x="177812" y="4902"/>
                  </a:lnTo>
                  <a:lnTo>
                    <a:pt x="177812" y="0"/>
                  </a:lnTo>
                  <a:close/>
                </a:path>
                <a:path w="1423035" h="76835">
                  <a:moveTo>
                    <a:pt x="212394" y="35826"/>
                  </a:moveTo>
                  <a:lnTo>
                    <a:pt x="207492" y="35826"/>
                  </a:lnTo>
                  <a:lnTo>
                    <a:pt x="207492" y="40716"/>
                  </a:lnTo>
                  <a:lnTo>
                    <a:pt x="212394" y="40716"/>
                  </a:lnTo>
                  <a:lnTo>
                    <a:pt x="212394" y="35826"/>
                  </a:lnTo>
                  <a:close/>
                </a:path>
                <a:path w="1423035" h="76835">
                  <a:moveTo>
                    <a:pt x="212394" y="0"/>
                  </a:moveTo>
                  <a:lnTo>
                    <a:pt x="207492" y="0"/>
                  </a:lnTo>
                  <a:lnTo>
                    <a:pt x="207492" y="4902"/>
                  </a:lnTo>
                  <a:lnTo>
                    <a:pt x="212394" y="4902"/>
                  </a:lnTo>
                  <a:lnTo>
                    <a:pt x="212394" y="0"/>
                  </a:lnTo>
                  <a:close/>
                </a:path>
                <a:path w="1423035" h="76835">
                  <a:moveTo>
                    <a:pt x="247002" y="35826"/>
                  </a:moveTo>
                  <a:lnTo>
                    <a:pt x="242100" y="35826"/>
                  </a:lnTo>
                  <a:lnTo>
                    <a:pt x="242100" y="40716"/>
                  </a:lnTo>
                  <a:lnTo>
                    <a:pt x="247002" y="40716"/>
                  </a:lnTo>
                  <a:lnTo>
                    <a:pt x="247002" y="35826"/>
                  </a:lnTo>
                  <a:close/>
                </a:path>
                <a:path w="1423035" h="76835">
                  <a:moveTo>
                    <a:pt x="247002" y="0"/>
                  </a:moveTo>
                  <a:lnTo>
                    <a:pt x="242100" y="0"/>
                  </a:lnTo>
                  <a:lnTo>
                    <a:pt x="242100" y="4902"/>
                  </a:lnTo>
                  <a:lnTo>
                    <a:pt x="247002" y="4902"/>
                  </a:lnTo>
                  <a:lnTo>
                    <a:pt x="247002" y="0"/>
                  </a:lnTo>
                  <a:close/>
                </a:path>
                <a:path w="1423035" h="76835">
                  <a:moveTo>
                    <a:pt x="281584" y="35826"/>
                  </a:moveTo>
                  <a:lnTo>
                    <a:pt x="276669" y="35826"/>
                  </a:lnTo>
                  <a:lnTo>
                    <a:pt x="276669" y="40716"/>
                  </a:lnTo>
                  <a:lnTo>
                    <a:pt x="281584" y="40716"/>
                  </a:lnTo>
                  <a:lnTo>
                    <a:pt x="281584" y="35826"/>
                  </a:lnTo>
                  <a:close/>
                </a:path>
                <a:path w="1423035" h="76835">
                  <a:moveTo>
                    <a:pt x="281584" y="0"/>
                  </a:moveTo>
                  <a:lnTo>
                    <a:pt x="276669" y="0"/>
                  </a:lnTo>
                  <a:lnTo>
                    <a:pt x="276669" y="4902"/>
                  </a:lnTo>
                  <a:lnTo>
                    <a:pt x="281584" y="4902"/>
                  </a:lnTo>
                  <a:lnTo>
                    <a:pt x="281584" y="0"/>
                  </a:lnTo>
                  <a:close/>
                </a:path>
                <a:path w="1423035" h="76835">
                  <a:moveTo>
                    <a:pt x="316166" y="35826"/>
                  </a:moveTo>
                  <a:lnTo>
                    <a:pt x="311264" y="35826"/>
                  </a:lnTo>
                  <a:lnTo>
                    <a:pt x="311264" y="40716"/>
                  </a:lnTo>
                  <a:lnTo>
                    <a:pt x="316166" y="40716"/>
                  </a:lnTo>
                  <a:lnTo>
                    <a:pt x="316166" y="35826"/>
                  </a:lnTo>
                  <a:close/>
                </a:path>
                <a:path w="1423035" h="76835">
                  <a:moveTo>
                    <a:pt x="316166" y="0"/>
                  </a:moveTo>
                  <a:lnTo>
                    <a:pt x="311264" y="0"/>
                  </a:lnTo>
                  <a:lnTo>
                    <a:pt x="311264" y="4902"/>
                  </a:lnTo>
                  <a:lnTo>
                    <a:pt x="316166" y="4902"/>
                  </a:lnTo>
                  <a:lnTo>
                    <a:pt x="316166" y="0"/>
                  </a:lnTo>
                  <a:close/>
                </a:path>
                <a:path w="1423035" h="76835">
                  <a:moveTo>
                    <a:pt x="350761" y="35826"/>
                  </a:moveTo>
                  <a:lnTo>
                    <a:pt x="345859" y="35826"/>
                  </a:lnTo>
                  <a:lnTo>
                    <a:pt x="345859" y="40716"/>
                  </a:lnTo>
                  <a:lnTo>
                    <a:pt x="350761" y="40716"/>
                  </a:lnTo>
                  <a:lnTo>
                    <a:pt x="350761" y="35826"/>
                  </a:lnTo>
                  <a:close/>
                </a:path>
                <a:path w="1423035" h="76835">
                  <a:moveTo>
                    <a:pt x="350761" y="0"/>
                  </a:moveTo>
                  <a:lnTo>
                    <a:pt x="345859" y="0"/>
                  </a:lnTo>
                  <a:lnTo>
                    <a:pt x="345859" y="4902"/>
                  </a:lnTo>
                  <a:lnTo>
                    <a:pt x="350761" y="4902"/>
                  </a:lnTo>
                  <a:lnTo>
                    <a:pt x="350761" y="0"/>
                  </a:lnTo>
                  <a:close/>
                </a:path>
                <a:path w="1423035" h="76835">
                  <a:moveTo>
                    <a:pt x="385356" y="35826"/>
                  </a:moveTo>
                  <a:lnTo>
                    <a:pt x="380453" y="35826"/>
                  </a:lnTo>
                  <a:lnTo>
                    <a:pt x="380453" y="40716"/>
                  </a:lnTo>
                  <a:lnTo>
                    <a:pt x="385356" y="40716"/>
                  </a:lnTo>
                  <a:lnTo>
                    <a:pt x="385356" y="35826"/>
                  </a:lnTo>
                  <a:close/>
                </a:path>
                <a:path w="1423035" h="76835">
                  <a:moveTo>
                    <a:pt x="385356" y="0"/>
                  </a:moveTo>
                  <a:lnTo>
                    <a:pt x="380453" y="0"/>
                  </a:lnTo>
                  <a:lnTo>
                    <a:pt x="380453" y="4902"/>
                  </a:lnTo>
                  <a:lnTo>
                    <a:pt x="385356" y="4902"/>
                  </a:lnTo>
                  <a:lnTo>
                    <a:pt x="385356" y="0"/>
                  </a:lnTo>
                  <a:close/>
                </a:path>
                <a:path w="1423035" h="76835">
                  <a:moveTo>
                    <a:pt x="419900" y="35826"/>
                  </a:moveTo>
                  <a:lnTo>
                    <a:pt x="414985" y="35826"/>
                  </a:lnTo>
                  <a:lnTo>
                    <a:pt x="414985" y="40716"/>
                  </a:lnTo>
                  <a:lnTo>
                    <a:pt x="419900" y="40716"/>
                  </a:lnTo>
                  <a:lnTo>
                    <a:pt x="419900" y="35826"/>
                  </a:lnTo>
                  <a:close/>
                </a:path>
                <a:path w="1423035" h="76835">
                  <a:moveTo>
                    <a:pt x="454482" y="35826"/>
                  </a:moveTo>
                  <a:lnTo>
                    <a:pt x="449580" y="35826"/>
                  </a:lnTo>
                  <a:lnTo>
                    <a:pt x="449580" y="40716"/>
                  </a:lnTo>
                  <a:lnTo>
                    <a:pt x="454482" y="40716"/>
                  </a:lnTo>
                  <a:lnTo>
                    <a:pt x="454482" y="35826"/>
                  </a:lnTo>
                  <a:close/>
                </a:path>
                <a:path w="1423035" h="76835">
                  <a:moveTo>
                    <a:pt x="489064" y="35826"/>
                  </a:moveTo>
                  <a:lnTo>
                    <a:pt x="484162" y="35826"/>
                  </a:lnTo>
                  <a:lnTo>
                    <a:pt x="484162" y="40716"/>
                  </a:lnTo>
                  <a:lnTo>
                    <a:pt x="489064" y="40716"/>
                  </a:lnTo>
                  <a:lnTo>
                    <a:pt x="489064" y="35826"/>
                  </a:lnTo>
                  <a:close/>
                </a:path>
                <a:path w="1423035" h="76835">
                  <a:moveTo>
                    <a:pt x="523659" y="35826"/>
                  </a:moveTo>
                  <a:lnTo>
                    <a:pt x="518756" y="35826"/>
                  </a:lnTo>
                  <a:lnTo>
                    <a:pt x="518756" y="40716"/>
                  </a:lnTo>
                  <a:lnTo>
                    <a:pt x="523659" y="40716"/>
                  </a:lnTo>
                  <a:lnTo>
                    <a:pt x="523659" y="35826"/>
                  </a:lnTo>
                  <a:close/>
                </a:path>
                <a:path w="1423035" h="76835">
                  <a:moveTo>
                    <a:pt x="558253" y="35826"/>
                  </a:moveTo>
                  <a:lnTo>
                    <a:pt x="553364" y="35826"/>
                  </a:lnTo>
                  <a:lnTo>
                    <a:pt x="553364" y="40716"/>
                  </a:lnTo>
                  <a:lnTo>
                    <a:pt x="558253" y="40716"/>
                  </a:lnTo>
                  <a:lnTo>
                    <a:pt x="558253" y="35826"/>
                  </a:lnTo>
                  <a:close/>
                </a:path>
                <a:path w="1423035" h="76835">
                  <a:moveTo>
                    <a:pt x="592836" y="35826"/>
                  </a:moveTo>
                  <a:lnTo>
                    <a:pt x="587933" y="35826"/>
                  </a:lnTo>
                  <a:lnTo>
                    <a:pt x="587933" y="40716"/>
                  </a:lnTo>
                  <a:lnTo>
                    <a:pt x="592836" y="40716"/>
                  </a:lnTo>
                  <a:lnTo>
                    <a:pt x="592836" y="35826"/>
                  </a:lnTo>
                  <a:close/>
                </a:path>
                <a:path w="1423035" h="76835">
                  <a:moveTo>
                    <a:pt x="627430" y="35826"/>
                  </a:moveTo>
                  <a:lnTo>
                    <a:pt x="622528" y="35826"/>
                  </a:lnTo>
                  <a:lnTo>
                    <a:pt x="622528" y="40716"/>
                  </a:lnTo>
                  <a:lnTo>
                    <a:pt x="627430" y="40716"/>
                  </a:lnTo>
                  <a:lnTo>
                    <a:pt x="627430" y="35826"/>
                  </a:lnTo>
                  <a:close/>
                </a:path>
                <a:path w="1423035" h="76835">
                  <a:moveTo>
                    <a:pt x="662025" y="35826"/>
                  </a:moveTo>
                  <a:lnTo>
                    <a:pt x="657123" y="35826"/>
                  </a:lnTo>
                  <a:lnTo>
                    <a:pt x="657123" y="40716"/>
                  </a:lnTo>
                  <a:lnTo>
                    <a:pt x="662025" y="40716"/>
                  </a:lnTo>
                  <a:lnTo>
                    <a:pt x="662025" y="35826"/>
                  </a:lnTo>
                  <a:close/>
                </a:path>
                <a:path w="1423035" h="76835">
                  <a:moveTo>
                    <a:pt x="696620" y="35826"/>
                  </a:moveTo>
                  <a:lnTo>
                    <a:pt x="691718" y="35826"/>
                  </a:lnTo>
                  <a:lnTo>
                    <a:pt x="691718" y="40716"/>
                  </a:lnTo>
                  <a:lnTo>
                    <a:pt x="696620" y="40716"/>
                  </a:lnTo>
                  <a:lnTo>
                    <a:pt x="696620" y="35826"/>
                  </a:lnTo>
                  <a:close/>
                </a:path>
                <a:path w="1423035" h="76835">
                  <a:moveTo>
                    <a:pt x="731202" y="35826"/>
                  </a:moveTo>
                  <a:lnTo>
                    <a:pt x="726300" y="35826"/>
                  </a:lnTo>
                  <a:lnTo>
                    <a:pt x="726300" y="40716"/>
                  </a:lnTo>
                  <a:lnTo>
                    <a:pt x="731202" y="40716"/>
                  </a:lnTo>
                  <a:lnTo>
                    <a:pt x="731202" y="35826"/>
                  </a:lnTo>
                  <a:close/>
                </a:path>
                <a:path w="1423035" h="76835">
                  <a:moveTo>
                    <a:pt x="765746" y="35826"/>
                  </a:moveTo>
                  <a:lnTo>
                    <a:pt x="760844" y="35826"/>
                  </a:lnTo>
                  <a:lnTo>
                    <a:pt x="760844" y="40716"/>
                  </a:lnTo>
                  <a:lnTo>
                    <a:pt x="765746" y="40716"/>
                  </a:lnTo>
                  <a:lnTo>
                    <a:pt x="765746" y="35826"/>
                  </a:lnTo>
                  <a:close/>
                </a:path>
                <a:path w="1423035" h="76835">
                  <a:moveTo>
                    <a:pt x="800328" y="35826"/>
                  </a:moveTo>
                  <a:lnTo>
                    <a:pt x="795426" y="35826"/>
                  </a:lnTo>
                  <a:lnTo>
                    <a:pt x="795426" y="40716"/>
                  </a:lnTo>
                  <a:lnTo>
                    <a:pt x="800328" y="40716"/>
                  </a:lnTo>
                  <a:lnTo>
                    <a:pt x="800328" y="35826"/>
                  </a:lnTo>
                  <a:close/>
                </a:path>
                <a:path w="1423035" h="76835">
                  <a:moveTo>
                    <a:pt x="834923" y="35826"/>
                  </a:moveTo>
                  <a:lnTo>
                    <a:pt x="830033" y="35826"/>
                  </a:lnTo>
                  <a:lnTo>
                    <a:pt x="830033" y="40716"/>
                  </a:lnTo>
                  <a:lnTo>
                    <a:pt x="834923" y="40716"/>
                  </a:lnTo>
                  <a:lnTo>
                    <a:pt x="834923" y="35826"/>
                  </a:lnTo>
                  <a:close/>
                </a:path>
                <a:path w="1423035" h="76835">
                  <a:moveTo>
                    <a:pt x="869518" y="71628"/>
                  </a:moveTo>
                  <a:lnTo>
                    <a:pt x="864616" y="71628"/>
                  </a:lnTo>
                  <a:lnTo>
                    <a:pt x="864616" y="76517"/>
                  </a:lnTo>
                  <a:lnTo>
                    <a:pt x="869518" y="76517"/>
                  </a:lnTo>
                  <a:lnTo>
                    <a:pt x="869518" y="71628"/>
                  </a:lnTo>
                  <a:close/>
                </a:path>
                <a:path w="1423035" h="76835">
                  <a:moveTo>
                    <a:pt x="869518" y="35826"/>
                  </a:moveTo>
                  <a:lnTo>
                    <a:pt x="864616" y="35826"/>
                  </a:lnTo>
                  <a:lnTo>
                    <a:pt x="864616" y="40716"/>
                  </a:lnTo>
                  <a:lnTo>
                    <a:pt x="869518" y="40716"/>
                  </a:lnTo>
                  <a:lnTo>
                    <a:pt x="869518" y="35826"/>
                  </a:lnTo>
                  <a:close/>
                </a:path>
                <a:path w="1423035" h="76835">
                  <a:moveTo>
                    <a:pt x="904100" y="71628"/>
                  </a:moveTo>
                  <a:lnTo>
                    <a:pt x="899198" y="71628"/>
                  </a:lnTo>
                  <a:lnTo>
                    <a:pt x="899198" y="76517"/>
                  </a:lnTo>
                  <a:lnTo>
                    <a:pt x="904100" y="76517"/>
                  </a:lnTo>
                  <a:lnTo>
                    <a:pt x="904100" y="71628"/>
                  </a:lnTo>
                  <a:close/>
                </a:path>
                <a:path w="1423035" h="76835">
                  <a:moveTo>
                    <a:pt x="904100" y="35826"/>
                  </a:moveTo>
                  <a:lnTo>
                    <a:pt x="899198" y="35826"/>
                  </a:lnTo>
                  <a:lnTo>
                    <a:pt x="899198" y="40716"/>
                  </a:lnTo>
                  <a:lnTo>
                    <a:pt x="904100" y="40716"/>
                  </a:lnTo>
                  <a:lnTo>
                    <a:pt x="904100" y="35826"/>
                  </a:lnTo>
                  <a:close/>
                </a:path>
                <a:path w="1423035" h="76835">
                  <a:moveTo>
                    <a:pt x="938682" y="71628"/>
                  </a:moveTo>
                  <a:lnTo>
                    <a:pt x="933780" y="71628"/>
                  </a:lnTo>
                  <a:lnTo>
                    <a:pt x="933780" y="76517"/>
                  </a:lnTo>
                  <a:lnTo>
                    <a:pt x="938682" y="76517"/>
                  </a:lnTo>
                  <a:lnTo>
                    <a:pt x="938682" y="71628"/>
                  </a:lnTo>
                  <a:close/>
                </a:path>
                <a:path w="1423035" h="76835">
                  <a:moveTo>
                    <a:pt x="938682" y="35826"/>
                  </a:moveTo>
                  <a:lnTo>
                    <a:pt x="933780" y="35826"/>
                  </a:lnTo>
                  <a:lnTo>
                    <a:pt x="933780" y="40716"/>
                  </a:lnTo>
                  <a:lnTo>
                    <a:pt x="938682" y="40716"/>
                  </a:lnTo>
                  <a:lnTo>
                    <a:pt x="938682" y="35826"/>
                  </a:lnTo>
                  <a:close/>
                </a:path>
                <a:path w="1423035" h="76835">
                  <a:moveTo>
                    <a:pt x="973289" y="71628"/>
                  </a:moveTo>
                  <a:lnTo>
                    <a:pt x="968387" y="71628"/>
                  </a:lnTo>
                  <a:lnTo>
                    <a:pt x="968387" y="76517"/>
                  </a:lnTo>
                  <a:lnTo>
                    <a:pt x="973289" y="76517"/>
                  </a:lnTo>
                  <a:lnTo>
                    <a:pt x="973289" y="71628"/>
                  </a:lnTo>
                  <a:close/>
                </a:path>
                <a:path w="1423035" h="76835">
                  <a:moveTo>
                    <a:pt x="973289" y="35826"/>
                  </a:moveTo>
                  <a:lnTo>
                    <a:pt x="968387" y="35826"/>
                  </a:lnTo>
                  <a:lnTo>
                    <a:pt x="968387" y="40716"/>
                  </a:lnTo>
                  <a:lnTo>
                    <a:pt x="973289" y="40716"/>
                  </a:lnTo>
                  <a:lnTo>
                    <a:pt x="973289" y="35826"/>
                  </a:lnTo>
                  <a:close/>
                </a:path>
                <a:path w="1423035" h="76835">
                  <a:moveTo>
                    <a:pt x="1007872" y="71628"/>
                  </a:moveTo>
                  <a:lnTo>
                    <a:pt x="1002969" y="71628"/>
                  </a:lnTo>
                  <a:lnTo>
                    <a:pt x="1002969" y="76517"/>
                  </a:lnTo>
                  <a:lnTo>
                    <a:pt x="1007872" y="76517"/>
                  </a:lnTo>
                  <a:lnTo>
                    <a:pt x="1007872" y="71628"/>
                  </a:lnTo>
                  <a:close/>
                </a:path>
                <a:path w="1423035" h="76835">
                  <a:moveTo>
                    <a:pt x="1007872" y="35826"/>
                  </a:moveTo>
                  <a:lnTo>
                    <a:pt x="1002969" y="35826"/>
                  </a:lnTo>
                  <a:lnTo>
                    <a:pt x="1002969" y="40716"/>
                  </a:lnTo>
                  <a:lnTo>
                    <a:pt x="1007872" y="40716"/>
                  </a:lnTo>
                  <a:lnTo>
                    <a:pt x="1007872" y="35826"/>
                  </a:lnTo>
                  <a:close/>
                </a:path>
                <a:path w="1423035" h="76835">
                  <a:moveTo>
                    <a:pt x="1042466" y="71628"/>
                  </a:moveTo>
                  <a:lnTo>
                    <a:pt x="1037564" y="71628"/>
                  </a:lnTo>
                  <a:lnTo>
                    <a:pt x="1037564" y="76517"/>
                  </a:lnTo>
                  <a:lnTo>
                    <a:pt x="1042466" y="76517"/>
                  </a:lnTo>
                  <a:lnTo>
                    <a:pt x="1042466" y="71628"/>
                  </a:lnTo>
                  <a:close/>
                </a:path>
                <a:path w="1423035" h="76835">
                  <a:moveTo>
                    <a:pt x="1042466" y="35826"/>
                  </a:moveTo>
                  <a:lnTo>
                    <a:pt x="1037564" y="35826"/>
                  </a:lnTo>
                  <a:lnTo>
                    <a:pt x="1037564" y="40716"/>
                  </a:lnTo>
                  <a:lnTo>
                    <a:pt x="1042466" y="40716"/>
                  </a:lnTo>
                  <a:lnTo>
                    <a:pt x="1042466" y="35826"/>
                  </a:lnTo>
                  <a:close/>
                </a:path>
                <a:path w="1423035" h="76835">
                  <a:moveTo>
                    <a:pt x="1077048" y="71628"/>
                  </a:moveTo>
                  <a:lnTo>
                    <a:pt x="1072146" y="71628"/>
                  </a:lnTo>
                  <a:lnTo>
                    <a:pt x="1072146" y="76517"/>
                  </a:lnTo>
                  <a:lnTo>
                    <a:pt x="1077048" y="76517"/>
                  </a:lnTo>
                  <a:lnTo>
                    <a:pt x="1077048" y="71628"/>
                  </a:lnTo>
                  <a:close/>
                </a:path>
                <a:path w="1423035" h="76835">
                  <a:moveTo>
                    <a:pt x="1077048" y="35826"/>
                  </a:moveTo>
                  <a:lnTo>
                    <a:pt x="1072146" y="35826"/>
                  </a:lnTo>
                  <a:lnTo>
                    <a:pt x="1072146" y="40716"/>
                  </a:lnTo>
                  <a:lnTo>
                    <a:pt x="1077048" y="40716"/>
                  </a:lnTo>
                  <a:lnTo>
                    <a:pt x="1077048" y="35826"/>
                  </a:lnTo>
                  <a:close/>
                </a:path>
                <a:path w="1423035" h="76835">
                  <a:moveTo>
                    <a:pt x="1111643" y="71628"/>
                  </a:moveTo>
                  <a:lnTo>
                    <a:pt x="1106741" y="71628"/>
                  </a:lnTo>
                  <a:lnTo>
                    <a:pt x="1106741" y="76517"/>
                  </a:lnTo>
                  <a:lnTo>
                    <a:pt x="1111643" y="76517"/>
                  </a:lnTo>
                  <a:lnTo>
                    <a:pt x="1111643" y="71628"/>
                  </a:lnTo>
                  <a:close/>
                </a:path>
                <a:path w="1423035" h="76835">
                  <a:moveTo>
                    <a:pt x="1111643" y="35826"/>
                  </a:moveTo>
                  <a:lnTo>
                    <a:pt x="1106741" y="35826"/>
                  </a:lnTo>
                  <a:lnTo>
                    <a:pt x="1106741" y="40716"/>
                  </a:lnTo>
                  <a:lnTo>
                    <a:pt x="1111643" y="40716"/>
                  </a:lnTo>
                  <a:lnTo>
                    <a:pt x="1111643" y="35826"/>
                  </a:lnTo>
                  <a:close/>
                </a:path>
                <a:path w="1423035" h="76835">
                  <a:moveTo>
                    <a:pt x="1146187" y="71628"/>
                  </a:moveTo>
                  <a:lnTo>
                    <a:pt x="1141285" y="71628"/>
                  </a:lnTo>
                  <a:lnTo>
                    <a:pt x="1141285" y="76517"/>
                  </a:lnTo>
                  <a:lnTo>
                    <a:pt x="1146187" y="76517"/>
                  </a:lnTo>
                  <a:lnTo>
                    <a:pt x="1146187" y="71628"/>
                  </a:lnTo>
                  <a:close/>
                </a:path>
                <a:path w="1423035" h="76835">
                  <a:moveTo>
                    <a:pt x="1146187" y="35826"/>
                  </a:moveTo>
                  <a:lnTo>
                    <a:pt x="1141285" y="35826"/>
                  </a:lnTo>
                  <a:lnTo>
                    <a:pt x="1141285" y="40716"/>
                  </a:lnTo>
                  <a:lnTo>
                    <a:pt x="1146187" y="40716"/>
                  </a:lnTo>
                  <a:lnTo>
                    <a:pt x="1146187" y="35826"/>
                  </a:lnTo>
                  <a:close/>
                </a:path>
                <a:path w="1423035" h="76835">
                  <a:moveTo>
                    <a:pt x="1180782" y="71628"/>
                  </a:moveTo>
                  <a:lnTo>
                    <a:pt x="1175880" y="71628"/>
                  </a:lnTo>
                  <a:lnTo>
                    <a:pt x="1175880" y="76517"/>
                  </a:lnTo>
                  <a:lnTo>
                    <a:pt x="1180782" y="76517"/>
                  </a:lnTo>
                  <a:lnTo>
                    <a:pt x="1180782" y="71628"/>
                  </a:lnTo>
                  <a:close/>
                </a:path>
                <a:path w="1423035" h="76835">
                  <a:moveTo>
                    <a:pt x="1180782" y="35826"/>
                  </a:moveTo>
                  <a:lnTo>
                    <a:pt x="1175880" y="35826"/>
                  </a:lnTo>
                  <a:lnTo>
                    <a:pt x="1175880" y="40716"/>
                  </a:lnTo>
                  <a:lnTo>
                    <a:pt x="1180782" y="40716"/>
                  </a:lnTo>
                  <a:lnTo>
                    <a:pt x="1180782" y="35826"/>
                  </a:lnTo>
                  <a:close/>
                </a:path>
                <a:path w="1423035" h="76835">
                  <a:moveTo>
                    <a:pt x="1215364" y="71628"/>
                  </a:moveTo>
                  <a:lnTo>
                    <a:pt x="1210449" y="71628"/>
                  </a:lnTo>
                  <a:lnTo>
                    <a:pt x="1210449" y="76517"/>
                  </a:lnTo>
                  <a:lnTo>
                    <a:pt x="1215364" y="76517"/>
                  </a:lnTo>
                  <a:lnTo>
                    <a:pt x="1215364" y="71628"/>
                  </a:lnTo>
                  <a:close/>
                </a:path>
                <a:path w="1423035" h="76835">
                  <a:moveTo>
                    <a:pt x="1215364" y="35826"/>
                  </a:moveTo>
                  <a:lnTo>
                    <a:pt x="1210449" y="35826"/>
                  </a:lnTo>
                  <a:lnTo>
                    <a:pt x="1210449" y="40716"/>
                  </a:lnTo>
                  <a:lnTo>
                    <a:pt x="1215364" y="40716"/>
                  </a:lnTo>
                  <a:lnTo>
                    <a:pt x="1215364" y="35826"/>
                  </a:lnTo>
                  <a:close/>
                </a:path>
                <a:path w="1423035" h="76835">
                  <a:moveTo>
                    <a:pt x="1249959" y="71628"/>
                  </a:moveTo>
                  <a:lnTo>
                    <a:pt x="1245057" y="71628"/>
                  </a:lnTo>
                  <a:lnTo>
                    <a:pt x="1245057" y="76517"/>
                  </a:lnTo>
                  <a:lnTo>
                    <a:pt x="1249959" y="76517"/>
                  </a:lnTo>
                  <a:lnTo>
                    <a:pt x="1249959" y="71628"/>
                  </a:lnTo>
                  <a:close/>
                </a:path>
                <a:path w="1423035" h="76835">
                  <a:moveTo>
                    <a:pt x="1249959" y="35826"/>
                  </a:moveTo>
                  <a:lnTo>
                    <a:pt x="1245057" y="35826"/>
                  </a:lnTo>
                  <a:lnTo>
                    <a:pt x="1245057" y="40716"/>
                  </a:lnTo>
                  <a:lnTo>
                    <a:pt x="1249959" y="40716"/>
                  </a:lnTo>
                  <a:lnTo>
                    <a:pt x="1249959" y="35826"/>
                  </a:lnTo>
                  <a:close/>
                </a:path>
                <a:path w="1423035" h="76835">
                  <a:moveTo>
                    <a:pt x="1284554" y="71628"/>
                  </a:moveTo>
                  <a:lnTo>
                    <a:pt x="1279639" y="71628"/>
                  </a:lnTo>
                  <a:lnTo>
                    <a:pt x="1279639" y="76517"/>
                  </a:lnTo>
                  <a:lnTo>
                    <a:pt x="1284554" y="76517"/>
                  </a:lnTo>
                  <a:lnTo>
                    <a:pt x="1284554" y="71628"/>
                  </a:lnTo>
                  <a:close/>
                </a:path>
                <a:path w="1423035" h="76835">
                  <a:moveTo>
                    <a:pt x="1284554" y="35826"/>
                  </a:moveTo>
                  <a:lnTo>
                    <a:pt x="1279639" y="35826"/>
                  </a:lnTo>
                  <a:lnTo>
                    <a:pt x="1279639" y="40716"/>
                  </a:lnTo>
                  <a:lnTo>
                    <a:pt x="1284554" y="40716"/>
                  </a:lnTo>
                  <a:lnTo>
                    <a:pt x="1284554" y="35826"/>
                  </a:lnTo>
                  <a:close/>
                </a:path>
                <a:path w="1423035" h="76835">
                  <a:moveTo>
                    <a:pt x="1319136" y="71628"/>
                  </a:moveTo>
                  <a:lnTo>
                    <a:pt x="1314234" y="71628"/>
                  </a:lnTo>
                  <a:lnTo>
                    <a:pt x="1314234" y="76517"/>
                  </a:lnTo>
                  <a:lnTo>
                    <a:pt x="1319136" y="76517"/>
                  </a:lnTo>
                  <a:lnTo>
                    <a:pt x="1319136" y="71628"/>
                  </a:lnTo>
                  <a:close/>
                </a:path>
                <a:path w="1423035" h="76835">
                  <a:moveTo>
                    <a:pt x="1319136" y="35826"/>
                  </a:moveTo>
                  <a:lnTo>
                    <a:pt x="1314234" y="35826"/>
                  </a:lnTo>
                  <a:lnTo>
                    <a:pt x="1314234" y="40716"/>
                  </a:lnTo>
                  <a:lnTo>
                    <a:pt x="1319136" y="40716"/>
                  </a:lnTo>
                  <a:lnTo>
                    <a:pt x="1319136" y="35826"/>
                  </a:lnTo>
                  <a:close/>
                </a:path>
                <a:path w="1423035" h="76835">
                  <a:moveTo>
                    <a:pt x="1353718" y="71628"/>
                  </a:moveTo>
                  <a:lnTo>
                    <a:pt x="1348828" y="71628"/>
                  </a:lnTo>
                  <a:lnTo>
                    <a:pt x="1348828" y="76517"/>
                  </a:lnTo>
                  <a:lnTo>
                    <a:pt x="1353718" y="76517"/>
                  </a:lnTo>
                  <a:lnTo>
                    <a:pt x="1353718" y="71628"/>
                  </a:lnTo>
                  <a:close/>
                </a:path>
                <a:path w="1423035" h="76835">
                  <a:moveTo>
                    <a:pt x="1353718" y="35826"/>
                  </a:moveTo>
                  <a:lnTo>
                    <a:pt x="1348828" y="35826"/>
                  </a:lnTo>
                  <a:lnTo>
                    <a:pt x="1348828" y="40716"/>
                  </a:lnTo>
                  <a:lnTo>
                    <a:pt x="1353718" y="40716"/>
                  </a:lnTo>
                  <a:lnTo>
                    <a:pt x="1353718" y="35826"/>
                  </a:lnTo>
                  <a:close/>
                </a:path>
                <a:path w="1423035" h="76835">
                  <a:moveTo>
                    <a:pt x="1388313" y="71628"/>
                  </a:moveTo>
                  <a:lnTo>
                    <a:pt x="1383411" y="71628"/>
                  </a:lnTo>
                  <a:lnTo>
                    <a:pt x="1383411" y="76517"/>
                  </a:lnTo>
                  <a:lnTo>
                    <a:pt x="1388313" y="76517"/>
                  </a:lnTo>
                  <a:lnTo>
                    <a:pt x="1388313" y="71628"/>
                  </a:lnTo>
                  <a:close/>
                </a:path>
                <a:path w="1423035" h="76835">
                  <a:moveTo>
                    <a:pt x="1388313" y="35826"/>
                  </a:moveTo>
                  <a:lnTo>
                    <a:pt x="1383411" y="35826"/>
                  </a:lnTo>
                  <a:lnTo>
                    <a:pt x="1383411" y="40716"/>
                  </a:lnTo>
                  <a:lnTo>
                    <a:pt x="1388313" y="40716"/>
                  </a:lnTo>
                  <a:lnTo>
                    <a:pt x="1388313" y="35826"/>
                  </a:lnTo>
                  <a:close/>
                </a:path>
                <a:path w="1423035" h="76835">
                  <a:moveTo>
                    <a:pt x="1422908" y="71628"/>
                  </a:moveTo>
                  <a:lnTo>
                    <a:pt x="1418005" y="71628"/>
                  </a:lnTo>
                  <a:lnTo>
                    <a:pt x="1418005" y="76517"/>
                  </a:lnTo>
                  <a:lnTo>
                    <a:pt x="1422908" y="76517"/>
                  </a:lnTo>
                  <a:lnTo>
                    <a:pt x="1422908" y="71628"/>
                  </a:lnTo>
                  <a:close/>
                </a:path>
                <a:path w="1423035" h="76835">
                  <a:moveTo>
                    <a:pt x="1422908" y="35826"/>
                  </a:moveTo>
                  <a:lnTo>
                    <a:pt x="1418005" y="35826"/>
                  </a:lnTo>
                  <a:lnTo>
                    <a:pt x="1418005" y="40716"/>
                  </a:lnTo>
                  <a:lnTo>
                    <a:pt x="1422908" y="40716"/>
                  </a:lnTo>
                  <a:lnTo>
                    <a:pt x="1422908" y="35826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/>
            <p:cNvSpPr/>
            <p:nvPr/>
          </p:nvSpPr>
          <p:spPr>
            <a:xfrm>
              <a:off x="2743898" y="2468003"/>
              <a:ext cx="1388745" cy="41275"/>
            </a:xfrm>
            <a:custGeom>
              <a:avLst/>
              <a:gdLst/>
              <a:ahLst/>
              <a:cxnLst/>
              <a:rect l="l" t="t" r="r" b="b"/>
              <a:pathLst>
                <a:path w="1388745" h="41275">
                  <a:moveTo>
                    <a:pt x="4902" y="0"/>
                  </a:moveTo>
                  <a:lnTo>
                    <a:pt x="0" y="0"/>
                  </a:lnTo>
                  <a:lnTo>
                    <a:pt x="0" y="4902"/>
                  </a:lnTo>
                  <a:lnTo>
                    <a:pt x="4902" y="4902"/>
                  </a:lnTo>
                  <a:lnTo>
                    <a:pt x="4902" y="0"/>
                  </a:lnTo>
                  <a:close/>
                </a:path>
                <a:path w="1388745" h="41275">
                  <a:moveTo>
                    <a:pt x="39484" y="0"/>
                  </a:moveTo>
                  <a:lnTo>
                    <a:pt x="34582" y="0"/>
                  </a:lnTo>
                  <a:lnTo>
                    <a:pt x="34582" y="4902"/>
                  </a:lnTo>
                  <a:lnTo>
                    <a:pt x="39484" y="4902"/>
                  </a:lnTo>
                  <a:lnTo>
                    <a:pt x="39484" y="0"/>
                  </a:lnTo>
                  <a:close/>
                </a:path>
                <a:path w="1388745" h="41275">
                  <a:moveTo>
                    <a:pt x="74079" y="0"/>
                  </a:moveTo>
                  <a:lnTo>
                    <a:pt x="69176" y="0"/>
                  </a:lnTo>
                  <a:lnTo>
                    <a:pt x="69176" y="4902"/>
                  </a:lnTo>
                  <a:lnTo>
                    <a:pt x="74079" y="4902"/>
                  </a:lnTo>
                  <a:lnTo>
                    <a:pt x="74079" y="0"/>
                  </a:lnTo>
                  <a:close/>
                </a:path>
                <a:path w="1388745" h="41275">
                  <a:moveTo>
                    <a:pt x="108673" y="0"/>
                  </a:moveTo>
                  <a:lnTo>
                    <a:pt x="103759" y="0"/>
                  </a:lnTo>
                  <a:lnTo>
                    <a:pt x="103759" y="4902"/>
                  </a:lnTo>
                  <a:lnTo>
                    <a:pt x="108673" y="4902"/>
                  </a:lnTo>
                  <a:lnTo>
                    <a:pt x="108673" y="0"/>
                  </a:lnTo>
                  <a:close/>
                </a:path>
                <a:path w="1388745" h="41275">
                  <a:moveTo>
                    <a:pt x="143256" y="0"/>
                  </a:moveTo>
                  <a:lnTo>
                    <a:pt x="138353" y="0"/>
                  </a:lnTo>
                  <a:lnTo>
                    <a:pt x="138353" y="4902"/>
                  </a:lnTo>
                  <a:lnTo>
                    <a:pt x="143256" y="4902"/>
                  </a:lnTo>
                  <a:lnTo>
                    <a:pt x="143256" y="0"/>
                  </a:lnTo>
                  <a:close/>
                </a:path>
                <a:path w="1388745" h="41275">
                  <a:moveTo>
                    <a:pt x="177838" y="0"/>
                  </a:moveTo>
                  <a:lnTo>
                    <a:pt x="172935" y="0"/>
                  </a:lnTo>
                  <a:lnTo>
                    <a:pt x="172935" y="4902"/>
                  </a:lnTo>
                  <a:lnTo>
                    <a:pt x="177838" y="4902"/>
                  </a:lnTo>
                  <a:lnTo>
                    <a:pt x="177838" y="0"/>
                  </a:lnTo>
                  <a:close/>
                </a:path>
                <a:path w="1388745" h="41275">
                  <a:moveTo>
                    <a:pt x="212445" y="0"/>
                  </a:moveTo>
                  <a:lnTo>
                    <a:pt x="207543" y="0"/>
                  </a:lnTo>
                  <a:lnTo>
                    <a:pt x="207543" y="4902"/>
                  </a:lnTo>
                  <a:lnTo>
                    <a:pt x="212445" y="4902"/>
                  </a:lnTo>
                  <a:lnTo>
                    <a:pt x="212445" y="0"/>
                  </a:lnTo>
                  <a:close/>
                </a:path>
                <a:path w="1388745" h="41275">
                  <a:moveTo>
                    <a:pt x="247027" y="0"/>
                  </a:moveTo>
                  <a:lnTo>
                    <a:pt x="242112" y="0"/>
                  </a:lnTo>
                  <a:lnTo>
                    <a:pt x="242112" y="4902"/>
                  </a:lnTo>
                  <a:lnTo>
                    <a:pt x="247027" y="4902"/>
                  </a:lnTo>
                  <a:lnTo>
                    <a:pt x="247027" y="0"/>
                  </a:lnTo>
                  <a:close/>
                </a:path>
                <a:path w="1388745" h="41275">
                  <a:moveTo>
                    <a:pt x="281609" y="0"/>
                  </a:moveTo>
                  <a:lnTo>
                    <a:pt x="276707" y="0"/>
                  </a:lnTo>
                  <a:lnTo>
                    <a:pt x="276707" y="4902"/>
                  </a:lnTo>
                  <a:lnTo>
                    <a:pt x="281609" y="4902"/>
                  </a:lnTo>
                  <a:lnTo>
                    <a:pt x="281609" y="0"/>
                  </a:lnTo>
                  <a:close/>
                </a:path>
                <a:path w="1388745" h="41275">
                  <a:moveTo>
                    <a:pt x="316204" y="0"/>
                  </a:moveTo>
                  <a:lnTo>
                    <a:pt x="311302" y="0"/>
                  </a:lnTo>
                  <a:lnTo>
                    <a:pt x="311302" y="4902"/>
                  </a:lnTo>
                  <a:lnTo>
                    <a:pt x="316204" y="4902"/>
                  </a:lnTo>
                  <a:lnTo>
                    <a:pt x="316204" y="0"/>
                  </a:lnTo>
                  <a:close/>
                </a:path>
                <a:path w="1388745" h="41275">
                  <a:moveTo>
                    <a:pt x="350799" y="35814"/>
                  </a:moveTo>
                  <a:lnTo>
                    <a:pt x="345897" y="35814"/>
                  </a:lnTo>
                  <a:lnTo>
                    <a:pt x="345897" y="40716"/>
                  </a:lnTo>
                  <a:lnTo>
                    <a:pt x="350799" y="40716"/>
                  </a:lnTo>
                  <a:lnTo>
                    <a:pt x="350799" y="35814"/>
                  </a:lnTo>
                  <a:close/>
                </a:path>
                <a:path w="1388745" h="41275">
                  <a:moveTo>
                    <a:pt x="350799" y="0"/>
                  </a:moveTo>
                  <a:lnTo>
                    <a:pt x="345897" y="0"/>
                  </a:lnTo>
                  <a:lnTo>
                    <a:pt x="345897" y="4902"/>
                  </a:lnTo>
                  <a:lnTo>
                    <a:pt x="350799" y="4902"/>
                  </a:lnTo>
                  <a:lnTo>
                    <a:pt x="350799" y="0"/>
                  </a:lnTo>
                  <a:close/>
                </a:path>
                <a:path w="1388745" h="41275">
                  <a:moveTo>
                    <a:pt x="385343" y="35814"/>
                  </a:moveTo>
                  <a:lnTo>
                    <a:pt x="380428" y="35814"/>
                  </a:lnTo>
                  <a:lnTo>
                    <a:pt x="380428" y="40716"/>
                  </a:lnTo>
                  <a:lnTo>
                    <a:pt x="385343" y="40716"/>
                  </a:lnTo>
                  <a:lnTo>
                    <a:pt x="385343" y="35814"/>
                  </a:lnTo>
                  <a:close/>
                </a:path>
                <a:path w="1388745" h="41275">
                  <a:moveTo>
                    <a:pt x="385343" y="0"/>
                  </a:moveTo>
                  <a:lnTo>
                    <a:pt x="380428" y="0"/>
                  </a:lnTo>
                  <a:lnTo>
                    <a:pt x="380428" y="4902"/>
                  </a:lnTo>
                  <a:lnTo>
                    <a:pt x="385343" y="4902"/>
                  </a:lnTo>
                  <a:lnTo>
                    <a:pt x="385343" y="0"/>
                  </a:lnTo>
                  <a:close/>
                </a:path>
                <a:path w="1388745" h="41275">
                  <a:moveTo>
                    <a:pt x="419925" y="35814"/>
                  </a:moveTo>
                  <a:lnTo>
                    <a:pt x="415023" y="35814"/>
                  </a:lnTo>
                  <a:lnTo>
                    <a:pt x="415023" y="40716"/>
                  </a:lnTo>
                  <a:lnTo>
                    <a:pt x="419925" y="40716"/>
                  </a:lnTo>
                  <a:lnTo>
                    <a:pt x="419925" y="35814"/>
                  </a:lnTo>
                  <a:close/>
                </a:path>
                <a:path w="1388745" h="41275">
                  <a:moveTo>
                    <a:pt x="419925" y="0"/>
                  </a:moveTo>
                  <a:lnTo>
                    <a:pt x="415023" y="0"/>
                  </a:lnTo>
                  <a:lnTo>
                    <a:pt x="415023" y="4902"/>
                  </a:lnTo>
                  <a:lnTo>
                    <a:pt x="419925" y="4902"/>
                  </a:lnTo>
                  <a:lnTo>
                    <a:pt x="419925" y="0"/>
                  </a:lnTo>
                  <a:close/>
                </a:path>
                <a:path w="1388745" h="41275">
                  <a:moveTo>
                    <a:pt x="454507" y="35814"/>
                  </a:moveTo>
                  <a:lnTo>
                    <a:pt x="449605" y="35814"/>
                  </a:lnTo>
                  <a:lnTo>
                    <a:pt x="449605" y="40716"/>
                  </a:lnTo>
                  <a:lnTo>
                    <a:pt x="454507" y="40716"/>
                  </a:lnTo>
                  <a:lnTo>
                    <a:pt x="454507" y="35814"/>
                  </a:lnTo>
                  <a:close/>
                </a:path>
                <a:path w="1388745" h="41275">
                  <a:moveTo>
                    <a:pt x="454507" y="0"/>
                  </a:moveTo>
                  <a:lnTo>
                    <a:pt x="449605" y="0"/>
                  </a:lnTo>
                  <a:lnTo>
                    <a:pt x="449605" y="4902"/>
                  </a:lnTo>
                  <a:lnTo>
                    <a:pt x="454507" y="4902"/>
                  </a:lnTo>
                  <a:lnTo>
                    <a:pt x="454507" y="0"/>
                  </a:lnTo>
                  <a:close/>
                </a:path>
                <a:path w="1388745" h="41275">
                  <a:moveTo>
                    <a:pt x="489102" y="35814"/>
                  </a:moveTo>
                  <a:lnTo>
                    <a:pt x="484200" y="35814"/>
                  </a:lnTo>
                  <a:lnTo>
                    <a:pt x="484200" y="40716"/>
                  </a:lnTo>
                  <a:lnTo>
                    <a:pt x="489102" y="40716"/>
                  </a:lnTo>
                  <a:lnTo>
                    <a:pt x="489102" y="35814"/>
                  </a:lnTo>
                  <a:close/>
                </a:path>
                <a:path w="1388745" h="41275">
                  <a:moveTo>
                    <a:pt x="489102" y="0"/>
                  </a:moveTo>
                  <a:lnTo>
                    <a:pt x="484200" y="0"/>
                  </a:lnTo>
                  <a:lnTo>
                    <a:pt x="484200" y="4902"/>
                  </a:lnTo>
                  <a:lnTo>
                    <a:pt x="489102" y="4902"/>
                  </a:lnTo>
                  <a:lnTo>
                    <a:pt x="489102" y="0"/>
                  </a:lnTo>
                  <a:close/>
                </a:path>
                <a:path w="1388745" h="41275">
                  <a:moveTo>
                    <a:pt x="523697" y="35814"/>
                  </a:moveTo>
                  <a:lnTo>
                    <a:pt x="518807" y="35814"/>
                  </a:lnTo>
                  <a:lnTo>
                    <a:pt x="518807" y="40716"/>
                  </a:lnTo>
                  <a:lnTo>
                    <a:pt x="523697" y="40716"/>
                  </a:lnTo>
                  <a:lnTo>
                    <a:pt x="523697" y="35814"/>
                  </a:lnTo>
                  <a:close/>
                </a:path>
                <a:path w="1388745" h="41275">
                  <a:moveTo>
                    <a:pt x="523697" y="0"/>
                  </a:moveTo>
                  <a:lnTo>
                    <a:pt x="518807" y="0"/>
                  </a:lnTo>
                  <a:lnTo>
                    <a:pt x="518807" y="4902"/>
                  </a:lnTo>
                  <a:lnTo>
                    <a:pt x="523697" y="4902"/>
                  </a:lnTo>
                  <a:lnTo>
                    <a:pt x="523697" y="0"/>
                  </a:lnTo>
                  <a:close/>
                </a:path>
                <a:path w="1388745" h="41275">
                  <a:moveTo>
                    <a:pt x="558279" y="35814"/>
                  </a:moveTo>
                  <a:lnTo>
                    <a:pt x="553377" y="35814"/>
                  </a:lnTo>
                  <a:lnTo>
                    <a:pt x="553377" y="40716"/>
                  </a:lnTo>
                  <a:lnTo>
                    <a:pt x="558279" y="40716"/>
                  </a:lnTo>
                  <a:lnTo>
                    <a:pt x="558279" y="35814"/>
                  </a:lnTo>
                  <a:close/>
                </a:path>
                <a:path w="1388745" h="41275">
                  <a:moveTo>
                    <a:pt x="558279" y="0"/>
                  </a:moveTo>
                  <a:lnTo>
                    <a:pt x="553377" y="0"/>
                  </a:lnTo>
                  <a:lnTo>
                    <a:pt x="553377" y="4902"/>
                  </a:lnTo>
                  <a:lnTo>
                    <a:pt x="558279" y="4902"/>
                  </a:lnTo>
                  <a:lnTo>
                    <a:pt x="558279" y="0"/>
                  </a:lnTo>
                  <a:close/>
                </a:path>
                <a:path w="1388745" h="41275">
                  <a:moveTo>
                    <a:pt x="592874" y="35814"/>
                  </a:moveTo>
                  <a:lnTo>
                    <a:pt x="587971" y="35814"/>
                  </a:lnTo>
                  <a:lnTo>
                    <a:pt x="587971" y="40716"/>
                  </a:lnTo>
                  <a:lnTo>
                    <a:pt x="592874" y="40716"/>
                  </a:lnTo>
                  <a:lnTo>
                    <a:pt x="592874" y="35814"/>
                  </a:lnTo>
                  <a:close/>
                </a:path>
                <a:path w="1388745" h="41275">
                  <a:moveTo>
                    <a:pt x="592874" y="0"/>
                  </a:moveTo>
                  <a:lnTo>
                    <a:pt x="587971" y="0"/>
                  </a:lnTo>
                  <a:lnTo>
                    <a:pt x="587971" y="4902"/>
                  </a:lnTo>
                  <a:lnTo>
                    <a:pt x="592874" y="4902"/>
                  </a:lnTo>
                  <a:lnTo>
                    <a:pt x="592874" y="0"/>
                  </a:lnTo>
                  <a:close/>
                </a:path>
                <a:path w="1388745" h="41275">
                  <a:moveTo>
                    <a:pt x="627468" y="35814"/>
                  </a:moveTo>
                  <a:lnTo>
                    <a:pt x="622566" y="35814"/>
                  </a:lnTo>
                  <a:lnTo>
                    <a:pt x="622566" y="40716"/>
                  </a:lnTo>
                  <a:lnTo>
                    <a:pt x="627468" y="40716"/>
                  </a:lnTo>
                  <a:lnTo>
                    <a:pt x="627468" y="35814"/>
                  </a:lnTo>
                  <a:close/>
                </a:path>
                <a:path w="1388745" h="41275">
                  <a:moveTo>
                    <a:pt x="627468" y="0"/>
                  </a:moveTo>
                  <a:lnTo>
                    <a:pt x="622566" y="0"/>
                  </a:lnTo>
                  <a:lnTo>
                    <a:pt x="622566" y="4902"/>
                  </a:lnTo>
                  <a:lnTo>
                    <a:pt x="627468" y="4902"/>
                  </a:lnTo>
                  <a:lnTo>
                    <a:pt x="627468" y="0"/>
                  </a:lnTo>
                  <a:close/>
                </a:path>
                <a:path w="1388745" h="41275">
                  <a:moveTo>
                    <a:pt x="662063" y="35814"/>
                  </a:moveTo>
                  <a:lnTo>
                    <a:pt x="657161" y="35814"/>
                  </a:lnTo>
                  <a:lnTo>
                    <a:pt x="657161" y="40716"/>
                  </a:lnTo>
                  <a:lnTo>
                    <a:pt x="662063" y="40716"/>
                  </a:lnTo>
                  <a:lnTo>
                    <a:pt x="662063" y="35814"/>
                  </a:lnTo>
                  <a:close/>
                </a:path>
                <a:path w="1388745" h="41275">
                  <a:moveTo>
                    <a:pt x="662063" y="0"/>
                  </a:moveTo>
                  <a:lnTo>
                    <a:pt x="657161" y="0"/>
                  </a:lnTo>
                  <a:lnTo>
                    <a:pt x="657161" y="4902"/>
                  </a:lnTo>
                  <a:lnTo>
                    <a:pt x="662063" y="4902"/>
                  </a:lnTo>
                  <a:lnTo>
                    <a:pt x="662063" y="0"/>
                  </a:lnTo>
                  <a:close/>
                </a:path>
                <a:path w="1388745" h="41275">
                  <a:moveTo>
                    <a:pt x="696645" y="35814"/>
                  </a:moveTo>
                  <a:lnTo>
                    <a:pt x="691743" y="35814"/>
                  </a:lnTo>
                  <a:lnTo>
                    <a:pt x="691743" y="40716"/>
                  </a:lnTo>
                  <a:lnTo>
                    <a:pt x="696645" y="40716"/>
                  </a:lnTo>
                  <a:lnTo>
                    <a:pt x="696645" y="35814"/>
                  </a:lnTo>
                  <a:close/>
                </a:path>
                <a:path w="1388745" h="41275">
                  <a:moveTo>
                    <a:pt x="696645" y="0"/>
                  </a:moveTo>
                  <a:lnTo>
                    <a:pt x="691743" y="0"/>
                  </a:lnTo>
                  <a:lnTo>
                    <a:pt x="691743" y="4902"/>
                  </a:lnTo>
                  <a:lnTo>
                    <a:pt x="696645" y="4902"/>
                  </a:lnTo>
                  <a:lnTo>
                    <a:pt x="696645" y="0"/>
                  </a:lnTo>
                  <a:close/>
                </a:path>
                <a:path w="1388745" h="41275">
                  <a:moveTo>
                    <a:pt x="731189" y="35814"/>
                  </a:moveTo>
                  <a:lnTo>
                    <a:pt x="726287" y="35814"/>
                  </a:lnTo>
                  <a:lnTo>
                    <a:pt x="726287" y="40716"/>
                  </a:lnTo>
                  <a:lnTo>
                    <a:pt x="731189" y="40716"/>
                  </a:lnTo>
                  <a:lnTo>
                    <a:pt x="731189" y="35814"/>
                  </a:lnTo>
                  <a:close/>
                </a:path>
                <a:path w="1388745" h="41275">
                  <a:moveTo>
                    <a:pt x="731189" y="0"/>
                  </a:moveTo>
                  <a:lnTo>
                    <a:pt x="726287" y="0"/>
                  </a:lnTo>
                  <a:lnTo>
                    <a:pt x="726287" y="4902"/>
                  </a:lnTo>
                  <a:lnTo>
                    <a:pt x="731189" y="4902"/>
                  </a:lnTo>
                  <a:lnTo>
                    <a:pt x="731189" y="0"/>
                  </a:lnTo>
                  <a:close/>
                </a:path>
                <a:path w="1388745" h="41275">
                  <a:moveTo>
                    <a:pt x="765771" y="35814"/>
                  </a:moveTo>
                  <a:lnTo>
                    <a:pt x="760869" y="35814"/>
                  </a:lnTo>
                  <a:lnTo>
                    <a:pt x="760869" y="40716"/>
                  </a:lnTo>
                  <a:lnTo>
                    <a:pt x="765771" y="40716"/>
                  </a:lnTo>
                  <a:lnTo>
                    <a:pt x="765771" y="35814"/>
                  </a:lnTo>
                  <a:close/>
                </a:path>
                <a:path w="1388745" h="41275">
                  <a:moveTo>
                    <a:pt x="765771" y="0"/>
                  </a:moveTo>
                  <a:lnTo>
                    <a:pt x="760869" y="0"/>
                  </a:lnTo>
                  <a:lnTo>
                    <a:pt x="760869" y="4902"/>
                  </a:lnTo>
                  <a:lnTo>
                    <a:pt x="765771" y="4902"/>
                  </a:lnTo>
                  <a:lnTo>
                    <a:pt x="765771" y="0"/>
                  </a:lnTo>
                  <a:close/>
                </a:path>
                <a:path w="1388745" h="41275">
                  <a:moveTo>
                    <a:pt x="800366" y="35814"/>
                  </a:moveTo>
                  <a:lnTo>
                    <a:pt x="795477" y="35814"/>
                  </a:lnTo>
                  <a:lnTo>
                    <a:pt x="795477" y="40716"/>
                  </a:lnTo>
                  <a:lnTo>
                    <a:pt x="800366" y="40716"/>
                  </a:lnTo>
                  <a:lnTo>
                    <a:pt x="800366" y="35814"/>
                  </a:lnTo>
                  <a:close/>
                </a:path>
                <a:path w="1388745" h="41275">
                  <a:moveTo>
                    <a:pt x="800366" y="0"/>
                  </a:moveTo>
                  <a:lnTo>
                    <a:pt x="795477" y="0"/>
                  </a:lnTo>
                  <a:lnTo>
                    <a:pt x="795477" y="4902"/>
                  </a:lnTo>
                  <a:lnTo>
                    <a:pt x="800366" y="4902"/>
                  </a:lnTo>
                  <a:lnTo>
                    <a:pt x="800366" y="0"/>
                  </a:lnTo>
                  <a:close/>
                </a:path>
                <a:path w="1388745" h="41275">
                  <a:moveTo>
                    <a:pt x="834961" y="35814"/>
                  </a:moveTo>
                  <a:lnTo>
                    <a:pt x="830059" y="35814"/>
                  </a:lnTo>
                  <a:lnTo>
                    <a:pt x="830059" y="40716"/>
                  </a:lnTo>
                  <a:lnTo>
                    <a:pt x="834961" y="40716"/>
                  </a:lnTo>
                  <a:lnTo>
                    <a:pt x="834961" y="35814"/>
                  </a:lnTo>
                  <a:close/>
                </a:path>
                <a:path w="1388745" h="41275">
                  <a:moveTo>
                    <a:pt x="834961" y="0"/>
                  </a:moveTo>
                  <a:lnTo>
                    <a:pt x="830059" y="0"/>
                  </a:lnTo>
                  <a:lnTo>
                    <a:pt x="830059" y="4902"/>
                  </a:lnTo>
                  <a:lnTo>
                    <a:pt x="834961" y="4902"/>
                  </a:lnTo>
                  <a:lnTo>
                    <a:pt x="834961" y="0"/>
                  </a:lnTo>
                  <a:close/>
                </a:path>
                <a:path w="1388745" h="41275">
                  <a:moveTo>
                    <a:pt x="869543" y="35814"/>
                  </a:moveTo>
                  <a:lnTo>
                    <a:pt x="864641" y="35814"/>
                  </a:lnTo>
                  <a:lnTo>
                    <a:pt x="864641" y="40716"/>
                  </a:lnTo>
                  <a:lnTo>
                    <a:pt x="869543" y="40716"/>
                  </a:lnTo>
                  <a:lnTo>
                    <a:pt x="869543" y="35814"/>
                  </a:lnTo>
                  <a:close/>
                </a:path>
                <a:path w="1388745" h="41275">
                  <a:moveTo>
                    <a:pt x="869543" y="0"/>
                  </a:moveTo>
                  <a:lnTo>
                    <a:pt x="864641" y="0"/>
                  </a:lnTo>
                  <a:lnTo>
                    <a:pt x="864641" y="4902"/>
                  </a:lnTo>
                  <a:lnTo>
                    <a:pt x="869543" y="4902"/>
                  </a:lnTo>
                  <a:lnTo>
                    <a:pt x="869543" y="0"/>
                  </a:lnTo>
                  <a:close/>
                </a:path>
                <a:path w="1388745" h="41275">
                  <a:moveTo>
                    <a:pt x="904125" y="35814"/>
                  </a:moveTo>
                  <a:lnTo>
                    <a:pt x="899223" y="35814"/>
                  </a:lnTo>
                  <a:lnTo>
                    <a:pt x="899223" y="40716"/>
                  </a:lnTo>
                  <a:lnTo>
                    <a:pt x="904125" y="40716"/>
                  </a:lnTo>
                  <a:lnTo>
                    <a:pt x="904125" y="35814"/>
                  </a:lnTo>
                  <a:close/>
                </a:path>
                <a:path w="1388745" h="41275">
                  <a:moveTo>
                    <a:pt x="904125" y="0"/>
                  </a:moveTo>
                  <a:lnTo>
                    <a:pt x="899223" y="0"/>
                  </a:lnTo>
                  <a:lnTo>
                    <a:pt x="899223" y="4902"/>
                  </a:lnTo>
                  <a:lnTo>
                    <a:pt x="904125" y="4902"/>
                  </a:lnTo>
                  <a:lnTo>
                    <a:pt x="904125" y="0"/>
                  </a:lnTo>
                  <a:close/>
                </a:path>
                <a:path w="1388745" h="41275">
                  <a:moveTo>
                    <a:pt x="938733" y="35814"/>
                  </a:moveTo>
                  <a:lnTo>
                    <a:pt x="933831" y="35814"/>
                  </a:lnTo>
                  <a:lnTo>
                    <a:pt x="933831" y="40716"/>
                  </a:lnTo>
                  <a:lnTo>
                    <a:pt x="938733" y="40716"/>
                  </a:lnTo>
                  <a:lnTo>
                    <a:pt x="938733" y="35814"/>
                  </a:lnTo>
                  <a:close/>
                </a:path>
                <a:path w="1388745" h="41275">
                  <a:moveTo>
                    <a:pt x="938733" y="0"/>
                  </a:moveTo>
                  <a:lnTo>
                    <a:pt x="933831" y="0"/>
                  </a:lnTo>
                  <a:lnTo>
                    <a:pt x="933831" y="4902"/>
                  </a:lnTo>
                  <a:lnTo>
                    <a:pt x="938733" y="4902"/>
                  </a:lnTo>
                  <a:lnTo>
                    <a:pt x="938733" y="0"/>
                  </a:lnTo>
                  <a:close/>
                </a:path>
                <a:path w="1388745" h="41275">
                  <a:moveTo>
                    <a:pt x="973315" y="35814"/>
                  </a:moveTo>
                  <a:lnTo>
                    <a:pt x="968413" y="35814"/>
                  </a:lnTo>
                  <a:lnTo>
                    <a:pt x="968413" y="40716"/>
                  </a:lnTo>
                  <a:lnTo>
                    <a:pt x="973315" y="40716"/>
                  </a:lnTo>
                  <a:lnTo>
                    <a:pt x="973315" y="35814"/>
                  </a:lnTo>
                  <a:close/>
                </a:path>
                <a:path w="1388745" h="41275">
                  <a:moveTo>
                    <a:pt x="973315" y="0"/>
                  </a:moveTo>
                  <a:lnTo>
                    <a:pt x="968413" y="0"/>
                  </a:lnTo>
                  <a:lnTo>
                    <a:pt x="968413" y="4902"/>
                  </a:lnTo>
                  <a:lnTo>
                    <a:pt x="973315" y="4902"/>
                  </a:lnTo>
                  <a:lnTo>
                    <a:pt x="973315" y="0"/>
                  </a:lnTo>
                  <a:close/>
                </a:path>
                <a:path w="1388745" h="41275">
                  <a:moveTo>
                    <a:pt x="1007910" y="35814"/>
                  </a:moveTo>
                  <a:lnTo>
                    <a:pt x="1003007" y="35814"/>
                  </a:lnTo>
                  <a:lnTo>
                    <a:pt x="1003007" y="40716"/>
                  </a:lnTo>
                  <a:lnTo>
                    <a:pt x="1007910" y="40716"/>
                  </a:lnTo>
                  <a:lnTo>
                    <a:pt x="1007910" y="35814"/>
                  </a:lnTo>
                  <a:close/>
                </a:path>
                <a:path w="1388745" h="41275">
                  <a:moveTo>
                    <a:pt x="1007910" y="0"/>
                  </a:moveTo>
                  <a:lnTo>
                    <a:pt x="1003007" y="0"/>
                  </a:lnTo>
                  <a:lnTo>
                    <a:pt x="1003007" y="4902"/>
                  </a:lnTo>
                  <a:lnTo>
                    <a:pt x="1007910" y="4902"/>
                  </a:lnTo>
                  <a:lnTo>
                    <a:pt x="1007910" y="0"/>
                  </a:lnTo>
                  <a:close/>
                </a:path>
                <a:path w="1388745" h="41275">
                  <a:moveTo>
                    <a:pt x="1042492" y="35814"/>
                  </a:moveTo>
                  <a:lnTo>
                    <a:pt x="1037590" y="35814"/>
                  </a:lnTo>
                  <a:lnTo>
                    <a:pt x="1037590" y="40716"/>
                  </a:lnTo>
                  <a:lnTo>
                    <a:pt x="1042492" y="40716"/>
                  </a:lnTo>
                  <a:lnTo>
                    <a:pt x="1042492" y="35814"/>
                  </a:lnTo>
                  <a:close/>
                </a:path>
                <a:path w="1388745" h="41275">
                  <a:moveTo>
                    <a:pt x="1042492" y="0"/>
                  </a:moveTo>
                  <a:lnTo>
                    <a:pt x="1037590" y="0"/>
                  </a:lnTo>
                  <a:lnTo>
                    <a:pt x="1037590" y="4902"/>
                  </a:lnTo>
                  <a:lnTo>
                    <a:pt x="1042492" y="4902"/>
                  </a:lnTo>
                  <a:lnTo>
                    <a:pt x="1042492" y="0"/>
                  </a:lnTo>
                  <a:close/>
                </a:path>
                <a:path w="1388745" h="41275">
                  <a:moveTo>
                    <a:pt x="1077087" y="35814"/>
                  </a:moveTo>
                  <a:lnTo>
                    <a:pt x="1072184" y="35814"/>
                  </a:lnTo>
                  <a:lnTo>
                    <a:pt x="1072184" y="40716"/>
                  </a:lnTo>
                  <a:lnTo>
                    <a:pt x="1077087" y="40716"/>
                  </a:lnTo>
                  <a:lnTo>
                    <a:pt x="1077087" y="35814"/>
                  </a:lnTo>
                  <a:close/>
                </a:path>
                <a:path w="1388745" h="41275">
                  <a:moveTo>
                    <a:pt x="1077087" y="0"/>
                  </a:moveTo>
                  <a:lnTo>
                    <a:pt x="1072184" y="0"/>
                  </a:lnTo>
                  <a:lnTo>
                    <a:pt x="1072184" y="4902"/>
                  </a:lnTo>
                  <a:lnTo>
                    <a:pt x="1077087" y="4902"/>
                  </a:lnTo>
                  <a:lnTo>
                    <a:pt x="1077087" y="0"/>
                  </a:lnTo>
                  <a:close/>
                </a:path>
                <a:path w="1388745" h="41275">
                  <a:moveTo>
                    <a:pt x="1111631" y="35814"/>
                  </a:moveTo>
                  <a:lnTo>
                    <a:pt x="1106728" y="35814"/>
                  </a:lnTo>
                  <a:lnTo>
                    <a:pt x="1106728" y="40716"/>
                  </a:lnTo>
                  <a:lnTo>
                    <a:pt x="1111631" y="40716"/>
                  </a:lnTo>
                  <a:lnTo>
                    <a:pt x="1111631" y="35814"/>
                  </a:lnTo>
                  <a:close/>
                </a:path>
                <a:path w="1388745" h="41275">
                  <a:moveTo>
                    <a:pt x="1111631" y="0"/>
                  </a:moveTo>
                  <a:lnTo>
                    <a:pt x="1106728" y="0"/>
                  </a:lnTo>
                  <a:lnTo>
                    <a:pt x="1106728" y="4902"/>
                  </a:lnTo>
                  <a:lnTo>
                    <a:pt x="1111631" y="4902"/>
                  </a:lnTo>
                  <a:lnTo>
                    <a:pt x="1111631" y="0"/>
                  </a:lnTo>
                  <a:close/>
                </a:path>
                <a:path w="1388745" h="41275">
                  <a:moveTo>
                    <a:pt x="1146225" y="35814"/>
                  </a:moveTo>
                  <a:lnTo>
                    <a:pt x="1141323" y="35814"/>
                  </a:lnTo>
                  <a:lnTo>
                    <a:pt x="1141323" y="40716"/>
                  </a:lnTo>
                  <a:lnTo>
                    <a:pt x="1146225" y="40716"/>
                  </a:lnTo>
                  <a:lnTo>
                    <a:pt x="1146225" y="35814"/>
                  </a:lnTo>
                  <a:close/>
                </a:path>
                <a:path w="1388745" h="41275">
                  <a:moveTo>
                    <a:pt x="1146225" y="0"/>
                  </a:moveTo>
                  <a:lnTo>
                    <a:pt x="1141323" y="0"/>
                  </a:lnTo>
                  <a:lnTo>
                    <a:pt x="1141323" y="4902"/>
                  </a:lnTo>
                  <a:lnTo>
                    <a:pt x="1146225" y="4902"/>
                  </a:lnTo>
                  <a:lnTo>
                    <a:pt x="1146225" y="0"/>
                  </a:lnTo>
                  <a:close/>
                </a:path>
                <a:path w="1388745" h="41275">
                  <a:moveTo>
                    <a:pt x="1180807" y="35814"/>
                  </a:moveTo>
                  <a:lnTo>
                    <a:pt x="1175893" y="35814"/>
                  </a:lnTo>
                  <a:lnTo>
                    <a:pt x="1175893" y="40716"/>
                  </a:lnTo>
                  <a:lnTo>
                    <a:pt x="1180807" y="40716"/>
                  </a:lnTo>
                  <a:lnTo>
                    <a:pt x="1180807" y="35814"/>
                  </a:lnTo>
                  <a:close/>
                </a:path>
                <a:path w="1388745" h="41275">
                  <a:moveTo>
                    <a:pt x="1180807" y="0"/>
                  </a:moveTo>
                  <a:lnTo>
                    <a:pt x="1175893" y="0"/>
                  </a:lnTo>
                  <a:lnTo>
                    <a:pt x="1175893" y="4902"/>
                  </a:lnTo>
                  <a:lnTo>
                    <a:pt x="1180807" y="4902"/>
                  </a:lnTo>
                  <a:lnTo>
                    <a:pt x="1180807" y="0"/>
                  </a:lnTo>
                  <a:close/>
                </a:path>
                <a:path w="1388745" h="41275">
                  <a:moveTo>
                    <a:pt x="1215402" y="35814"/>
                  </a:moveTo>
                  <a:lnTo>
                    <a:pt x="1210500" y="35814"/>
                  </a:lnTo>
                  <a:lnTo>
                    <a:pt x="1210500" y="40716"/>
                  </a:lnTo>
                  <a:lnTo>
                    <a:pt x="1215402" y="40716"/>
                  </a:lnTo>
                  <a:lnTo>
                    <a:pt x="1215402" y="35814"/>
                  </a:lnTo>
                  <a:close/>
                </a:path>
                <a:path w="1388745" h="41275">
                  <a:moveTo>
                    <a:pt x="1215402" y="0"/>
                  </a:moveTo>
                  <a:lnTo>
                    <a:pt x="1210500" y="0"/>
                  </a:lnTo>
                  <a:lnTo>
                    <a:pt x="1210500" y="4902"/>
                  </a:lnTo>
                  <a:lnTo>
                    <a:pt x="1215402" y="4902"/>
                  </a:lnTo>
                  <a:lnTo>
                    <a:pt x="1215402" y="0"/>
                  </a:lnTo>
                  <a:close/>
                </a:path>
                <a:path w="1388745" h="41275">
                  <a:moveTo>
                    <a:pt x="1249997" y="35814"/>
                  </a:moveTo>
                  <a:lnTo>
                    <a:pt x="1245082" y="35814"/>
                  </a:lnTo>
                  <a:lnTo>
                    <a:pt x="1245082" y="40716"/>
                  </a:lnTo>
                  <a:lnTo>
                    <a:pt x="1249997" y="40716"/>
                  </a:lnTo>
                  <a:lnTo>
                    <a:pt x="1249997" y="35814"/>
                  </a:lnTo>
                  <a:close/>
                </a:path>
                <a:path w="1388745" h="41275">
                  <a:moveTo>
                    <a:pt x="1249997" y="0"/>
                  </a:moveTo>
                  <a:lnTo>
                    <a:pt x="1245082" y="0"/>
                  </a:lnTo>
                  <a:lnTo>
                    <a:pt x="1245082" y="4902"/>
                  </a:lnTo>
                  <a:lnTo>
                    <a:pt x="1249997" y="4902"/>
                  </a:lnTo>
                  <a:lnTo>
                    <a:pt x="1249997" y="0"/>
                  </a:lnTo>
                  <a:close/>
                </a:path>
                <a:path w="1388745" h="41275">
                  <a:moveTo>
                    <a:pt x="1284579" y="35814"/>
                  </a:moveTo>
                  <a:lnTo>
                    <a:pt x="1279677" y="35814"/>
                  </a:lnTo>
                  <a:lnTo>
                    <a:pt x="1279677" y="40716"/>
                  </a:lnTo>
                  <a:lnTo>
                    <a:pt x="1284579" y="40716"/>
                  </a:lnTo>
                  <a:lnTo>
                    <a:pt x="1284579" y="35814"/>
                  </a:lnTo>
                  <a:close/>
                </a:path>
                <a:path w="1388745" h="41275">
                  <a:moveTo>
                    <a:pt x="1284579" y="0"/>
                  </a:moveTo>
                  <a:lnTo>
                    <a:pt x="1279677" y="0"/>
                  </a:lnTo>
                  <a:lnTo>
                    <a:pt x="1279677" y="4902"/>
                  </a:lnTo>
                  <a:lnTo>
                    <a:pt x="1284579" y="4902"/>
                  </a:lnTo>
                  <a:lnTo>
                    <a:pt x="1284579" y="0"/>
                  </a:lnTo>
                  <a:close/>
                </a:path>
                <a:path w="1388745" h="41275">
                  <a:moveTo>
                    <a:pt x="1319161" y="35814"/>
                  </a:moveTo>
                  <a:lnTo>
                    <a:pt x="1314272" y="35814"/>
                  </a:lnTo>
                  <a:lnTo>
                    <a:pt x="1314272" y="40716"/>
                  </a:lnTo>
                  <a:lnTo>
                    <a:pt x="1319161" y="40716"/>
                  </a:lnTo>
                  <a:lnTo>
                    <a:pt x="1319161" y="35814"/>
                  </a:lnTo>
                  <a:close/>
                </a:path>
                <a:path w="1388745" h="41275">
                  <a:moveTo>
                    <a:pt x="1319161" y="0"/>
                  </a:moveTo>
                  <a:lnTo>
                    <a:pt x="1314272" y="0"/>
                  </a:lnTo>
                  <a:lnTo>
                    <a:pt x="1314272" y="4902"/>
                  </a:lnTo>
                  <a:lnTo>
                    <a:pt x="1319161" y="4902"/>
                  </a:lnTo>
                  <a:lnTo>
                    <a:pt x="1319161" y="0"/>
                  </a:lnTo>
                  <a:close/>
                </a:path>
                <a:path w="1388745" h="41275">
                  <a:moveTo>
                    <a:pt x="1353756" y="35814"/>
                  </a:moveTo>
                  <a:lnTo>
                    <a:pt x="1348854" y="35814"/>
                  </a:lnTo>
                  <a:lnTo>
                    <a:pt x="1348854" y="40716"/>
                  </a:lnTo>
                  <a:lnTo>
                    <a:pt x="1353756" y="40716"/>
                  </a:lnTo>
                  <a:lnTo>
                    <a:pt x="1353756" y="35814"/>
                  </a:lnTo>
                  <a:close/>
                </a:path>
                <a:path w="1388745" h="41275">
                  <a:moveTo>
                    <a:pt x="1353756" y="0"/>
                  </a:moveTo>
                  <a:lnTo>
                    <a:pt x="1348854" y="0"/>
                  </a:lnTo>
                  <a:lnTo>
                    <a:pt x="1348854" y="4902"/>
                  </a:lnTo>
                  <a:lnTo>
                    <a:pt x="1353756" y="4902"/>
                  </a:lnTo>
                  <a:lnTo>
                    <a:pt x="1353756" y="0"/>
                  </a:lnTo>
                  <a:close/>
                </a:path>
                <a:path w="1388745" h="41275">
                  <a:moveTo>
                    <a:pt x="1388351" y="35814"/>
                  </a:moveTo>
                  <a:lnTo>
                    <a:pt x="1383449" y="35814"/>
                  </a:lnTo>
                  <a:lnTo>
                    <a:pt x="1383449" y="40716"/>
                  </a:lnTo>
                  <a:lnTo>
                    <a:pt x="1388351" y="40716"/>
                  </a:lnTo>
                  <a:lnTo>
                    <a:pt x="1388351" y="35814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9"/>
            <p:cNvSpPr/>
            <p:nvPr/>
          </p:nvSpPr>
          <p:spPr>
            <a:xfrm>
              <a:off x="2743898" y="2396363"/>
              <a:ext cx="1388745" cy="76835"/>
            </a:xfrm>
            <a:custGeom>
              <a:avLst/>
              <a:gdLst/>
              <a:ahLst/>
              <a:cxnLst/>
              <a:rect l="l" t="t" r="r" b="b"/>
              <a:pathLst>
                <a:path w="1388745" h="76835">
                  <a:moveTo>
                    <a:pt x="4902" y="35826"/>
                  </a:moveTo>
                  <a:lnTo>
                    <a:pt x="0" y="35826"/>
                  </a:lnTo>
                  <a:lnTo>
                    <a:pt x="0" y="40716"/>
                  </a:lnTo>
                  <a:lnTo>
                    <a:pt x="4902" y="40716"/>
                  </a:lnTo>
                  <a:lnTo>
                    <a:pt x="4902" y="35826"/>
                  </a:lnTo>
                  <a:close/>
                </a:path>
                <a:path w="1388745" h="76835">
                  <a:moveTo>
                    <a:pt x="39484" y="35826"/>
                  </a:moveTo>
                  <a:lnTo>
                    <a:pt x="34582" y="35826"/>
                  </a:lnTo>
                  <a:lnTo>
                    <a:pt x="34582" y="40716"/>
                  </a:lnTo>
                  <a:lnTo>
                    <a:pt x="39484" y="40716"/>
                  </a:lnTo>
                  <a:lnTo>
                    <a:pt x="39484" y="35826"/>
                  </a:lnTo>
                  <a:close/>
                </a:path>
                <a:path w="1388745" h="76835">
                  <a:moveTo>
                    <a:pt x="39484" y="0"/>
                  </a:moveTo>
                  <a:lnTo>
                    <a:pt x="34582" y="0"/>
                  </a:lnTo>
                  <a:lnTo>
                    <a:pt x="34582" y="4902"/>
                  </a:lnTo>
                  <a:lnTo>
                    <a:pt x="39484" y="4902"/>
                  </a:lnTo>
                  <a:lnTo>
                    <a:pt x="39484" y="0"/>
                  </a:lnTo>
                  <a:close/>
                </a:path>
                <a:path w="1388745" h="76835">
                  <a:moveTo>
                    <a:pt x="74079" y="35826"/>
                  </a:moveTo>
                  <a:lnTo>
                    <a:pt x="69176" y="35826"/>
                  </a:lnTo>
                  <a:lnTo>
                    <a:pt x="69176" y="40716"/>
                  </a:lnTo>
                  <a:lnTo>
                    <a:pt x="74079" y="40716"/>
                  </a:lnTo>
                  <a:lnTo>
                    <a:pt x="74079" y="35826"/>
                  </a:lnTo>
                  <a:close/>
                </a:path>
                <a:path w="1388745" h="76835">
                  <a:moveTo>
                    <a:pt x="74079" y="0"/>
                  </a:moveTo>
                  <a:lnTo>
                    <a:pt x="69176" y="0"/>
                  </a:lnTo>
                  <a:lnTo>
                    <a:pt x="69176" y="4902"/>
                  </a:lnTo>
                  <a:lnTo>
                    <a:pt x="74079" y="4902"/>
                  </a:lnTo>
                  <a:lnTo>
                    <a:pt x="74079" y="0"/>
                  </a:lnTo>
                  <a:close/>
                </a:path>
                <a:path w="1388745" h="76835">
                  <a:moveTo>
                    <a:pt x="108673" y="35826"/>
                  </a:moveTo>
                  <a:lnTo>
                    <a:pt x="103759" y="35826"/>
                  </a:lnTo>
                  <a:lnTo>
                    <a:pt x="103759" y="40716"/>
                  </a:lnTo>
                  <a:lnTo>
                    <a:pt x="108673" y="40716"/>
                  </a:lnTo>
                  <a:lnTo>
                    <a:pt x="108673" y="35826"/>
                  </a:lnTo>
                  <a:close/>
                </a:path>
                <a:path w="1388745" h="76835">
                  <a:moveTo>
                    <a:pt x="108673" y="0"/>
                  </a:moveTo>
                  <a:lnTo>
                    <a:pt x="103759" y="0"/>
                  </a:lnTo>
                  <a:lnTo>
                    <a:pt x="103759" y="4902"/>
                  </a:lnTo>
                  <a:lnTo>
                    <a:pt x="108673" y="4902"/>
                  </a:lnTo>
                  <a:lnTo>
                    <a:pt x="108673" y="0"/>
                  </a:lnTo>
                  <a:close/>
                </a:path>
                <a:path w="1388745" h="76835">
                  <a:moveTo>
                    <a:pt x="143256" y="35826"/>
                  </a:moveTo>
                  <a:lnTo>
                    <a:pt x="138353" y="35826"/>
                  </a:lnTo>
                  <a:lnTo>
                    <a:pt x="138353" y="40716"/>
                  </a:lnTo>
                  <a:lnTo>
                    <a:pt x="143256" y="40716"/>
                  </a:lnTo>
                  <a:lnTo>
                    <a:pt x="143256" y="35826"/>
                  </a:lnTo>
                  <a:close/>
                </a:path>
                <a:path w="1388745" h="76835">
                  <a:moveTo>
                    <a:pt x="143256" y="0"/>
                  </a:moveTo>
                  <a:lnTo>
                    <a:pt x="138353" y="0"/>
                  </a:lnTo>
                  <a:lnTo>
                    <a:pt x="138353" y="4902"/>
                  </a:lnTo>
                  <a:lnTo>
                    <a:pt x="143256" y="4902"/>
                  </a:lnTo>
                  <a:lnTo>
                    <a:pt x="143256" y="0"/>
                  </a:lnTo>
                  <a:close/>
                </a:path>
                <a:path w="1388745" h="76835">
                  <a:moveTo>
                    <a:pt x="177838" y="35826"/>
                  </a:moveTo>
                  <a:lnTo>
                    <a:pt x="172935" y="35826"/>
                  </a:lnTo>
                  <a:lnTo>
                    <a:pt x="172935" y="40716"/>
                  </a:lnTo>
                  <a:lnTo>
                    <a:pt x="177838" y="40716"/>
                  </a:lnTo>
                  <a:lnTo>
                    <a:pt x="177838" y="35826"/>
                  </a:lnTo>
                  <a:close/>
                </a:path>
                <a:path w="1388745" h="76835">
                  <a:moveTo>
                    <a:pt x="177838" y="0"/>
                  </a:moveTo>
                  <a:lnTo>
                    <a:pt x="172935" y="0"/>
                  </a:lnTo>
                  <a:lnTo>
                    <a:pt x="172935" y="4902"/>
                  </a:lnTo>
                  <a:lnTo>
                    <a:pt x="177838" y="4902"/>
                  </a:lnTo>
                  <a:lnTo>
                    <a:pt x="177838" y="0"/>
                  </a:lnTo>
                  <a:close/>
                </a:path>
                <a:path w="1388745" h="76835">
                  <a:moveTo>
                    <a:pt x="212445" y="35826"/>
                  </a:moveTo>
                  <a:lnTo>
                    <a:pt x="207543" y="35826"/>
                  </a:lnTo>
                  <a:lnTo>
                    <a:pt x="207543" y="40716"/>
                  </a:lnTo>
                  <a:lnTo>
                    <a:pt x="212445" y="40716"/>
                  </a:lnTo>
                  <a:lnTo>
                    <a:pt x="212445" y="35826"/>
                  </a:lnTo>
                  <a:close/>
                </a:path>
                <a:path w="1388745" h="76835">
                  <a:moveTo>
                    <a:pt x="212445" y="0"/>
                  </a:moveTo>
                  <a:lnTo>
                    <a:pt x="207543" y="0"/>
                  </a:lnTo>
                  <a:lnTo>
                    <a:pt x="207543" y="4902"/>
                  </a:lnTo>
                  <a:lnTo>
                    <a:pt x="212445" y="4902"/>
                  </a:lnTo>
                  <a:lnTo>
                    <a:pt x="212445" y="0"/>
                  </a:lnTo>
                  <a:close/>
                </a:path>
                <a:path w="1388745" h="76835">
                  <a:moveTo>
                    <a:pt x="247027" y="35826"/>
                  </a:moveTo>
                  <a:lnTo>
                    <a:pt x="242112" y="35826"/>
                  </a:lnTo>
                  <a:lnTo>
                    <a:pt x="242112" y="40716"/>
                  </a:lnTo>
                  <a:lnTo>
                    <a:pt x="247027" y="40716"/>
                  </a:lnTo>
                  <a:lnTo>
                    <a:pt x="247027" y="35826"/>
                  </a:lnTo>
                  <a:close/>
                </a:path>
                <a:path w="1388745" h="76835">
                  <a:moveTo>
                    <a:pt x="247027" y="0"/>
                  </a:moveTo>
                  <a:lnTo>
                    <a:pt x="242112" y="0"/>
                  </a:lnTo>
                  <a:lnTo>
                    <a:pt x="242112" y="4902"/>
                  </a:lnTo>
                  <a:lnTo>
                    <a:pt x="247027" y="4902"/>
                  </a:lnTo>
                  <a:lnTo>
                    <a:pt x="247027" y="0"/>
                  </a:lnTo>
                  <a:close/>
                </a:path>
                <a:path w="1388745" h="76835">
                  <a:moveTo>
                    <a:pt x="281609" y="35826"/>
                  </a:moveTo>
                  <a:lnTo>
                    <a:pt x="276707" y="35826"/>
                  </a:lnTo>
                  <a:lnTo>
                    <a:pt x="276707" y="40716"/>
                  </a:lnTo>
                  <a:lnTo>
                    <a:pt x="281609" y="40716"/>
                  </a:lnTo>
                  <a:lnTo>
                    <a:pt x="281609" y="35826"/>
                  </a:lnTo>
                  <a:close/>
                </a:path>
                <a:path w="1388745" h="76835">
                  <a:moveTo>
                    <a:pt x="281609" y="0"/>
                  </a:moveTo>
                  <a:lnTo>
                    <a:pt x="276707" y="0"/>
                  </a:lnTo>
                  <a:lnTo>
                    <a:pt x="276707" y="4902"/>
                  </a:lnTo>
                  <a:lnTo>
                    <a:pt x="281609" y="4902"/>
                  </a:lnTo>
                  <a:lnTo>
                    <a:pt x="281609" y="0"/>
                  </a:lnTo>
                  <a:close/>
                </a:path>
                <a:path w="1388745" h="76835">
                  <a:moveTo>
                    <a:pt x="316204" y="35826"/>
                  </a:moveTo>
                  <a:lnTo>
                    <a:pt x="311302" y="35826"/>
                  </a:lnTo>
                  <a:lnTo>
                    <a:pt x="311302" y="40716"/>
                  </a:lnTo>
                  <a:lnTo>
                    <a:pt x="316204" y="40716"/>
                  </a:lnTo>
                  <a:lnTo>
                    <a:pt x="316204" y="35826"/>
                  </a:lnTo>
                  <a:close/>
                </a:path>
                <a:path w="1388745" h="76835">
                  <a:moveTo>
                    <a:pt x="316204" y="0"/>
                  </a:moveTo>
                  <a:lnTo>
                    <a:pt x="311302" y="0"/>
                  </a:lnTo>
                  <a:lnTo>
                    <a:pt x="311302" y="4902"/>
                  </a:lnTo>
                  <a:lnTo>
                    <a:pt x="316204" y="4902"/>
                  </a:lnTo>
                  <a:lnTo>
                    <a:pt x="316204" y="0"/>
                  </a:lnTo>
                  <a:close/>
                </a:path>
                <a:path w="1388745" h="76835">
                  <a:moveTo>
                    <a:pt x="350799" y="35826"/>
                  </a:moveTo>
                  <a:lnTo>
                    <a:pt x="345897" y="35826"/>
                  </a:lnTo>
                  <a:lnTo>
                    <a:pt x="345897" y="40716"/>
                  </a:lnTo>
                  <a:lnTo>
                    <a:pt x="350799" y="40716"/>
                  </a:lnTo>
                  <a:lnTo>
                    <a:pt x="350799" y="35826"/>
                  </a:lnTo>
                  <a:close/>
                </a:path>
                <a:path w="1388745" h="76835">
                  <a:moveTo>
                    <a:pt x="350799" y="0"/>
                  </a:moveTo>
                  <a:lnTo>
                    <a:pt x="345897" y="0"/>
                  </a:lnTo>
                  <a:lnTo>
                    <a:pt x="345897" y="4902"/>
                  </a:lnTo>
                  <a:lnTo>
                    <a:pt x="350799" y="4902"/>
                  </a:lnTo>
                  <a:lnTo>
                    <a:pt x="350799" y="0"/>
                  </a:lnTo>
                  <a:close/>
                </a:path>
                <a:path w="1388745" h="76835">
                  <a:moveTo>
                    <a:pt x="385343" y="35826"/>
                  </a:moveTo>
                  <a:lnTo>
                    <a:pt x="380428" y="35826"/>
                  </a:lnTo>
                  <a:lnTo>
                    <a:pt x="380428" y="40716"/>
                  </a:lnTo>
                  <a:lnTo>
                    <a:pt x="385343" y="40716"/>
                  </a:lnTo>
                  <a:lnTo>
                    <a:pt x="385343" y="35826"/>
                  </a:lnTo>
                  <a:close/>
                </a:path>
                <a:path w="1388745" h="76835">
                  <a:moveTo>
                    <a:pt x="385343" y="0"/>
                  </a:moveTo>
                  <a:lnTo>
                    <a:pt x="380428" y="0"/>
                  </a:lnTo>
                  <a:lnTo>
                    <a:pt x="380428" y="4902"/>
                  </a:lnTo>
                  <a:lnTo>
                    <a:pt x="385343" y="4902"/>
                  </a:lnTo>
                  <a:lnTo>
                    <a:pt x="385343" y="0"/>
                  </a:lnTo>
                  <a:close/>
                </a:path>
                <a:path w="1388745" h="76835">
                  <a:moveTo>
                    <a:pt x="419925" y="35826"/>
                  </a:moveTo>
                  <a:lnTo>
                    <a:pt x="415023" y="35826"/>
                  </a:lnTo>
                  <a:lnTo>
                    <a:pt x="415023" y="40716"/>
                  </a:lnTo>
                  <a:lnTo>
                    <a:pt x="419925" y="40716"/>
                  </a:lnTo>
                  <a:lnTo>
                    <a:pt x="419925" y="35826"/>
                  </a:lnTo>
                  <a:close/>
                </a:path>
                <a:path w="1388745" h="76835">
                  <a:moveTo>
                    <a:pt x="419925" y="0"/>
                  </a:moveTo>
                  <a:lnTo>
                    <a:pt x="415023" y="0"/>
                  </a:lnTo>
                  <a:lnTo>
                    <a:pt x="415023" y="4902"/>
                  </a:lnTo>
                  <a:lnTo>
                    <a:pt x="419925" y="4902"/>
                  </a:lnTo>
                  <a:lnTo>
                    <a:pt x="419925" y="0"/>
                  </a:lnTo>
                  <a:close/>
                </a:path>
                <a:path w="1388745" h="76835">
                  <a:moveTo>
                    <a:pt x="454507" y="35826"/>
                  </a:moveTo>
                  <a:lnTo>
                    <a:pt x="449605" y="35826"/>
                  </a:lnTo>
                  <a:lnTo>
                    <a:pt x="449605" y="40716"/>
                  </a:lnTo>
                  <a:lnTo>
                    <a:pt x="454507" y="40716"/>
                  </a:lnTo>
                  <a:lnTo>
                    <a:pt x="454507" y="35826"/>
                  </a:lnTo>
                  <a:close/>
                </a:path>
                <a:path w="1388745" h="76835">
                  <a:moveTo>
                    <a:pt x="454507" y="0"/>
                  </a:moveTo>
                  <a:lnTo>
                    <a:pt x="449605" y="0"/>
                  </a:lnTo>
                  <a:lnTo>
                    <a:pt x="449605" y="4902"/>
                  </a:lnTo>
                  <a:lnTo>
                    <a:pt x="454507" y="4902"/>
                  </a:lnTo>
                  <a:lnTo>
                    <a:pt x="454507" y="0"/>
                  </a:lnTo>
                  <a:close/>
                </a:path>
                <a:path w="1388745" h="76835">
                  <a:moveTo>
                    <a:pt x="489102" y="35826"/>
                  </a:moveTo>
                  <a:lnTo>
                    <a:pt x="484200" y="35826"/>
                  </a:lnTo>
                  <a:lnTo>
                    <a:pt x="484200" y="40716"/>
                  </a:lnTo>
                  <a:lnTo>
                    <a:pt x="489102" y="40716"/>
                  </a:lnTo>
                  <a:lnTo>
                    <a:pt x="489102" y="35826"/>
                  </a:lnTo>
                  <a:close/>
                </a:path>
                <a:path w="1388745" h="76835">
                  <a:moveTo>
                    <a:pt x="489102" y="0"/>
                  </a:moveTo>
                  <a:lnTo>
                    <a:pt x="484200" y="0"/>
                  </a:lnTo>
                  <a:lnTo>
                    <a:pt x="484200" y="4902"/>
                  </a:lnTo>
                  <a:lnTo>
                    <a:pt x="489102" y="4902"/>
                  </a:lnTo>
                  <a:lnTo>
                    <a:pt x="489102" y="0"/>
                  </a:lnTo>
                  <a:close/>
                </a:path>
                <a:path w="1388745" h="76835">
                  <a:moveTo>
                    <a:pt x="523697" y="35826"/>
                  </a:moveTo>
                  <a:lnTo>
                    <a:pt x="518807" y="35826"/>
                  </a:lnTo>
                  <a:lnTo>
                    <a:pt x="518807" y="40716"/>
                  </a:lnTo>
                  <a:lnTo>
                    <a:pt x="523697" y="40716"/>
                  </a:lnTo>
                  <a:lnTo>
                    <a:pt x="523697" y="35826"/>
                  </a:lnTo>
                  <a:close/>
                </a:path>
                <a:path w="1388745" h="76835">
                  <a:moveTo>
                    <a:pt x="523697" y="0"/>
                  </a:moveTo>
                  <a:lnTo>
                    <a:pt x="518807" y="0"/>
                  </a:lnTo>
                  <a:lnTo>
                    <a:pt x="518807" y="4902"/>
                  </a:lnTo>
                  <a:lnTo>
                    <a:pt x="523697" y="4902"/>
                  </a:lnTo>
                  <a:lnTo>
                    <a:pt x="523697" y="0"/>
                  </a:lnTo>
                  <a:close/>
                </a:path>
                <a:path w="1388745" h="76835">
                  <a:moveTo>
                    <a:pt x="558279" y="35826"/>
                  </a:moveTo>
                  <a:lnTo>
                    <a:pt x="553377" y="35826"/>
                  </a:lnTo>
                  <a:lnTo>
                    <a:pt x="553377" y="40716"/>
                  </a:lnTo>
                  <a:lnTo>
                    <a:pt x="558279" y="40716"/>
                  </a:lnTo>
                  <a:lnTo>
                    <a:pt x="558279" y="35826"/>
                  </a:lnTo>
                  <a:close/>
                </a:path>
                <a:path w="1388745" h="76835">
                  <a:moveTo>
                    <a:pt x="558279" y="0"/>
                  </a:moveTo>
                  <a:lnTo>
                    <a:pt x="553377" y="0"/>
                  </a:lnTo>
                  <a:lnTo>
                    <a:pt x="553377" y="4902"/>
                  </a:lnTo>
                  <a:lnTo>
                    <a:pt x="558279" y="4902"/>
                  </a:lnTo>
                  <a:lnTo>
                    <a:pt x="558279" y="0"/>
                  </a:lnTo>
                  <a:close/>
                </a:path>
                <a:path w="1388745" h="76835">
                  <a:moveTo>
                    <a:pt x="592874" y="35826"/>
                  </a:moveTo>
                  <a:lnTo>
                    <a:pt x="587971" y="35826"/>
                  </a:lnTo>
                  <a:lnTo>
                    <a:pt x="587971" y="40716"/>
                  </a:lnTo>
                  <a:lnTo>
                    <a:pt x="592874" y="40716"/>
                  </a:lnTo>
                  <a:lnTo>
                    <a:pt x="592874" y="35826"/>
                  </a:lnTo>
                  <a:close/>
                </a:path>
                <a:path w="1388745" h="76835">
                  <a:moveTo>
                    <a:pt x="592874" y="0"/>
                  </a:moveTo>
                  <a:lnTo>
                    <a:pt x="587971" y="0"/>
                  </a:lnTo>
                  <a:lnTo>
                    <a:pt x="587971" y="4902"/>
                  </a:lnTo>
                  <a:lnTo>
                    <a:pt x="592874" y="4902"/>
                  </a:lnTo>
                  <a:lnTo>
                    <a:pt x="592874" y="0"/>
                  </a:lnTo>
                  <a:close/>
                </a:path>
                <a:path w="1388745" h="76835">
                  <a:moveTo>
                    <a:pt x="627468" y="35826"/>
                  </a:moveTo>
                  <a:lnTo>
                    <a:pt x="622566" y="35826"/>
                  </a:lnTo>
                  <a:lnTo>
                    <a:pt x="622566" y="40716"/>
                  </a:lnTo>
                  <a:lnTo>
                    <a:pt x="627468" y="40716"/>
                  </a:lnTo>
                  <a:lnTo>
                    <a:pt x="627468" y="35826"/>
                  </a:lnTo>
                  <a:close/>
                </a:path>
                <a:path w="1388745" h="76835">
                  <a:moveTo>
                    <a:pt x="627468" y="0"/>
                  </a:moveTo>
                  <a:lnTo>
                    <a:pt x="622566" y="0"/>
                  </a:lnTo>
                  <a:lnTo>
                    <a:pt x="622566" y="4902"/>
                  </a:lnTo>
                  <a:lnTo>
                    <a:pt x="627468" y="4902"/>
                  </a:lnTo>
                  <a:lnTo>
                    <a:pt x="627468" y="0"/>
                  </a:lnTo>
                  <a:close/>
                </a:path>
                <a:path w="1388745" h="76835">
                  <a:moveTo>
                    <a:pt x="662063" y="35826"/>
                  </a:moveTo>
                  <a:lnTo>
                    <a:pt x="657161" y="35826"/>
                  </a:lnTo>
                  <a:lnTo>
                    <a:pt x="657161" y="40716"/>
                  </a:lnTo>
                  <a:lnTo>
                    <a:pt x="662063" y="40716"/>
                  </a:lnTo>
                  <a:lnTo>
                    <a:pt x="662063" y="35826"/>
                  </a:lnTo>
                  <a:close/>
                </a:path>
                <a:path w="1388745" h="76835">
                  <a:moveTo>
                    <a:pt x="662063" y="0"/>
                  </a:moveTo>
                  <a:lnTo>
                    <a:pt x="657161" y="0"/>
                  </a:lnTo>
                  <a:lnTo>
                    <a:pt x="657161" y="4902"/>
                  </a:lnTo>
                  <a:lnTo>
                    <a:pt x="662063" y="4902"/>
                  </a:lnTo>
                  <a:lnTo>
                    <a:pt x="662063" y="0"/>
                  </a:lnTo>
                  <a:close/>
                </a:path>
                <a:path w="1388745" h="76835">
                  <a:moveTo>
                    <a:pt x="696645" y="35826"/>
                  </a:moveTo>
                  <a:lnTo>
                    <a:pt x="691743" y="35826"/>
                  </a:lnTo>
                  <a:lnTo>
                    <a:pt x="691743" y="40716"/>
                  </a:lnTo>
                  <a:lnTo>
                    <a:pt x="696645" y="40716"/>
                  </a:lnTo>
                  <a:lnTo>
                    <a:pt x="696645" y="35826"/>
                  </a:lnTo>
                  <a:close/>
                </a:path>
                <a:path w="1388745" h="76835">
                  <a:moveTo>
                    <a:pt x="696645" y="0"/>
                  </a:moveTo>
                  <a:lnTo>
                    <a:pt x="691743" y="0"/>
                  </a:lnTo>
                  <a:lnTo>
                    <a:pt x="691743" y="4902"/>
                  </a:lnTo>
                  <a:lnTo>
                    <a:pt x="696645" y="4902"/>
                  </a:lnTo>
                  <a:lnTo>
                    <a:pt x="696645" y="0"/>
                  </a:lnTo>
                  <a:close/>
                </a:path>
                <a:path w="1388745" h="76835">
                  <a:moveTo>
                    <a:pt x="731189" y="35826"/>
                  </a:moveTo>
                  <a:lnTo>
                    <a:pt x="726287" y="35826"/>
                  </a:lnTo>
                  <a:lnTo>
                    <a:pt x="726287" y="40716"/>
                  </a:lnTo>
                  <a:lnTo>
                    <a:pt x="731189" y="40716"/>
                  </a:lnTo>
                  <a:lnTo>
                    <a:pt x="731189" y="35826"/>
                  </a:lnTo>
                  <a:close/>
                </a:path>
                <a:path w="1388745" h="76835">
                  <a:moveTo>
                    <a:pt x="731189" y="0"/>
                  </a:moveTo>
                  <a:lnTo>
                    <a:pt x="726287" y="0"/>
                  </a:lnTo>
                  <a:lnTo>
                    <a:pt x="726287" y="4902"/>
                  </a:lnTo>
                  <a:lnTo>
                    <a:pt x="731189" y="4902"/>
                  </a:lnTo>
                  <a:lnTo>
                    <a:pt x="731189" y="0"/>
                  </a:lnTo>
                  <a:close/>
                </a:path>
                <a:path w="1388745" h="76835">
                  <a:moveTo>
                    <a:pt x="765771" y="35826"/>
                  </a:moveTo>
                  <a:lnTo>
                    <a:pt x="760869" y="35826"/>
                  </a:lnTo>
                  <a:lnTo>
                    <a:pt x="760869" y="40716"/>
                  </a:lnTo>
                  <a:lnTo>
                    <a:pt x="765771" y="40716"/>
                  </a:lnTo>
                  <a:lnTo>
                    <a:pt x="765771" y="35826"/>
                  </a:lnTo>
                  <a:close/>
                </a:path>
                <a:path w="1388745" h="76835">
                  <a:moveTo>
                    <a:pt x="765771" y="0"/>
                  </a:moveTo>
                  <a:lnTo>
                    <a:pt x="760869" y="0"/>
                  </a:lnTo>
                  <a:lnTo>
                    <a:pt x="760869" y="4902"/>
                  </a:lnTo>
                  <a:lnTo>
                    <a:pt x="765771" y="4902"/>
                  </a:lnTo>
                  <a:lnTo>
                    <a:pt x="765771" y="0"/>
                  </a:lnTo>
                  <a:close/>
                </a:path>
                <a:path w="1388745" h="76835">
                  <a:moveTo>
                    <a:pt x="800366" y="35826"/>
                  </a:moveTo>
                  <a:lnTo>
                    <a:pt x="795477" y="35826"/>
                  </a:lnTo>
                  <a:lnTo>
                    <a:pt x="795477" y="40716"/>
                  </a:lnTo>
                  <a:lnTo>
                    <a:pt x="800366" y="40716"/>
                  </a:lnTo>
                  <a:lnTo>
                    <a:pt x="800366" y="35826"/>
                  </a:lnTo>
                  <a:close/>
                </a:path>
                <a:path w="1388745" h="76835">
                  <a:moveTo>
                    <a:pt x="800366" y="0"/>
                  </a:moveTo>
                  <a:lnTo>
                    <a:pt x="795477" y="0"/>
                  </a:lnTo>
                  <a:lnTo>
                    <a:pt x="795477" y="4902"/>
                  </a:lnTo>
                  <a:lnTo>
                    <a:pt x="800366" y="4902"/>
                  </a:lnTo>
                  <a:lnTo>
                    <a:pt x="800366" y="0"/>
                  </a:lnTo>
                  <a:close/>
                </a:path>
                <a:path w="1388745" h="76835">
                  <a:moveTo>
                    <a:pt x="834961" y="35826"/>
                  </a:moveTo>
                  <a:lnTo>
                    <a:pt x="830059" y="35826"/>
                  </a:lnTo>
                  <a:lnTo>
                    <a:pt x="830059" y="40716"/>
                  </a:lnTo>
                  <a:lnTo>
                    <a:pt x="834961" y="40716"/>
                  </a:lnTo>
                  <a:lnTo>
                    <a:pt x="834961" y="35826"/>
                  </a:lnTo>
                  <a:close/>
                </a:path>
                <a:path w="1388745" h="76835">
                  <a:moveTo>
                    <a:pt x="834961" y="0"/>
                  </a:moveTo>
                  <a:lnTo>
                    <a:pt x="830059" y="0"/>
                  </a:lnTo>
                  <a:lnTo>
                    <a:pt x="830059" y="4902"/>
                  </a:lnTo>
                  <a:lnTo>
                    <a:pt x="834961" y="4902"/>
                  </a:lnTo>
                  <a:lnTo>
                    <a:pt x="834961" y="0"/>
                  </a:lnTo>
                  <a:close/>
                </a:path>
                <a:path w="1388745" h="76835">
                  <a:moveTo>
                    <a:pt x="869543" y="35826"/>
                  </a:moveTo>
                  <a:lnTo>
                    <a:pt x="864641" y="35826"/>
                  </a:lnTo>
                  <a:lnTo>
                    <a:pt x="864641" y="40716"/>
                  </a:lnTo>
                  <a:lnTo>
                    <a:pt x="869543" y="40716"/>
                  </a:lnTo>
                  <a:lnTo>
                    <a:pt x="869543" y="35826"/>
                  </a:lnTo>
                  <a:close/>
                </a:path>
                <a:path w="1388745" h="76835">
                  <a:moveTo>
                    <a:pt x="869543" y="0"/>
                  </a:moveTo>
                  <a:lnTo>
                    <a:pt x="864641" y="0"/>
                  </a:lnTo>
                  <a:lnTo>
                    <a:pt x="864641" y="4902"/>
                  </a:lnTo>
                  <a:lnTo>
                    <a:pt x="869543" y="4902"/>
                  </a:lnTo>
                  <a:lnTo>
                    <a:pt x="869543" y="0"/>
                  </a:lnTo>
                  <a:close/>
                </a:path>
                <a:path w="1388745" h="76835">
                  <a:moveTo>
                    <a:pt x="904125" y="35826"/>
                  </a:moveTo>
                  <a:lnTo>
                    <a:pt x="899223" y="35826"/>
                  </a:lnTo>
                  <a:lnTo>
                    <a:pt x="899223" y="40716"/>
                  </a:lnTo>
                  <a:lnTo>
                    <a:pt x="904125" y="40716"/>
                  </a:lnTo>
                  <a:lnTo>
                    <a:pt x="904125" y="35826"/>
                  </a:lnTo>
                  <a:close/>
                </a:path>
                <a:path w="1388745" h="76835">
                  <a:moveTo>
                    <a:pt x="904125" y="0"/>
                  </a:moveTo>
                  <a:lnTo>
                    <a:pt x="899223" y="0"/>
                  </a:lnTo>
                  <a:lnTo>
                    <a:pt x="899223" y="4902"/>
                  </a:lnTo>
                  <a:lnTo>
                    <a:pt x="904125" y="4902"/>
                  </a:lnTo>
                  <a:lnTo>
                    <a:pt x="904125" y="0"/>
                  </a:lnTo>
                  <a:close/>
                </a:path>
                <a:path w="1388745" h="76835">
                  <a:moveTo>
                    <a:pt x="938733" y="35826"/>
                  </a:moveTo>
                  <a:lnTo>
                    <a:pt x="933831" y="35826"/>
                  </a:lnTo>
                  <a:lnTo>
                    <a:pt x="933831" y="40716"/>
                  </a:lnTo>
                  <a:lnTo>
                    <a:pt x="938733" y="40716"/>
                  </a:lnTo>
                  <a:lnTo>
                    <a:pt x="938733" y="35826"/>
                  </a:lnTo>
                  <a:close/>
                </a:path>
                <a:path w="1388745" h="76835">
                  <a:moveTo>
                    <a:pt x="938733" y="0"/>
                  </a:moveTo>
                  <a:lnTo>
                    <a:pt x="933831" y="0"/>
                  </a:lnTo>
                  <a:lnTo>
                    <a:pt x="933831" y="4902"/>
                  </a:lnTo>
                  <a:lnTo>
                    <a:pt x="938733" y="4902"/>
                  </a:lnTo>
                  <a:lnTo>
                    <a:pt x="938733" y="0"/>
                  </a:lnTo>
                  <a:close/>
                </a:path>
                <a:path w="1388745" h="76835">
                  <a:moveTo>
                    <a:pt x="973315" y="35826"/>
                  </a:moveTo>
                  <a:lnTo>
                    <a:pt x="968413" y="35826"/>
                  </a:lnTo>
                  <a:lnTo>
                    <a:pt x="968413" y="40716"/>
                  </a:lnTo>
                  <a:lnTo>
                    <a:pt x="973315" y="40716"/>
                  </a:lnTo>
                  <a:lnTo>
                    <a:pt x="973315" y="35826"/>
                  </a:lnTo>
                  <a:close/>
                </a:path>
                <a:path w="1388745" h="76835">
                  <a:moveTo>
                    <a:pt x="973315" y="0"/>
                  </a:moveTo>
                  <a:lnTo>
                    <a:pt x="968413" y="0"/>
                  </a:lnTo>
                  <a:lnTo>
                    <a:pt x="968413" y="4902"/>
                  </a:lnTo>
                  <a:lnTo>
                    <a:pt x="973315" y="4902"/>
                  </a:lnTo>
                  <a:lnTo>
                    <a:pt x="973315" y="0"/>
                  </a:lnTo>
                  <a:close/>
                </a:path>
                <a:path w="1388745" h="76835">
                  <a:moveTo>
                    <a:pt x="1007910" y="35826"/>
                  </a:moveTo>
                  <a:lnTo>
                    <a:pt x="1003007" y="35826"/>
                  </a:lnTo>
                  <a:lnTo>
                    <a:pt x="1003007" y="40716"/>
                  </a:lnTo>
                  <a:lnTo>
                    <a:pt x="1007910" y="40716"/>
                  </a:lnTo>
                  <a:lnTo>
                    <a:pt x="1007910" y="35826"/>
                  </a:lnTo>
                  <a:close/>
                </a:path>
                <a:path w="1388745" h="76835">
                  <a:moveTo>
                    <a:pt x="1042492" y="35826"/>
                  </a:moveTo>
                  <a:lnTo>
                    <a:pt x="1037590" y="35826"/>
                  </a:lnTo>
                  <a:lnTo>
                    <a:pt x="1037590" y="40716"/>
                  </a:lnTo>
                  <a:lnTo>
                    <a:pt x="1042492" y="40716"/>
                  </a:lnTo>
                  <a:lnTo>
                    <a:pt x="1042492" y="35826"/>
                  </a:lnTo>
                  <a:close/>
                </a:path>
                <a:path w="1388745" h="76835">
                  <a:moveTo>
                    <a:pt x="1077087" y="35826"/>
                  </a:moveTo>
                  <a:lnTo>
                    <a:pt x="1072184" y="35826"/>
                  </a:lnTo>
                  <a:lnTo>
                    <a:pt x="1072184" y="40716"/>
                  </a:lnTo>
                  <a:lnTo>
                    <a:pt x="1077087" y="40716"/>
                  </a:lnTo>
                  <a:lnTo>
                    <a:pt x="1077087" y="35826"/>
                  </a:lnTo>
                  <a:close/>
                </a:path>
                <a:path w="1388745" h="76835">
                  <a:moveTo>
                    <a:pt x="1111631" y="35826"/>
                  </a:moveTo>
                  <a:lnTo>
                    <a:pt x="1106728" y="35826"/>
                  </a:lnTo>
                  <a:lnTo>
                    <a:pt x="1106728" y="40716"/>
                  </a:lnTo>
                  <a:lnTo>
                    <a:pt x="1111631" y="40716"/>
                  </a:lnTo>
                  <a:lnTo>
                    <a:pt x="1111631" y="35826"/>
                  </a:lnTo>
                  <a:close/>
                </a:path>
                <a:path w="1388745" h="76835">
                  <a:moveTo>
                    <a:pt x="1146225" y="35826"/>
                  </a:moveTo>
                  <a:lnTo>
                    <a:pt x="1141323" y="35826"/>
                  </a:lnTo>
                  <a:lnTo>
                    <a:pt x="1141323" y="40716"/>
                  </a:lnTo>
                  <a:lnTo>
                    <a:pt x="1146225" y="40716"/>
                  </a:lnTo>
                  <a:lnTo>
                    <a:pt x="1146225" y="35826"/>
                  </a:lnTo>
                  <a:close/>
                </a:path>
                <a:path w="1388745" h="76835">
                  <a:moveTo>
                    <a:pt x="1180807" y="35826"/>
                  </a:moveTo>
                  <a:lnTo>
                    <a:pt x="1175893" y="35826"/>
                  </a:lnTo>
                  <a:lnTo>
                    <a:pt x="1175893" y="40716"/>
                  </a:lnTo>
                  <a:lnTo>
                    <a:pt x="1180807" y="40716"/>
                  </a:lnTo>
                  <a:lnTo>
                    <a:pt x="1180807" y="35826"/>
                  </a:lnTo>
                  <a:close/>
                </a:path>
                <a:path w="1388745" h="76835">
                  <a:moveTo>
                    <a:pt x="1215402" y="35826"/>
                  </a:moveTo>
                  <a:lnTo>
                    <a:pt x="1210500" y="35826"/>
                  </a:lnTo>
                  <a:lnTo>
                    <a:pt x="1210500" y="40716"/>
                  </a:lnTo>
                  <a:lnTo>
                    <a:pt x="1215402" y="40716"/>
                  </a:lnTo>
                  <a:lnTo>
                    <a:pt x="1215402" y="35826"/>
                  </a:lnTo>
                  <a:close/>
                </a:path>
                <a:path w="1388745" h="76835">
                  <a:moveTo>
                    <a:pt x="1249997" y="35826"/>
                  </a:moveTo>
                  <a:lnTo>
                    <a:pt x="1245082" y="35826"/>
                  </a:lnTo>
                  <a:lnTo>
                    <a:pt x="1245082" y="40716"/>
                  </a:lnTo>
                  <a:lnTo>
                    <a:pt x="1249997" y="40716"/>
                  </a:lnTo>
                  <a:lnTo>
                    <a:pt x="1249997" y="35826"/>
                  </a:lnTo>
                  <a:close/>
                </a:path>
                <a:path w="1388745" h="76835">
                  <a:moveTo>
                    <a:pt x="1284579" y="35826"/>
                  </a:moveTo>
                  <a:lnTo>
                    <a:pt x="1279677" y="35826"/>
                  </a:lnTo>
                  <a:lnTo>
                    <a:pt x="1279677" y="40716"/>
                  </a:lnTo>
                  <a:lnTo>
                    <a:pt x="1284579" y="40716"/>
                  </a:lnTo>
                  <a:lnTo>
                    <a:pt x="1284579" y="35826"/>
                  </a:lnTo>
                  <a:close/>
                </a:path>
                <a:path w="1388745" h="76835">
                  <a:moveTo>
                    <a:pt x="1319161" y="35826"/>
                  </a:moveTo>
                  <a:lnTo>
                    <a:pt x="1314272" y="35826"/>
                  </a:lnTo>
                  <a:lnTo>
                    <a:pt x="1314272" y="40716"/>
                  </a:lnTo>
                  <a:lnTo>
                    <a:pt x="1319161" y="40716"/>
                  </a:lnTo>
                  <a:lnTo>
                    <a:pt x="1319161" y="35826"/>
                  </a:lnTo>
                  <a:close/>
                </a:path>
                <a:path w="1388745" h="76835">
                  <a:moveTo>
                    <a:pt x="1353756" y="71640"/>
                  </a:moveTo>
                  <a:lnTo>
                    <a:pt x="1348854" y="71640"/>
                  </a:lnTo>
                  <a:lnTo>
                    <a:pt x="1348854" y="76542"/>
                  </a:lnTo>
                  <a:lnTo>
                    <a:pt x="1353756" y="76542"/>
                  </a:lnTo>
                  <a:lnTo>
                    <a:pt x="1353756" y="71640"/>
                  </a:lnTo>
                  <a:close/>
                </a:path>
                <a:path w="1388745" h="76835">
                  <a:moveTo>
                    <a:pt x="1353756" y="35826"/>
                  </a:moveTo>
                  <a:lnTo>
                    <a:pt x="1348854" y="35826"/>
                  </a:lnTo>
                  <a:lnTo>
                    <a:pt x="1348854" y="40716"/>
                  </a:lnTo>
                  <a:lnTo>
                    <a:pt x="1353756" y="40716"/>
                  </a:lnTo>
                  <a:lnTo>
                    <a:pt x="1353756" y="35826"/>
                  </a:lnTo>
                  <a:close/>
                </a:path>
                <a:path w="1388745" h="76835">
                  <a:moveTo>
                    <a:pt x="1388351" y="71640"/>
                  </a:moveTo>
                  <a:lnTo>
                    <a:pt x="1383449" y="71640"/>
                  </a:lnTo>
                  <a:lnTo>
                    <a:pt x="1383449" y="76542"/>
                  </a:lnTo>
                  <a:lnTo>
                    <a:pt x="1388351" y="76542"/>
                  </a:lnTo>
                  <a:lnTo>
                    <a:pt x="1388351" y="71640"/>
                  </a:lnTo>
                  <a:close/>
                </a:path>
                <a:path w="1388745" h="76835">
                  <a:moveTo>
                    <a:pt x="1388351" y="35826"/>
                  </a:moveTo>
                  <a:lnTo>
                    <a:pt x="1383449" y="35826"/>
                  </a:lnTo>
                  <a:lnTo>
                    <a:pt x="1383449" y="40716"/>
                  </a:lnTo>
                  <a:lnTo>
                    <a:pt x="1388351" y="40716"/>
                  </a:lnTo>
                  <a:lnTo>
                    <a:pt x="1388351" y="35826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20"/>
            <p:cNvSpPr/>
            <p:nvPr/>
          </p:nvSpPr>
          <p:spPr>
            <a:xfrm>
              <a:off x="2778480" y="2324684"/>
              <a:ext cx="1353820" cy="76835"/>
            </a:xfrm>
            <a:custGeom>
              <a:avLst/>
              <a:gdLst/>
              <a:ahLst/>
              <a:cxnLst/>
              <a:rect l="l" t="t" r="r" b="b"/>
              <a:pathLst>
                <a:path w="1353820" h="76835">
                  <a:moveTo>
                    <a:pt x="4902" y="35877"/>
                  </a:moveTo>
                  <a:lnTo>
                    <a:pt x="0" y="35877"/>
                  </a:lnTo>
                  <a:lnTo>
                    <a:pt x="0" y="40779"/>
                  </a:lnTo>
                  <a:lnTo>
                    <a:pt x="4902" y="40779"/>
                  </a:lnTo>
                  <a:lnTo>
                    <a:pt x="4902" y="35877"/>
                  </a:lnTo>
                  <a:close/>
                </a:path>
                <a:path w="1353820" h="76835">
                  <a:moveTo>
                    <a:pt x="4902" y="0"/>
                  </a:moveTo>
                  <a:lnTo>
                    <a:pt x="0" y="0"/>
                  </a:lnTo>
                  <a:lnTo>
                    <a:pt x="0" y="4902"/>
                  </a:lnTo>
                  <a:lnTo>
                    <a:pt x="4902" y="4902"/>
                  </a:lnTo>
                  <a:lnTo>
                    <a:pt x="4902" y="0"/>
                  </a:lnTo>
                  <a:close/>
                </a:path>
                <a:path w="1353820" h="76835">
                  <a:moveTo>
                    <a:pt x="39497" y="35877"/>
                  </a:moveTo>
                  <a:lnTo>
                    <a:pt x="34594" y="35877"/>
                  </a:lnTo>
                  <a:lnTo>
                    <a:pt x="34594" y="40779"/>
                  </a:lnTo>
                  <a:lnTo>
                    <a:pt x="39497" y="40779"/>
                  </a:lnTo>
                  <a:lnTo>
                    <a:pt x="39497" y="35877"/>
                  </a:lnTo>
                  <a:close/>
                </a:path>
                <a:path w="1353820" h="76835">
                  <a:moveTo>
                    <a:pt x="39497" y="0"/>
                  </a:moveTo>
                  <a:lnTo>
                    <a:pt x="34594" y="0"/>
                  </a:lnTo>
                  <a:lnTo>
                    <a:pt x="34594" y="4902"/>
                  </a:lnTo>
                  <a:lnTo>
                    <a:pt x="39497" y="4902"/>
                  </a:lnTo>
                  <a:lnTo>
                    <a:pt x="39497" y="0"/>
                  </a:lnTo>
                  <a:close/>
                </a:path>
                <a:path w="1353820" h="76835">
                  <a:moveTo>
                    <a:pt x="74091" y="35877"/>
                  </a:moveTo>
                  <a:lnTo>
                    <a:pt x="69176" y="35877"/>
                  </a:lnTo>
                  <a:lnTo>
                    <a:pt x="69176" y="40779"/>
                  </a:lnTo>
                  <a:lnTo>
                    <a:pt x="74091" y="40779"/>
                  </a:lnTo>
                  <a:lnTo>
                    <a:pt x="74091" y="35877"/>
                  </a:lnTo>
                  <a:close/>
                </a:path>
                <a:path w="1353820" h="76835">
                  <a:moveTo>
                    <a:pt x="74091" y="0"/>
                  </a:moveTo>
                  <a:lnTo>
                    <a:pt x="69176" y="0"/>
                  </a:lnTo>
                  <a:lnTo>
                    <a:pt x="69176" y="4902"/>
                  </a:lnTo>
                  <a:lnTo>
                    <a:pt x="74091" y="4902"/>
                  </a:lnTo>
                  <a:lnTo>
                    <a:pt x="74091" y="0"/>
                  </a:lnTo>
                  <a:close/>
                </a:path>
                <a:path w="1353820" h="76835">
                  <a:moveTo>
                    <a:pt x="108673" y="35877"/>
                  </a:moveTo>
                  <a:lnTo>
                    <a:pt x="103771" y="35877"/>
                  </a:lnTo>
                  <a:lnTo>
                    <a:pt x="103771" y="40779"/>
                  </a:lnTo>
                  <a:lnTo>
                    <a:pt x="108673" y="40779"/>
                  </a:lnTo>
                  <a:lnTo>
                    <a:pt x="108673" y="35877"/>
                  </a:lnTo>
                  <a:close/>
                </a:path>
                <a:path w="1353820" h="76835">
                  <a:moveTo>
                    <a:pt x="108673" y="0"/>
                  </a:moveTo>
                  <a:lnTo>
                    <a:pt x="103771" y="0"/>
                  </a:lnTo>
                  <a:lnTo>
                    <a:pt x="103771" y="4902"/>
                  </a:lnTo>
                  <a:lnTo>
                    <a:pt x="108673" y="4902"/>
                  </a:lnTo>
                  <a:lnTo>
                    <a:pt x="108673" y="0"/>
                  </a:lnTo>
                  <a:close/>
                </a:path>
                <a:path w="1353820" h="76835">
                  <a:moveTo>
                    <a:pt x="143256" y="35877"/>
                  </a:moveTo>
                  <a:lnTo>
                    <a:pt x="138353" y="35877"/>
                  </a:lnTo>
                  <a:lnTo>
                    <a:pt x="138353" y="40779"/>
                  </a:lnTo>
                  <a:lnTo>
                    <a:pt x="143256" y="40779"/>
                  </a:lnTo>
                  <a:lnTo>
                    <a:pt x="143256" y="35877"/>
                  </a:lnTo>
                  <a:close/>
                </a:path>
                <a:path w="1353820" h="76835">
                  <a:moveTo>
                    <a:pt x="143256" y="0"/>
                  </a:moveTo>
                  <a:lnTo>
                    <a:pt x="138353" y="0"/>
                  </a:lnTo>
                  <a:lnTo>
                    <a:pt x="138353" y="4902"/>
                  </a:lnTo>
                  <a:lnTo>
                    <a:pt x="143256" y="4902"/>
                  </a:lnTo>
                  <a:lnTo>
                    <a:pt x="143256" y="0"/>
                  </a:lnTo>
                  <a:close/>
                </a:path>
                <a:path w="1353820" h="76835">
                  <a:moveTo>
                    <a:pt x="177863" y="35877"/>
                  </a:moveTo>
                  <a:lnTo>
                    <a:pt x="172961" y="35877"/>
                  </a:lnTo>
                  <a:lnTo>
                    <a:pt x="172961" y="40779"/>
                  </a:lnTo>
                  <a:lnTo>
                    <a:pt x="177863" y="40779"/>
                  </a:lnTo>
                  <a:lnTo>
                    <a:pt x="177863" y="35877"/>
                  </a:lnTo>
                  <a:close/>
                </a:path>
                <a:path w="1353820" h="76835">
                  <a:moveTo>
                    <a:pt x="177863" y="0"/>
                  </a:moveTo>
                  <a:lnTo>
                    <a:pt x="172961" y="0"/>
                  </a:lnTo>
                  <a:lnTo>
                    <a:pt x="172961" y="4902"/>
                  </a:lnTo>
                  <a:lnTo>
                    <a:pt x="177863" y="4902"/>
                  </a:lnTo>
                  <a:lnTo>
                    <a:pt x="177863" y="0"/>
                  </a:lnTo>
                  <a:close/>
                </a:path>
                <a:path w="1353820" h="76835">
                  <a:moveTo>
                    <a:pt x="212445" y="35877"/>
                  </a:moveTo>
                  <a:lnTo>
                    <a:pt x="207530" y="35877"/>
                  </a:lnTo>
                  <a:lnTo>
                    <a:pt x="207530" y="40779"/>
                  </a:lnTo>
                  <a:lnTo>
                    <a:pt x="212445" y="40779"/>
                  </a:lnTo>
                  <a:lnTo>
                    <a:pt x="212445" y="35877"/>
                  </a:lnTo>
                  <a:close/>
                </a:path>
                <a:path w="1353820" h="76835">
                  <a:moveTo>
                    <a:pt x="212445" y="0"/>
                  </a:moveTo>
                  <a:lnTo>
                    <a:pt x="207530" y="0"/>
                  </a:lnTo>
                  <a:lnTo>
                    <a:pt x="207530" y="4902"/>
                  </a:lnTo>
                  <a:lnTo>
                    <a:pt x="212445" y="4902"/>
                  </a:lnTo>
                  <a:lnTo>
                    <a:pt x="212445" y="0"/>
                  </a:lnTo>
                  <a:close/>
                </a:path>
                <a:path w="1353820" h="76835">
                  <a:moveTo>
                    <a:pt x="247027" y="35877"/>
                  </a:moveTo>
                  <a:lnTo>
                    <a:pt x="242125" y="35877"/>
                  </a:lnTo>
                  <a:lnTo>
                    <a:pt x="242125" y="40779"/>
                  </a:lnTo>
                  <a:lnTo>
                    <a:pt x="247027" y="40779"/>
                  </a:lnTo>
                  <a:lnTo>
                    <a:pt x="247027" y="35877"/>
                  </a:lnTo>
                  <a:close/>
                </a:path>
                <a:path w="1353820" h="76835">
                  <a:moveTo>
                    <a:pt x="247027" y="0"/>
                  </a:moveTo>
                  <a:lnTo>
                    <a:pt x="242125" y="0"/>
                  </a:lnTo>
                  <a:lnTo>
                    <a:pt x="242125" y="4902"/>
                  </a:lnTo>
                  <a:lnTo>
                    <a:pt x="247027" y="4902"/>
                  </a:lnTo>
                  <a:lnTo>
                    <a:pt x="247027" y="0"/>
                  </a:lnTo>
                  <a:close/>
                </a:path>
                <a:path w="1353820" h="76835">
                  <a:moveTo>
                    <a:pt x="281622" y="35877"/>
                  </a:moveTo>
                  <a:lnTo>
                    <a:pt x="276720" y="35877"/>
                  </a:lnTo>
                  <a:lnTo>
                    <a:pt x="276720" y="40779"/>
                  </a:lnTo>
                  <a:lnTo>
                    <a:pt x="281622" y="40779"/>
                  </a:lnTo>
                  <a:lnTo>
                    <a:pt x="281622" y="35877"/>
                  </a:lnTo>
                  <a:close/>
                </a:path>
                <a:path w="1353820" h="76835">
                  <a:moveTo>
                    <a:pt x="281622" y="0"/>
                  </a:moveTo>
                  <a:lnTo>
                    <a:pt x="276720" y="0"/>
                  </a:lnTo>
                  <a:lnTo>
                    <a:pt x="276720" y="4902"/>
                  </a:lnTo>
                  <a:lnTo>
                    <a:pt x="281622" y="4902"/>
                  </a:lnTo>
                  <a:lnTo>
                    <a:pt x="281622" y="0"/>
                  </a:lnTo>
                  <a:close/>
                </a:path>
                <a:path w="1353820" h="76835">
                  <a:moveTo>
                    <a:pt x="316217" y="35877"/>
                  </a:moveTo>
                  <a:lnTo>
                    <a:pt x="311315" y="35877"/>
                  </a:lnTo>
                  <a:lnTo>
                    <a:pt x="311315" y="40779"/>
                  </a:lnTo>
                  <a:lnTo>
                    <a:pt x="316217" y="40779"/>
                  </a:lnTo>
                  <a:lnTo>
                    <a:pt x="316217" y="35877"/>
                  </a:lnTo>
                  <a:close/>
                </a:path>
                <a:path w="1353820" h="76835">
                  <a:moveTo>
                    <a:pt x="316217" y="0"/>
                  </a:moveTo>
                  <a:lnTo>
                    <a:pt x="311315" y="0"/>
                  </a:lnTo>
                  <a:lnTo>
                    <a:pt x="311315" y="4902"/>
                  </a:lnTo>
                  <a:lnTo>
                    <a:pt x="316217" y="4902"/>
                  </a:lnTo>
                  <a:lnTo>
                    <a:pt x="316217" y="0"/>
                  </a:lnTo>
                  <a:close/>
                </a:path>
                <a:path w="1353820" h="76835">
                  <a:moveTo>
                    <a:pt x="350761" y="35877"/>
                  </a:moveTo>
                  <a:lnTo>
                    <a:pt x="345846" y="35877"/>
                  </a:lnTo>
                  <a:lnTo>
                    <a:pt x="345846" y="40779"/>
                  </a:lnTo>
                  <a:lnTo>
                    <a:pt x="350761" y="40779"/>
                  </a:lnTo>
                  <a:lnTo>
                    <a:pt x="350761" y="35877"/>
                  </a:lnTo>
                  <a:close/>
                </a:path>
                <a:path w="1353820" h="76835">
                  <a:moveTo>
                    <a:pt x="350761" y="0"/>
                  </a:moveTo>
                  <a:lnTo>
                    <a:pt x="345846" y="0"/>
                  </a:lnTo>
                  <a:lnTo>
                    <a:pt x="345846" y="4902"/>
                  </a:lnTo>
                  <a:lnTo>
                    <a:pt x="350761" y="4902"/>
                  </a:lnTo>
                  <a:lnTo>
                    <a:pt x="350761" y="0"/>
                  </a:lnTo>
                  <a:close/>
                </a:path>
                <a:path w="1353820" h="76835">
                  <a:moveTo>
                    <a:pt x="385343" y="35877"/>
                  </a:moveTo>
                  <a:lnTo>
                    <a:pt x="380441" y="35877"/>
                  </a:lnTo>
                  <a:lnTo>
                    <a:pt x="380441" y="40779"/>
                  </a:lnTo>
                  <a:lnTo>
                    <a:pt x="385343" y="40779"/>
                  </a:lnTo>
                  <a:lnTo>
                    <a:pt x="385343" y="35877"/>
                  </a:lnTo>
                  <a:close/>
                </a:path>
                <a:path w="1353820" h="76835">
                  <a:moveTo>
                    <a:pt x="385343" y="0"/>
                  </a:moveTo>
                  <a:lnTo>
                    <a:pt x="380441" y="0"/>
                  </a:lnTo>
                  <a:lnTo>
                    <a:pt x="380441" y="4902"/>
                  </a:lnTo>
                  <a:lnTo>
                    <a:pt x="385343" y="4902"/>
                  </a:lnTo>
                  <a:lnTo>
                    <a:pt x="385343" y="0"/>
                  </a:lnTo>
                  <a:close/>
                </a:path>
                <a:path w="1353820" h="76835">
                  <a:moveTo>
                    <a:pt x="419925" y="35877"/>
                  </a:moveTo>
                  <a:lnTo>
                    <a:pt x="415023" y="35877"/>
                  </a:lnTo>
                  <a:lnTo>
                    <a:pt x="415023" y="40779"/>
                  </a:lnTo>
                  <a:lnTo>
                    <a:pt x="419925" y="40779"/>
                  </a:lnTo>
                  <a:lnTo>
                    <a:pt x="419925" y="35877"/>
                  </a:lnTo>
                  <a:close/>
                </a:path>
                <a:path w="1353820" h="76835">
                  <a:moveTo>
                    <a:pt x="419925" y="0"/>
                  </a:moveTo>
                  <a:lnTo>
                    <a:pt x="415023" y="0"/>
                  </a:lnTo>
                  <a:lnTo>
                    <a:pt x="415023" y="4902"/>
                  </a:lnTo>
                  <a:lnTo>
                    <a:pt x="419925" y="4902"/>
                  </a:lnTo>
                  <a:lnTo>
                    <a:pt x="419925" y="0"/>
                  </a:lnTo>
                  <a:close/>
                </a:path>
                <a:path w="1353820" h="76835">
                  <a:moveTo>
                    <a:pt x="454520" y="35877"/>
                  </a:moveTo>
                  <a:lnTo>
                    <a:pt x="449618" y="35877"/>
                  </a:lnTo>
                  <a:lnTo>
                    <a:pt x="449618" y="40779"/>
                  </a:lnTo>
                  <a:lnTo>
                    <a:pt x="454520" y="40779"/>
                  </a:lnTo>
                  <a:lnTo>
                    <a:pt x="454520" y="35877"/>
                  </a:lnTo>
                  <a:close/>
                </a:path>
                <a:path w="1353820" h="76835">
                  <a:moveTo>
                    <a:pt x="454520" y="0"/>
                  </a:moveTo>
                  <a:lnTo>
                    <a:pt x="449618" y="0"/>
                  </a:lnTo>
                  <a:lnTo>
                    <a:pt x="449618" y="4902"/>
                  </a:lnTo>
                  <a:lnTo>
                    <a:pt x="454520" y="4902"/>
                  </a:lnTo>
                  <a:lnTo>
                    <a:pt x="454520" y="0"/>
                  </a:lnTo>
                  <a:close/>
                </a:path>
                <a:path w="1353820" h="76835">
                  <a:moveTo>
                    <a:pt x="489115" y="35877"/>
                  </a:moveTo>
                  <a:lnTo>
                    <a:pt x="484225" y="35877"/>
                  </a:lnTo>
                  <a:lnTo>
                    <a:pt x="484225" y="40779"/>
                  </a:lnTo>
                  <a:lnTo>
                    <a:pt x="489115" y="40779"/>
                  </a:lnTo>
                  <a:lnTo>
                    <a:pt x="489115" y="35877"/>
                  </a:lnTo>
                  <a:close/>
                </a:path>
                <a:path w="1353820" h="76835">
                  <a:moveTo>
                    <a:pt x="489115" y="0"/>
                  </a:moveTo>
                  <a:lnTo>
                    <a:pt x="484225" y="0"/>
                  </a:lnTo>
                  <a:lnTo>
                    <a:pt x="484225" y="4902"/>
                  </a:lnTo>
                  <a:lnTo>
                    <a:pt x="489115" y="4902"/>
                  </a:lnTo>
                  <a:lnTo>
                    <a:pt x="489115" y="0"/>
                  </a:lnTo>
                  <a:close/>
                </a:path>
                <a:path w="1353820" h="76835">
                  <a:moveTo>
                    <a:pt x="523697" y="35877"/>
                  </a:moveTo>
                  <a:lnTo>
                    <a:pt x="518795" y="35877"/>
                  </a:lnTo>
                  <a:lnTo>
                    <a:pt x="518795" y="40779"/>
                  </a:lnTo>
                  <a:lnTo>
                    <a:pt x="523697" y="40779"/>
                  </a:lnTo>
                  <a:lnTo>
                    <a:pt x="523697" y="35877"/>
                  </a:lnTo>
                  <a:close/>
                </a:path>
                <a:path w="1353820" h="76835">
                  <a:moveTo>
                    <a:pt x="523697" y="0"/>
                  </a:moveTo>
                  <a:lnTo>
                    <a:pt x="518795" y="0"/>
                  </a:lnTo>
                  <a:lnTo>
                    <a:pt x="518795" y="4902"/>
                  </a:lnTo>
                  <a:lnTo>
                    <a:pt x="523697" y="4902"/>
                  </a:lnTo>
                  <a:lnTo>
                    <a:pt x="523697" y="0"/>
                  </a:lnTo>
                  <a:close/>
                </a:path>
                <a:path w="1353820" h="76835">
                  <a:moveTo>
                    <a:pt x="558292" y="35877"/>
                  </a:moveTo>
                  <a:lnTo>
                    <a:pt x="553389" y="35877"/>
                  </a:lnTo>
                  <a:lnTo>
                    <a:pt x="553389" y="40779"/>
                  </a:lnTo>
                  <a:lnTo>
                    <a:pt x="558292" y="40779"/>
                  </a:lnTo>
                  <a:lnTo>
                    <a:pt x="558292" y="35877"/>
                  </a:lnTo>
                  <a:close/>
                </a:path>
                <a:path w="1353820" h="76835">
                  <a:moveTo>
                    <a:pt x="558292" y="0"/>
                  </a:moveTo>
                  <a:lnTo>
                    <a:pt x="553389" y="0"/>
                  </a:lnTo>
                  <a:lnTo>
                    <a:pt x="553389" y="4902"/>
                  </a:lnTo>
                  <a:lnTo>
                    <a:pt x="558292" y="4902"/>
                  </a:lnTo>
                  <a:lnTo>
                    <a:pt x="558292" y="0"/>
                  </a:lnTo>
                  <a:close/>
                </a:path>
                <a:path w="1353820" h="76835">
                  <a:moveTo>
                    <a:pt x="592886" y="35877"/>
                  </a:moveTo>
                  <a:lnTo>
                    <a:pt x="587984" y="35877"/>
                  </a:lnTo>
                  <a:lnTo>
                    <a:pt x="587984" y="40779"/>
                  </a:lnTo>
                  <a:lnTo>
                    <a:pt x="592886" y="40779"/>
                  </a:lnTo>
                  <a:lnTo>
                    <a:pt x="592886" y="35877"/>
                  </a:lnTo>
                  <a:close/>
                </a:path>
                <a:path w="1353820" h="76835">
                  <a:moveTo>
                    <a:pt x="592886" y="0"/>
                  </a:moveTo>
                  <a:lnTo>
                    <a:pt x="587984" y="0"/>
                  </a:lnTo>
                  <a:lnTo>
                    <a:pt x="587984" y="4902"/>
                  </a:lnTo>
                  <a:lnTo>
                    <a:pt x="592886" y="4902"/>
                  </a:lnTo>
                  <a:lnTo>
                    <a:pt x="592886" y="0"/>
                  </a:lnTo>
                  <a:close/>
                </a:path>
                <a:path w="1353820" h="76835">
                  <a:moveTo>
                    <a:pt x="627481" y="35877"/>
                  </a:moveTo>
                  <a:lnTo>
                    <a:pt x="622579" y="35877"/>
                  </a:lnTo>
                  <a:lnTo>
                    <a:pt x="622579" y="40779"/>
                  </a:lnTo>
                  <a:lnTo>
                    <a:pt x="627481" y="40779"/>
                  </a:lnTo>
                  <a:lnTo>
                    <a:pt x="627481" y="35877"/>
                  </a:lnTo>
                  <a:close/>
                </a:path>
                <a:path w="1353820" h="76835">
                  <a:moveTo>
                    <a:pt x="662063" y="35877"/>
                  </a:moveTo>
                  <a:lnTo>
                    <a:pt x="657161" y="35877"/>
                  </a:lnTo>
                  <a:lnTo>
                    <a:pt x="657161" y="40779"/>
                  </a:lnTo>
                  <a:lnTo>
                    <a:pt x="662063" y="40779"/>
                  </a:lnTo>
                  <a:lnTo>
                    <a:pt x="662063" y="35877"/>
                  </a:lnTo>
                  <a:close/>
                </a:path>
                <a:path w="1353820" h="76835">
                  <a:moveTo>
                    <a:pt x="696607" y="35877"/>
                  </a:moveTo>
                  <a:lnTo>
                    <a:pt x="691705" y="35877"/>
                  </a:lnTo>
                  <a:lnTo>
                    <a:pt x="691705" y="40779"/>
                  </a:lnTo>
                  <a:lnTo>
                    <a:pt x="696607" y="40779"/>
                  </a:lnTo>
                  <a:lnTo>
                    <a:pt x="696607" y="35877"/>
                  </a:lnTo>
                  <a:close/>
                </a:path>
                <a:path w="1353820" h="76835">
                  <a:moveTo>
                    <a:pt x="731189" y="35877"/>
                  </a:moveTo>
                  <a:lnTo>
                    <a:pt x="726287" y="35877"/>
                  </a:lnTo>
                  <a:lnTo>
                    <a:pt x="726287" y="40779"/>
                  </a:lnTo>
                  <a:lnTo>
                    <a:pt x="731189" y="40779"/>
                  </a:lnTo>
                  <a:lnTo>
                    <a:pt x="731189" y="35877"/>
                  </a:lnTo>
                  <a:close/>
                </a:path>
                <a:path w="1353820" h="76835">
                  <a:moveTo>
                    <a:pt x="765784" y="35877"/>
                  </a:moveTo>
                  <a:lnTo>
                    <a:pt x="760895" y="35877"/>
                  </a:lnTo>
                  <a:lnTo>
                    <a:pt x="760895" y="40779"/>
                  </a:lnTo>
                  <a:lnTo>
                    <a:pt x="765784" y="40779"/>
                  </a:lnTo>
                  <a:lnTo>
                    <a:pt x="765784" y="35877"/>
                  </a:lnTo>
                  <a:close/>
                </a:path>
                <a:path w="1353820" h="76835">
                  <a:moveTo>
                    <a:pt x="800379" y="35877"/>
                  </a:moveTo>
                  <a:lnTo>
                    <a:pt x="795477" y="35877"/>
                  </a:lnTo>
                  <a:lnTo>
                    <a:pt x="795477" y="40779"/>
                  </a:lnTo>
                  <a:lnTo>
                    <a:pt x="800379" y="40779"/>
                  </a:lnTo>
                  <a:lnTo>
                    <a:pt x="800379" y="35877"/>
                  </a:lnTo>
                  <a:close/>
                </a:path>
                <a:path w="1353820" h="76835">
                  <a:moveTo>
                    <a:pt x="834961" y="35877"/>
                  </a:moveTo>
                  <a:lnTo>
                    <a:pt x="830059" y="35877"/>
                  </a:lnTo>
                  <a:lnTo>
                    <a:pt x="830059" y="40779"/>
                  </a:lnTo>
                  <a:lnTo>
                    <a:pt x="834961" y="40779"/>
                  </a:lnTo>
                  <a:lnTo>
                    <a:pt x="834961" y="35877"/>
                  </a:lnTo>
                  <a:close/>
                </a:path>
                <a:path w="1353820" h="76835">
                  <a:moveTo>
                    <a:pt x="869543" y="35877"/>
                  </a:moveTo>
                  <a:lnTo>
                    <a:pt x="864641" y="35877"/>
                  </a:lnTo>
                  <a:lnTo>
                    <a:pt x="864641" y="40779"/>
                  </a:lnTo>
                  <a:lnTo>
                    <a:pt x="869543" y="40779"/>
                  </a:lnTo>
                  <a:lnTo>
                    <a:pt x="869543" y="35877"/>
                  </a:lnTo>
                  <a:close/>
                </a:path>
                <a:path w="1353820" h="76835">
                  <a:moveTo>
                    <a:pt x="904151" y="35877"/>
                  </a:moveTo>
                  <a:lnTo>
                    <a:pt x="899248" y="35877"/>
                  </a:lnTo>
                  <a:lnTo>
                    <a:pt x="899248" y="40779"/>
                  </a:lnTo>
                  <a:lnTo>
                    <a:pt x="904151" y="40779"/>
                  </a:lnTo>
                  <a:lnTo>
                    <a:pt x="904151" y="35877"/>
                  </a:lnTo>
                  <a:close/>
                </a:path>
                <a:path w="1353820" h="76835">
                  <a:moveTo>
                    <a:pt x="938733" y="71678"/>
                  </a:moveTo>
                  <a:lnTo>
                    <a:pt x="933831" y="71678"/>
                  </a:lnTo>
                  <a:lnTo>
                    <a:pt x="933831" y="76581"/>
                  </a:lnTo>
                  <a:lnTo>
                    <a:pt x="938733" y="76581"/>
                  </a:lnTo>
                  <a:lnTo>
                    <a:pt x="938733" y="71678"/>
                  </a:lnTo>
                  <a:close/>
                </a:path>
                <a:path w="1353820" h="76835">
                  <a:moveTo>
                    <a:pt x="938733" y="35877"/>
                  </a:moveTo>
                  <a:lnTo>
                    <a:pt x="933831" y="35877"/>
                  </a:lnTo>
                  <a:lnTo>
                    <a:pt x="933831" y="40779"/>
                  </a:lnTo>
                  <a:lnTo>
                    <a:pt x="938733" y="40779"/>
                  </a:lnTo>
                  <a:lnTo>
                    <a:pt x="938733" y="35877"/>
                  </a:lnTo>
                  <a:close/>
                </a:path>
                <a:path w="1353820" h="76835">
                  <a:moveTo>
                    <a:pt x="973328" y="71678"/>
                  </a:moveTo>
                  <a:lnTo>
                    <a:pt x="968425" y="71678"/>
                  </a:lnTo>
                  <a:lnTo>
                    <a:pt x="968425" y="76581"/>
                  </a:lnTo>
                  <a:lnTo>
                    <a:pt x="973328" y="76581"/>
                  </a:lnTo>
                  <a:lnTo>
                    <a:pt x="973328" y="71678"/>
                  </a:lnTo>
                  <a:close/>
                </a:path>
                <a:path w="1353820" h="76835">
                  <a:moveTo>
                    <a:pt x="973328" y="35877"/>
                  </a:moveTo>
                  <a:lnTo>
                    <a:pt x="968425" y="35877"/>
                  </a:lnTo>
                  <a:lnTo>
                    <a:pt x="968425" y="40779"/>
                  </a:lnTo>
                  <a:lnTo>
                    <a:pt x="973328" y="40779"/>
                  </a:lnTo>
                  <a:lnTo>
                    <a:pt x="973328" y="35877"/>
                  </a:lnTo>
                  <a:close/>
                </a:path>
                <a:path w="1353820" h="76835">
                  <a:moveTo>
                    <a:pt x="1007910" y="71678"/>
                  </a:moveTo>
                  <a:lnTo>
                    <a:pt x="1003007" y="71678"/>
                  </a:lnTo>
                  <a:lnTo>
                    <a:pt x="1003007" y="76581"/>
                  </a:lnTo>
                  <a:lnTo>
                    <a:pt x="1007910" y="76581"/>
                  </a:lnTo>
                  <a:lnTo>
                    <a:pt x="1007910" y="71678"/>
                  </a:lnTo>
                  <a:close/>
                </a:path>
                <a:path w="1353820" h="76835">
                  <a:moveTo>
                    <a:pt x="1007910" y="35877"/>
                  </a:moveTo>
                  <a:lnTo>
                    <a:pt x="1003007" y="35877"/>
                  </a:lnTo>
                  <a:lnTo>
                    <a:pt x="1003007" y="40779"/>
                  </a:lnTo>
                  <a:lnTo>
                    <a:pt x="1007910" y="40779"/>
                  </a:lnTo>
                  <a:lnTo>
                    <a:pt x="1007910" y="35877"/>
                  </a:lnTo>
                  <a:close/>
                </a:path>
                <a:path w="1353820" h="76835">
                  <a:moveTo>
                    <a:pt x="1042504" y="71678"/>
                  </a:moveTo>
                  <a:lnTo>
                    <a:pt x="1037602" y="71678"/>
                  </a:lnTo>
                  <a:lnTo>
                    <a:pt x="1037602" y="76581"/>
                  </a:lnTo>
                  <a:lnTo>
                    <a:pt x="1042504" y="76581"/>
                  </a:lnTo>
                  <a:lnTo>
                    <a:pt x="1042504" y="71678"/>
                  </a:lnTo>
                  <a:close/>
                </a:path>
                <a:path w="1353820" h="76835">
                  <a:moveTo>
                    <a:pt x="1042504" y="35877"/>
                  </a:moveTo>
                  <a:lnTo>
                    <a:pt x="1037602" y="35877"/>
                  </a:lnTo>
                  <a:lnTo>
                    <a:pt x="1037602" y="40779"/>
                  </a:lnTo>
                  <a:lnTo>
                    <a:pt x="1042504" y="40779"/>
                  </a:lnTo>
                  <a:lnTo>
                    <a:pt x="1042504" y="35877"/>
                  </a:lnTo>
                  <a:close/>
                </a:path>
                <a:path w="1353820" h="76835">
                  <a:moveTo>
                    <a:pt x="1077048" y="71678"/>
                  </a:moveTo>
                  <a:lnTo>
                    <a:pt x="1072146" y="71678"/>
                  </a:lnTo>
                  <a:lnTo>
                    <a:pt x="1072146" y="76581"/>
                  </a:lnTo>
                  <a:lnTo>
                    <a:pt x="1077048" y="76581"/>
                  </a:lnTo>
                  <a:lnTo>
                    <a:pt x="1077048" y="71678"/>
                  </a:lnTo>
                  <a:close/>
                </a:path>
                <a:path w="1353820" h="76835">
                  <a:moveTo>
                    <a:pt x="1077048" y="35877"/>
                  </a:moveTo>
                  <a:lnTo>
                    <a:pt x="1072146" y="35877"/>
                  </a:lnTo>
                  <a:lnTo>
                    <a:pt x="1072146" y="40779"/>
                  </a:lnTo>
                  <a:lnTo>
                    <a:pt x="1077048" y="40779"/>
                  </a:lnTo>
                  <a:lnTo>
                    <a:pt x="1077048" y="35877"/>
                  </a:lnTo>
                  <a:close/>
                </a:path>
                <a:path w="1353820" h="76835">
                  <a:moveTo>
                    <a:pt x="1111643" y="71678"/>
                  </a:moveTo>
                  <a:lnTo>
                    <a:pt x="1106741" y="71678"/>
                  </a:lnTo>
                  <a:lnTo>
                    <a:pt x="1106741" y="76581"/>
                  </a:lnTo>
                  <a:lnTo>
                    <a:pt x="1111643" y="76581"/>
                  </a:lnTo>
                  <a:lnTo>
                    <a:pt x="1111643" y="71678"/>
                  </a:lnTo>
                  <a:close/>
                </a:path>
                <a:path w="1353820" h="76835">
                  <a:moveTo>
                    <a:pt x="1111643" y="35877"/>
                  </a:moveTo>
                  <a:lnTo>
                    <a:pt x="1106741" y="35877"/>
                  </a:lnTo>
                  <a:lnTo>
                    <a:pt x="1106741" y="40779"/>
                  </a:lnTo>
                  <a:lnTo>
                    <a:pt x="1111643" y="40779"/>
                  </a:lnTo>
                  <a:lnTo>
                    <a:pt x="1111643" y="35877"/>
                  </a:lnTo>
                  <a:close/>
                </a:path>
                <a:path w="1353820" h="76835">
                  <a:moveTo>
                    <a:pt x="1146225" y="71678"/>
                  </a:moveTo>
                  <a:lnTo>
                    <a:pt x="1141310" y="71678"/>
                  </a:lnTo>
                  <a:lnTo>
                    <a:pt x="1141310" y="76581"/>
                  </a:lnTo>
                  <a:lnTo>
                    <a:pt x="1146225" y="76581"/>
                  </a:lnTo>
                  <a:lnTo>
                    <a:pt x="1146225" y="71678"/>
                  </a:lnTo>
                  <a:close/>
                </a:path>
                <a:path w="1353820" h="76835">
                  <a:moveTo>
                    <a:pt x="1146225" y="35877"/>
                  </a:moveTo>
                  <a:lnTo>
                    <a:pt x="1141310" y="35877"/>
                  </a:lnTo>
                  <a:lnTo>
                    <a:pt x="1141310" y="40779"/>
                  </a:lnTo>
                  <a:lnTo>
                    <a:pt x="1146225" y="40779"/>
                  </a:lnTo>
                  <a:lnTo>
                    <a:pt x="1146225" y="35877"/>
                  </a:lnTo>
                  <a:close/>
                </a:path>
                <a:path w="1353820" h="76835">
                  <a:moveTo>
                    <a:pt x="1180820" y="71678"/>
                  </a:moveTo>
                  <a:lnTo>
                    <a:pt x="1175918" y="71678"/>
                  </a:lnTo>
                  <a:lnTo>
                    <a:pt x="1175918" y="76581"/>
                  </a:lnTo>
                  <a:lnTo>
                    <a:pt x="1180820" y="76581"/>
                  </a:lnTo>
                  <a:lnTo>
                    <a:pt x="1180820" y="71678"/>
                  </a:lnTo>
                  <a:close/>
                </a:path>
                <a:path w="1353820" h="76835">
                  <a:moveTo>
                    <a:pt x="1180820" y="35877"/>
                  </a:moveTo>
                  <a:lnTo>
                    <a:pt x="1175918" y="35877"/>
                  </a:lnTo>
                  <a:lnTo>
                    <a:pt x="1175918" y="40779"/>
                  </a:lnTo>
                  <a:lnTo>
                    <a:pt x="1180820" y="40779"/>
                  </a:lnTo>
                  <a:lnTo>
                    <a:pt x="1180820" y="35877"/>
                  </a:lnTo>
                  <a:close/>
                </a:path>
                <a:path w="1353820" h="76835">
                  <a:moveTo>
                    <a:pt x="1215415" y="71678"/>
                  </a:moveTo>
                  <a:lnTo>
                    <a:pt x="1210500" y="71678"/>
                  </a:lnTo>
                  <a:lnTo>
                    <a:pt x="1210500" y="76581"/>
                  </a:lnTo>
                  <a:lnTo>
                    <a:pt x="1215415" y="76581"/>
                  </a:lnTo>
                  <a:lnTo>
                    <a:pt x="1215415" y="71678"/>
                  </a:lnTo>
                  <a:close/>
                </a:path>
                <a:path w="1353820" h="76835">
                  <a:moveTo>
                    <a:pt x="1215415" y="35877"/>
                  </a:moveTo>
                  <a:lnTo>
                    <a:pt x="1210500" y="35877"/>
                  </a:lnTo>
                  <a:lnTo>
                    <a:pt x="1210500" y="40779"/>
                  </a:lnTo>
                  <a:lnTo>
                    <a:pt x="1215415" y="40779"/>
                  </a:lnTo>
                  <a:lnTo>
                    <a:pt x="1215415" y="35877"/>
                  </a:lnTo>
                  <a:close/>
                </a:path>
                <a:path w="1353820" h="76835">
                  <a:moveTo>
                    <a:pt x="1249997" y="71678"/>
                  </a:moveTo>
                  <a:lnTo>
                    <a:pt x="1245095" y="71678"/>
                  </a:lnTo>
                  <a:lnTo>
                    <a:pt x="1245095" y="76581"/>
                  </a:lnTo>
                  <a:lnTo>
                    <a:pt x="1249997" y="76581"/>
                  </a:lnTo>
                  <a:lnTo>
                    <a:pt x="1249997" y="71678"/>
                  </a:lnTo>
                  <a:close/>
                </a:path>
                <a:path w="1353820" h="76835">
                  <a:moveTo>
                    <a:pt x="1249997" y="35877"/>
                  </a:moveTo>
                  <a:lnTo>
                    <a:pt x="1245095" y="35877"/>
                  </a:lnTo>
                  <a:lnTo>
                    <a:pt x="1245095" y="40779"/>
                  </a:lnTo>
                  <a:lnTo>
                    <a:pt x="1249997" y="40779"/>
                  </a:lnTo>
                  <a:lnTo>
                    <a:pt x="1249997" y="35877"/>
                  </a:lnTo>
                  <a:close/>
                </a:path>
                <a:path w="1353820" h="76835">
                  <a:moveTo>
                    <a:pt x="1284579" y="71678"/>
                  </a:moveTo>
                  <a:lnTo>
                    <a:pt x="1279690" y="71678"/>
                  </a:lnTo>
                  <a:lnTo>
                    <a:pt x="1279690" y="76581"/>
                  </a:lnTo>
                  <a:lnTo>
                    <a:pt x="1284579" y="76581"/>
                  </a:lnTo>
                  <a:lnTo>
                    <a:pt x="1284579" y="71678"/>
                  </a:lnTo>
                  <a:close/>
                </a:path>
                <a:path w="1353820" h="76835">
                  <a:moveTo>
                    <a:pt x="1284579" y="35877"/>
                  </a:moveTo>
                  <a:lnTo>
                    <a:pt x="1279690" y="35877"/>
                  </a:lnTo>
                  <a:lnTo>
                    <a:pt x="1279690" y="40779"/>
                  </a:lnTo>
                  <a:lnTo>
                    <a:pt x="1284579" y="40779"/>
                  </a:lnTo>
                  <a:lnTo>
                    <a:pt x="1284579" y="35877"/>
                  </a:lnTo>
                  <a:close/>
                </a:path>
                <a:path w="1353820" h="76835">
                  <a:moveTo>
                    <a:pt x="1319174" y="71678"/>
                  </a:moveTo>
                  <a:lnTo>
                    <a:pt x="1314272" y="71678"/>
                  </a:lnTo>
                  <a:lnTo>
                    <a:pt x="1314272" y="76581"/>
                  </a:lnTo>
                  <a:lnTo>
                    <a:pt x="1319174" y="76581"/>
                  </a:lnTo>
                  <a:lnTo>
                    <a:pt x="1319174" y="71678"/>
                  </a:lnTo>
                  <a:close/>
                </a:path>
                <a:path w="1353820" h="76835">
                  <a:moveTo>
                    <a:pt x="1319174" y="35877"/>
                  </a:moveTo>
                  <a:lnTo>
                    <a:pt x="1314272" y="35877"/>
                  </a:lnTo>
                  <a:lnTo>
                    <a:pt x="1314272" y="40779"/>
                  </a:lnTo>
                  <a:lnTo>
                    <a:pt x="1319174" y="40779"/>
                  </a:lnTo>
                  <a:lnTo>
                    <a:pt x="1319174" y="35877"/>
                  </a:lnTo>
                  <a:close/>
                </a:path>
                <a:path w="1353820" h="76835">
                  <a:moveTo>
                    <a:pt x="1353769" y="71678"/>
                  </a:moveTo>
                  <a:lnTo>
                    <a:pt x="1348867" y="71678"/>
                  </a:lnTo>
                  <a:lnTo>
                    <a:pt x="1348867" y="76581"/>
                  </a:lnTo>
                  <a:lnTo>
                    <a:pt x="1353769" y="76581"/>
                  </a:lnTo>
                  <a:lnTo>
                    <a:pt x="1353769" y="71678"/>
                  </a:lnTo>
                  <a:close/>
                </a:path>
                <a:path w="1353820" h="76835">
                  <a:moveTo>
                    <a:pt x="1353769" y="35877"/>
                  </a:moveTo>
                  <a:lnTo>
                    <a:pt x="1348867" y="35877"/>
                  </a:lnTo>
                  <a:lnTo>
                    <a:pt x="1348867" y="40779"/>
                  </a:lnTo>
                  <a:lnTo>
                    <a:pt x="1353769" y="40779"/>
                  </a:lnTo>
                  <a:lnTo>
                    <a:pt x="1353769" y="35877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21"/>
            <p:cNvSpPr/>
            <p:nvPr/>
          </p:nvSpPr>
          <p:spPr>
            <a:xfrm>
              <a:off x="2813075" y="2253068"/>
              <a:ext cx="1319530" cy="76835"/>
            </a:xfrm>
            <a:custGeom>
              <a:avLst/>
              <a:gdLst/>
              <a:ahLst/>
              <a:cxnLst/>
              <a:rect l="l" t="t" r="r" b="b"/>
              <a:pathLst>
                <a:path w="1319529" h="76835">
                  <a:moveTo>
                    <a:pt x="4902" y="35814"/>
                  </a:moveTo>
                  <a:lnTo>
                    <a:pt x="0" y="35814"/>
                  </a:lnTo>
                  <a:lnTo>
                    <a:pt x="0" y="40716"/>
                  </a:lnTo>
                  <a:lnTo>
                    <a:pt x="4902" y="40716"/>
                  </a:lnTo>
                  <a:lnTo>
                    <a:pt x="4902" y="35814"/>
                  </a:lnTo>
                  <a:close/>
                </a:path>
                <a:path w="1319529" h="76835">
                  <a:moveTo>
                    <a:pt x="4902" y="0"/>
                  </a:moveTo>
                  <a:lnTo>
                    <a:pt x="0" y="0"/>
                  </a:lnTo>
                  <a:lnTo>
                    <a:pt x="0" y="4902"/>
                  </a:lnTo>
                  <a:lnTo>
                    <a:pt x="4902" y="4902"/>
                  </a:lnTo>
                  <a:lnTo>
                    <a:pt x="4902" y="0"/>
                  </a:lnTo>
                  <a:close/>
                </a:path>
                <a:path w="1319529" h="76835">
                  <a:moveTo>
                    <a:pt x="39497" y="35814"/>
                  </a:moveTo>
                  <a:lnTo>
                    <a:pt x="34582" y="35814"/>
                  </a:lnTo>
                  <a:lnTo>
                    <a:pt x="34582" y="40716"/>
                  </a:lnTo>
                  <a:lnTo>
                    <a:pt x="39497" y="40716"/>
                  </a:lnTo>
                  <a:lnTo>
                    <a:pt x="39497" y="35814"/>
                  </a:lnTo>
                  <a:close/>
                </a:path>
                <a:path w="1319529" h="76835">
                  <a:moveTo>
                    <a:pt x="39497" y="0"/>
                  </a:moveTo>
                  <a:lnTo>
                    <a:pt x="34582" y="0"/>
                  </a:lnTo>
                  <a:lnTo>
                    <a:pt x="34582" y="4902"/>
                  </a:lnTo>
                  <a:lnTo>
                    <a:pt x="39497" y="4902"/>
                  </a:lnTo>
                  <a:lnTo>
                    <a:pt x="39497" y="0"/>
                  </a:lnTo>
                  <a:close/>
                </a:path>
                <a:path w="1319529" h="76835">
                  <a:moveTo>
                    <a:pt x="74079" y="35814"/>
                  </a:moveTo>
                  <a:lnTo>
                    <a:pt x="69176" y="35814"/>
                  </a:lnTo>
                  <a:lnTo>
                    <a:pt x="69176" y="40716"/>
                  </a:lnTo>
                  <a:lnTo>
                    <a:pt x="74079" y="40716"/>
                  </a:lnTo>
                  <a:lnTo>
                    <a:pt x="74079" y="35814"/>
                  </a:lnTo>
                  <a:close/>
                </a:path>
                <a:path w="1319529" h="76835">
                  <a:moveTo>
                    <a:pt x="74079" y="0"/>
                  </a:moveTo>
                  <a:lnTo>
                    <a:pt x="69176" y="0"/>
                  </a:lnTo>
                  <a:lnTo>
                    <a:pt x="69176" y="4902"/>
                  </a:lnTo>
                  <a:lnTo>
                    <a:pt x="74079" y="4902"/>
                  </a:lnTo>
                  <a:lnTo>
                    <a:pt x="74079" y="0"/>
                  </a:lnTo>
                  <a:close/>
                </a:path>
                <a:path w="1319529" h="76835">
                  <a:moveTo>
                    <a:pt x="108661" y="35814"/>
                  </a:moveTo>
                  <a:lnTo>
                    <a:pt x="103759" y="35814"/>
                  </a:lnTo>
                  <a:lnTo>
                    <a:pt x="103759" y="40716"/>
                  </a:lnTo>
                  <a:lnTo>
                    <a:pt x="108661" y="40716"/>
                  </a:lnTo>
                  <a:lnTo>
                    <a:pt x="108661" y="35814"/>
                  </a:lnTo>
                  <a:close/>
                </a:path>
                <a:path w="1319529" h="76835">
                  <a:moveTo>
                    <a:pt x="108661" y="0"/>
                  </a:moveTo>
                  <a:lnTo>
                    <a:pt x="103759" y="0"/>
                  </a:lnTo>
                  <a:lnTo>
                    <a:pt x="103759" y="4902"/>
                  </a:lnTo>
                  <a:lnTo>
                    <a:pt x="108661" y="4902"/>
                  </a:lnTo>
                  <a:lnTo>
                    <a:pt x="108661" y="0"/>
                  </a:lnTo>
                  <a:close/>
                </a:path>
                <a:path w="1319529" h="76835">
                  <a:moveTo>
                    <a:pt x="143268" y="35814"/>
                  </a:moveTo>
                  <a:lnTo>
                    <a:pt x="138366" y="35814"/>
                  </a:lnTo>
                  <a:lnTo>
                    <a:pt x="138366" y="40716"/>
                  </a:lnTo>
                  <a:lnTo>
                    <a:pt x="143268" y="40716"/>
                  </a:lnTo>
                  <a:lnTo>
                    <a:pt x="143268" y="35814"/>
                  </a:lnTo>
                  <a:close/>
                </a:path>
                <a:path w="1319529" h="76835">
                  <a:moveTo>
                    <a:pt x="143268" y="0"/>
                  </a:moveTo>
                  <a:lnTo>
                    <a:pt x="138366" y="0"/>
                  </a:lnTo>
                  <a:lnTo>
                    <a:pt x="138366" y="4902"/>
                  </a:lnTo>
                  <a:lnTo>
                    <a:pt x="143268" y="4902"/>
                  </a:lnTo>
                  <a:lnTo>
                    <a:pt x="143268" y="0"/>
                  </a:lnTo>
                  <a:close/>
                </a:path>
                <a:path w="1319529" h="76835">
                  <a:moveTo>
                    <a:pt x="177850" y="35814"/>
                  </a:moveTo>
                  <a:lnTo>
                    <a:pt x="172935" y="35814"/>
                  </a:lnTo>
                  <a:lnTo>
                    <a:pt x="172935" y="40716"/>
                  </a:lnTo>
                  <a:lnTo>
                    <a:pt x="177850" y="40716"/>
                  </a:lnTo>
                  <a:lnTo>
                    <a:pt x="177850" y="35814"/>
                  </a:lnTo>
                  <a:close/>
                </a:path>
                <a:path w="1319529" h="76835">
                  <a:moveTo>
                    <a:pt x="177850" y="0"/>
                  </a:moveTo>
                  <a:lnTo>
                    <a:pt x="172935" y="0"/>
                  </a:lnTo>
                  <a:lnTo>
                    <a:pt x="172935" y="4902"/>
                  </a:lnTo>
                  <a:lnTo>
                    <a:pt x="177850" y="4902"/>
                  </a:lnTo>
                  <a:lnTo>
                    <a:pt x="177850" y="0"/>
                  </a:lnTo>
                  <a:close/>
                </a:path>
                <a:path w="1319529" h="76835">
                  <a:moveTo>
                    <a:pt x="212432" y="35814"/>
                  </a:moveTo>
                  <a:lnTo>
                    <a:pt x="207530" y="35814"/>
                  </a:lnTo>
                  <a:lnTo>
                    <a:pt x="207530" y="40716"/>
                  </a:lnTo>
                  <a:lnTo>
                    <a:pt x="212432" y="40716"/>
                  </a:lnTo>
                  <a:lnTo>
                    <a:pt x="212432" y="35814"/>
                  </a:lnTo>
                  <a:close/>
                </a:path>
                <a:path w="1319529" h="76835">
                  <a:moveTo>
                    <a:pt x="212432" y="0"/>
                  </a:moveTo>
                  <a:lnTo>
                    <a:pt x="207530" y="0"/>
                  </a:lnTo>
                  <a:lnTo>
                    <a:pt x="207530" y="4902"/>
                  </a:lnTo>
                  <a:lnTo>
                    <a:pt x="212432" y="4902"/>
                  </a:lnTo>
                  <a:lnTo>
                    <a:pt x="212432" y="0"/>
                  </a:lnTo>
                  <a:close/>
                </a:path>
                <a:path w="1319529" h="76835">
                  <a:moveTo>
                    <a:pt x="247027" y="35814"/>
                  </a:moveTo>
                  <a:lnTo>
                    <a:pt x="242125" y="35814"/>
                  </a:lnTo>
                  <a:lnTo>
                    <a:pt x="242125" y="40716"/>
                  </a:lnTo>
                  <a:lnTo>
                    <a:pt x="247027" y="40716"/>
                  </a:lnTo>
                  <a:lnTo>
                    <a:pt x="247027" y="35814"/>
                  </a:lnTo>
                  <a:close/>
                </a:path>
                <a:path w="1319529" h="76835">
                  <a:moveTo>
                    <a:pt x="247027" y="0"/>
                  </a:moveTo>
                  <a:lnTo>
                    <a:pt x="242125" y="0"/>
                  </a:lnTo>
                  <a:lnTo>
                    <a:pt x="242125" y="4902"/>
                  </a:lnTo>
                  <a:lnTo>
                    <a:pt x="247027" y="4902"/>
                  </a:lnTo>
                  <a:lnTo>
                    <a:pt x="247027" y="0"/>
                  </a:lnTo>
                  <a:close/>
                </a:path>
                <a:path w="1319529" h="76835">
                  <a:moveTo>
                    <a:pt x="281622" y="35814"/>
                  </a:moveTo>
                  <a:lnTo>
                    <a:pt x="276720" y="35814"/>
                  </a:lnTo>
                  <a:lnTo>
                    <a:pt x="276720" y="40716"/>
                  </a:lnTo>
                  <a:lnTo>
                    <a:pt x="281622" y="40716"/>
                  </a:lnTo>
                  <a:lnTo>
                    <a:pt x="281622" y="35814"/>
                  </a:lnTo>
                  <a:close/>
                </a:path>
                <a:path w="1319529" h="76835">
                  <a:moveTo>
                    <a:pt x="281622" y="0"/>
                  </a:moveTo>
                  <a:lnTo>
                    <a:pt x="276720" y="0"/>
                  </a:lnTo>
                  <a:lnTo>
                    <a:pt x="276720" y="4902"/>
                  </a:lnTo>
                  <a:lnTo>
                    <a:pt x="281622" y="4902"/>
                  </a:lnTo>
                  <a:lnTo>
                    <a:pt x="281622" y="0"/>
                  </a:lnTo>
                  <a:close/>
                </a:path>
                <a:path w="1319529" h="76835">
                  <a:moveTo>
                    <a:pt x="316166" y="35814"/>
                  </a:moveTo>
                  <a:lnTo>
                    <a:pt x="311251" y="35814"/>
                  </a:lnTo>
                  <a:lnTo>
                    <a:pt x="311251" y="40716"/>
                  </a:lnTo>
                  <a:lnTo>
                    <a:pt x="316166" y="40716"/>
                  </a:lnTo>
                  <a:lnTo>
                    <a:pt x="316166" y="35814"/>
                  </a:lnTo>
                  <a:close/>
                </a:path>
                <a:path w="1319529" h="76835">
                  <a:moveTo>
                    <a:pt x="350748" y="35814"/>
                  </a:moveTo>
                  <a:lnTo>
                    <a:pt x="345846" y="35814"/>
                  </a:lnTo>
                  <a:lnTo>
                    <a:pt x="345846" y="40716"/>
                  </a:lnTo>
                  <a:lnTo>
                    <a:pt x="350748" y="40716"/>
                  </a:lnTo>
                  <a:lnTo>
                    <a:pt x="350748" y="35814"/>
                  </a:lnTo>
                  <a:close/>
                </a:path>
                <a:path w="1319529" h="76835">
                  <a:moveTo>
                    <a:pt x="385330" y="35814"/>
                  </a:moveTo>
                  <a:lnTo>
                    <a:pt x="380428" y="35814"/>
                  </a:lnTo>
                  <a:lnTo>
                    <a:pt x="380428" y="40716"/>
                  </a:lnTo>
                  <a:lnTo>
                    <a:pt x="385330" y="40716"/>
                  </a:lnTo>
                  <a:lnTo>
                    <a:pt x="385330" y="35814"/>
                  </a:lnTo>
                  <a:close/>
                </a:path>
                <a:path w="1319529" h="76835">
                  <a:moveTo>
                    <a:pt x="419925" y="35814"/>
                  </a:moveTo>
                  <a:lnTo>
                    <a:pt x="415023" y="35814"/>
                  </a:lnTo>
                  <a:lnTo>
                    <a:pt x="415023" y="40716"/>
                  </a:lnTo>
                  <a:lnTo>
                    <a:pt x="419925" y="40716"/>
                  </a:lnTo>
                  <a:lnTo>
                    <a:pt x="419925" y="35814"/>
                  </a:lnTo>
                  <a:close/>
                </a:path>
                <a:path w="1319529" h="76835">
                  <a:moveTo>
                    <a:pt x="454520" y="35814"/>
                  </a:moveTo>
                  <a:lnTo>
                    <a:pt x="449630" y="35814"/>
                  </a:lnTo>
                  <a:lnTo>
                    <a:pt x="449630" y="40716"/>
                  </a:lnTo>
                  <a:lnTo>
                    <a:pt x="454520" y="40716"/>
                  </a:lnTo>
                  <a:lnTo>
                    <a:pt x="454520" y="35814"/>
                  </a:lnTo>
                  <a:close/>
                </a:path>
                <a:path w="1319529" h="76835">
                  <a:moveTo>
                    <a:pt x="489102" y="35814"/>
                  </a:moveTo>
                  <a:lnTo>
                    <a:pt x="484200" y="35814"/>
                  </a:lnTo>
                  <a:lnTo>
                    <a:pt x="484200" y="40716"/>
                  </a:lnTo>
                  <a:lnTo>
                    <a:pt x="489102" y="40716"/>
                  </a:lnTo>
                  <a:lnTo>
                    <a:pt x="489102" y="35814"/>
                  </a:lnTo>
                  <a:close/>
                </a:path>
                <a:path w="1319529" h="76835">
                  <a:moveTo>
                    <a:pt x="523697" y="35814"/>
                  </a:moveTo>
                  <a:lnTo>
                    <a:pt x="518795" y="35814"/>
                  </a:lnTo>
                  <a:lnTo>
                    <a:pt x="518795" y="40716"/>
                  </a:lnTo>
                  <a:lnTo>
                    <a:pt x="523697" y="40716"/>
                  </a:lnTo>
                  <a:lnTo>
                    <a:pt x="523697" y="35814"/>
                  </a:lnTo>
                  <a:close/>
                </a:path>
                <a:path w="1319529" h="76835">
                  <a:moveTo>
                    <a:pt x="558292" y="71615"/>
                  </a:moveTo>
                  <a:lnTo>
                    <a:pt x="553389" y="71615"/>
                  </a:lnTo>
                  <a:lnTo>
                    <a:pt x="553389" y="76517"/>
                  </a:lnTo>
                  <a:lnTo>
                    <a:pt x="558292" y="76517"/>
                  </a:lnTo>
                  <a:lnTo>
                    <a:pt x="558292" y="71615"/>
                  </a:lnTo>
                  <a:close/>
                </a:path>
                <a:path w="1319529" h="76835">
                  <a:moveTo>
                    <a:pt x="558292" y="35814"/>
                  </a:moveTo>
                  <a:lnTo>
                    <a:pt x="553389" y="35814"/>
                  </a:lnTo>
                  <a:lnTo>
                    <a:pt x="553389" y="40716"/>
                  </a:lnTo>
                  <a:lnTo>
                    <a:pt x="558292" y="40716"/>
                  </a:lnTo>
                  <a:lnTo>
                    <a:pt x="558292" y="35814"/>
                  </a:lnTo>
                  <a:close/>
                </a:path>
                <a:path w="1319529" h="76835">
                  <a:moveTo>
                    <a:pt x="592886" y="71615"/>
                  </a:moveTo>
                  <a:lnTo>
                    <a:pt x="587984" y="71615"/>
                  </a:lnTo>
                  <a:lnTo>
                    <a:pt x="587984" y="76517"/>
                  </a:lnTo>
                  <a:lnTo>
                    <a:pt x="592886" y="76517"/>
                  </a:lnTo>
                  <a:lnTo>
                    <a:pt x="592886" y="71615"/>
                  </a:lnTo>
                  <a:close/>
                </a:path>
                <a:path w="1319529" h="76835">
                  <a:moveTo>
                    <a:pt x="592886" y="35814"/>
                  </a:moveTo>
                  <a:lnTo>
                    <a:pt x="587984" y="35814"/>
                  </a:lnTo>
                  <a:lnTo>
                    <a:pt x="587984" y="40716"/>
                  </a:lnTo>
                  <a:lnTo>
                    <a:pt x="592886" y="40716"/>
                  </a:lnTo>
                  <a:lnTo>
                    <a:pt x="592886" y="35814"/>
                  </a:lnTo>
                  <a:close/>
                </a:path>
                <a:path w="1319529" h="76835">
                  <a:moveTo>
                    <a:pt x="627468" y="71615"/>
                  </a:moveTo>
                  <a:lnTo>
                    <a:pt x="622566" y="71615"/>
                  </a:lnTo>
                  <a:lnTo>
                    <a:pt x="622566" y="76517"/>
                  </a:lnTo>
                  <a:lnTo>
                    <a:pt x="627468" y="76517"/>
                  </a:lnTo>
                  <a:lnTo>
                    <a:pt x="627468" y="71615"/>
                  </a:lnTo>
                  <a:close/>
                </a:path>
                <a:path w="1319529" h="76835">
                  <a:moveTo>
                    <a:pt x="627468" y="35814"/>
                  </a:moveTo>
                  <a:lnTo>
                    <a:pt x="622566" y="35814"/>
                  </a:lnTo>
                  <a:lnTo>
                    <a:pt x="622566" y="40716"/>
                  </a:lnTo>
                  <a:lnTo>
                    <a:pt x="627468" y="40716"/>
                  </a:lnTo>
                  <a:lnTo>
                    <a:pt x="627468" y="35814"/>
                  </a:lnTo>
                  <a:close/>
                </a:path>
                <a:path w="1319529" h="76835">
                  <a:moveTo>
                    <a:pt x="662012" y="71615"/>
                  </a:moveTo>
                  <a:lnTo>
                    <a:pt x="657110" y="71615"/>
                  </a:lnTo>
                  <a:lnTo>
                    <a:pt x="657110" y="76517"/>
                  </a:lnTo>
                  <a:lnTo>
                    <a:pt x="662012" y="76517"/>
                  </a:lnTo>
                  <a:lnTo>
                    <a:pt x="662012" y="71615"/>
                  </a:lnTo>
                  <a:close/>
                </a:path>
                <a:path w="1319529" h="76835">
                  <a:moveTo>
                    <a:pt x="662012" y="35814"/>
                  </a:moveTo>
                  <a:lnTo>
                    <a:pt x="657110" y="35814"/>
                  </a:lnTo>
                  <a:lnTo>
                    <a:pt x="657110" y="40716"/>
                  </a:lnTo>
                  <a:lnTo>
                    <a:pt x="662012" y="40716"/>
                  </a:lnTo>
                  <a:lnTo>
                    <a:pt x="662012" y="35814"/>
                  </a:lnTo>
                  <a:close/>
                </a:path>
                <a:path w="1319529" h="76835">
                  <a:moveTo>
                    <a:pt x="696595" y="71615"/>
                  </a:moveTo>
                  <a:lnTo>
                    <a:pt x="691692" y="71615"/>
                  </a:lnTo>
                  <a:lnTo>
                    <a:pt x="691692" y="76517"/>
                  </a:lnTo>
                  <a:lnTo>
                    <a:pt x="696595" y="76517"/>
                  </a:lnTo>
                  <a:lnTo>
                    <a:pt x="696595" y="71615"/>
                  </a:lnTo>
                  <a:close/>
                </a:path>
                <a:path w="1319529" h="76835">
                  <a:moveTo>
                    <a:pt x="696595" y="35814"/>
                  </a:moveTo>
                  <a:lnTo>
                    <a:pt x="691692" y="35814"/>
                  </a:lnTo>
                  <a:lnTo>
                    <a:pt x="691692" y="40716"/>
                  </a:lnTo>
                  <a:lnTo>
                    <a:pt x="696595" y="40716"/>
                  </a:lnTo>
                  <a:lnTo>
                    <a:pt x="696595" y="35814"/>
                  </a:lnTo>
                  <a:close/>
                </a:path>
                <a:path w="1319529" h="76835">
                  <a:moveTo>
                    <a:pt x="731189" y="71615"/>
                  </a:moveTo>
                  <a:lnTo>
                    <a:pt x="726300" y="71615"/>
                  </a:lnTo>
                  <a:lnTo>
                    <a:pt x="726300" y="76517"/>
                  </a:lnTo>
                  <a:lnTo>
                    <a:pt x="731189" y="76517"/>
                  </a:lnTo>
                  <a:lnTo>
                    <a:pt x="731189" y="71615"/>
                  </a:lnTo>
                  <a:close/>
                </a:path>
                <a:path w="1319529" h="76835">
                  <a:moveTo>
                    <a:pt x="731189" y="35814"/>
                  </a:moveTo>
                  <a:lnTo>
                    <a:pt x="726300" y="35814"/>
                  </a:lnTo>
                  <a:lnTo>
                    <a:pt x="726300" y="40716"/>
                  </a:lnTo>
                  <a:lnTo>
                    <a:pt x="731189" y="40716"/>
                  </a:lnTo>
                  <a:lnTo>
                    <a:pt x="731189" y="35814"/>
                  </a:lnTo>
                  <a:close/>
                </a:path>
                <a:path w="1319529" h="76835">
                  <a:moveTo>
                    <a:pt x="765784" y="71615"/>
                  </a:moveTo>
                  <a:lnTo>
                    <a:pt x="760882" y="71615"/>
                  </a:lnTo>
                  <a:lnTo>
                    <a:pt x="760882" y="76517"/>
                  </a:lnTo>
                  <a:lnTo>
                    <a:pt x="765784" y="76517"/>
                  </a:lnTo>
                  <a:lnTo>
                    <a:pt x="765784" y="71615"/>
                  </a:lnTo>
                  <a:close/>
                </a:path>
                <a:path w="1319529" h="76835">
                  <a:moveTo>
                    <a:pt x="765784" y="35814"/>
                  </a:moveTo>
                  <a:lnTo>
                    <a:pt x="760882" y="35814"/>
                  </a:lnTo>
                  <a:lnTo>
                    <a:pt x="760882" y="40716"/>
                  </a:lnTo>
                  <a:lnTo>
                    <a:pt x="765784" y="40716"/>
                  </a:lnTo>
                  <a:lnTo>
                    <a:pt x="765784" y="35814"/>
                  </a:lnTo>
                  <a:close/>
                </a:path>
                <a:path w="1319529" h="76835">
                  <a:moveTo>
                    <a:pt x="800366" y="71615"/>
                  </a:moveTo>
                  <a:lnTo>
                    <a:pt x="795464" y="71615"/>
                  </a:lnTo>
                  <a:lnTo>
                    <a:pt x="795464" y="76517"/>
                  </a:lnTo>
                  <a:lnTo>
                    <a:pt x="800366" y="76517"/>
                  </a:lnTo>
                  <a:lnTo>
                    <a:pt x="800366" y="71615"/>
                  </a:lnTo>
                  <a:close/>
                </a:path>
                <a:path w="1319529" h="76835">
                  <a:moveTo>
                    <a:pt x="800366" y="35814"/>
                  </a:moveTo>
                  <a:lnTo>
                    <a:pt x="795464" y="35814"/>
                  </a:lnTo>
                  <a:lnTo>
                    <a:pt x="795464" y="40716"/>
                  </a:lnTo>
                  <a:lnTo>
                    <a:pt x="800366" y="40716"/>
                  </a:lnTo>
                  <a:lnTo>
                    <a:pt x="800366" y="35814"/>
                  </a:lnTo>
                  <a:close/>
                </a:path>
                <a:path w="1319529" h="76835">
                  <a:moveTo>
                    <a:pt x="834948" y="71615"/>
                  </a:moveTo>
                  <a:lnTo>
                    <a:pt x="830046" y="71615"/>
                  </a:lnTo>
                  <a:lnTo>
                    <a:pt x="830046" y="76517"/>
                  </a:lnTo>
                  <a:lnTo>
                    <a:pt x="834948" y="76517"/>
                  </a:lnTo>
                  <a:lnTo>
                    <a:pt x="834948" y="71615"/>
                  </a:lnTo>
                  <a:close/>
                </a:path>
                <a:path w="1319529" h="76835">
                  <a:moveTo>
                    <a:pt x="834948" y="35814"/>
                  </a:moveTo>
                  <a:lnTo>
                    <a:pt x="830046" y="35814"/>
                  </a:lnTo>
                  <a:lnTo>
                    <a:pt x="830046" y="40716"/>
                  </a:lnTo>
                  <a:lnTo>
                    <a:pt x="834948" y="40716"/>
                  </a:lnTo>
                  <a:lnTo>
                    <a:pt x="834948" y="35814"/>
                  </a:lnTo>
                  <a:close/>
                </a:path>
                <a:path w="1319529" h="76835">
                  <a:moveTo>
                    <a:pt x="869556" y="71615"/>
                  </a:moveTo>
                  <a:lnTo>
                    <a:pt x="864654" y="71615"/>
                  </a:lnTo>
                  <a:lnTo>
                    <a:pt x="864654" y="76517"/>
                  </a:lnTo>
                  <a:lnTo>
                    <a:pt x="869556" y="76517"/>
                  </a:lnTo>
                  <a:lnTo>
                    <a:pt x="869556" y="71615"/>
                  </a:lnTo>
                  <a:close/>
                </a:path>
                <a:path w="1319529" h="76835">
                  <a:moveTo>
                    <a:pt x="869556" y="35814"/>
                  </a:moveTo>
                  <a:lnTo>
                    <a:pt x="864654" y="35814"/>
                  </a:lnTo>
                  <a:lnTo>
                    <a:pt x="864654" y="40716"/>
                  </a:lnTo>
                  <a:lnTo>
                    <a:pt x="869556" y="40716"/>
                  </a:lnTo>
                  <a:lnTo>
                    <a:pt x="869556" y="35814"/>
                  </a:lnTo>
                  <a:close/>
                </a:path>
                <a:path w="1319529" h="76835">
                  <a:moveTo>
                    <a:pt x="904138" y="71615"/>
                  </a:moveTo>
                  <a:lnTo>
                    <a:pt x="899236" y="71615"/>
                  </a:lnTo>
                  <a:lnTo>
                    <a:pt x="899236" y="76517"/>
                  </a:lnTo>
                  <a:lnTo>
                    <a:pt x="904138" y="76517"/>
                  </a:lnTo>
                  <a:lnTo>
                    <a:pt x="904138" y="71615"/>
                  </a:lnTo>
                  <a:close/>
                </a:path>
                <a:path w="1319529" h="76835">
                  <a:moveTo>
                    <a:pt x="904138" y="35814"/>
                  </a:moveTo>
                  <a:lnTo>
                    <a:pt x="899236" y="35814"/>
                  </a:lnTo>
                  <a:lnTo>
                    <a:pt x="899236" y="40716"/>
                  </a:lnTo>
                  <a:lnTo>
                    <a:pt x="904138" y="40716"/>
                  </a:lnTo>
                  <a:lnTo>
                    <a:pt x="904138" y="35814"/>
                  </a:lnTo>
                  <a:close/>
                </a:path>
                <a:path w="1319529" h="76835">
                  <a:moveTo>
                    <a:pt x="938733" y="71615"/>
                  </a:moveTo>
                  <a:lnTo>
                    <a:pt x="933831" y="71615"/>
                  </a:lnTo>
                  <a:lnTo>
                    <a:pt x="933831" y="76517"/>
                  </a:lnTo>
                  <a:lnTo>
                    <a:pt x="938733" y="76517"/>
                  </a:lnTo>
                  <a:lnTo>
                    <a:pt x="938733" y="71615"/>
                  </a:lnTo>
                  <a:close/>
                </a:path>
                <a:path w="1319529" h="76835">
                  <a:moveTo>
                    <a:pt x="938733" y="35814"/>
                  </a:moveTo>
                  <a:lnTo>
                    <a:pt x="933831" y="35814"/>
                  </a:lnTo>
                  <a:lnTo>
                    <a:pt x="933831" y="40716"/>
                  </a:lnTo>
                  <a:lnTo>
                    <a:pt x="938733" y="40716"/>
                  </a:lnTo>
                  <a:lnTo>
                    <a:pt x="938733" y="35814"/>
                  </a:lnTo>
                  <a:close/>
                </a:path>
                <a:path w="1319529" h="76835">
                  <a:moveTo>
                    <a:pt x="973315" y="71615"/>
                  </a:moveTo>
                  <a:lnTo>
                    <a:pt x="968413" y="71615"/>
                  </a:lnTo>
                  <a:lnTo>
                    <a:pt x="968413" y="76517"/>
                  </a:lnTo>
                  <a:lnTo>
                    <a:pt x="973315" y="76517"/>
                  </a:lnTo>
                  <a:lnTo>
                    <a:pt x="973315" y="71615"/>
                  </a:lnTo>
                  <a:close/>
                </a:path>
                <a:path w="1319529" h="76835">
                  <a:moveTo>
                    <a:pt x="973315" y="35814"/>
                  </a:moveTo>
                  <a:lnTo>
                    <a:pt x="968413" y="35814"/>
                  </a:lnTo>
                  <a:lnTo>
                    <a:pt x="968413" y="40716"/>
                  </a:lnTo>
                  <a:lnTo>
                    <a:pt x="973315" y="40716"/>
                  </a:lnTo>
                  <a:lnTo>
                    <a:pt x="973315" y="35814"/>
                  </a:lnTo>
                  <a:close/>
                </a:path>
                <a:path w="1319529" h="76835">
                  <a:moveTo>
                    <a:pt x="1007910" y="71615"/>
                  </a:moveTo>
                  <a:lnTo>
                    <a:pt x="1003007" y="71615"/>
                  </a:lnTo>
                  <a:lnTo>
                    <a:pt x="1003007" y="76517"/>
                  </a:lnTo>
                  <a:lnTo>
                    <a:pt x="1007910" y="76517"/>
                  </a:lnTo>
                  <a:lnTo>
                    <a:pt x="1007910" y="71615"/>
                  </a:lnTo>
                  <a:close/>
                </a:path>
                <a:path w="1319529" h="76835">
                  <a:moveTo>
                    <a:pt x="1007910" y="35814"/>
                  </a:moveTo>
                  <a:lnTo>
                    <a:pt x="1003007" y="35814"/>
                  </a:lnTo>
                  <a:lnTo>
                    <a:pt x="1003007" y="40716"/>
                  </a:lnTo>
                  <a:lnTo>
                    <a:pt x="1007910" y="40716"/>
                  </a:lnTo>
                  <a:lnTo>
                    <a:pt x="1007910" y="35814"/>
                  </a:lnTo>
                  <a:close/>
                </a:path>
                <a:path w="1319529" h="76835">
                  <a:moveTo>
                    <a:pt x="1042454" y="71615"/>
                  </a:moveTo>
                  <a:lnTo>
                    <a:pt x="1037551" y="71615"/>
                  </a:lnTo>
                  <a:lnTo>
                    <a:pt x="1037551" y="76517"/>
                  </a:lnTo>
                  <a:lnTo>
                    <a:pt x="1042454" y="76517"/>
                  </a:lnTo>
                  <a:lnTo>
                    <a:pt x="1042454" y="71615"/>
                  </a:lnTo>
                  <a:close/>
                </a:path>
                <a:path w="1319529" h="76835">
                  <a:moveTo>
                    <a:pt x="1042454" y="35814"/>
                  </a:moveTo>
                  <a:lnTo>
                    <a:pt x="1037551" y="35814"/>
                  </a:lnTo>
                  <a:lnTo>
                    <a:pt x="1037551" y="40716"/>
                  </a:lnTo>
                  <a:lnTo>
                    <a:pt x="1042454" y="40716"/>
                  </a:lnTo>
                  <a:lnTo>
                    <a:pt x="1042454" y="35814"/>
                  </a:lnTo>
                  <a:close/>
                </a:path>
                <a:path w="1319529" h="76835">
                  <a:moveTo>
                    <a:pt x="1077048" y="71615"/>
                  </a:moveTo>
                  <a:lnTo>
                    <a:pt x="1072146" y="71615"/>
                  </a:lnTo>
                  <a:lnTo>
                    <a:pt x="1072146" y="76517"/>
                  </a:lnTo>
                  <a:lnTo>
                    <a:pt x="1077048" y="76517"/>
                  </a:lnTo>
                  <a:lnTo>
                    <a:pt x="1077048" y="71615"/>
                  </a:lnTo>
                  <a:close/>
                </a:path>
                <a:path w="1319529" h="76835">
                  <a:moveTo>
                    <a:pt x="1077048" y="35814"/>
                  </a:moveTo>
                  <a:lnTo>
                    <a:pt x="1072146" y="35814"/>
                  </a:lnTo>
                  <a:lnTo>
                    <a:pt x="1072146" y="40716"/>
                  </a:lnTo>
                  <a:lnTo>
                    <a:pt x="1077048" y="40716"/>
                  </a:lnTo>
                  <a:lnTo>
                    <a:pt x="1077048" y="35814"/>
                  </a:lnTo>
                  <a:close/>
                </a:path>
                <a:path w="1319529" h="76835">
                  <a:moveTo>
                    <a:pt x="1111631" y="71615"/>
                  </a:moveTo>
                  <a:lnTo>
                    <a:pt x="1106716" y="71615"/>
                  </a:lnTo>
                  <a:lnTo>
                    <a:pt x="1106716" y="76517"/>
                  </a:lnTo>
                  <a:lnTo>
                    <a:pt x="1111631" y="76517"/>
                  </a:lnTo>
                  <a:lnTo>
                    <a:pt x="1111631" y="71615"/>
                  </a:lnTo>
                  <a:close/>
                </a:path>
                <a:path w="1319529" h="76835">
                  <a:moveTo>
                    <a:pt x="1111631" y="35814"/>
                  </a:moveTo>
                  <a:lnTo>
                    <a:pt x="1106716" y="35814"/>
                  </a:lnTo>
                  <a:lnTo>
                    <a:pt x="1106716" y="40716"/>
                  </a:lnTo>
                  <a:lnTo>
                    <a:pt x="1111631" y="40716"/>
                  </a:lnTo>
                  <a:lnTo>
                    <a:pt x="1111631" y="35814"/>
                  </a:lnTo>
                  <a:close/>
                </a:path>
                <a:path w="1319529" h="76835">
                  <a:moveTo>
                    <a:pt x="1146225" y="71615"/>
                  </a:moveTo>
                  <a:lnTo>
                    <a:pt x="1141323" y="71615"/>
                  </a:lnTo>
                  <a:lnTo>
                    <a:pt x="1141323" y="76517"/>
                  </a:lnTo>
                  <a:lnTo>
                    <a:pt x="1146225" y="76517"/>
                  </a:lnTo>
                  <a:lnTo>
                    <a:pt x="1146225" y="71615"/>
                  </a:lnTo>
                  <a:close/>
                </a:path>
                <a:path w="1319529" h="76835">
                  <a:moveTo>
                    <a:pt x="1146225" y="35814"/>
                  </a:moveTo>
                  <a:lnTo>
                    <a:pt x="1141323" y="35814"/>
                  </a:lnTo>
                  <a:lnTo>
                    <a:pt x="1141323" y="40716"/>
                  </a:lnTo>
                  <a:lnTo>
                    <a:pt x="1146225" y="40716"/>
                  </a:lnTo>
                  <a:lnTo>
                    <a:pt x="1146225" y="35814"/>
                  </a:lnTo>
                  <a:close/>
                </a:path>
                <a:path w="1319529" h="76835">
                  <a:moveTo>
                    <a:pt x="1180820" y="71615"/>
                  </a:moveTo>
                  <a:lnTo>
                    <a:pt x="1175905" y="71615"/>
                  </a:lnTo>
                  <a:lnTo>
                    <a:pt x="1175905" y="76517"/>
                  </a:lnTo>
                  <a:lnTo>
                    <a:pt x="1180820" y="76517"/>
                  </a:lnTo>
                  <a:lnTo>
                    <a:pt x="1180820" y="71615"/>
                  </a:lnTo>
                  <a:close/>
                </a:path>
                <a:path w="1319529" h="76835">
                  <a:moveTo>
                    <a:pt x="1180820" y="35814"/>
                  </a:moveTo>
                  <a:lnTo>
                    <a:pt x="1175905" y="35814"/>
                  </a:lnTo>
                  <a:lnTo>
                    <a:pt x="1175905" y="40716"/>
                  </a:lnTo>
                  <a:lnTo>
                    <a:pt x="1180820" y="40716"/>
                  </a:lnTo>
                  <a:lnTo>
                    <a:pt x="1180820" y="35814"/>
                  </a:lnTo>
                  <a:close/>
                </a:path>
                <a:path w="1319529" h="76835">
                  <a:moveTo>
                    <a:pt x="1215402" y="71615"/>
                  </a:moveTo>
                  <a:lnTo>
                    <a:pt x="1210500" y="71615"/>
                  </a:lnTo>
                  <a:lnTo>
                    <a:pt x="1210500" y="76517"/>
                  </a:lnTo>
                  <a:lnTo>
                    <a:pt x="1215402" y="76517"/>
                  </a:lnTo>
                  <a:lnTo>
                    <a:pt x="1215402" y="71615"/>
                  </a:lnTo>
                  <a:close/>
                </a:path>
                <a:path w="1319529" h="76835">
                  <a:moveTo>
                    <a:pt x="1215402" y="35814"/>
                  </a:moveTo>
                  <a:lnTo>
                    <a:pt x="1210500" y="35814"/>
                  </a:lnTo>
                  <a:lnTo>
                    <a:pt x="1210500" y="40716"/>
                  </a:lnTo>
                  <a:lnTo>
                    <a:pt x="1215402" y="40716"/>
                  </a:lnTo>
                  <a:lnTo>
                    <a:pt x="1215402" y="35814"/>
                  </a:lnTo>
                  <a:close/>
                </a:path>
                <a:path w="1319529" h="76835">
                  <a:moveTo>
                    <a:pt x="1249984" y="71615"/>
                  </a:moveTo>
                  <a:lnTo>
                    <a:pt x="1245095" y="71615"/>
                  </a:lnTo>
                  <a:lnTo>
                    <a:pt x="1245095" y="76517"/>
                  </a:lnTo>
                  <a:lnTo>
                    <a:pt x="1249984" y="76517"/>
                  </a:lnTo>
                  <a:lnTo>
                    <a:pt x="1249984" y="71615"/>
                  </a:lnTo>
                  <a:close/>
                </a:path>
                <a:path w="1319529" h="76835">
                  <a:moveTo>
                    <a:pt x="1249984" y="35814"/>
                  </a:moveTo>
                  <a:lnTo>
                    <a:pt x="1245095" y="35814"/>
                  </a:lnTo>
                  <a:lnTo>
                    <a:pt x="1245095" y="40716"/>
                  </a:lnTo>
                  <a:lnTo>
                    <a:pt x="1249984" y="40716"/>
                  </a:lnTo>
                  <a:lnTo>
                    <a:pt x="1249984" y="35814"/>
                  </a:lnTo>
                  <a:close/>
                </a:path>
                <a:path w="1319529" h="76835">
                  <a:moveTo>
                    <a:pt x="1284579" y="71615"/>
                  </a:moveTo>
                  <a:lnTo>
                    <a:pt x="1279677" y="71615"/>
                  </a:lnTo>
                  <a:lnTo>
                    <a:pt x="1279677" y="76517"/>
                  </a:lnTo>
                  <a:lnTo>
                    <a:pt x="1284579" y="76517"/>
                  </a:lnTo>
                  <a:lnTo>
                    <a:pt x="1284579" y="71615"/>
                  </a:lnTo>
                  <a:close/>
                </a:path>
                <a:path w="1319529" h="76835">
                  <a:moveTo>
                    <a:pt x="1284579" y="35814"/>
                  </a:moveTo>
                  <a:lnTo>
                    <a:pt x="1279677" y="35814"/>
                  </a:lnTo>
                  <a:lnTo>
                    <a:pt x="1279677" y="40716"/>
                  </a:lnTo>
                  <a:lnTo>
                    <a:pt x="1284579" y="40716"/>
                  </a:lnTo>
                  <a:lnTo>
                    <a:pt x="1284579" y="35814"/>
                  </a:lnTo>
                  <a:close/>
                </a:path>
                <a:path w="1319529" h="76835">
                  <a:moveTo>
                    <a:pt x="1319174" y="71615"/>
                  </a:moveTo>
                  <a:lnTo>
                    <a:pt x="1314272" y="71615"/>
                  </a:lnTo>
                  <a:lnTo>
                    <a:pt x="1314272" y="76517"/>
                  </a:lnTo>
                  <a:lnTo>
                    <a:pt x="1319174" y="76517"/>
                  </a:lnTo>
                  <a:lnTo>
                    <a:pt x="1319174" y="71615"/>
                  </a:lnTo>
                  <a:close/>
                </a:path>
                <a:path w="1319529" h="76835">
                  <a:moveTo>
                    <a:pt x="1319174" y="35814"/>
                  </a:moveTo>
                  <a:lnTo>
                    <a:pt x="1314272" y="35814"/>
                  </a:lnTo>
                  <a:lnTo>
                    <a:pt x="1314272" y="40716"/>
                  </a:lnTo>
                  <a:lnTo>
                    <a:pt x="1319174" y="40716"/>
                  </a:lnTo>
                  <a:lnTo>
                    <a:pt x="1319174" y="35814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122"/>
            <p:cNvSpPr/>
            <p:nvPr/>
          </p:nvSpPr>
          <p:spPr>
            <a:xfrm>
              <a:off x="2813075" y="2181428"/>
              <a:ext cx="1319530" cy="76835"/>
            </a:xfrm>
            <a:custGeom>
              <a:avLst/>
              <a:gdLst/>
              <a:ahLst/>
              <a:cxnLst/>
              <a:rect l="l" t="t" r="r" b="b"/>
              <a:pathLst>
                <a:path w="1319529" h="76835">
                  <a:moveTo>
                    <a:pt x="4902" y="35826"/>
                  </a:moveTo>
                  <a:lnTo>
                    <a:pt x="0" y="35826"/>
                  </a:lnTo>
                  <a:lnTo>
                    <a:pt x="0" y="40728"/>
                  </a:lnTo>
                  <a:lnTo>
                    <a:pt x="4902" y="40728"/>
                  </a:lnTo>
                  <a:lnTo>
                    <a:pt x="4902" y="35826"/>
                  </a:lnTo>
                  <a:close/>
                </a:path>
                <a:path w="1319529" h="76835">
                  <a:moveTo>
                    <a:pt x="39497" y="35826"/>
                  </a:moveTo>
                  <a:lnTo>
                    <a:pt x="34582" y="35826"/>
                  </a:lnTo>
                  <a:lnTo>
                    <a:pt x="34582" y="40728"/>
                  </a:lnTo>
                  <a:lnTo>
                    <a:pt x="39497" y="40728"/>
                  </a:lnTo>
                  <a:lnTo>
                    <a:pt x="39497" y="35826"/>
                  </a:lnTo>
                  <a:close/>
                </a:path>
                <a:path w="1319529" h="76835">
                  <a:moveTo>
                    <a:pt x="39497" y="0"/>
                  </a:moveTo>
                  <a:lnTo>
                    <a:pt x="34582" y="0"/>
                  </a:lnTo>
                  <a:lnTo>
                    <a:pt x="34582" y="4902"/>
                  </a:lnTo>
                  <a:lnTo>
                    <a:pt x="39497" y="4902"/>
                  </a:lnTo>
                  <a:lnTo>
                    <a:pt x="39497" y="0"/>
                  </a:lnTo>
                  <a:close/>
                </a:path>
                <a:path w="1319529" h="76835">
                  <a:moveTo>
                    <a:pt x="74079" y="35826"/>
                  </a:moveTo>
                  <a:lnTo>
                    <a:pt x="69176" y="35826"/>
                  </a:lnTo>
                  <a:lnTo>
                    <a:pt x="69176" y="40728"/>
                  </a:lnTo>
                  <a:lnTo>
                    <a:pt x="74079" y="40728"/>
                  </a:lnTo>
                  <a:lnTo>
                    <a:pt x="74079" y="35826"/>
                  </a:lnTo>
                  <a:close/>
                </a:path>
                <a:path w="1319529" h="76835">
                  <a:moveTo>
                    <a:pt x="108661" y="35826"/>
                  </a:moveTo>
                  <a:lnTo>
                    <a:pt x="103759" y="35826"/>
                  </a:lnTo>
                  <a:lnTo>
                    <a:pt x="103759" y="40728"/>
                  </a:lnTo>
                  <a:lnTo>
                    <a:pt x="108661" y="40728"/>
                  </a:lnTo>
                  <a:lnTo>
                    <a:pt x="108661" y="35826"/>
                  </a:lnTo>
                  <a:close/>
                </a:path>
                <a:path w="1319529" h="76835">
                  <a:moveTo>
                    <a:pt x="143268" y="35826"/>
                  </a:moveTo>
                  <a:lnTo>
                    <a:pt x="138366" y="35826"/>
                  </a:lnTo>
                  <a:lnTo>
                    <a:pt x="138366" y="40728"/>
                  </a:lnTo>
                  <a:lnTo>
                    <a:pt x="143268" y="40728"/>
                  </a:lnTo>
                  <a:lnTo>
                    <a:pt x="143268" y="35826"/>
                  </a:lnTo>
                  <a:close/>
                </a:path>
                <a:path w="1319529" h="76835">
                  <a:moveTo>
                    <a:pt x="177850" y="35826"/>
                  </a:moveTo>
                  <a:lnTo>
                    <a:pt x="172935" y="35826"/>
                  </a:lnTo>
                  <a:lnTo>
                    <a:pt x="172935" y="40728"/>
                  </a:lnTo>
                  <a:lnTo>
                    <a:pt x="177850" y="40728"/>
                  </a:lnTo>
                  <a:lnTo>
                    <a:pt x="177850" y="35826"/>
                  </a:lnTo>
                  <a:close/>
                </a:path>
                <a:path w="1319529" h="76835">
                  <a:moveTo>
                    <a:pt x="212432" y="35826"/>
                  </a:moveTo>
                  <a:lnTo>
                    <a:pt x="207530" y="35826"/>
                  </a:lnTo>
                  <a:lnTo>
                    <a:pt x="207530" y="40728"/>
                  </a:lnTo>
                  <a:lnTo>
                    <a:pt x="212432" y="40728"/>
                  </a:lnTo>
                  <a:lnTo>
                    <a:pt x="212432" y="35826"/>
                  </a:lnTo>
                  <a:close/>
                </a:path>
                <a:path w="1319529" h="76835">
                  <a:moveTo>
                    <a:pt x="247027" y="35826"/>
                  </a:moveTo>
                  <a:lnTo>
                    <a:pt x="242125" y="35826"/>
                  </a:lnTo>
                  <a:lnTo>
                    <a:pt x="242125" y="40728"/>
                  </a:lnTo>
                  <a:lnTo>
                    <a:pt x="247027" y="40728"/>
                  </a:lnTo>
                  <a:lnTo>
                    <a:pt x="247027" y="35826"/>
                  </a:lnTo>
                  <a:close/>
                </a:path>
                <a:path w="1319529" h="76835">
                  <a:moveTo>
                    <a:pt x="281622" y="71640"/>
                  </a:moveTo>
                  <a:lnTo>
                    <a:pt x="276720" y="71640"/>
                  </a:lnTo>
                  <a:lnTo>
                    <a:pt x="276720" y="76542"/>
                  </a:lnTo>
                  <a:lnTo>
                    <a:pt x="281622" y="76542"/>
                  </a:lnTo>
                  <a:lnTo>
                    <a:pt x="281622" y="71640"/>
                  </a:lnTo>
                  <a:close/>
                </a:path>
                <a:path w="1319529" h="76835">
                  <a:moveTo>
                    <a:pt x="281622" y="35826"/>
                  </a:moveTo>
                  <a:lnTo>
                    <a:pt x="276720" y="35826"/>
                  </a:lnTo>
                  <a:lnTo>
                    <a:pt x="276720" y="40728"/>
                  </a:lnTo>
                  <a:lnTo>
                    <a:pt x="281622" y="40728"/>
                  </a:lnTo>
                  <a:lnTo>
                    <a:pt x="281622" y="35826"/>
                  </a:lnTo>
                  <a:close/>
                </a:path>
                <a:path w="1319529" h="76835">
                  <a:moveTo>
                    <a:pt x="316166" y="71640"/>
                  </a:moveTo>
                  <a:lnTo>
                    <a:pt x="311251" y="71640"/>
                  </a:lnTo>
                  <a:lnTo>
                    <a:pt x="311251" y="76542"/>
                  </a:lnTo>
                  <a:lnTo>
                    <a:pt x="316166" y="76542"/>
                  </a:lnTo>
                  <a:lnTo>
                    <a:pt x="316166" y="71640"/>
                  </a:lnTo>
                  <a:close/>
                </a:path>
                <a:path w="1319529" h="76835">
                  <a:moveTo>
                    <a:pt x="316166" y="35826"/>
                  </a:moveTo>
                  <a:lnTo>
                    <a:pt x="311251" y="35826"/>
                  </a:lnTo>
                  <a:lnTo>
                    <a:pt x="311251" y="40728"/>
                  </a:lnTo>
                  <a:lnTo>
                    <a:pt x="316166" y="40728"/>
                  </a:lnTo>
                  <a:lnTo>
                    <a:pt x="316166" y="35826"/>
                  </a:lnTo>
                  <a:close/>
                </a:path>
                <a:path w="1319529" h="76835">
                  <a:moveTo>
                    <a:pt x="350748" y="71640"/>
                  </a:moveTo>
                  <a:lnTo>
                    <a:pt x="345846" y="71640"/>
                  </a:lnTo>
                  <a:lnTo>
                    <a:pt x="345846" y="76542"/>
                  </a:lnTo>
                  <a:lnTo>
                    <a:pt x="350748" y="76542"/>
                  </a:lnTo>
                  <a:lnTo>
                    <a:pt x="350748" y="71640"/>
                  </a:lnTo>
                  <a:close/>
                </a:path>
                <a:path w="1319529" h="76835">
                  <a:moveTo>
                    <a:pt x="350748" y="35826"/>
                  </a:moveTo>
                  <a:lnTo>
                    <a:pt x="345846" y="35826"/>
                  </a:lnTo>
                  <a:lnTo>
                    <a:pt x="345846" y="40728"/>
                  </a:lnTo>
                  <a:lnTo>
                    <a:pt x="350748" y="40728"/>
                  </a:lnTo>
                  <a:lnTo>
                    <a:pt x="350748" y="35826"/>
                  </a:lnTo>
                  <a:close/>
                </a:path>
                <a:path w="1319529" h="76835">
                  <a:moveTo>
                    <a:pt x="385330" y="71640"/>
                  </a:moveTo>
                  <a:lnTo>
                    <a:pt x="380428" y="71640"/>
                  </a:lnTo>
                  <a:lnTo>
                    <a:pt x="380428" y="76542"/>
                  </a:lnTo>
                  <a:lnTo>
                    <a:pt x="385330" y="76542"/>
                  </a:lnTo>
                  <a:lnTo>
                    <a:pt x="385330" y="71640"/>
                  </a:lnTo>
                  <a:close/>
                </a:path>
                <a:path w="1319529" h="76835">
                  <a:moveTo>
                    <a:pt x="385330" y="35826"/>
                  </a:moveTo>
                  <a:lnTo>
                    <a:pt x="380428" y="35826"/>
                  </a:lnTo>
                  <a:lnTo>
                    <a:pt x="380428" y="40728"/>
                  </a:lnTo>
                  <a:lnTo>
                    <a:pt x="385330" y="40728"/>
                  </a:lnTo>
                  <a:lnTo>
                    <a:pt x="385330" y="35826"/>
                  </a:lnTo>
                  <a:close/>
                </a:path>
                <a:path w="1319529" h="76835">
                  <a:moveTo>
                    <a:pt x="419925" y="71640"/>
                  </a:moveTo>
                  <a:lnTo>
                    <a:pt x="415023" y="71640"/>
                  </a:lnTo>
                  <a:lnTo>
                    <a:pt x="415023" y="76542"/>
                  </a:lnTo>
                  <a:lnTo>
                    <a:pt x="419925" y="76542"/>
                  </a:lnTo>
                  <a:lnTo>
                    <a:pt x="419925" y="71640"/>
                  </a:lnTo>
                  <a:close/>
                </a:path>
                <a:path w="1319529" h="76835">
                  <a:moveTo>
                    <a:pt x="419925" y="35826"/>
                  </a:moveTo>
                  <a:lnTo>
                    <a:pt x="415023" y="35826"/>
                  </a:lnTo>
                  <a:lnTo>
                    <a:pt x="415023" y="40728"/>
                  </a:lnTo>
                  <a:lnTo>
                    <a:pt x="419925" y="40728"/>
                  </a:lnTo>
                  <a:lnTo>
                    <a:pt x="419925" y="35826"/>
                  </a:lnTo>
                  <a:close/>
                </a:path>
                <a:path w="1319529" h="76835">
                  <a:moveTo>
                    <a:pt x="454520" y="71640"/>
                  </a:moveTo>
                  <a:lnTo>
                    <a:pt x="449630" y="71640"/>
                  </a:lnTo>
                  <a:lnTo>
                    <a:pt x="449630" y="76542"/>
                  </a:lnTo>
                  <a:lnTo>
                    <a:pt x="454520" y="76542"/>
                  </a:lnTo>
                  <a:lnTo>
                    <a:pt x="454520" y="71640"/>
                  </a:lnTo>
                  <a:close/>
                </a:path>
                <a:path w="1319529" h="76835">
                  <a:moveTo>
                    <a:pt x="454520" y="35826"/>
                  </a:moveTo>
                  <a:lnTo>
                    <a:pt x="449630" y="35826"/>
                  </a:lnTo>
                  <a:lnTo>
                    <a:pt x="449630" y="40728"/>
                  </a:lnTo>
                  <a:lnTo>
                    <a:pt x="454520" y="40728"/>
                  </a:lnTo>
                  <a:lnTo>
                    <a:pt x="454520" y="35826"/>
                  </a:lnTo>
                  <a:close/>
                </a:path>
                <a:path w="1319529" h="76835">
                  <a:moveTo>
                    <a:pt x="489102" y="71640"/>
                  </a:moveTo>
                  <a:lnTo>
                    <a:pt x="484200" y="71640"/>
                  </a:lnTo>
                  <a:lnTo>
                    <a:pt x="484200" y="76542"/>
                  </a:lnTo>
                  <a:lnTo>
                    <a:pt x="489102" y="76542"/>
                  </a:lnTo>
                  <a:lnTo>
                    <a:pt x="489102" y="71640"/>
                  </a:lnTo>
                  <a:close/>
                </a:path>
                <a:path w="1319529" h="76835">
                  <a:moveTo>
                    <a:pt x="489102" y="35826"/>
                  </a:moveTo>
                  <a:lnTo>
                    <a:pt x="484200" y="35826"/>
                  </a:lnTo>
                  <a:lnTo>
                    <a:pt x="484200" y="40728"/>
                  </a:lnTo>
                  <a:lnTo>
                    <a:pt x="489102" y="40728"/>
                  </a:lnTo>
                  <a:lnTo>
                    <a:pt x="489102" y="35826"/>
                  </a:lnTo>
                  <a:close/>
                </a:path>
                <a:path w="1319529" h="76835">
                  <a:moveTo>
                    <a:pt x="523697" y="71640"/>
                  </a:moveTo>
                  <a:lnTo>
                    <a:pt x="518795" y="71640"/>
                  </a:lnTo>
                  <a:lnTo>
                    <a:pt x="518795" y="76542"/>
                  </a:lnTo>
                  <a:lnTo>
                    <a:pt x="523697" y="76542"/>
                  </a:lnTo>
                  <a:lnTo>
                    <a:pt x="523697" y="71640"/>
                  </a:lnTo>
                  <a:close/>
                </a:path>
                <a:path w="1319529" h="76835">
                  <a:moveTo>
                    <a:pt x="523697" y="35826"/>
                  </a:moveTo>
                  <a:lnTo>
                    <a:pt x="518795" y="35826"/>
                  </a:lnTo>
                  <a:lnTo>
                    <a:pt x="518795" y="40728"/>
                  </a:lnTo>
                  <a:lnTo>
                    <a:pt x="523697" y="40728"/>
                  </a:lnTo>
                  <a:lnTo>
                    <a:pt x="523697" y="35826"/>
                  </a:lnTo>
                  <a:close/>
                </a:path>
                <a:path w="1319529" h="76835">
                  <a:moveTo>
                    <a:pt x="558292" y="71640"/>
                  </a:moveTo>
                  <a:lnTo>
                    <a:pt x="553389" y="71640"/>
                  </a:lnTo>
                  <a:lnTo>
                    <a:pt x="553389" y="76542"/>
                  </a:lnTo>
                  <a:lnTo>
                    <a:pt x="558292" y="76542"/>
                  </a:lnTo>
                  <a:lnTo>
                    <a:pt x="558292" y="71640"/>
                  </a:lnTo>
                  <a:close/>
                </a:path>
                <a:path w="1319529" h="76835">
                  <a:moveTo>
                    <a:pt x="558292" y="35826"/>
                  </a:moveTo>
                  <a:lnTo>
                    <a:pt x="553389" y="35826"/>
                  </a:lnTo>
                  <a:lnTo>
                    <a:pt x="553389" y="40728"/>
                  </a:lnTo>
                  <a:lnTo>
                    <a:pt x="558292" y="40728"/>
                  </a:lnTo>
                  <a:lnTo>
                    <a:pt x="558292" y="35826"/>
                  </a:lnTo>
                  <a:close/>
                </a:path>
                <a:path w="1319529" h="76835">
                  <a:moveTo>
                    <a:pt x="592886" y="71640"/>
                  </a:moveTo>
                  <a:lnTo>
                    <a:pt x="587984" y="71640"/>
                  </a:lnTo>
                  <a:lnTo>
                    <a:pt x="587984" y="76542"/>
                  </a:lnTo>
                  <a:lnTo>
                    <a:pt x="592886" y="76542"/>
                  </a:lnTo>
                  <a:lnTo>
                    <a:pt x="592886" y="71640"/>
                  </a:lnTo>
                  <a:close/>
                </a:path>
                <a:path w="1319529" h="76835">
                  <a:moveTo>
                    <a:pt x="592886" y="35826"/>
                  </a:moveTo>
                  <a:lnTo>
                    <a:pt x="587984" y="35826"/>
                  </a:lnTo>
                  <a:lnTo>
                    <a:pt x="587984" y="40728"/>
                  </a:lnTo>
                  <a:lnTo>
                    <a:pt x="592886" y="40728"/>
                  </a:lnTo>
                  <a:lnTo>
                    <a:pt x="592886" y="35826"/>
                  </a:lnTo>
                  <a:close/>
                </a:path>
                <a:path w="1319529" h="76835">
                  <a:moveTo>
                    <a:pt x="627468" y="71640"/>
                  </a:moveTo>
                  <a:lnTo>
                    <a:pt x="622566" y="71640"/>
                  </a:lnTo>
                  <a:lnTo>
                    <a:pt x="622566" y="76542"/>
                  </a:lnTo>
                  <a:lnTo>
                    <a:pt x="627468" y="76542"/>
                  </a:lnTo>
                  <a:lnTo>
                    <a:pt x="627468" y="71640"/>
                  </a:lnTo>
                  <a:close/>
                </a:path>
                <a:path w="1319529" h="76835">
                  <a:moveTo>
                    <a:pt x="627468" y="35826"/>
                  </a:moveTo>
                  <a:lnTo>
                    <a:pt x="622566" y="35826"/>
                  </a:lnTo>
                  <a:lnTo>
                    <a:pt x="622566" y="40728"/>
                  </a:lnTo>
                  <a:lnTo>
                    <a:pt x="627468" y="40728"/>
                  </a:lnTo>
                  <a:lnTo>
                    <a:pt x="627468" y="35826"/>
                  </a:lnTo>
                  <a:close/>
                </a:path>
                <a:path w="1319529" h="76835">
                  <a:moveTo>
                    <a:pt x="662012" y="71640"/>
                  </a:moveTo>
                  <a:lnTo>
                    <a:pt x="657110" y="71640"/>
                  </a:lnTo>
                  <a:lnTo>
                    <a:pt x="657110" y="76542"/>
                  </a:lnTo>
                  <a:lnTo>
                    <a:pt x="662012" y="76542"/>
                  </a:lnTo>
                  <a:lnTo>
                    <a:pt x="662012" y="71640"/>
                  </a:lnTo>
                  <a:close/>
                </a:path>
                <a:path w="1319529" h="76835">
                  <a:moveTo>
                    <a:pt x="662012" y="35826"/>
                  </a:moveTo>
                  <a:lnTo>
                    <a:pt x="657110" y="35826"/>
                  </a:lnTo>
                  <a:lnTo>
                    <a:pt x="657110" y="40728"/>
                  </a:lnTo>
                  <a:lnTo>
                    <a:pt x="662012" y="40728"/>
                  </a:lnTo>
                  <a:lnTo>
                    <a:pt x="662012" y="35826"/>
                  </a:lnTo>
                  <a:close/>
                </a:path>
                <a:path w="1319529" h="76835">
                  <a:moveTo>
                    <a:pt x="696595" y="71640"/>
                  </a:moveTo>
                  <a:lnTo>
                    <a:pt x="691692" y="71640"/>
                  </a:lnTo>
                  <a:lnTo>
                    <a:pt x="691692" y="76542"/>
                  </a:lnTo>
                  <a:lnTo>
                    <a:pt x="696595" y="76542"/>
                  </a:lnTo>
                  <a:lnTo>
                    <a:pt x="696595" y="71640"/>
                  </a:lnTo>
                  <a:close/>
                </a:path>
                <a:path w="1319529" h="76835">
                  <a:moveTo>
                    <a:pt x="696595" y="35826"/>
                  </a:moveTo>
                  <a:lnTo>
                    <a:pt x="691692" y="35826"/>
                  </a:lnTo>
                  <a:lnTo>
                    <a:pt x="691692" y="40728"/>
                  </a:lnTo>
                  <a:lnTo>
                    <a:pt x="696595" y="40728"/>
                  </a:lnTo>
                  <a:lnTo>
                    <a:pt x="696595" y="35826"/>
                  </a:lnTo>
                  <a:close/>
                </a:path>
                <a:path w="1319529" h="76835">
                  <a:moveTo>
                    <a:pt x="731189" y="71640"/>
                  </a:moveTo>
                  <a:lnTo>
                    <a:pt x="726300" y="71640"/>
                  </a:lnTo>
                  <a:lnTo>
                    <a:pt x="726300" y="76542"/>
                  </a:lnTo>
                  <a:lnTo>
                    <a:pt x="731189" y="76542"/>
                  </a:lnTo>
                  <a:lnTo>
                    <a:pt x="731189" y="71640"/>
                  </a:lnTo>
                  <a:close/>
                </a:path>
                <a:path w="1319529" h="76835">
                  <a:moveTo>
                    <a:pt x="731189" y="35826"/>
                  </a:moveTo>
                  <a:lnTo>
                    <a:pt x="726300" y="35826"/>
                  </a:lnTo>
                  <a:lnTo>
                    <a:pt x="726300" y="40728"/>
                  </a:lnTo>
                  <a:lnTo>
                    <a:pt x="731189" y="40728"/>
                  </a:lnTo>
                  <a:lnTo>
                    <a:pt x="731189" y="35826"/>
                  </a:lnTo>
                  <a:close/>
                </a:path>
                <a:path w="1319529" h="76835">
                  <a:moveTo>
                    <a:pt x="765784" y="71640"/>
                  </a:moveTo>
                  <a:lnTo>
                    <a:pt x="760882" y="71640"/>
                  </a:lnTo>
                  <a:lnTo>
                    <a:pt x="760882" y="76542"/>
                  </a:lnTo>
                  <a:lnTo>
                    <a:pt x="765784" y="76542"/>
                  </a:lnTo>
                  <a:lnTo>
                    <a:pt x="765784" y="71640"/>
                  </a:lnTo>
                  <a:close/>
                </a:path>
                <a:path w="1319529" h="76835">
                  <a:moveTo>
                    <a:pt x="765784" y="35826"/>
                  </a:moveTo>
                  <a:lnTo>
                    <a:pt x="760882" y="35826"/>
                  </a:lnTo>
                  <a:lnTo>
                    <a:pt x="760882" y="40728"/>
                  </a:lnTo>
                  <a:lnTo>
                    <a:pt x="765784" y="40728"/>
                  </a:lnTo>
                  <a:lnTo>
                    <a:pt x="765784" y="35826"/>
                  </a:lnTo>
                  <a:close/>
                </a:path>
                <a:path w="1319529" h="76835">
                  <a:moveTo>
                    <a:pt x="800366" y="71640"/>
                  </a:moveTo>
                  <a:lnTo>
                    <a:pt x="795464" y="71640"/>
                  </a:lnTo>
                  <a:lnTo>
                    <a:pt x="795464" y="76542"/>
                  </a:lnTo>
                  <a:lnTo>
                    <a:pt x="800366" y="76542"/>
                  </a:lnTo>
                  <a:lnTo>
                    <a:pt x="800366" y="71640"/>
                  </a:lnTo>
                  <a:close/>
                </a:path>
                <a:path w="1319529" h="76835">
                  <a:moveTo>
                    <a:pt x="800366" y="35826"/>
                  </a:moveTo>
                  <a:lnTo>
                    <a:pt x="795464" y="35826"/>
                  </a:lnTo>
                  <a:lnTo>
                    <a:pt x="795464" y="40728"/>
                  </a:lnTo>
                  <a:lnTo>
                    <a:pt x="800366" y="40728"/>
                  </a:lnTo>
                  <a:lnTo>
                    <a:pt x="800366" y="35826"/>
                  </a:lnTo>
                  <a:close/>
                </a:path>
                <a:path w="1319529" h="76835">
                  <a:moveTo>
                    <a:pt x="834948" y="71640"/>
                  </a:moveTo>
                  <a:lnTo>
                    <a:pt x="830046" y="71640"/>
                  </a:lnTo>
                  <a:lnTo>
                    <a:pt x="830046" y="76542"/>
                  </a:lnTo>
                  <a:lnTo>
                    <a:pt x="834948" y="76542"/>
                  </a:lnTo>
                  <a:lnTo>
                    <a:pt x="834948" y="71640"/>
                  </a:lnTo>
                  <a:close/>
                </a:path>
                <a:path w="1319529" h="76835">
                  <a:moveTo>
                    <a:pt x="834948" y="35826"/>
                  </a:moveTo>
                  <a:lnTo>
                    <a:pt x="830046" y="35826"/>
                  </a:lnTo>
                  <a:lnTo>
                    <a:pt x="830046" y="40728"/>
                  </a:lnTo>
                  <a:lnTo>
                    <a:pt x="834948" y="40728"/>
                  </a:lnTo>
                  <a:lnTo>
                    <a:pt x="834948" y="35826"/>
                  </a:lnTo>
                  <a:close/>
                </a:path>
                <a:path w="1319529" h="76835">
                  <a:moveTo>
                    <a:pt x="869556" y="71640"/>
                  </a:moveTo>
                  <a:lnTo>
                    <a:pt x="864654" y="71640"/>
                  </a:lnTo>
                  <a:lnTo>
                    <a:pt x="864654" y="76542"/>
                  </a:lnTo>
                  <a:lnTo>
                    <a:pt x="869556" y="76542"/>
                  </a:lnTo>
                  <a:lnTo>
                    <a:pt x="869556" y="71640"/>
                  </a:lnTo>
                  <a:close/>
                </a:path>
                <a:path w="1319529" h="76835">
                  <a:moveTo>
                    <a:pt x="869556" y="35826"/>
                  </a:moveTo>
                  <a:lnTo>
                    <a:pt x="864654" y="35826"/>
                  </a:lnTo>
                  <a:lnTo>
                    <a:pt x="864654" y="40728"/>
                  </a:lnTo>
                  <a:lnTo>
                    <a:pt x="869556" y="40728"/>
                  </a:lnTo>
                  <a:lnTo>
                    <a:pt x="869556" y="35826"/>
                  </a:lnTo>
                  <a:close/>
                </a:path>
                <a:path w="1319529" h="76835">
                  <a:moveTo>
                    <a:pt x="904138" y="71640"/>
                  </a:moveTo>
                  <a:lnTo>
                    <a:pt x="899236" y="71640"/>
                  </a:lnTo>
                  <a:lnTo>
                    <a:pt x="899236" y="76542"/>
                  </a:lnTo>
                  <a:lnTo>
                    <a:pt x="904138" y="76542"/>
                  </a:lnTo>
                  <a:lnTo>
                    <a:pt x="904138" y="71640"/>
                  </a:lnTo>
                  <a:close/>
                </a:path>
                <a:path w="1319529" h="76835">
                  <a:moveTo>
                    <a:pt x="904138" y="35826"/>
                  </a:moveTo>
                  <a:lnTo>
                    <a:pt x="899236" y="35826"/>
                  </a:lnTo>
                  <a:lnTo>
                    <a:pt x="899236" y="40728"/>
                  </a:lnTo>
                  <a:lnTo>
                    <a:pt x="904138" y="40728"/>
                  </a:lnTo>
                  <a:lnTo>
                    <a:pt x="904138" y="35826"/>
                  </a:lnTo>
                  <a:close/>
                </a:path>
                <a:path w="1319529" h="76835">
                  <a:moveTo>
                    <a:pt x="938733" y="71640"/>
                  </a:moveTo>
                  <a:lnTo>
                    <a:pt x="933831" y="71640"/>
                  </a:lnTo>
                  <a:lnTo>
                    <a:pt x="933831" y="76542"/>
                  </a:lnTo>
                  <a:lnTo>
                    <a:pt x="938733" y="76542"/>
                  </a:lnTo>
                  <a:lnTo>
                    <a:pt x="938733" y="71640"/>
                  </a:lnTo>
                  <a:close/>
                </a:path>
                <a:path w="1319529" h="76835">
                  <a:moveTo>
                    <a:pt x="938733" y="35826"/>
                  </a:moveTo>
                  <a:lnTo>
                    <a:pt x="933831" y="35826"/>
                  </a:lnTo>
                  <a:lnTo>
                    <a:pt x="933831" y="40728"/>
                  </a:lnTo>
                  <a:lnTo>
                    <a:pt x="938733" y="40728"/>
                  </a:lnTo>
                  <a:lnTo>
                    <a:pt x="938733" y="35826"/>
                  </a:lnTo>
                  <a:close/>
                </a:path>
                <a:path w="1319529" h="76835">
                  <a:moveTo>
                    <a:pt x="973315" y="71640"/>
                  </a:moveTo>
                  <a:lnTo>
                    <a:pt x="968413" y="71640"/>
                  </a:lnTo>
                  <a:lnTo>
                    <a:pt x="968413" y="76542"/>
                  </a:lnTo>
                  <a:lnTo>
                    <a:pt x="973315" y="76542"/>
                  </a:lnTo>
                  <a:lnTo>
                    <a:pt x="973315" y="71640"/>
                  </a:lnTo>
                  <a:close/>
                </a:path>
                <a:path w="1319529" h="76835">
                  <a:moveTo>
                    <a:pt x="973315" y="35826"/>
                  </a:moveTo>
                  <a:lnTo>
                    <a:pt x="968413" y="35826"/>
                  </a:lnTo>
                  <a:lnTo>
                    <a:pt x="968413" y="40728"/>
                  </a:lnTo>
                  <a:lnTo>
                    <a:pt x="973315" y="40728"/>
                  </a:lnTo>
                  <a:lnTo>
                    <a:pt x="973315" y="35826"/>
                  </a:lnTo>
                  <a:close/>
                </a:path>
                <a:path w="1319529" h="76835">
                  <a:moveTo>
                    <a:pt x="1007910" y="71640"/>
                  </a:moveTo>
                  <a:lnTo>
                    <a:pt x="1003007" y="71640"/>
                  </a:lnTo>
                  <a:lnTo>
                    <a:pt x="1003007" y="76542"/>
                  </a:lnTo>
                  <a:lnTo>
                    <a:pt x="1007910" y="76542"/>
                  </a:lnTo>
                  <a:lnTo>
                    <a:pt x="1007910" y="71640"/>
                  </a:lnTo>
                  <a:close/>
                </a:path>
                <a:path w="1319529" h="76835">
                  <a:moveTo>
                    <a:pt x="1007910" y="35826"/>
                  </a:moveTo>
                  <a:lnTo>
                    <a:pt x="1003007" y="35826"/>
                  </a:lnTo>
                  <a:lnTo>
                    <a:pt x="1003007" y="40728"/>
                  </a:lnTo>
                  <a:lnTo>
                    <a:pt x="1007910" y="40728"/>
                  </a:lnTo>
                  <a:lnTo>
                    <a:pt x="1007910" y="35826"/>
                  </a:lnTo>
                  <a:close/>
                </a:path>
                <a:path w="1319529" h="76835">
                  <a:moveTo>
                    <a:pt x="1042454" y="71640"/>
                  </a:moveTo>
                  <a:lnTo>
                    <a:pt x="1037551" y="71640"/>
                  </a:lnTo>
                  <a:lnTo>
                    <a:pt x="1037551" y="76542"/>
                  </a:lnTo>
                  <a:lnTo>
                    <a:pt x="1042454" y="76542"/>
                  </a:lnTo>
                  <a:lnTo>
                    <a:pt x="1042454" y="71640"/>
                  </a:lnTo>
                  <a:close/>
                </a:path>
                <a:path w="1319529" h="76835">
                  <a:moveTo>
                    <a:pt x="1042454" y="35826"/>
                  </a:moveTo>
                  <a:lnTo>
                    <a:pt x="1037551" y="35826"/>
                  </a:lnTo>
                  <a:lnTo>
                    <a:pt x="1037551" y="40728"/>
                  </a:lnTo>
                  <a:lnTo>
                    <a:pt x="1042454" y="40728"/>
                  </a:lnTo>
                  <a:lnTo>
                    <a:pt x="1042454" y="35826"/>
                  </a:lnTo>
                  <a:close/>
                </a:path>
                <a:path w="1319529" h="76835">
                  <a:moveTo>
                    <a:pt x="1077048" y="71640"/>
                  </a:moveTo>
                  <a:lnTo>
                    <a:pt x="1072146" y="71640"/>
                  </a:lnTo>
                  <a:lnTo>
                    <a:pt x="1072146" y="76542"/>
                  </a:lnTo>
                  <a:lnTo>
                    <a:pt x="1077048" y="76542"/>
                  </a:lnTo>
                  <a:lnTo>
                    <a:pt x="1077048" y="71640"/>
                  </a:lnTo>
                  <a:close/>
                </a:path>
                <a:path w="1319529" h="76835">
                  <a:moveTo>
                    <a:pt x="1077048" y="35826"/>
                  </a:moveTo>
                  <a:lnTo>
                    <a:pt x="1072146" y="35826"/>
                  </a:lnTo>
                  <a:lnTo>
                    <a:pt x="1072146" y="40728"/>
                  </a:lnTo>
                  <a:lnTo>
                    <a:pt x="1077048" y="40728"/>
                  </a:lnTo>
                  <a:lnTo>
                    <a:pt x="1077048" y="35826"/>
                  </a:lnTo>
                  <a:close/>
                </a:path>
                <a:path w="1319529" h="76835">
                  <a:moveTo>
                    <a:pt x="1111631" y="71640"/>
                  </a:moveTo>
                  <a:lnTo>
                    <a:pt x="1106716" y="71640"/>
                  </a:lnTo>
                  <a:lnTo>
                    <a:pt x="1106716" y="76542"/>
                  </a:lnTo>
                  <a:lnTo>
                    <a:pt x="1111631" y="76542"/>
                  </a:lnTo>
                  <a:lnTo>
                    <a:pt x="1111631" y="71640"/>
                  </a:lnTo>
                  <a:close/>
                </a:path>
                <a:path w="1319529" h="76835">
                  <a:moveTo>
                    <a:pt x="1111631" y="35826"/>
                  </a:moveTo>
                  <a:lnTo>
                    <a:pt x="1106716" y="35826"/>
                  </a:lnTo>
                  <a:lnTo>
                    <a:pt x="1106716" y="40728"/>
                  </a:lnTo>
                  <a:lnTo>
                    <a:pt x="1111631" y="40728"/>
                  </a:lnTo>
                  <a:lnTo>
                    <a:pt x="1111631" y="35826"/>
                  </a:lnTo>
                  <a:close/>
                </a:path>
                <a:path w="1319529" h="76835">
                  <a:moveTo>
                    <a:pt x="1146225" y="71640"/>
                  </a:moveTo>
                  <a:lnTo>
                    <a:pt x="1141323" y="71640"/>
                  </a:lnTo>
                  <a:lnTo>
                    <a:pt x="1141323" y="76542"/>
                  </a:lnTo>
                  <a:lnTo>
                    <a:pt x="1146225" y="76542"/>
                  </a:lnTo>
                  <a:lnTo>
                    <a:pt x="1146225" y="71640"/>
                  </a:lnTo>
                  <a:close/>
                </a:path>
                <a:path w="1319529" h="76835">
                  <a:moveTo>
                    <a:pt x="1146225" y="35826"/>
                  </a:moveTo>
                  <a:lnTo>
                    <a:pt x="1141323" y="35826"/>
                  </a:lnTo>
                  <a:lnTo>
                    <a:pt x="1141323" y="40728"/>
                  </a:lnTo>
                  <a:lnTo>
                    <a:pt x="1146225" y="40728"/>
                  </a:lnTo>
                  <a:lnTo>
                    <a:pt x="1146225" y="35826"/>
                  </a:lnTo>
                  <a:close/>
                </a:path>
                <a:path w="1319529" h="76835">
                  <a:moveTo>
                    <a:pt x="1180820" y="71640"/>
                  </a:moveTo>
                  <a:lnTo>
                    <a:pt x="1175905" y="71640"/>
                  </a:lnTo>
                  <a:lnTo>
                    <a:pt x="1175905" y="76542"/>
                  </a:lnTo>
                  <a:lnTo>
                    <a:pt x="1180820" y="76542"/>
                  </a:lnTo>
                  <a:lnTo>
                    <a:pt x="1180820" y="71640"/>
                  </a:lnTo>
                  <a:close/>
                </a:path>
                <a:path w="1319529" h="76835">
                  <a:moveTo>
                    <a:pt x="1180820" y="35826"/>
                  </a:moveTo>
                  <a:lnTo>
                    <a:pt x="1175905" y="35826"/>
                  </a:lnTo>
                  <a:lnTo>
                    <a:pt x="1175905" y="40728"/>
                  </a:lnTo>
                  <a:lnTo>
                    <a:pt x="1180820" y="40728"/>
                  </a:lnTo>
                  <a:lnTo>
                    <a:pt x="1180820" y="35826"/>
                  </a:lnTo>
                  <a:close/>
                </a:path>
                <a:path w="1319529" h="76835">
                  <a:moveTo>
                    <a:pt x="1215402" y="71640"/>
                  </a:moveTo>
                  <a:lnTo>
                    <a:pt x="1210500" y="71640"/>
                  </a:lnTo>
                  <a:lnTo>
                    <a:pt x="1210500" y="76542"/>
                  </a:lnTo>
                  <a:lnTo>
                    <a:pt x="1215402" y="76542"/>
                  </a:lnTo>
                  <a:lnTo>
                    <a:pt x="1215402" y="71640"/>
                  </a:lnTo>
                  <a:close/>
                </a:path>
                <a:path w="1319529" h="76835">
                  <a:moveTo>
                    <a:pt x="1215402" y="35826"/>
                  </a:moveTo>
                  <a:lnTo>
                    <a:pt x="1210500" y="35826"/>
                  </a:lnTo>
                  <a:lnTo>
                    <a:pt x="1210500" y="40728"/>
                  </a:lnTo>
                  <a:lnTo>
                    <a:pt x="1215402" y="40728"/>
                  </a:lnTo>
                  <a:lnTo>
                    <a:pt x="1215402" y="35826"/>
                  </a:lnTo>
                  <a:close/>
                </a:path>
                <a:path w="1319529" h="76835">
                  <a:moveTo>
                    <a:pt x="1249984" y="71640"/>
                  </a:moveTo>
                  <a:lnTo>
                    <a:pt x="1245095" y="71640"/>
                  </a:lnTo>
                  <a:lnTo>
                    <a:pt x="1245095" y="76542"/>
                  </a:lnTo>
                  <a:lnTo>
                    <a:pt x="1249984" y="76542"/>
                  </a:lnTo>
                  <a:lnTo>
                    <a:pt x="1249984" y="71640"/>
                  </a:lnTo>
                  <a:close/>
                </a:path>
                <a:path w="1319529" h="76835">
                  <a:moveTo>
                    <a:pt x="1249984" y="35826"/>
                  </a:moveTo>
                  <a:lnTo>
                    <a:pt x="1245095" y="35826"/>
                  </a:lnTo>
                  <a:lnTo>
                    <a:pt x="1245095" y="40728"/>
                  </a:lnTo>
                  <a:lnTo>
                    <a:pt x="1249984" y="40728"/>
                  </a:lnTo>
                  <a:lnTo>
                    <a:pt x="1249984" y="35826"/>
                  </a:lnTo>
                  <a:close/>
                </a:path>
                <a:path w="1319529" h="76835">
                  <a:moveTo>
                    <a:pt x="1284579" y="71640"/>
                  </a:moveTo>
                  <a:lnTo>
                    <a:pt x="1279677" y="71640"/>
                  </a:lnTo>
                  <a:lnTo>
                    <a:pt x="1279677" y="76542"/>
                  </a:lnTo>
                  <a:lnTo>
                    <a:pt x="1284579" y="76542"/>
                  </a:lnTo>
                  <a:lnTo>
                    <a:pt x="1284579" y="71640"/>
                  </a:lnTo>
                  <a:close/>
                </a:path>
                <a:path w="1319529" h="76835">
                  <a:moveTo>
                    <a:pt x="1284579" y="35826"/>
                  </a:moveTo>
                  <a:lnTo>
                    <a:pt x="1279677" y="35826"/>
                  </a:lnTo>
                  <a:lnTo>
                    <a:pt x="1279677" y="40728"/>
                  </a:lnTo>
                  <a:lnTo>
                    <a:pt x="1284579" y="40728"/>
                  </a:lnTo>
                  <a:lnTo>
                    <a:pt x="1284579" y="35826"/>
                  </a:lnTo>
                  <a:close/>
                </a:path>
                <a:path w="1319529" h="76835">
                  <a:moveTo>
                    <a:pt x="1319174" y="71640"/>
                  </a:moveTo>
                  <a:lnTo>
                    <a:pt x="1314272" y="71640"/>
                  </a:lnTo>
                  <a:lnTo>
                    <a:pt x="1314272" y="76542"/>
                  </a:lnTo>
                  <a:lnTo>
                    <a:pt x="1319174" y="76542"/>
                  </a:lnTo>
                  <a:lnTo>
                    <a:pt x="1319174" y="71640"/>
                  </a:lnTo>
                  <a:close/>
                </a:path>
                <a:path w="1319529" h="76835">
                  <a:moveTo>
                    <a:pt x="1319174" y="35826"/>
                  </a:moveTo>
                  <a:lnTo>
                    <a:pt x="1314272" y="35826"/>
                  </a:lnTo>
                  <a:lnTo>
                    <a:pt x="1314272" y="40728"/>
                  </a:lnTo>
                  <a:lnTo>
                    <a:pt x="1319174" y="40728"/>
                  </a:lnTo>
                  <a:lnTo>
                    <a:pt x="1319174" y="35826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23"/>
            <p:cNvSpPr/>
            <p:nvPr/>
          </p:nvSpPr>
          <p:spPr>
            <a:xfrm>
              <a:off x="2847657" y="2145614"/>
              <a:ext cx="1284605" cy="41275"/>
            </a:xfrm>
            <a:custGeom>
              <a:avLst/>
              <a:gdLst/>
              <a:ahLst/>
              <a:cxnLst/>
              <a:rect l="l" t="t" r="r" b="b"/>
              <a:pathLst>
                <a:path w="1284604" h="41275">
                  <a:moveTo>
                    <a:pt x="4914" y="35814"/>
                  </a:moveTo>
                  <a:lnTo>
                    <a:pt x="0" y="35814"/>
                  </a:lnTo>
                  <a:lnTo>
                    <a:pt x="0" y="40716"/>
                  </a:lnTo>
                  <a:lnTo>
                    <a:pt x="4914" y="40716"/>
                  </a:lnTo>
                  <a:lnTo>
                    <a:pt x="4914" y="35814"/>
                  </a:lnTo>
                  <a:close/>
                </a:path>
                <a:path w="1284604" h="41275">
                  <a:moveTo>
                    <a:pt x="39497" y="35814"/>
                  </a:moveTo>
                  <a:lnTo>
                    <a:pt x="34594" y="35814"/>
                  </a:lnTo>
                  <a:lnTo>
                    <a:pt x="34594" y="40716"/>
                  </a:lnTo>
                  <a:lnTo>
                    <a:pt x="39497" y="40716"/>
                  </a:lnTo>
                  <a:lnTo>
                    <a:pt x="39497" y="35814"/>
                  </a:lnTo>
                  <a:close/>
                </a:path>
                <a:path w="1284604" h="41275">
                  <a:moveTo>
                    <a:pt x="39497" y="0"/>
                  </a:moveTo>
                  <a:lnTo>
                    <a:pt x="34594" y="0"/>
                  </a:lnTo>
                  <a:lnTo>
                    <a:pt x="34594" y="4902"/>
                  </a:lnTo>
                  <a:lnTo>
                    <a:pt x="39497" y="4902"/>
                  </a:lnTo>
                  <a:lnTo>
                    <a:pt x="39497" y="0"/>
                  </a:lnTo>
                  <a:close/>
                </a:path>
                <a:path w="1284604" h="41275">
                  <a:moveTo>
                    <a:pt x="74079" y="35814"/>
                  </a:moveTo>
                  <a:lnTo>
                    <a:pt x="69176" y="35814"/>
                  </a:lnTo>
                  <a:lnTo>
                    <a:pt x="69176" y="40716"/>
                  </a:lnTo>
                  <a:lnTo>
                    <a:pt x="74079" y="40716"/>
                  </a:lnTo>
                  <a:lnTo>
                    <a:pt x="74079" y="35814"/>
                  </a:lnTo>
                  <a:close/>
                </a:path>
                <a:path w="1284604" h="41275">
                  <a:moveTo>
                    <a:pt x="74079" y="0"/>
                  </a:moveTo>
                  <a:lnTo>
                    <a:pt x="69176" y="0"/>
                  </a:lnTo>
                  <a:lnTo>
                    <a:pt x="69176" y="4902"/>
                  </a:lnTo>
                  <a:lnTo>
                    <a:pt x="74079" y="4902"/>
                  </a:lnTo>
                  <a:lnTo>
                    <a:pt x="74079" y="0"/>
                  </a:lnTo>
                  <a:close/>
                </a:path>
                <a:path w="1284604" h="41275">
                  <a:moveTo>
                    <a:pt x="108686" y="35814"/>
                  </a:moveTo>
                  <a:lnTo>
                    <a:pt x="103784" y="35814"/>
                  </a:lnTo>
                  <a:lnTo>
                    <a:pt x="103784" y="40716"/>
                  </a:lnTo>
                  <a:lnTo>
                    <a:pt x="108686" y="40716"/>
                  </a:lnTo>
                  <a:lnTo>
                    <a:pt x="108686" y="35814"/>
                  </a:lnTo>
                  <a:close/>
                </a:path>
                <a:path w="1284604" h="41275">
                  <a:moveTo>
                    <a:pt x="108686" y="0"/>
                  </a:moveTo>
                  <a:lnTo>
                    <a:pt x="103784" y="0"/>
                  </a:lnTo>
                  <a:lnTo>
                    <a:pt x="103784" y="4902"/>
                  </a:lnTo>
                  <a:lnTo>
                    <a:pt x="108686" y="4902"/>
                  </a:lnTo>
                  <a:lnTo>
                    <a:pt x="108686" y="0"/>
                  </a:lnTo>
                  <a:close/>
                </a:path>
                <a:path w="1284604" h="41275">
                  <a:moveTo>
                    <a:pt x="143268" y="35814"/>
                  </a:moveTo>
                  <a:lnTo>
                    <a:pt x="138353" y="35814"/>
                  </a:lnTo>
                  <a:lnTo>
                    <a:pt x="138353" y="40716"/>
                  </a:lnTo>
                  <a:lnTo>
                    <a:pt x="143268" y="40716"/>
                  </a:lnTo>
                  <a:lnTo>
                    <a:pt x="143268" y="35814"/>
                  </a:lnTo>
                  <a:close/>
                </a:path>
                <a:path w="1284604" h="41275">
                  <a:moveTo>
                    <a:pt x="143268" y="0"/>
                  </a:moveTo>
                  <a:lnTo>
                    <a:pt x="138353" y="0"/>
                  </a:lnTo>
                  <a:lnTo>
                    <a:pt x="138353" y="4902"/>
                  </a:lnTo>
                  <a:lnTo>
                    <a:pt x="143268" y="4902"/>
                  </a:lnTo>
                  <a:lnTo>
                    <a:pt x="143268" y="0"/>
                  </a:lnTo>
                  <a:close/>
                </a:path>
                <a:path w="1284604" h="41275">
                  <a:moveTo>
                    <a:pt x="177850" y="35814"/>
                  </a:moveTo>
                  <a:lnTo>
                    <a:pt x="172948" y="35814"/>
                  </a:lnTo>
                  <a:lnTo>
                    <a:pt x="172948" y="40716"/>
                  </a:lnTo>
                  <a:lnTo>
                    <a:pt x="177850" y="40716"/>
                  </a:lnTo>
                  <a:lnTo>
                    <a:pt x="177850" y="35814"/>
                  </a:lnTo>
                  <a:close/>
                </a:path>
                <a:path w="1284604" h="41275">
                  <a:moveTo>
                    <a:pt x="177850" y="0"/>
                  </a:moveTo>
                  <a:lnTo>
                    <a:pt x="172948" y="0"/>
                  </a:lnTo>
                  <a:lnTo>
                    <a:pt x="172948" y="4902"/>
                  </a:lnTo>
                  <a:lnTo>
                    <a:pt x="177850" y="4902"/>
                  </a:lnTo>
                  <a:lnTo>
                    <a:pt x="177850" y="0"/>
                  </a:lnTo>
                  <a:close/>
                </a:path>
                <a:path w="1284604" h="41275">
                  <a:moveTo>
                    <a:pt x="212445" y="35814"/>
                  </a:moveTo>
                  <a:lnTo>
                    <a:pt x="207543" y="35814"/>
                  </a:lnTo>
                  <a:lnTo>
                    <a:pt x="207543" y="40716"/>
                  </a:lnTo>
                  <a:lnTo>
                    <a:pt x="212445" y="40716"/>
                  </a:lnTo>
                  <a:lnTo>
                    <a:pt x="212445" y="35814"/>
                  </a:lnTo>
                  <a:close/>
                </a:path>
                <a:path w="1284604" h="41275">
                  <a:moveTo>
                    <a:pt x="212445" y="0"/>
                  </a:moveTo>
                  <a:lnTo>
                    <a:pt x="207543" y="0"/>
                  </a:lnTo>
                  <a:lnTo>
                    <a:pt x="207543" y="4902"/>
                  </a:lnTo>
                  <a:lnTo>
                    <a:pt x="212445" y="4902"/>
                  </a:lnTo>
                  <a:lnTo>
                    <a:pt x="212445" y="0"/>
                  </a:lnTo>
                  <a:close/>
                </a:path>
                <a:path w="1284604" h="41275">
                  <a:moveTo>
                    <a:pt x="247040" y="35814"/>
                  </a:moveTo>
                  <a:lnTo>
                    <a:pt x="242138" y="35814"/>
                  </a:lnTo>
                  <a:lnTo>
                    <a:pt x="242138" y="40716"/>
                  </a:lnTo>
                  <a:lnTo>
                    <a:pt x="247040" y="40716"/>
                  </a:lnTo>
                  <a:lnTo>
                    <a:pt x="247040" y="35814"/>
                  </a:lnTo>
                  <a:close/>
                </a:path>
                <a:path w="1284604" h="41275">
                  <a:moveTo>
                    <a:pt x="247040" y="0"/>
                  </a:moveTo>
                  <a:lnTo>
                    <a:pt x="242138" y="0"/>
                  </a:lnTo>
                  <a:lnTo>
                    <a:pt x="242138" y="4902"/>
                  </a:lnTo>
                  <a:lnTo>
                    <a:pt x="247040" y="4902"/>
                  </a:lnTo>
                  <a:lnTo>
                    <a:pt x="247040" y="0"/>
                  </a:lnTo>
                  <a:close/>
                </a:path>
                <a:path w="1284604" h="41275">
                  <a:moveTo>
                    <a:pt x="281584" y="35814"/>
                  </a:moveTo>
                  <a:lnTo>
                    <a:pt x="276669" y="35814"/>
                  </a:lnTo>
                  <a:lnTo>
                    <a:pt x="276669" y="40716"/>
                  </a:lnTo>
                  <a:lnTo>
                    <a:pt x="281584" y="40716"/>
                  </a:lnTo>
                  <a:lnTo>
                    <a:pt x="281584" y="35814"/>
                  </a:lnTo>
                  <a:close/>
                </a:path>
                <a:path w="1284604" h="41275">
                  <a:moveTo>
                    <a:pt x="281584" y="0"/>
                  </a:moveTo>
                  <a:lnTo>
                    <a:pt x="276669" y="0"/>
                  </a:lnTo>
                  <a:lnTo>
                    <a:pt x="276669" y="4902"/>
                  </a:lnTo>
                  <a:lnTo>
                    <a:pt x="281584" y="4902"/>
                  </a:lnTo>
                  <a:lnTo>
                    <a:pt x="281584" y="0"/>
                  </a:lnTo>
                  <a:close/>
                </a:path>
                <a:path w="1284604" h="41275">
                  <a:moveTo>
                    <a:pt x="316166" y="35814"/>
                  </a:moveTo>
                  <a:lnTo>
                    <a:pt x="311264" y="35814"/>
                  </a:lnTo>
                  <a:lnTo>
                    <a:pt x="311264" y="40716"/>
                  </a:lnTo>
                  <a:lnTo>
                    <a:pt x="316166" y="40716"/>
                  </a:lnTo>
                  <a:lnTo>
                    <a:pt x="316166" y="35814"/>
                  </a:lnTo>
                  <a:close/>
                </a:path>
                <a:path w="1284604" h="41275">
                  <a:moveTo>
                    <a:pt x="316166" y="0"/>
                  </a:moveTo>
                  <a:lnTo>
                    <a:pt x="311264" y="0"/>
                  </a:lnTo>
                  <a:lnTo>
                    <a:pt x="311264" y="4902"/>
                  </a:lnTo>
                  <a:lnTo>
                    <a:pt x="316166" y="4902"/>
                  </a:lnTo>
                  <a:lnTo>
                    <a:pt x="316166" y="0"/>
                  </a:lnTo>
                  <a:close/>
                </a:path>
                <a:path w="1284604" h="41275">
                  <a:moveTo>
                    <a:pt x="350748" y="35814"/>
                  </a:moveTo>
                  <a:lnTo>
                    <a:pt x="345846" y="35814"/>
                  </a:lnTo>
                  <a:lnTo>
                    <a:pt x="345846" y="40716"/>
                  </a:lnTo>
                  <a:lnTo>
                    <a:pt x="350748" y="40716"/>
                  </a:lnTo>
                  <a:lnTo>
                    <a:pt x="350748" y="35814"/>
                  </a:lnTo>
                  <a:close/>
                </a:path>
                <a:path w="1284604" h="41275">
                  <a:moveTo>
                    <a:pt x="350748" y="0"/>
                  </a:moveTo>
                  <a:lnTo>
                    <a:pt x="345846" y="0"/>
                  </a:lnTo>
                  <a:lnTo>
                    <a:pt x="345846" y="4902"/>
                  </a:lnTo>
                  <a:lnTo>
                    <a:pt x="350748" y="4902"/>
                  </a:lnTo>
                  <a:lnTo>
                    <a:pt x="350748" y="0"/>
                  </a:lnTo>
                  <a:close/>
                </a:path>
                <a:path w="1284604" h="41275">
                  <a:moveTo>
                    <a:pt x="385343" y="35814"/>
                  </a:moveTo>
                  <a:lnTo>
                    <a:pt x="380441" y="35814"/>
                  </a:lnTo>
                  <a:lnTo>
                    <a:pt x="380441" y="40716"/>
                  </a:lnTo>
                  <a:lnTo>
                    <a:pt x="385343" y="40716"/>
                  </a:lnTo>
                  <a:lnTo>
                    <a:pt x="385343" y="35814"/>
                  </a:lnTo>
                  <a:close/>
                </a:path>
                <a:path w="1284604" h="41275">
                  <a:moveTo>
                    <a:pt x="385343" y="0"/>
                  </a:moveTo>
                  <a:lnTo>
                    <a:pt x="380441" y="0"/>
                  </a:lnTo>
                  <a:lnTo>
                    <a:pt x="380441" y="4902"/>
                  </a:lnTo>
                  <a:lnTo>
                    <a:pt x="385343" y="4902"/>
                  </a:lnTo>
                  <a:lnTo>
                    <a:pt x="385343" y="0"/>
                  </a:lnTo>
                  <a:close/>
                </a:path>
                <a:path w="1284604" h="41275">
                  <a:moveTo>
                    <a:pt x="419938" y="35814"/>
                  </a:moveTo>
                  <a:lnTo>
                    <a:pt x="415048" y="35814"/>
                  </a:lnTo>
                  <a:lnTo>
                    <a:pt x="415048" y="40716"/>
                  </a:lnTo>
                  <a:lnTo>
                    <a:pt x="419938" y="40716"/>
                  </a:lnTo>
                  <a:lnTo>
                    <a:pt x="419938" y="35814"/>
                  </a:lnTo>
                  <a:close/>
                </a:path>
                <a:path w="1284604" h="41275">
                  <a:moveTo>
                    <a:pt x="419938" y="0"/>
                  </a:moveTo>
                  <a:lnTo>
                    <a:pt x="415048" y="0"/>
                  </a:lnTo>
                  <a:lnTo>
                    <a:pt x="415048" y="4902"/>
                  </a:lnTo>
                  <a:lnTo>
                    <a:pt x="419938" y="4902"/>
                  </a:lnTo>
                  <a:lnTo>
                    <a:pt x="419938" y="0"/>
                  </a:lnTo>
                  <a:close/>
                </a:path>
                <a:path w="1284604" h="41275">
                  <a:moveTo>
                    <a:pt x="454520" y="35814"/>
                  </a:moveTo>
                  <a:lnTo>
                    <a:pt x="449618" y="35814"/>
                  </a:lnTo>
                  <a:lnTo>
                    <a:pt x="449618" y="40716"/>
                  </a:lnTo>
                  <a:lnTo>
                    <a:pt x="454520" y="40716"/>
                  </a:lnTo>
                  <a:lnTo>
                    <a:pt x="454520" y="35814"/>
                  </a:lnTo>
                  <a:close/>
                </a:path>
                <a:path w="1284604" h="41275">
                  <a:moveTo>
                    <a:pt x="454520" y="0"/>
                  </a:moveTo>
                  <a:lnTo>
                    <a:pt x="449618" y="0"/>
                  </a:lnTo>
                  <a:lnTo>
                    <a:pt x="449618" y="4902"/>
                  </a:lnTo>
                  <a:lnTo>
                    <a:pt x="454520" y="4902"/>
                  </a:lnTo>
                  <a:lnTo>
                    <a:pt x="454520" y="0"/>
                  </a:lnTo>
                  <a:close/>
                </a:path>
                <a:path w="1284604" h="41275">
                  <a:moveTo>
                    <a:pt x="489115" y="35814"/>
                  </a:moveTo>
                  <a:lnTo>
                    <a:pt x="484212" y="35814"/>
                  </a:lnTo>
                  <a:lnTo>
                    <a:pt x="484212" y="40716"/>
                  </a:lnTo>
                  <a:lnTo>
                    <a:pt x="489115" y="40716"/>
                  </a:lnTo>
                  <a:lnTo>
                    <a:pt x="489115" y="35814"/>
                  </a:lnTo>
                  <a:close/>
                </a:path>
                <a:path w="1284604" h="41275">
                  <a:moveTo>
                    <a:pt x="489115" y="0"/>
                  </a:moveTo>
                  <a:lnTo>
                    <a:pt x="484212" y="0"/>
                  </a:lnTo>
                  <a:lnTo>
                    <a:pt x="484212" y="4902"/>
                  </a:lnTo>
                  <a:lnTo>
                    <a:pt x="489115" y="4902"/>
                  </a:lnTo>
                  <a:lnTo>
                    <a:pt x="489115" y="0"/>
                  </a:lnTo>
                  <a:close/>
                </a:path>
                <a:path w="1284604" h="41275">
                  <a:moveTo>
                    <a:pt x="523709" y="35814"/>
                  </a:moveTo>
                  <a:lnTo>
                    <a:pt x="518807" y="35814"/>
                  </a:lnTo>
                  <a:lnTo>
                    <a:pt x="518807" y="40716"/>
                  </a:lnTo>
                  <a:lnTo>
                    <a:pt x="523709" y="40716"/>
                  </a:lnTo>
                  <a:lnTo>
                    <a:pt x="523709" y="35814"/>
                  </a:lnTo>
                  <a:close/>
                </a:path>
                <a:path w="1284604" h="41275">
                  <a:moveTo>
                    <a:pt x="523709" y="0"/>
                  </a:moveTo>
                  <a:lnTo>
                    <a:pt x="518807" y="0"/>
                  </a:lnTo>
                  <a:lnTo>
                    <a:pt x="518807" y="4902"/>
                  </a:lnTo>
                  <a:lnTo>
                    <a:pt x="523709" y="4902"/>
                  </a:lnTo>
                  <a:lnTo>
                    <a:pt x="523709" y="0"/>
                  </a:lnTo>
                  <a:close/>
                </a:path>
                <a:path w="1284604" h="41275">
                  <a:moveTo>
                    <a:pt x="558304" y="35814"/>
                  </a:moveTo>
                  <a:lnTo>
                    <a:pt x="553402" y="35814"/>
                  </a:lnTo>
                  <a:lnTo>
                    <a:pt x="553402" y="40716"/>
                  </a:lnTo>
                  <a:lnTo>
                    <a:pt x="558304" y="40716"/>
                  </a:lnTo>
                  <a:lnTo>
                    <a:pt x="558304" y="35814"/>
                  </a:lnTo>
                  <a:close/>
                </a:path>
                <a:path w="1284604" h="41275">
                  <a:moveTo>
                    <a:pt x="558304" y="0"/>
                  </a:moveTo>
                  <a:lnTo>
                    <a:pt x="553402" y="0"/>
                  </a:lnTo>
                  <a:lnTo>
                    <a:pt x="553402" y="4902"/>
                  </a:lnTo>
                  <a:lnTo>
                    <a:pt x="558304" y="4902"/>
                  </a:lnTo>
                  <a:lnTo>
                    <a:pt x="558304" y="0"/>
                  </a:lnTo>
                  <a:close/>
                </a:path>
                <a:path w="1284604" h="41275">
                  <a:moveTo>
                    <a:pt x="592886" y="35814"/>
                  </a:moveTo>
                  <a:lnTo>
                    <a:pt x="587984" y="35814"/>
                  </a:lnTo>
                  <a:lnTo>
                    <a:pt x="587984" y="40716"/>
                  </a:lnTo>
                  <a:lnTo>
                    <a:pt x="592886" y="40716"/>
                  </a:lnTo>
                  <a:lnTo>
                    <a:pt x="592886" y="35814"/>
                  </a:lnTo>
                  <a:close/>
                </a:path>
                <a:path w="1284604" h="41275">
                  <a:moveTo>
                    <a:pt x="592886" y="0"/>
                  </a:moveTo>
                  <a:lnTo>
                    <a:pt x="587984" y="0"/>
                  </a:lnTo>
                  <a:lnTo>
                    <a:pt x="587984" y="4902"/>
                  </a:lnTo>
                  <a:lnTo>
                    <a:pt x="592886" y="4902"/>
                  </a:lnTo>
                  <a:lnTo>
                    <a:pt x="592886" y="0"/>
                  </a:lnTo>
                  <a:close/>
                </a:path>
                <a:path w="1284604" h="41275">
                  <a:moveTo>
                    <a:pt x="627430" y="35814"/>
                  </a:moveTo>
                  <a:lnTo>
                    <a:pt x="622528" y="35814"/>
                  </a:lnTo>
                  <a:lnTo>
                    <a:pt x="622528" y="40716"/>
                  </a:lnTo>
                  <a:lnTo>
                    <a:pt x="627430" y="40716"/>
                  </a:lnTo>
                  <a:lnTo>
                    <a:pt x="627430" y="35814"/>
                  </a:lnTo>
                  <a:close/>
                </a:path>
                <a:path w="1284604" h="41275">
                  <a:moveTo>
                    <a:pt x="627430" y="0"/>
                  </a:moveTo>
                  <a:lnTo>
                    <a:pt x="622528" y="0"/>
                  </a:lnTo>
                  <a:lnTo>
                    <a:pt x="622528" y="4902"/>
                  </a:lnTo>
                  <a:lnTo>
                    <a:pt x="627430" y="4902"/>
                  </a:lnTo>
                  <a:lnTo>
                    <a:pt x="627430" y="0"/>
                  </a:lnTo>
                  <a:close/>
                </a:path>
                <a:path w="1284604" h="41275">
                  <a:moveTo>
                    <a:pt x="662012" y="35814"/>
                  </a:moveTo>
                  <a:lnTo>
                    <a:pt x="657110" y="35814"/>
                  </a:lnTo>
                  <a:lnTo>
                    <a:pt x="657110" y="40716"/>
                  </a:lnTo>
                  <a:lnTo>
                    <a:pt x="662012" y="40716"/>
                  </a:lnTo>
                  <a:lnTo>
                    <a:pt x="662012" y="35814"/>
                  </a:lnTo>
                  <a:close/>
                </a:path>
                <a:path w="1284604" h="41275">
                  <a:moveTo>
                    <a:pt x="662012" y="0"/>
                  </a:moveTo>
                  <a:lnTo>
                    <a:pt x="657110" y="0"/>
                  </a:lnTo>
                  <a:lnTo>
                    <a:pt x="657110" y="4902"/>
                  </a:lnTo>
                  <a:lnTo>
                    <a:pt x="662012" y="4902"/>
                  </a:lnTo>
                  <a:lnTo>
                    <a:pt x="662012" y="0"/>
                  </a:lnTo>
                  <a:close/>
                </a:path>
                <a:path w="1284604" h="41275">
                  <a:moveTo>
                    <a:pt x="696607" y="35814"/>
                  </a:moveTo>
                  <a:lnTo>
                    <a:pt x="691718" y="35814"/>
                  </a:lnTo>
                  <a:lnTo>
                    <a:pt x="691718" y="40716"/>
                  </a:lnTo>
                  <a:lnTo>
                    <a:pt x="696607" y="40716"/>
                  </a:lnTo>
                  <a:lnTo>
                    <a:pt x="696607" y="35814"/>
                  </a:lnTo>
                  <a:close/>
                </a:path>
                <a:path w="1284604" h="41275">
                  <a:moveTo>
                    <a:pt x="696607" y="0"/>
                  </a:moveTo>
                  <a:lnTo>
                    <a:pt x="691718" y="0"/>
                  </a:lnTo>
                  <a:lnTo>
                    <a:pt x="691718" y="4902"/>
                  </a:lnTo>
                  <a:lnTo>
                    <a:pt x="696607" y="4902"/>
                  </a:lnTo>
                  <a:lnTo>
                    <a:pt x="696607" y="0"/>
                  </a:lnTo>
                  <a:close/>
                </a:path>
                <a:path w="1284604" h="41275">
                  <a:moveTo>
                    <a:pt x="731202" y="35814"/>
                  </a:moveTo>
                  <a:lnTo>
                    <a:pt x="726300" y="35814"/>
                  </a:lnTo>
                  <a:lnTo>
                    <a:pt x="726300" y="40716"/>
                  </a:lnTo>
                  <a:lnTo>
                    <a:pt x="731202" y="40716"/>
                  </a:lnTo>
                  <a:lnTo>
                    <a:pt x="731202" y="35814"/>
                  </a:lnTo>
                  <a:close/>
                </a:path>
                <a:path w="1284604" h="41275">
                  <a:moveTo>
                    <a:pt x="731202" y="0"/>
                  </a:moveTo>
                  <a:lnTo>
                    <a:pt x="726300" y="0"/>
                  </a:lnTo>
                  <a:lnTo>
                    <a:pt x="726300" y="4902"/>
                  </a:lnTo>
                  <a:lnTo>
                    <a:pt x="731202" y="4902"/>
                  </a:lnTo>
                  <a:lnTo>
                    <a:pt x="731202" y="0"/>
                  </a:lnTo>
                  <a:close/>
                </a:path>
                <a:path w="1284604" h="41275">
                  <a:moveTo>
                    <a:pt x="765784" y="35814"/>
                  </a:moveTo>
                  <a:lnTo>
                    <a:pt x="760882" y="35814"/>
                  </a:lnTo>
                  <a:lnTo>
                    <a:pt x="760882" y="40716"/>
                  </a:lnTo>
                  <a:lnTo>
                    <a:pt x="765784" y="40716"/>
                  </a:lnTo>
                  <a:lnTo>
                    <a:pt x="765784" y="35814"/>
                  </a:lnTo>
                  <a:close/>
                </a:path>
                <a:path w="1284604" h="41275">
                  <a:moveTo>
                    <a:pt x="765784" y="0"/>
                  </a:moveTo>
                  <a:lnTo>
                    <a:pt x="760882" y="0"/>
                  </a:lnTo>
                  <a:lnTo>
                    <a:pt x="760882" y="4902"/>
                  </a:lnTo>
                  <a:lnTo>
                    <a:pt x="765784" y="4902"/>
                  </a:lnTo>
                  <a:lnTo>
                    <a:pt x="765784" y="0"/>
                  </a:lnTo>
                  <a:close/>
                </a:path>
                <a:path w="1284604" h="41275">
                  <a:moveTo>
                    <a:pt x="800366" y="35814"/>
                  </a:moveTo>
                  <a:lnTo>
                    <a:pt x="795464" y="35814"/>
                  </a:lnTo>
                  <a:lnTo>
                    <a:pt x="795464" y="40716"/>
                  </a:lnTo>
                  <a:lnTo>
                    <a:pt x="800366" y="40716"/>
                  </a:lnTo>
                  <a:lnTo>
                    <a:pt x="800366" y="35814"/>
                  </a:lnTo>
                  <a:close/>
                </a:path>
                <a:path w="1284604" h="41275">
                  <a:moveTo>
                    <a:pt x="800366" y="0"/>
                  </a:moveTo>
                  <a:lnTo>
                    <a:pt x="795464" y="0"/>
                  </a:lnTo>
                  <a:lnTo>
                    <a:pt x="795464" y="4902"/>
                  </a:lnTo>
                  <a:lnTo>
                    <a:pt x="800366" y="4902"/>
                  </a:lnTo>
                  <a:lnTo>
                    <a:pt x="800366" y="0"/>
                  </a:lnTo>
                  <a:close/>
                </a:path>
                <a:path w="1284604" h="41275">
                  <a:moveTo>
                    <a:pt x="834974" y="35814"/>
                  </a:moveTo>
                  <a:lnTo>
                    <a:pt x="830072" y="35814"/>
                  </a:lnTo>
                  <a:lnTo>
                    <a:pt x="830072" y="40716"/>
                  </a:lnTo>
                  <a:lnTo>
                    <a:pt x="834974" y="40716"/>
                  </a:lnTo>
                  <a:lnTo>
                    <a:pt x="834974" y="35814"/>
                  </a:lnTo>
                  <a:close/>
                </a:path>
                <a:path w="1284604" h="41275">
                  <a:moveTo>
                    <a:pt x="834974" y="0"/>
                  </a:moveTo>
                  <a:lnTo>
                    <a:pt x="830072" y="0"/>
                  </a:lnTo>
                  <a:lnTo>
                    <a:pt x="830072" y="4902"/>
                  </a:lnTo>
                  <a:lnTo>
                    <a:pt x="834974" y="4902"/>
                  </a:lnTo>
                  <a:lnTo>
                    <a:pt x="834974" y="0"/>
                  </a:lnTo>
                  <a:close/>
                </a:path>
                <a:path w="1284604" h="41275">
                  <a:moveTo>
                    <a:pt x="869556" y="35814"/>
                  </a:moveTo>
                  <a:lnTo>
                    <a:pt x="864654" y="35814"/>
                  </a:lnTo>
                  <a:lnTo>
                    <a:pt x="864654" y="40716"/>
                  </a:lnTo>
                  <a:lnTo>
                    <a:pt x="869556" y="40716"/>
                  </a:lnTo>
                  <a:lnTo>
                    <a:pt x="869556" y="35814"/>
                  </a:lnTo>
                  <a:close/>
                </a:path>
                <a:path w="1284604" h="41275">
                  <a:moveTo>
                    <a:pt x="869556" y="0"/>
                  </a:moveTo>
                  <a:lnTo>
                    <a:pt x="864654" y="0"/>
                  </a:lnTo>
                  <a:lnTo>
                    <a:pt x="864654" y="4902"/>
                  </a:lnTo>
                  <a:lnTo>
                    <a:pt x="869556" y="4902"/>
                  </a:lnTo>
                  <a:lnTo>
                    <a:pt x="869556" y="0"/>
                  </a:lnTo>
                  <a:close/>
                </a:path>
                <a:path w="1284604" h="41275">
                  <a:moveTo>
                    <a:pt x="904151" y="35814"/>
                  </a:moveTo>
                  <a:lnTo>
                    <a:pt x="899248" y="35814"/>
                  </a:lnTo>
                  <a:lnTo>
                    <a:pt x="899248" y="40716"/>
                  </a:lnTo>
                  <a:lnTo>
                    <a:pt x="904151" y="40716"/>
                  </a:lnTo>
                  <a:lnTo>
                    <a:pt x="904151" y="35814"/>
                  </a:lnTo>
                  <a:close/>
                </a:path>
                <a:path w="1284604" h="41275">
                  <a:moveTo>
                    <a:pt x="904151" y="0"/>
                  </a:moveTo>
                  <a:lnTo>
                    <a:pt x="899248" y="0"/>
                  </a:lnTo>
                  <a:lnTo>
                    <a:pt x="899248" y="4902"/>
                  </a:lnTo>
                  <a:lnTo>
                    <a:pt x="904151" y="4902"/>
                  </a:lnTo>
                  <a:lnTo>
                    <a:pt x="904151" y="0"/>
                  </a:lnTo>
                  <a:close/>
                </a:path>
                <a:path w="1284604" h="41275">
                  <a:moveTo>
                    <a:pt x="938733" y="35814"/>
                  </a:moveTo>
                  <a:lnTo>
                    <a:pt x="933831" y="35814"/>
                  </a:lnTo>
                  <a:lnTo>
                    <a:pt x="933831" y="40716"/>
                  </a:lnTo>
                  <a:lnTo>
                    <a:pt x="938733" y="40716"/>
                  </a:lnTo>
                  <a:lnTo>
                    <a:pt x="938733" y="35814"/>
                  </a:lnTo>
                  <a:close/>
                </a:path>
                <a:path w="1284604" h="41275">
                  <a:moveTo>
                    <a:pt x="938733" y="0"/>
                  </a:moveTo>
                  <a:lnTo>
                    <a:pt x="933831" y="0"/>
                  </a:lnTo>
                  <a:lnTo>
                    <a:pt x="933831" y="4902"/>
                  </a:lnTo>
                  <a:lnTo>
                    <a:pt x="938733" y="4902"/>
                  </a:lnTo>
                  <a:lnTo>
                    <a:pt x="938733" y="0"/>
                  </a:lnTo>
                  <a:close/>
                </a:path>
                <a:path w="1284604" h="41275">
                  <a:moveTo>
                    <a:pt x="973328" y="35814"/>
                  </a:moveTo>
                  <a:lnTo>
                    <a:pt x="968425" y="35814"/>
                  </a:lnTo>
                  <a:lnTo>
                    <a:pt x="968425" y="40716"/>
                  </a:lnTo>
                  <a:lnTo>
                    <a:pt x="973328" y="40716"/>
                  </a:lnTo>
                  <a:lnTo>
                    <a:pt x="973328" y="35814"/>
                  </a:lnTo>
                  <a:close/>
                </a:path>
                <a:path w="1284604" h="41275">
                  <a:moveTo>
                    <a:pt x="973328" y="0"/>
                  </a:moveTo>
                  <a:lnTo>
                    <a:pt x="968425" y="0"/>
                  </a:lnTo>
                  <a:lnTo>
                    <a:pt x="968425" y="4902"/>
                  </a:lnTo>
                  <a:lnTo>
                    <a:pt x="973328" y="4902"/>
                  </a:lnTo>
                  <a:lnTo>
                    <a:pt x="973328" y="0"/>
                  </a:lnTo>
                  <a:close/>
                </a:path>
                <a:path w="1284604" h="41275">
                  <a:moveTo>
                    <a:pt x="1007872" y="35814"/>
                  </a:moveTo>
                  <a:lnTo>
                    <a:pt x="1002969" y="35814"/>
                  </a:lnTo>
                  <a:lnTo>
                    <a:pt x="1002969" y="40716"/>
                  </a:lnTo>
                  <a:lnTo>
                    <a:pt x="1007872" y="40716"/>
                  </a:lnTo>
                  <a:lnTo>
                    <a:pt x="1007872" y="35814"/>
                  </a:lnTo>
                  <a:close/>
                </a:path>
                <a:path w="1284604" h="41275">
                  <a:moveTo>
                    <a:pt x="1007872" y="0"/>
                  </a:moveTo>
                  <a:lnTo>
                    <a:pt x="1002969" y="0"/>
                  </a:lnTo>
                  <a:lnTo>
                    <a:pt x="1002969" y="4902"/>
                  </a:lnTo>
                  <a:lnTo>
                    <a:pt x="1007872" y="4902"/>
                  </a:lnTo>
                  <a:lnTo>
                    <a:pt x="1007872" y="0"/>
                  </a:lnTo>
                  <a:close/>
                </a:path>
                <a:path w="1284604" h="41275">
                  <a:moveTo>
                    <a:pt x="1042466" y="35814"/>
                  </a:moveTo>
                  <a:lnTo>
                    <a:pt x="1037564" y="35814"/>
                  </a:lnTo>
                  <a:lnTo>
                    <a:pt x="1037564" y="40716"/>
                  </a:lnTo>
                  <a:lnTo>
                    <a:pt x="1042466" y="40716"/>
                  </a:lnTo>
                  <a:lnTo>
                    <a:pt x="1042466" y="35814"/>
                  </a:lnTo>
                  <a:close/>
                </a:path>
                <a:path w="1284604" h="41275">
                  <a:moveTo>
                    <a:pt x="1042466" y="0"/>
                  </a:moveTo>
                  <a:lnTo>
                    <a:pt x="1037564" y="0"/>
                  </a:lnTo>
                  <a:lnTo>
                    <a:pt x="1037564" y="4902"/>
                  </a:lnTo>
                  <a:lnTo>
                    <a:pt x="1042466" y="4902"/>
                  </a:lnTo>
                  <a:lnTo>
                    <a:pt x="1042466" y="0"/>
                  </a:lnTo>
                  <a:close/>
                </a:path>
                <a:path w="1284604" h="41275">
                  <a:moveTo>
                    <a:pt x="1077048" y="35814"/>
                  </a:moveTo>
                  <a:lnTo>
                    <a:pt x="1072134" y="35814"/>
                  </a:lnTo>
                  <a:lnTo>
                    <a:pt x="1072134" y="40716"/>
                  </a:lnTo>
                  <a:lnTo>
                    <a:pt x="1077048" y="40716"/>
                  </a:lnTo>
                  <a:lnTo>
                    <a:pt x="1077048" y="35814"/>
                  </a:lnTo>
                  <a:close/>
                </a:path>
                <a:path w="1284604" h="41275">
                  <a:moveTo>
                    <a:pt x="1077048" y="0"/>
                  </a:moveTo>
                  <a:lnTo>
                    <a:pt x="1072134" y="0"/>
                  </a:lnTo>
                  <a:lnTo>
                    <a:pt x="1072134" y="4902"/>
                  </a:lnTo>
                  <a:lnTo>
                    <a:pt x="1077048" y="4902"/>
                  </a:lnTo>
                  <a:lnTo>
                    <a:pt x="1077048" y="0"/>
                  </a:lnTo>
                  <a:close/>
                </a:path>
                <a:path w="1284604" h="41275">
                  <a:moveTo>
                    <a:pt x="1111643" y="35814"/>
                  </a:moveTo>
                  <a:lnTo>
                    <a:pt x="1106741" y="35814"/>
                  </a:lnTo>
                  <a:lnTo>
                    <a:pt x="1106741" y="40716"/>
                  </a:lnTo>
                  <a:lnTo>
                    <a:pt x="1111643" y="40716"/>
                  </a:lnTo>
                  <a:lnTo>
                    <a:pt x="1111643" y="35814"/>
                  </a:lnTo>
                  <a:close/>
                </a:path>
                <a:path w="1284604" h="41275">
                  <a:moveTo>
                    <a:pt x="1111643" y="0"/>
                  </a:moveTo>
                  <a:lnTo>
                    <a:pt x="1106741" y="0"/>
                  </a:lnTo>
                  <a:lnTo>
                    <a:pt x="1106741" y="4902"/>
                  </a:lnTo>
                  <a:lnTo>
                    <a:pt x="1111643" y="4902"/>
                  </a:lnTo>
                  <a:lnTo>
                    <a:pt x="1111643" y="0"/>
                  </a:lnTo>
                  <a:close/>
                </a:path>
                <a:path w="1284604" h="41275">
                  <a:moveTo>
                    <a:pt x="1146238" y="35814"/>
                  </a:moveTo>
                  <a:lnTo>
                    <a:pt x="1141323" y="35814"/>
                  </a:lnTo>
                  <a:lnTo>
                    <a:pt x="1141323" y="40716"/>
                  </a:lnTo>
                  <a:lnTo>
                    <a:pt x="1146238" y="40716"/>
                  </a:lnTo>
                  <a:lnTo>
                    <a:pt x="1146238" y="35814"/>
                  </a:lnTo>
                  <a:close/>
                </a:path>
                <a:path w="1284604" h="41275">
                  <a:moveTo>
                    <a:pt x="1146238" y="0"/>
                  </a:moveTo>
                  <a:lnTo>
                    <a:pt x="1141323" y="0"/>
                  </a:lnTo>
                  <a:lnTo>
                    <a:pt x="1141323" y="4902"/>
                  </a:lnTo>
                  <a:lnTo>
                    <a:pt x="1146238" y="4902"/>
                  </a:lnTo>
                  <a:lnTo>
                    <a:pt x="1146238" y="0"/>
                  </a:lnTo>
                  <a:close/>
                </a:path>
                <a:path w="1284604" h="41275">
                  <a:moveTo>
                    <a:pt x="1180820" y="35814"/>
                  </a:moveTo>
                  <a:lnTo>
                    <a:pt x="1175918" y="35814"/>
                  </a:lnTo>
                  <a:lnTo>
                    <a:pt x="1175918" y="40716"/>
                  </a:lnTo>
                  <a:lnTo>
                    <a:pt x="1180820" y="40716"/>
                  </a:lnTo>
                  <a:lnTo>
                    <a:pt x="1180820" y="35814"/>
                  </a:lnTo>
                  <a:close/>
                </a:path>
                <a:path w="1284604" h="41275">
                  <a:moveTo>
                    <a:pt x="1215402" y="35814"/>
                  </a:moveTo>
                  <a:lnTo>
                    <a:pt x="1210513" y="35814"/>
                  </a:lnTo>
                  <a:lnTo>
                    <a:pt x="1210513" y="40716"/>
                  </a:lnTo>
                  <a:lnTo>
                    <a:pt x="1215402" y="40716"/>
                  </a:lnTo>
                  <a:lnTo>
                    <a:pt x="1215402" y="35814"/>
                  </a:lnTo>
                  <a:close/>
                </a:path>
                <a:path w="1284604" h="41275">
                  <a:moveTo>
                    <a:pt x="1249997" y="35814"/>
                  </a:moveTo>
                  <a:lnTo>
                    <a:pt x="1245095" y="35814"/>
                  </a:lnTo>
                  <a:lnTo>
                    <a:pt x="1245095" y="40716"/>
                  </a:lnTo>
                  <a:lnTo>
                    <a:pt x="1249997" y="40716"/>
                  </a:lnTo>
                  <a:lnTo>
                    <a:pt x="1249997" y="35814"/>
                  </a:lnTo>
                  <a:close/>
                </a:path>
                <a:path w="1284604" h="41275">
                  <a:moveTo>
                    <a:pt x="1284592" y="35814"/>
                  </a:moveTo>
                  <a:lnTo>
                    <a:pt x="1279690" y="35814"/>
                  </a:lnTo>
                  <a:lnTo>
                    <a:pt x="1279690" y="40716"/>
                  </a:lnTo>
                  <a:lnTo>
                    <a:pt x="1284592" y="40716"/>
                  </a:lnTo>
                  <a:lnTo>
                    <a:pt x="1284592" y="35814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124"/>
            <p:cNvSpPr/>
            <p:nvPr/>
          </p:nvSpPr>
          <p:spPr>
            <a:xfrm>
              <a:off x="2916834" y="2073986"/>
              <a:ext cx="1216025" cy="76835"/>
            </a:xfrm>
            <a:custGeom>
              <a:avLst/>
              <a:gdLst/>
              <a:ahLst/>
              <a:cxnLst/>
              <a:rect l="l" t="t" r="r" b="b"/>
              <a:pathLst>
                <a:path w="1216025" h="76835">
                  <a:moveTo>
                    <a:pt x="4902" y="35826"/>
                  </a:moveTo>
                  <a:lnTo>
                    <a:pt x="0" y="35826"/>
                  </a:lnTo>
                  <a:lnTo>
                    <a:pt x="0" y="40728"/>
                  </a:lnTo>
                  <a:lnTo>
                    <a:pt x="4902" y="40728"/>
                  </a:lnTo>
                  <a:lnTo>
                    <a:pt x="4902" y="35826"/>
                  </a:lnTo>
                  <a:close/>
                </a:path>
                <a:path w="1216025" h="76835">
                  <a:moveTo>
                    <a:pt x="39509" y="35826"/>
                  </a:moveTo>
                  <a:lnTo>
                    <a:pt x="34607" y="35826"/>
                  </a:lnTo>
                  <a:lnTo>
                    <a:pt x="34607" y="40728"/>
                  </a:lnTo>
                  <a:lnTo>
                    <a:pt x="39509" y="40728"/>
                  </a:lnTo>
                  <a:lnTo>
                    <a:pt x="39509" y="35826"/>
                  </a:lnTo>
                  <a:close/>
                </a:path>
                <a:path w="1216025" h="76835">
                  <a:moveTo>
                    <a:pt x="39509" y="0"/>
                  </a:moveTo>
                  <a:lnTo>
                    <a:pt x="34607" y="0"/>
                  </a:lnTo>
                  <a:lnTo>
                    <a:pt x="34607" y="4902"/>
                  </a:lnTo>
                  <a:lnTo>
                    <a:pt x="39509" y="4902"/>
                  </a:lnTo>
                  <a:lnTo>
                    <a:pt x="39509" y="0"/>
                  </a:lnTo>
                  <a:close/>
                </a:path>
                <a:path w="1216025" h="76835">
                  <a:moveTo>
                    <a:pt x="74091" y="35826"/>
                  </a:moveTo>
                  <a:lnTo>
                    <a:pt x="69176" y="35826"/>
                  </a:lnTo>
                  <a:lnTo>
                    <a:pt x="69176" y="40728"/>
                  </a:lnTo>
                  <a:lnTo>
                    <a:pt x="74091" y="40728"/>
                  </a:lnTo>
                  <a:lnTo>
                    <a:pt x="74091" y="35826"/>
                  </a:lnTo>
                  <a:close/>
                </a:path>
                <a:path w="1216025" h="76835">
                  <a:moveTo>
                    <a:pt x="74091" y="0"/>
                  </a:moveTo>
                  <a:lnTo>
                    <a:pt x="69176" y="0"/>
                  </a:lnTo>
                  <a:lnTo>
                    <a:pt x="69176" y="4902"/>
                  </a:lnTo>
                  <a:lnTo>
                    <a:pt x="74091" y="4902"/>
                  </a:lnTo>
                  <a:lnTo>
                    <a:pt x="74091" y="0"/>
                  </a:lnTo>
                  <a:close/>
                </a:path>
                <a:path w="1216025" h="76835">
                  <a:moveTo>
                    <a:pt x="108673" y="35826"/>
                  </a:moveTo>
                  <a:lnTo>
                    <a:pt x="103771" y="35826"/>
                  </a:lnTo>
                  <a:lnTo>
                    <a:pt x="103771" y="40728"/>
                  </a:lnTo>
                  <a:lnTo>
                    <a:pt x="108673" y="40728"/>
                  </a:lnTo>
                  <a:lnTo>
                    <a:pt x="108673" y="35826"/>
                  </a:lnTo>
                  <a:close/>
                </a:path>
                <a:path w="1216025" h="76835">
                  <a:moveTo>
                    <a:pt x="108673" y="0"/>
                  </a:moveTo>
                  <a:lnTo>
                    <a:pt x="103771" y="0"/>
                  </a:lnTo>
                  <a:lnTo>
                    <a:pt x="103771" y="4902"/>
                  </a:lnTo>
                  <a:lnTo>
                    <a:pt x="108673" y="4902"/>
                  </a:lnTo>
                  <a:lnTo>
                    <a:pt x="108673" y="0"/>
                  </a:lnTo>
                  <a:close/>
                </a:path>
                <a:path w="1216025" h="76835">
                  <a:moveTo>
                    <a:pt x="143268" y="35826"/>
                  </a:moveTo>
                  <a:lnTo>
                    <a:pt x="138366" y="35826"/>
                  </a:lnTo>
                  <a:lnTo>
                    <a:pt x="138366" y="40728"/>
                  </a:lnTo>
                  <a:lnTo>
                    <a:pt x="143268" y="40728"/>
                  </a:lnTo>
                  <a:lnTo>
                    <a:pt x="143268" y="35826"/>
                  </a:lnTo>
                  <a:close/>
                </a:path>
                <a:path w="1216025" h="76835">
                  <a:moveTo>
                    <a:pt x="143268" y="0"/>
                  </a:moveTo>
                  <a:lnTo>
                    <a:pt x="138366" y="0"/>
                  </a:lnTo>
                  <a:lnTo>
                    <a:pt x="138366" y="4902"/>
                  </a:lnTo>
                  <a:lnTo>
                    <a:pt x="143268" y="4902"/>
                  </a:lnTo>
                  <a:lnTo>
                    <a:pt x="143268" y="0"/>
                  </a:lnTo>
                  <a:close/>
                </a:path>
                <a:path w="1216025" h="76835">
                  <a:moveTo>
                    <a:pt x="177863" y="35826"/>
                  </a:moveTo>
                  <a:lnTo>
                    <a:pt x="172961" y="35826"/>
                  </a:lnTo>
                  <a:lnTo>
                    <a:pt x="172961" y="40728"/>
                  </a:lnTo>
                  <a:lnTo>
                    <a:pt x="177863" y="40728"/>
                  </a:lnTo>
                  <a:lnTo>
                    <a:pt x="177863" y="35826"/>
                  </a:lnTo>
                  <a:close/>
                </a:path>
                <a:path w="1216025" h="76835">
                  <a:moveTo>
                    <a:pt x="177863" y="0"/>
                  </a:moveTo>
                  <a:lnTo>
                    <a:pt x="172961" y="0"/>
                  </a:lnTo>
                  <a:lnTo>
                    <a:pt x="172961" y="4902"/>
                  </a:lnTo>
                  <a:lnTo>
                    <a:pt x="177863" y="4902"/>
                  </a:lnTo>
                  <a:lnTo>
                    <a:pt x="177863" y="0"/>
                  </a:lnTo>
                  <a:close/>
                </a:path>
                <a:path w="1216025" h="76835">
                  <a:moveTo>
                    <a:pt x="212407" y="35826"/>
                  </a:moveTo>
                  <a:lnTo>
                    <a:pt x="207492" y="35826"/>
                  </a:lnTo>
                  <a:lnTo>
                    <a:pt x="207492" y="40728"/>
                  </a:lnTo>
                  <a:lnTo>
                    <a:pt x="212407" y="40728"/>
                  </a:lnTo>
                  <a:lnTo>
                    <a:pt x="212407" y="35826"/>
                  </a:lnTo>
                  <a:close/>
                </a:path>
                <a:path w="1216025" h="76835">
                  <a:moveTo>
                    <a:pt x="212407" y="0"/>
                  </a:moveTo>
                  <a:lnTo>
                    <a:pt x="207492" y="0"/>
                  </a:lnTo>
                  <a:lnTo>
                    <a:pt x="207492" y="4902"/>
                  </a:lnTo>
                  <a:lnTo>
                    <a:pt x="212407" y="4902"/>
                  </a:lnTo>
                  <a:lnTo>
                    <a:pt x="212407" y="0"/>
                  </a:lnTo>
                  <a:close/>
                </a:path>
                <a:path w="1216025" h="76835">
                  <a:moveTo>
                    <a:pt x="246989" y="35826"/>
                  </a:moveTo>
                  <a:lnTo>
                    <a:pt x="242087" y="35826"/>
                  </a:lnTo>
                  <a:lnTo>
                    <a:pt x="242087" y="40728"/>
                  </a:lnTo>
                  <a:lnTo>
                    <a:pt x="246989" y="40728"/>
                  </a:lnTo>
                  <a:lnTo>
                    <a:pt x="246989" y="35826"/>
                  </a:lnTo>
                  <a:close/>
                </a:path>
                <a:path w="1216025" h="76835">
                  <a:moveTo>
                    <a:pt x="246989" y="0"/>
                  </a:moveTo>
                  <a:lnTo>
                    <a:pt x="242087" y="0"/>
                  </a:lnTo>
                  <a:lnTo>
                    <a:pt x="242087" y="4902"/>
                  </a:lnTo>
                  <a:lnTo>
                    <a:pt x="246989" y="4902"/>
                  </a:lnTo>
                  <a:lnTo>
                    <a:pt x="246989" y="0"/>
                  </a:lnTo>
                  <a:close/>
                </a:path>
                <a:path w="1216025" h="76835">
                  <a:moveTo>
                    <a:pt x="281571" y="35826"/>
                  </a:moveTo>
                  <a:lnTo>
                    <a:pt x="276669" y="35826"/>
                  </a:lnTo>
                  <a:lnTo>
                    <a:pt x="276669" y="40728"/>
                  </a:lnTo>
                  <a:lnTo>
                    <a:pt x="281571" y="40728"/>
                  </a:lnTo>
                  <a:lnTo>
                    <a:pt x="281571" y="35826"/>
                  </a:lnTo>
                  <a:close/>
                </a:path>
                <a:path w="1216025" h="76835">
                  <a:moveTo>
                    <a:pt x="281571" y="0"/>
                  </a:moveTo>
                  <a:lnTo>
                    <a:pt x="276669" y="0"/>
                  </a:lnTo>
                  <a:lnTo>
                    <a:pt x="276669" y="4902"/>
                  </a:lnTo>
                  <a:lnTo>
                    <a:pt x="281571" y="4902"/>
                  </a:lnTo>
                  <a:lnTo>
                    <a:pt x="281571" y="0"/>
                  </a:lnTo>
                  <a:close/>
                </a:path>
                <a:path w="1216025" h="76835">
                  <a:moveTo>
                    <a:pt x="316166" y="35826"/>
                  </a:moveTo>
                  <a:lnTo>
                    <a:pt x="311264" y="35826"/>
                  </a:lnTo>
                  <a:lnTo>
                    <a:pt x="311264" y="40728"/>
                  </a:lnTo>
                  <a:lnTo>
                    <a:pt x="316166" y="40728"/>
                  </a:lnTo>
                  <a:lnTo>
                    <a:pt x="316166" y="35826"/>
                  </a:lnTo>
                  <a:close/>
                </a:path>
                <a:path w="1216025" h="76835">
                  <a:moveTo>
                    <a:pt x="316166" y="0"/>
                  </a:moveTo>
                  <a:lnTo>
                    <a:pt x="311264" y="0"/>
                  </a:lnTo>
                  <a:lnTo>
                    <a:pt x="311264" y="4902"/>
                  </a:lnTo>
                  <a:lnTo>
                    <a:pt x="316166" y="4902"/>
                  </a:lnTo>
                  <a:lnTo>
                    <a:pt x="316166" y="0"/>
                  </a:lnTo>
                  <a:close/>
                </a:path>
                <a:path w="1216025" h="76835">
                  <a:moveTo>
                    <a:pt x="350761" y="35826"/>
                  </a:moveTo>
                  <a:lnTo>
                    <a:pt x="345871" y="35826"/>
                  </a:lnTo>
                  <a:lnTo>
                    <a:pt x="345871" y="40728"/>
                  </a:lnTo>
                  <a:lnTo>
                    <a:pt x="350761" y="40728"/>
                  </a:lnTo>
                  <a:lnTo>
                    <a:pt x="350761" y="35826"/>
                  </a:lnTo>
                  <a:close/>
                </a:path>
                <a:path w="1216025" h="76835">
                  <a:moveTo>
                    <a:pt x="350761" y="0"/>
                  </a:moveTo>
                  <a:lnTo>
                    <a:pt x="345871" y="0"/>
                  </a:lnTo>
                  <a:lnTo>
                    <a:pt x="345871" y="4902"/>
                  </a:lnTo>
                  <a:lnTo>
                    <a:pt x="350761" y="4902"/>
                  </a:lnTo>
                  <a:lnTo>
                    <a:pt x="350761" y="0"/>
                  </a:lnTo>
                  <a:close/>
                </a:path>
                <a:path w="1216025" h="76835">
                  <a:moveTo>
                    <a:pt x="385343" y="35826"/>
                  </a:moveTo>
                  <a:lnTo>
                    <a:pt x="380441" y="35826"/>
                  </a:lnTo>
                  <a:lnTo>
                    <a:pt x="380441" y="40728"/>
                  </a:lnTo>
                  <a:lnTo>
                    <a:pt x="385343" y="40728"/>
                  </a:lnTo>
                  <a:lnTo>
                    <a:pt x="385343" y="35826"/>
                  </a:lnTo>
                  <a:close/>
                </a:path>
                <a:path w="1216025" h="76835">
                  <a:moveTo>
                    <a:pt x="385343" y="0"/>
                  </a:moveTo>
                  <a:lnTo>
                    <a:pt x="380441" y="0"/>
                  </a:lnTo>
                  <a:lnTo>
                    <a:pt x="380441" y="4902"/>
                  </a:lnTo>
                  <a:lnTo>
                    <a:pt x="385343" y="4902"/>
                  </a:lnTo>
                  <a:lnTo>
                    <a:pt x="385343" y="0"/>
                  </a:lnTo>
                  <a:close/>
                </a:path>
                <a:path w="1216025" h="76835">
                  <a:moveTo>
                    <a:pt x="419938" y="35826"/>
                  </a:moveTo>
                  <a:lnTo>
                    <a:pt x="415036" y="35826"/>
                  </a:lnTo>
                  <a:lnTo>
                    <a:pt x="415036" y="40728"/>
                  </a:lnTo>
                  <a:lnTo>
                    <a:pt x="419938" y="40728"/>
                  </a:lnTo>
                  <a:lnTo>
                    <a:pt x="419938" y="35826"/>
                  </a:lnTo>
                  <a:close/>
                </a:path>
                <a:path w="1216025" h="76835">
                  <a:moveTo>
                    <a:pt x="419938" y="0"/>
                  </a:moveTo>
                  <a:lnTo>
                    <a:pt x="415036" y="0"/>
                  </a:lnTo>
                  <a:lnTo>
                    <a:pt x="415036" y="4902"/>
                  </a:lnTo>
                  <a:lnTo>
                    <a:pt x="419938" y="4902"/>
                  </a:lnTo>
                  <a:lnTo>
                    <a:pt x="419938" y="0"/>
                  </a:lnTo>
                  <a:close/>
                </a:path>
                <a:path w="1216025" h="76835">
                  <a:moveTo>
                    <a:pt x="454533" y="35826"/>
                  </a:moveTo>
                  <a:lnTo>
                    <a:pt x="449630" y="35826"/>
                  </a:lnTo>
                  <a:lnTo>
                    <a:pt x="449630" y="40728"/>
                  </a:lnTo>
                  <a:lnTo>
                    <a:pt x="454533" y="40728"/>
                  </a:lnTo>
                  <a:lnTo>
                    <a:pt x="454533" y="35826"/>
                  </a:lnTo>
                  <a:close/>
                </a:path>
                <a:path w="1216025" h="76835">
                  <a:moveTo>
                    <a:pt x="454533" y="0"/>
                  </a:moveTo>
                  <a:lnTo>
                    <a:pt x="449630" y="0"/>
                  </a:lnTo>
                  <a:lnTo>
                    <a:pt x="449630" y="4902"/>
                  </a:lnTo>
                  <a:lnTo>
                    <a:pt x="454533" y="4902"/>
                  </a:lnTo>
                  <a:lnTo>
                    <a:pt x="454533" y="0"/>
                  </a:lnTo>
                  <a:close/>
                </a:path>
                <a:path w="1216025" h="76835">
                  <a:moveTo>
                    <a:pt x="489127" y="35826"/>
                  </a:moveTo>
                  <a:lnTo>
                    <a:pt x="484225" y="35826"/>
                  </a:lnTo>
                  <a:lnTo>
                    <a:pt x="484225" y="40728"/>
                  </a:lnTo>
                  <a:lnTo>
                    <a:pt x="489127" y="40728"/>
                  </a:lnTo>
                  <a:lnTo>
                    <a:pt x="489127" y="35826"/>
                  </a:lnTo>
                  <a:close/>
                </a:path>
                <a:path w="1216025" h="76835">
                  <a:moveTo>
                    <a:pt x="489127" y="0"/>
                  </a:moveTo>
                  <a:lnTo>
                    <a:pt x="484225" y="0"/>
                  </a:lnTo>
                  <a:lnTo>
                    <a:pt x="484225" y="4902"/>
                  </a:lnTo>
                  <a:lnTo>
                    <a:pt x="489127" y="4902"/>
                  </a:lnTo>
                  <a:lnTo>
                    <a:pt x="489127" y="0"/>
                  </a:lnTo>
                  <a:close/>
                </a:path>
                <a:path w="1216025" h="76835">
                  <a:moveTo>
                    <a:pt x="523709" y="35826"/>
                  </a:moveTo>
                  <a:lnTo>
                    <a:pt x="518807" y="35826"/>
                  </a:lnTo>
                  <a:lnTo>
                    <a:pt x="518807" y="40728"/>
                  </a:lnTo>
                  <a:lnTo>
                    <a:pt x="523709" y="40728"/>
                  </a:lnTo>
                  <a:lnTo>
                    <a:pt x="523709" y="35826"/>
                  </a:lnTo>
                  <a:close/>
                </a:path>
                <a:path w="1216025" h="76835">
                  <a:moveTo>
                    <a:pt x="523709" y="0"/>
                  </a:moveTo>
                  <a:lnTo>
                    <a:pt x="518807" y="0"/>
                  </a:lnTo>
                  <a:lnTo>
                    <a:pt x="518807" y="4902"/>
                  </a:lnTo>
                  <a:lnTo>
                    <a:pt x="523709" y="4902"/>
                  </a:lnTo>
                  <a:lnTo>
                    <a:pt x="523709" y="0"/>
                  </a:lnTo>
                  <a:close/>
                </a:path>
                <a:path w="1216025" h="76835">
                  <a:moveTo>
                    <a:pt x="558253" y="35826"/>
                  </a:moveTo>
                  <a:lnTo>
                    <a:pt x="553351" y="35826"/>
                  </a:lnTo>
                  <a:lnTo>
                    <a:pt x="553351" y="40728"/>
                  </a:lnTo>
                  <a:lnTo>
                    <a:pt x="558253" y="40728"/>
                  </a:lnTo>
                  <a:lnTo>
                    <a:pt x="558253" y="35826"/>
                  </a:lnTo>
                  <a:close/>
                </a:path>
                <a:path w="1216025" h="76835">
                  <a:moveTo>
                    <a:pt x="558253" y="0"/>
                  </a:moveTo>
                  <a:lnTo>
                    <a:pt x="553351" y="0"/>
                  </a:lnTo>
                  <a:lnTo>
                    <a:pt x="553351" y="4902"/>
                  </a:lnTo>
                  <a:lnTo>
                    <a:pt x="558253" y="4902"/>
                  </a:lnTo>
                  <a:lnTo>
                    <a:pt x="558253" y="0"/>
                  </a:lnTo>
                  <a:close/>
                </a:path>
                <a:path w="1216025" h="76835">
                  <a:moveTo>
                    <a:pt x="592836" y="35826"/>
                  </a:moveTo>
                  <a:lnTo>
                    <a:pt x="587933" y="35826"/>
                  </a:lnTo>
                  <a:lnTo>
                    <a:pt x="587933" y="40728"/>
                  </a:lnTo>
                  <a:lnTo>
                    <a:pt x="592836" y="40728"/>
                  </a:lnTo>
                  <a:lnTo>
                    <a:pt x="592836" y="35826"/>
                  </a:lnTo>
                  <a:close/>
                </a:path>
                <a:path w="1216025" h="76835">
                  <a:moveTo>
                    <a:pt x="592836" y="0"/>
                  </a:moveTo>
                  <a:lnTo>
                    <a:pt x="587933" y="0"/>
                  </a:lnTo>
                  <a:lnTo>
                    <a:pt x="587933" y="4902"/>
                  </a:lnTo>
                  <a:lnTo>
                    <a:pt x="592836" y="4902"/>
                  </a:lnTo>
                  <a:lnTo>
                    <a:pt x="592836" y="0"/>
                  </a:lnTo>
                  <a:close/>
                </a:path>
                <a:path w="1216025" h="76835">
                  <a:moveTo>
                    <a:pt x="627430" y="35826"/>
                  </a:moveTo>
                  <a:lnTo>
                    <a:pt x="622541" y="35826"/>
                  </a:lnTo>
                  <a:lnTo>
                    <a:pt x="622541" y="40728"/>
                  </a:lnTo>
                  <a:lnTo>
                    <a:pt x="627430" y="40728"/>
                  </a:lnTo>
                  <a:lnTo>
                    <a:pt x="627430" y="35826"/>
                  </a:lnTo>
                  <a:close/>
                </a:path>
                <a:path w="1216025" h="76835">
                  <a:moveTo>
                    <a:pt x="627430" y="0"/>
                  </a:moveTo>
                  <a:lnTo>
                    <a:pt x="622541" y="0"/>
                  </a:lnTo>
                  <a:lnTo>
                    <a:pt x="622541" y="4902"/>
                  </a:lnTo>
                  <a:lnTo>
                    <a:pt x="627430" y="4902"/>
                  </a:lnTo>
                  <a:lnTo>
                    <a:pt x="627430" y="0"/>
                  </a:lnTo>
                  <a:close/>
                </a:path>
                <a:path w="1216025" h="76835">
                  <a:moveTo>
                    <a:pt x="662025" y="35826"/>
                  </a:moveTo>
                  <a:lnTo>
                    <a:pt x="657123" y="35826"/>
                  </a:lnTo>
                  <a:lnTo>
                    <a:pt x="657123" y="40728"/>
                  </a:lnTo>
                  <a:lnTo>
                    <a:pt x="662025" y="40728"/>
                  </a:lnTo>
                  <a:lnTo>
                    <a:pt x="662025" y="35826"/>
                  </a:lnTo>
                  <a:close/>
                </a:path>
                <a:path w="1216025" h="76835">
                  <a:moveTo>
                    <a:pt x="662025" y="0"/>
                  </a:moveTo>
                  <a:lnTo>
                    <a:pt x="657123" y="0"/>
                  </a:lnTo>
                  <a:lnTo>
                    <a:pt x="657123" y="4902"/>
                  </a:lnTo>
                  <a:lnTo>
                    <a:pt x="662025" y="4902"/>
                  </a:lnTo>
                  <a:lnTo>
                    <a:pt x="662025" y="0"/>
                  </a:lnTo>
                  <a:close/>
                </a:path>
                <a:path w="1216025" h="76835">
                  <a:moveTo>
                    <a:pt x="696607" y="35826"/>
                  </a:moveTo>
                  <a:lnTo>
                    <a:pt x="691705" y="35826"/>
                  </a:lnTo>
                  <a:lnTo>
                    <a:pt x="691705" y="40728"/>
                  </a:lnTo>
                  <a:lnTo>
                    <a:pt x="696607" y="40728"/>
                  </a:lnTo>
                  <a:lnTo>
                    <a:pt x="696607" y="35826"/>
                  </a:lnTo>
                  <a:close/>
                </a:path>
                <a:path w="1216025" h="76835">
                  <a:moveTo>
                    <a:pt x="696607" y="0"/>
                  </a:moveTo>
                  <a:lnTo>
                    <a:pt x="691705" y="0"/>
                  </a:lnTo>
                  <a:lnTo>
                    <a:pt x="691705" y="4902"/>
                  </a:lnTo>
                  <a:lnTo>
                    <a:pt x="696607" y="4902"/>
                  </a:lnTo>
                  <a:lnTo>
                    <a:pt x="696607" y="0"/>
                  </a:lnTo>
                  <a:close/>
                </a:path>
                <a:path w="1216025" h="76835">
                  <a:moveTo>
                    <a:pt x="731189" y="35826"/>
                  </a:moveTo>
                  <a:lnTo>
                    <a:pt x="726287" y="35826"/>
                  </a:lnTo>
                  <a:lnTo>
                    <a:pt x="726287" y="40728"/>
                  </a:lnTo>
                  <a:lnTo>
                    <a:pt x="731189" y="40728"/>
                  </a:lnTo>
                  <a:lnTo>
                    <a:pt x="731189" y="35826"/>
                  </a:lnTo>
                  <a:close/>
                </a:path>
                <a:path w="1216025" h="76835">
                  <a:moveTo>
                    <a:pt x="731189" y="0"/>
                  </a:moveTo>
                  <a:lnTo>
                    <a:pt x="726287" y="0"/>
                  </a:lnTo>
                  <a:lnTo>
                    <a:pt x="726287" y="4902"/>
                  </a:lnTo>
                  <a:lnTo>
                    <a:pt x="731189" y="4902"/>
                  </a:lnTo>
                  <a:lnTo>
                    <a:pt x="731189" y="0"/>
                  </a:lnTo>
                  <a:close/>
                </a:path>
                <a:path w="1216025" h="76835">
                  <a:moveTo>
                    <a:pt x="765797" y="35826"/>
                  </a:moveTo>
                  <a:lnTo>
                    <a:pt x="760895" y="35826"/>
                  </a:lnTo>
                  <a:lnTo>
                    <a:pt x="760895" y="40728"/>
                  </a:lnTo>
                  <a:lnTo>
                    <a:pt x="765797" y="40728"/>
                  </a:lnTo>
                  <a:lnTo>
                    <a:pt x="765797" y="35826"/>
                  </a:lnTo>
                  <a:close/>
                </a:path>
                <a:path w="1216025" h="76835">
                  <a:moveTo>
                    <a:pt x="765797" y="0"/>
                  </a:moveTo>
                  <a:lnTo>
                    <a:pt x="760895" y="0"/>
                  </a:lnTo>
                  <a:lnTo>
                    <a:pt x="760895" y="4902"/>
                  </a:lnTo>
                  <a:lnTo>
                    <a:pt x="765797" y="4902"/>
                  </a:lnTo>
                  <a:lnTo>
                    <a:pt x="765797" y="0"/>
                  </a:lnTo>
                  <a:close/>
                </a:path>
                <a:path w="1216025" h="76835">
                  <a:moveTo>
                    <a:pt x="800379" y="35826"/>
                  </a:moveTo>
                  <a:lnTo>
                    <a:pt x="795477" y="35826"/>
                  </a:lnTo>
                  <a:lnTo>
                    <a:pt x="795477" y="40728"/>
                  </a:lnTo>
                  <a:lnTo>
                    <a:pt x="800379" y="40728"/>
                  </a:lnTo>
                  <a:lnTo>
                    <a:pt x="800379" y="35826"/>
                  </a:lnTo>
                  <a:close/>
                </a:path>
                <a:path w="1216025" h="76835">
                  <a:moveTo>
                    <a:pt x="800379" y="0"/>
                  </a:moveTo>
                  <a:lnTo>
                    <a:pt x="795477" y="0"/>
                  </a:lnTo>
                  <a:lnTo>
                    <a:pt x="795477" y="4902"/>
                  </a:lnTo>
                  <a:lnTo>
                    <a:pt x="800379" y="4902"/>
                  </a:lnTo>
                  <a:lnTo>
                    <a:pt x="800379" y="0"/>
                  </a:lnTo>
                  <a:close/>
                </a:path>
                <a:path w="1216025" h="76835">
                  <a:moveTo>
                    <a:pt x="834974" y="35826"/>
                  </a:moveTo>
                  <a:lnTo>
                    <a:pt x="830072" y="35826"/>
                  </a:lnTo>
                  <a:lnTo>
                    <a:pt x="830072" y="40728"/>
                  </a:lnTo>
                  <a:lnTo>
                    <a:pt x="834974" y="40728"/>
                  </a:lnTo>
                  <a:lnTo>
                    <a:pt x="834974" y="35826"/>
                  </a:lnTo>
                  <a:close/>
                </a:path>
                <a:path w="1216025" h="76835">
                  <a:moveTo>
                    <a:pt x="834974" y="0"/>
                  </a:moveTo>
                  <a:lnTo>
                    <a:pt x="830072" y="0"/>
                  </a:lnTo>
                  <a:lnTo>
                    <a:pt x="830072" y="4902"/>
                  </a:lnTo>
                  <a:lnTo>
                    <a:pt x="834974" y="4902"/>
                  </a:lnTo>
                  <a:lnTo>
                    <a:pt x="834974" y="0"/>
                  </a:lnTo>
                  <a:close/>
                </a:path>
                <a:path w="1216025" h="76835">
                  <a:moveTo>
                    <a:pt x="869556" y="35826"/>
                  </a:moveTo>
                  <a:lnTo>
                    <a:pt x="864654" y="35826"/>
                  </a:lnTo>
                  <a:lnTo>
                    <a:pt x="864654" y="40728"/>
                  </a:lnTo>
                  <a:lnTo>
                    <a:pt x="869556" y="40728"/>
                  </a:lnTo>
                  <a:lnTo>
                    <a:pt x="869556" y="35826"/>
                  </a:lnTo>
                  <a:close/>
                </a:path>
                <a:path w="1216025" h="76835">
                  <a:moveTo>
                    <a:pt x="869556" y="0"/>
                  </a:moveTo>
                  <a:lnTo>
                    <a:pt x="864654" y="0"/>
                  </a:lnTo>
                  <a:lnTo>
                    <a:pt x="864654" y="4902"/>
                  </a:lnTo>
                  <a:lnTo>
                    <a:pt x="869556" y="4902"/>
                  </a:lnTo>
                  <a:lnTo>
                    <a:pt x="869556" y="0"/>
                  </a:lnTo>
                  <a:close/>
                </a:path>
                <a:path w="1216025" h="76835">
                  <a:moveTo>
                    <a:pt x="904151" y="35826"/>
                  </a:moveTo>
                  <a:lnTo>
                    <a:pt x="899248" y="35826"/>
                  </a:lnTo>
                  <a:lnTo>
                    <a:pt x="899248" y="40728"/>
                  </a:lnTo>
                  <a:lnTo>
                    <a:pt x="904151" y="40728"/>
                  </a:lnTo>
                  <a:lnTo>
                    <a:pt x="904151" y="35826"/>
                  </a:lnTo>
                  <a:close/>
                </a:path>
                <a:path w="1216025" h="76835">
                  <a:moveTo>
                    <a:pt x="904151" y="0"/>
                  </a:moveTo>
                  <a:lnTo>
                    <a:pt x="899248" y="0"/>
                  </a:lnTo>
                  <a:lnTo>
                    <a:pt x="899248" y="4902"/>
                  </a:lnTo>
                  <a:lnTo>
                    <a:pt x="904151" y="4902"/>
                  </a:lnTo>
                  <a:lnTo>
                    <a:pt x="904151" y="0"/>
                  </a:lnTo>
                  <a:close/>
                </a:path>
                <a:path w="1216025" h="76835">
                  <a:moveTo>
                    <a:pt x="938695" y="35826"/>
                  </a:moveTo>
                  <a:lnTo>
                    <a:pt x="933792" y="35826"/>
                  </a:lnTo>
                  <a:lnTo>
                    <a:pt x="933792" y="40728"/>
                  </a:lnTo>
                  <a:lnTo>
                    <a:pt x="938695" y="40728"/>
                  </a:lnTo>
                  <a:lnTo>
                    <a:pt x="938695" y="35826"/>
                  </a:lnTo>
                  <a:close/>
                </a:path>
                <a:path w="1216025" h="76835">
                  <a:moveTo>
                    <a:pt x="938695" y="0"/>
                  </a:moveTo>
                  <a:lnTo>
                    <a:pt x="933792" y="0"/>
                  </a:lnTo>
                  <a:lnTo>
                    <a:pt x="933792" y="4902"/>
                  </a:lnTo>
                  <a:lnTo>
                    <a:pt x="938695" y="4902"/>
                  </a:lnTo>
                  <a:lnTo>
                    <a:pt x="938695" y="0"/>
                  </a:lnTo>
                  <a:close/>
                </a:path>
                <a:path w="1216025" h="76835">
                  <a:moveTo>
                    <a:pt x="973289" y="35826"/>
                  </a:moveTo>
                  <a:lnTo>
                    <a:pt x="968387" y="35826"/>
                  </a:lnTo>
                  <a:lnTo>
                    <a:pt x="968387" y="40728"/>
                  </a:lnTo>
                  <a:lnTo>
                    <a:pt x="973289" y="40728"/>
                  </a:lnTo>
                  <a:lnTo>
                    <a:pt x="973289" y="35826"/>
                  </a:lnTo>
                  <a:close/>
                </a:path>
                <a:path w="1216025" h="76835">
                  <a:moveTo>
                    <a:pt x="973289" y="0"/>
                  </a:moveTo>
                  <a:lnTo>
                    <a:pt x="968387" y="0"/>
                  </a:lnTo>
                  <a:lnTo>
                    <a:pt x="968387" y="4902"/>
                  </a:lnTo>
                  <a:lnTo>
                    <a:pt x="973289" y="4902"/>
                  </a:lnTo>
                  <a:lnTo>
                    <a:pt x="973289" y="0"/>
                  </a:lnTo>
                  <a:close/>
                </a:path>
                <a:path w="1216025" h="76835">
                  <a:moveTo>
                    <a:pt x="1007872" y="35826"/>
                  </a:moveTo>
                  <a:lnTo>
                    <a:pt x="1002957" y="35826"/>
                  </a:lnTo>
                  <a:lnTo>
                    <a:pt x="1002957" y="40728"/>
                  </a:lnTo>
                  <a:lnTo>
                    <a:pt x="1007872" y="40728"/>
                  </a:lnTo>
                  <a:lnTo>
                    <a:pt x="1007872" y="35826"/>
                  </a:lnTo>
                  <a:close/>
                </a:path>
                <a:path w="1216025" h="76835">
                  <a:moveTo>
                    <a:pt x="1007872" y="0"/>
                  </a:moveTo>
                  <a:lnTo>
                    <a:pt x="1002957" y="0"/>
                  </a:lnTo>
                  <a:lnTo>
                    <a:pt x="1002957" y="4902"/>
                  </a:lnTo>
                  <a:lnTo>
                    <a:pt x="1007872" y="4902"/>
                  </a:lnTo>
                  <a:lnTo>
                    <a:pt x="1007872" y="0"/>
                  </a:lnTo>
                  <a:close/>
                </a:path>
                <a:path w="1216025" h="76835">
                  <a:moveTo>
                    <a:pt x="1042466" y="35826"/>
                  </a:moveTo>
                  <a:lnTo>
                    <a:pt x="1037564" y="35826"/>
                  </a:lnTo>
                  <a:lnTo>
                    <a:pt x="1037564" y="40728"/>
                  </a:lnTo>
                  <a:lnTo>
                    <a:pt x="1042466" y="40728"/>
                  </a:lnTo>
                  <a:lnTo>
                    <a:pt x="1042466" y="35826"/>
                  </a:lnTo>
                  <a:close/>
                </a:path>
                <a:path w="1216025" h="76835">
                  <a:moveTo>
                    <a:pt x="1042466" y="0"/>
                  </a:moveTo>
                  <a:lnTo>
                    <a:pt x="1037564" y="0"/>
                  </a:lnTo>
                  <a:lnTo>
                    <a:pt x="1037564" y="4902"/>
                  </a:lnTo>
                  <a:lnTo>
                    <a:pt x="1042466" y="4902"/>
                  </a:lnTo>
                  <a:lnTo>
                    <a:pt x="1042466" y="0"/>
                  </a:lnTo>
                  <a:close/>
                </a:path>
                <a:path w="1216025" h="76835">
                  <a:moveTo>
                    <a:pt x="1077061" y="71628"/>
                  </a:moveTo>
                  <a:lnTo>
                    <a:pt x="1072146" y="71628"/>
                  </a:lnTo>
                  <a:lnTo>
                    <a:pt x="1072146" y="76530"/>
                  </a:lnTo>
                  <a:lnTo>
                    <a:pt x="1077061" y="76530"/>
                  </a:lnTo>
                  <a:lnTo>
                    <a:pt x="1077061" y="71628"/>
                  </a:lnTo>
                  <a:close/>
                </a:path>
                <a:path w="1216025" h="76835">
                  <a:moveTo>
                    <a:pt x="1077061" y="35826"/>
                  </a:moveTo>
                  <a:lnTo>
                    <a:pt x="1072146" y="35826"/>
                  </a:lnTo>
                  <a:lnTo>
                    <a:pt x="1072146" y="40728"/>
                  </a:lnTo>
                  <a:lnTo>
                    <a:pt x="1077061" y="40728"/>
                  </a:lnTo>
                  <a:lnTo>
                    <a:pt x="1077061" y="35826"/>
                  </a:lnTo>
                  <a:close/>
                </a:path>
                <a:path w="1216025" h="76835">
                  <a:moveTo>
                    <a:pt x="1111643" y="71628"/>
                  </a:moveTo>
                  <a:lnTo>
                    <a:pt x="1106741" y="71628"/>
                  </a:lnTo>
                  <a:lnTo>
                    <a:pt x="1106741" y="76530"/>
                  </a:lnTo>
                  <a:lnTo>
                    <a:pt x="1111643" y="76530"/>
                  </a:lnTo>
                  <a:lnTo>
                    <a:pt x="1111643" y="71628"/>
                  </a:lnTo>
                  <a:close/>
                </a:path>
                <a:path w="1216025" h="76835">
                  <a:moveTo>
                    <a:pt x="1111643" y="35826"/>
                  </a:moveTo>
                  <a:lnTo>
                    <a:pt x="1106741" y="35826"/>
                  </a:lnTo>
                  <a:lnTo>
                    <a:pt x="1106741" y="40728"/>
                  </a:lnTo>
                  <a:lnTo>
                    <a:pt x="1111643" y="40728"/>
                  </a:lnTo>
                  <a:lnTo>
                    <a:pt x="1111643" y="35826"/>
                  </a:lnTo>
                  <a:close/>
                </a:path>
                <a:path w="1216025" h="76835">
                  <a:moveTo>
                    <a:pt x="1146225" y="71628"/>
                  </a:moveTo>
                  <a:lnTo>
                    <a:pt x="1141336" y="71628"/>
                  </a:lnTo>
                  <a:lnTo>
                    <a:pt x="1141336" y="76530"/>
                  </a:lnTo>
                  <a:lnTo>
                    <a:pt x="1146225" y="76530"/>
                  </a:lnTo>
                  <a:lnTo>
                    <a:pt x="1146225" y="71628"/>
                  </a:lnTo>
                  <a:close/>
                </a:path>
                <a:path w="1216025" h="76835">
                  <a:moveTo>
                    <a:pt x="1146225" y="35826"/>
                  </a:moveTo>
                  <a:lnTo>
                    <a:pt x="1141336" y="35826"/>
                  </a:lnTo>
                  <a:lnTo>
                    <a:pt x="1141336" y="40728"/>
                  </a:lnTo>
                  <a:lnTo>
                    <a:pt x="1146225" y="40728"/>
                  </a:lnTo>
                  <a:lnTo>
                    <a:pt x="1146225" y="35826"/>
                  </a:lnTo>
                  <a:close/>
                </a:path>
                <a:path w="1216025" h="76835">
                  <a:moveTo>
                    <a:pt x="1180820" y="71628"/>
                  </a:moveTo>
                  <a:lnTo>
                    <a:pt x="1175918" y="71628"/>
                  </a:lnTo>
                  <a:lnTo>
                    <a:pt x="1175918" y="76530"/>
                  </a:lnTo>
                  <a:lnTo>
                    <a:pt x="1180820" y="76530"/>
                  </a:lnTo>
                  <a:lnTo>
                    <a:pt x="1180820" y="71628"/>
                  </a:lnTo>
                  <a:close/>
                </a:path>
                <a:path w="1216025" h="76835">
                  <a:moveTo>
                    <a:pt x="1180820" y="35826"/>
                  </a:moveTo>
                  <a:lnTo>
                    <a:pt x="1175918" y="35826"/>
                  </a:lnTo>
                  <a:lnTo>
                    <a:pt x="1175918" y="40728"/>
                  </a:lnTo>
                  <a:lnTo>
                    <a:pt x="1180820" y="40728"/>
                  </a:lnTo>
                  <a:lnTo>
                    <a:pt x="1180820" y="35826"/>
                  </a:lnTo>
                  <a:close/>
                </a:path>
                <a:path w="1216025" h="76835">
                  <a:moveTo>
                    <a:pt x="1215415" y="71628"/>
                  </a:moveTo>
                  <a:lnTo>
                    <a:pt x="1210513" y="71628"/>
                  </a:lnTo>
                  <a:lnTo>
                    <a:pt x="1210513" y="76530"/>
                  </a:lnTo>
                  <a:lnTo>
                    <a:pt x="1215415" y="76530"/>
                  </a:lnTo>
                  <a:lnTo>
                    <a:pt x="1215415" y="71628"/>
                  </a:lnTo>
                  <a:close/>
                </a:path>
                <a:path w="1216025" h="76835">
                  <a:moveTo>
                    <a:pt x="1215415" y="35826"/>
                  </a:moveTo>
                  <a:lnTo>
                    <a:pt x="1210513" y="35826"/>
                  </a:lnTo>
                  <a:lnTo>
                    <a:pt x="1210513" y="40728"/>
                  </a:lnTo>
                  <a:lnTo>
                    <a:pt x="1215415" y="40728"/>
                  </a:lnTo>
                  <a:lnTo>
                    <a:pt x="1215415" y="35826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125"/>
            <p:cNvSpPr/>
            <p:nvPr/>
          </p:nvSpPr>
          <p:spPr>
            <a:xfrm>
              <a:off x="2986011" y="2002320"/>
              <a:ext cx="1146810" cy="76835"/>
            </a:xfrm>
            <a:custGeom>
              <a:avLst/>
              <a:gdLst/>
              <a:ahLst/>
              <a:cxnLst/>
              <a:rect l="l" t="t" r="r" b="b"/>
              <a:pathLst>
                <a:path w="1146810" h="76835">
                  <a:moveTo>
                    <a:pt x="4914" y="35801"/>
                  </a:moveTo>
                  <a:lnTo>
                    <a:pt x="0" y="35801"/>
                  </a:lnTo>
                  <a:lnTo>
                    <a:pt x="0" y="40703"/>
                  </a:lnTo>
                  <a:lnTo>
                    <a:pt x="4914" y="40703"/>
                  </a:lnTo>
                  <a:lnTo>
                    <a:pt x="4914" y="35801"/>
                  </a:lnTo>
                  <a:close/>
                </a:path>
                <a:path w="1146810" h="76835">
                  <a:moveTo>
                    <a:pt x="39497" y="35801"/>
                  </a:moveTo>
                  <a:lnTo>
                    <a:pt x="34594" y="35801"/>
                  </a:lnTo>
                  <a:lnTo>
                    <a:pt x="34594" y="40703"/>
                  </a:lnTo>
                  <a:lnTo>
                    <a:pt x="39497" y="40703"/>
                  </a:lnTo>
                  <a:lnTo>
                    <a:pt x="39497" y="35801"/>
                  </a:lnTo>
                  <a:close/>
                </a:path>
                <a:path w="1146810" h="76835">
                  <a:moveTo>
                    <a:pt x="39497" y="0"/>
                  </a:moveTo>
                  <a:lnTo>
                    <a:pt x="34594" y="0"/>
                  </a:lnTo>
                  <a:lnTo>
                    <a:pt x="34594" y="4902"/>
                  </a:lnTo>
                  <a:lnTo>
                    <a:pt x="39497" y="4902"/>
                  </a:lnTo>
                  <a:lnTo>
                    <a:pt x="39497" y="0"/>
                  </a:lnTo>
                  <a:close/>
                </a:path>
                <a:path w="1146810" h="76835">
                  <a:moveTo>
                    <a:pt x="74091" y="35801"/>
                  </a:moveTo>
                  <a:lnTo>
                    <a:pt x="69189" y="35801"/>
                  </a:lnTo>
                  <a:lnTo>
                    <a:pt x="69189" y="40703"/>
                  </a:lnTo>
                  <a:lnTo>
                    <a:pt x="74091" y="40703"/>
                  </a:lnTo>
                  <a:lnTo>
                    <a:pt x="74091" y="35801"/>
                  </a:lnTo>
                  <a:close/>
                </a:path>
                <a:path w="1146810" h="76835">
                  <a:moveTo>
                    <a:pt x="74091" y="0"/>
                  </a:moveTo>
                  <a:lnTo>
                    <a:pt x="69189" y="0"/>
                  </a:lnTo>
                  <a:lnTo>
                    <a:pt x="69189" y="4902"/>
                  </a:lnTo>
                  <a:lnTo>
                    <a:pt x="74091" y="4902"/>
                  </a:lnTo>
                  <a:lnTo>
                    <a:pt x="74091" y="0"/>
                  </a:lnTo>
                  <a:close/>
                </a:path>
                <a:path w="1146810" h="76835">
                  <a:moveTo>
                    <a:pt x="108686" y="35801"/>
                  </a:moveTo>
                  <a:lnTo>
                    <a:pt x="103784" y="35801"/>
                  </a:lnTo>
                  <a:lnTo>
                    <a:pt x="103784" y="40703"/>
                  </a:lnTo>
                  <a:lnTo>
                    <a:pt x="108686" y="40703"/>
                  </a:lnTo>
                  <a:lnTo>
                    <a:pt x="108686" y="35801"/>
                  </a:lnTo>
                  <a:close/>
                </a:path>
                <a:path w="1146810" h="76835">
                  <a:moveTo>
                    <a:pt x="108686" y="0"/>
                  </a:moveTo>
                  <a:lnTo>
                    <a:pt x="103784" y="0"/>
                  </a:lnTo>
                  <a:lnTo>
                    <a:pt x="103784" y="4902"/>
                  </a:lnTo>
                  <a:lnTo>
                    <a:pt x="108686" y="4902"/>
                  </a:lnTo>
                  <a:lnTo>
                    <a:pt x="108686" y="0"/>
                  </a:lnTo>
                  <a:close/>
                </a:path>
                <a:path w="1146810" h="76835">
                  <a:moveTo>
                    <a:pt x="143230" y="35801"/>
                  </a:moveTo>
                  <a:lnTo>
                    <a:pt x="138315" y="35801"/>
                  </a:lnTo>
                  <a:lnTo>
                    <a:pt x="138315" y="40703"/>
                  </a:lnTo>
                  <a:lnTo>
                    <a:pt x="143230" y="40703"/>
                  </a:lnTo>
                  <a:lnTo>
                    <a:pt x="143230" y="35801"/>
                  </a:lnTo>
                  <a:close/>
                </a:path>
                <a:path w="1146810" h="76835">
                  <a:moveTo>
                    <a:pt x="143230" y="0"/>
                  </a:moveTo>
                  <a:lnTo>
                    <a:pt x="138315" y="0"/>
                  </a:lnTo>
                  <a:lnTo>
                    <a:pt x="138315" y="4902"/>
                  </a:lnTo>
                  <a:lnTo>
                    <a:pt x="143230" y="4902"/>
                  </a:lnTo>
                  <a:lnTo>
                    <a:pt x="143230" y="0"/>
                  </a:lnTo>
                  <a:close/>
                </a:path>
                <a:path w="1146810" h="76835">
                  <a:moveTo>
                    <a:pt x="177812" y="35801"/>
                  </a:moveTo>
                  <a:lnTo>
                    <a:pt x="172910" y="35801"/>
                  </a:lnTo>
                  <a:lnTo>
                    <a:pt x="172910" y="40703"/>
                  </a:lnTo>
                  <a:lnTo>
                    <a:pt x="177812" y="40703"/>
                  </a:lnTo>
                  <a:lnTo>
                    <a:pt x="177812" y="35801"/>
                  </a:lnTo>
                  <a:close/>
                </a:path>
                <a:path w="1146810" h="76835">
                  <a:moveTo>
                    <a:pt x="177812" y="0"/>
                  </a:moveTo>
                  <a:lnTo>
                    <a:pt x="172910" y="0"/>
                  </a:lnTo>
                  <a:lnTo>
                    <a:pt x="172910" y="4902"/>
                  </a:lnTo>
                  <a:lnTo>
                    <a:pt x="177812" y="4902"/>
                  </a:lnTo>
                  <a:lnTo>
                    <a:pt x="177812" y="0"/>
                  </a:lnTo>
                  <a:close/>
                </a:path>
                <a:path w="1146810" h="76835">
                  <a:moveTo>
                    <a:pt x="212394" y="35801"/>
                  </a:moveTo>
                  <a:lnTo>
                    <a:pt x="207492" y="35801"/>
                  </a:lnTo>
                  <a:lnTo>
                    <a:pt x="207492" y="40703"/>
                  </a:lnTo>
                  <a:lnTo>
                    <a:pt x="212394" y="40703"/>
                  </a:lnTo>
                  <a:lnTo>
                    <a:pt x="212394" y="35801"/>
                  </a:lnTo>
                  <a:close/>
                </a:path>
                <a:path w="1146810" h="76835">
                  <a:moveTo>
                    <a:pt x="212394" y="0"/>
                  </a:moveTo>
                  <a:lnTo>
                    <a:pt x="207492" y="0"/>
                  </a:lnTo>
                  <a:lnTo>
                    <a:pt x="207492" y="4902"/>
                  </a:lnTo>
                  <a:lnTo>
                    <a:pt x="212394" y="4902"/>
                  </a:lnTo>
                  <a:lnTo>
                    <a:pt x="212394" y="0"/>
                  </a:lnTo>
                  <a:close/>
                </a:path>
                <a:path w="1146810" h="76835">
                  <a:moveTo>
                    <a:pt x="246989" y="35801"/>
                  </a:moveTo>
                  <a:lnTo>
                    <a:pt x="242087" y="35801"/>
                  </a:lnTo>
                  <a:lnTo>
                    <a:pt x="242087" y="40703"/>
                  </a:lnTo>
                  <a:lnTo>
                    <a:pt x="246989" y="40703"/>
                  </a:lnTo>
                  <a:lnTo>
                    <a:pt x="246989" y="35801"/>
                  </a:lnTo>
                  <a:close/>
                </a:path>
                <a:path w="1146810" h="76835">
                  <a:moveTo>
                    <a:pt x="246989" y="0"/>
                  </a:moveTo>
                  <a:lnTo>
                    <a:pt x="242087" y="0"/>
                  </a:lnTo>
                  <a:lnTo>
                    <a:pt x="242087" y="4902"/>
                  </a:lnTo>
                  <a:lnTo>
                    <a:pt x="246989" y="4902"/>
                  </a:lnTo>
                  <a:lnTo>
                    <a:pt x="246989" y="0"/>
                  </a:lnTo>
                  <a:close/>
                </a:path>
                <a:path w="1146810" h="76835">
                  <a:moveTo>
                    <a:pt x="281584" y="35801"/>
                  </a:moveTo>
                  <a:lnTo>
                    <a:pt x="276694" y="35801"/>
                  </a:lnTo>
                  <a:lnTo>
                    <a:pt x="276694" y="40703"/>
                  </a:lnTo>
                  <a:lnTo>
                    <a:pt x="281584" y="40703"/>
                  </a:lnTo>
                  <a:lnTo>
                    <a:pt x="281584" y="35801"/>
                  </a:lnTo>
                  <a:close/>
                </a:path>
                <a:path w="1146810" h="76835">
                  <a:moveTo>
                    <a:pt x="281584" y="0"/>
                  </a:moveTo>
                  <a:lnTo>
                    <a:pt x="276694" y="0"/>
                  </a:lnTo>
                  <a:lnTo>
                    <a:pt x="276694" y="4902"/>
                  </a:lnTo>
                  <a:lnTo>
                    <a:pt x="281584" y="4902"/>
                  </a:lnTo>
                  <a:lnTo>
                    <a:pt x="281584" y="0"/>
                  </a:lnTo>
                  <a:close/>
                </a:path>
                <a:path w="1146810" h="76835">
                  <a:moveTo>
                    <a:pt x="316166" y="35801"/>
                  </a:moveTo>
                  <a:lnTo>
                    <a:pt x="311264" y="35801"/>
                  </a:lnTo>
                  <a:lnTo>
                    <a:pt x="311264" y="40703"/>
                  </a:lnTo>
                  <a:lnTo>
                    <a:pt x="316166" y="40703"/>
                  </a:lnTo>
                  <a:lnTo>
                    <a:pt x="316166" y="35801"/>
                  </a:lnTo>
                  <a:close/>
                </a:path>
                <a:path w="1146810" h="76835">
                  <a:moveTo>
                    <a:pt x="316166" y="0"/>
                  </a:moveTo>
                  <a:lnTo>
                    <a:pt x="311264" y="0"/>
                  </a:lnTo>
                  <a:lnTo>
                    <a:pt x="311264" y="4902"/>
                  </a:lnTo>
                  <a:lnTo>
                    <a:pt x="316166" y="4902"/>
                  </a:lnTo>
                  <a:lnTo>
                    <a:pt x="316166" y="0"/>
                  </a:lnTo>
                  <a:close/>
                </a:path>
                <a:path w="1146810" h="76835">
                  <a:moveTo>
                    <a:pt x="350761" y="35801"/>
                  </a:moveTo>
                  <a:lnTo>
                    <a:pt x="345859" y="35801"/>
                  </a:lnTo>
                  <a:lnTo>
                    <a:pt x="345859" y="40703"/>
                  </a:lnTo>
                  <a:lnTo>
                    <a:pt x="350761" y="40703"/>
                  </a:lnTo>
                  <a:lnTo>
                    <a:pt x="350761" y="35801"/>
                  </a:lnTo>
                  <a:close/>
                </a:path>
                <a:path w="1146810" h="76835">
                  <a:moveTo>
                    <a:pt x="350761" y="0"/>
                  </a:moveTo>
                  <a:lnTo>
                    <a:pt x="345859" y="0"/>
                  </a:lnTo>
                  <a:lnTo>
                    <a:pt x="345859" y="4902"/>
                  </a:lnTo>
                  <a:lnTo>
                    <a:pt x="350761" y="4902"/>
                  </a:lnTo>
                  <a:lnTo>
                    <a:pt x="350761" y="0"/>
                  </a:lnTo>
                  <a:close/>
                </a:path>
                <a:path w="1146810" h="76835">
                  <a:moveTo>
                    <a:pt x="385356" y="35801"/>
                  </a:moveTo>
                  <a:lnTo>
                    <a:pt x="380453" y="35801"/>
                  </a:lnTo>
                  <a:lnTo>
                    <a:pt x="380453" y="40703"/>
                  </a:lnTo>
                  <a:lnTo>
                    <a:pt x="385356" y="40703"/>
                  </a:lnTo>
                  <a:lnTo>
                    <a:pt x="385356" y="35801"/>
                  </a:lnTo>
                  <a:close/>
                </a:path>
                <a:path w="1146810" h="76835">
                  <a:moveTo>
                    <a:pt x="385356" y="0"/>
                  </a:moveTo>
                  <a:lnTo>
                    <a:pt x="380453" y="0"/>
                  </a:lnTo>
                  <a:lnTo>
                    <a:pt x="380453" y="4902"/>
                  </a:lnTo>
                  <a:lnTo>
                    <a:pt x="385356" y="4902"/>
                  </a:lnTo>
                  <a:lnTo>
                    <a:pt x="385356" y="0"/>
                  </a:lnTo>
                  <a:close/>
                </a:path>
                <a:path w="1146810" h="76835">
                  <a:moveTo>
                    <a:pt x="419950" y="35801"/>
                  </a:moveTo>
                  <a:lnTo>
                    <a:pt x="415048" y="35801"/>
                  </a:lnTo>
                  <a:lnTo>
                    <a:pt x="415048" y="40703"/>
                  </a:lnTo>
                  <a:lnTo>
                    <a:pt x="419950" y="40703"/>
                  </a:lnTo>
                  <a:lnTo>
                    <a:pt x="419950" y="35801"/>
                  </a:lnTo>
                  <a:close/>
                </a:path>
                <a:path w="1146810" h="76835">
                  <a:moveTo>
                    <a:pt x="419950" y="0"/>
                  </a:moveTo>
                  <a:lnTo>
                    <a:pt x="415048" y="0"/>
                  </a:lnTo>
                  <a:lnTo>
                    <a:pt x="415048" y="4902"/>
                  </a:lnTo>
                  <a:lnTo>
                    <a:pt x="419950" y="4902"/>
                  </a:lnTo>
                  <a:lnTo>
                    <a:pt x="419950" y="0"/>
                  </a:lnTo>
                  <a:close/>
                </a:path>
                <a:path w="1146810" h="76835">
                  <a:moveTo>
                    <a:pt x="454533" y="35801"/>
                  </a:moveTo>
                  <a:lnTo>
                    <a:pt x="449630" y="35801"/>
                  </a:lnTo>
                  <a:lnTo>
                    <a:pt x="449630" y="40703"/>
                  </a:lnTo>
                  <a:lnTo>
                    <a:pt x="454533" y="40703"/>
                  </a:lnTo>
                  <a:lnTo>
                    <a:pt x="454533" y="35801"/>
                  </a:lnTo>
                  <a:close/>
                </a:path>
                <a:path w="1146810" h="76835">
                  <a:moveTo>
                    <a:pt x="454533" y="0"/>
                  </a:moveTo>
                  <a:lnTo>
                    <a:pt x="449630" y="0"/>
                  </a:lnTo>
                  <a:lnTo>
                    <a:pt x="449630" y="4902"/>
                  </a:lnTo>
                  <a:lnTo>
                    <a:pt x="454533" y="4902"/>
                  </a:lnTo>
                  <a:lnTo>
                    <a:pt x="454533" y="0"/>
                  </a:lnTo>
                  <a:close/>
                </a:path>
                <a:path w="1146810" h="76835">
                  <a:moveTo>
                    <a:pt x="489077" y="35801"/>
                  </a:moveTo>
                  <a:lnTo>
                    <a:pt x="484174" y="35801"/>
                  </a:lnTo>
                  <a:lnTo>
                    <a:pt x="484174" y="40703"/>
                  </a:lnTo>
                  <a:lnTo>
                    <a:pt x="489077" y="40703"/>
                  </a:lnTo>
                  <a:lnTo>
                    <a:pt x="489077" y="35801"/>
                  </a:lnTo>
                  <a:close/>
                </a:path>
                <a:path w="1146810" h="76835">
                  <a:moveTo>
                    <a:pt x="489077" y="0"/>
                  </a:moveTo>
                  <a:lnTo>
                    <a:pt x="484174" y="0"/>
                  </a:lnTo>
                  <a:lnTo>
                    <a:pt x="484174" y="4902"/>
                  </a:lnTo>
                  <a:lnTo>
                    <a:pt x="489077" y="4902"/>
                  </a:lnTo>
                  <a:lnTo>
                    <a:pt x="489077" y="0"/>
                  </a:lnTo>
                  <a:close/>
                </a:path>
                <a:path w="1146810" h="76835">
                  <a:moveTo>
                    <a:pt x="523659" y="35801"/>
                  </a:moveTo>
                  <a:lnTo>
                    <a:pt x="518756" y="35801"/>
                  </a:lnTo>
                  <a:lnTo>
                    <a:pt x="518756" y="40703"/>
                  </a:lnTo>
                  <a:lnTo>
                    <a:pt x="523659" y="40703"/>
                  </a:lnTo>
                  <a:lnTo>
                    <a:pt x="523659" y="35801"/>
                  </a:lnTo>
                  <a:close/>
                </a:path>
                <a:path w="1146810" h="76835">
                  <a:moveTo>
                    <a:pt x="523659" y="0"/>
                  </a:moveTo>
                  <a:lnTo>
                    <a:pt x="518756" y="0"/>
                  </a:lnTo>
                  <a:lnTo>
                    <a:pt x="518756" y="4902"/>
                  </a:lnTo>
                  <a:lnTo>
                    <a:pt x="523659" y="4902"/>
                  </a:lnTo>
                  <a:lnTo>
                    <a:pt x="523659" y="0"/>
                  </a:lnTo>
                  <a:close/>
                </a:path>
                <a:path w="1146810" h="76835">
                  <a:moveTo>
                    <a:pt x="558253" y="35801"/>
                  </a:moveTo>
                  <a:lnTo>
                    <a:pt x="553364" y="35801"/>
                  </a:lnTo>
                  <a:lnTo>
                    <a:pt x="553364" y="40703"/>
                  </a:lnTo>
                  <a:lnTo>
                    <a:pt x="558253" y="40703"/>
                  </a:lnTo>
                  <a:lnTo>
                    <a:pt x="558253" y="35801"/>
                  </a:lnTo>
                  <a:close/>
                </a:path>
                <a:path w="1146810" h="76835">
                  <a:moveTo>
                    <a:pt x="558253" y="0"/>
                  </a:moveTo>
                  <a:lnTo>
                    <a:pt x="553364" y="0"/>
                  </a:lnTo>
                  <a:lnTo>
                    <a:pt x="553364" y="4902"/>
                  </a:lnTo>
                  <a:lnTo>
                    <a:pt x="558253" y="4902"/>
                  </a:lnTo>
                  <a:lnTo>
                    <a:pt x="558253" y="0"/>
                  </a:lnTo>
                  <a:close/>
                </a:path>
                <a:path w="1146810" h="76835">
                  <a:moveTo>
                    <a:pt x="592848" y="35801"/>
                  </a:moveTo>
                  <a:lnTo>
                    <a:pt x="587946" y="35801"/>
                  </a:lnTo>
                  <a:lnTo>
                    <a:pt x="587946" y="40703"/>
                  </a:lnTo>
                  <a:lnTo>
                    <a:pt x="592848" y="40703"/>
                  </a:lnTo>
                  <a:lnTo>
                    <a:pt x="592848" y="35801"/>
                  </a:lnTo>
                  <a:close/>
                </a:path>
                <a:path w="1146810" h="76835">
                  <a:moveTo>
                    <a:pt x="592848" y="0"/>
                  </a:moveTo>
                  <a:lnTo>
                    <a:pt x="587946" y="0"/>
                  </a:lnTo>
                  <a:lnTo>
                    <a:pt x="587946" y="4902"/>
                  </a:lnTo>
                  <a:lnTo>
                    <a:pt x="592848" y="4902"/>
                  </a:lnTo>
                  <a:lnTo>
                    <a:pt x="592848" y="0"/>
                  </a:lnTo>
                  <a:close/>
                </a:path>
                <a:path w="1146810" h="76835">
                  <a:moveTo>
                    <a:pt x="627430" y="35801"/>
                  </a:moveTo>
                  <a:lnTo>
                    <a:pt x="622528" y="35801"/>
                  </a:lnTo>
                  <a:lnTo>
                    <a:pt x="622528" y="40703"/>
                  </a:lnTo>
                  <a:lnTo>
                    <a:pt x="627430" y="40703"/>
                  </a:lnTo>
                  <a:lnTo>
                    <a:pt x="627430" y="35801"/>
                  </a:lnTo>
                  <a:close/>
                </a:path>
                <a:path w="1146810" h="76835">
                  <a:moveTo>
                    <a:pt x="627430" y="0"/>
                  </a:moveTo>
                  <a:lnTo>
                    <a:pt x="622528" y="0"/>
                  </a:lnTo>
                  <a:lnTo>
                    <a:pt x="622528" y="4902"/>
                  </a:lnTo>
                  <a:lnTo>
                    <a:pt x="627430" y="4902"/>
                  </a:lnTo>
                  <a:lnTo>
                    <a:pt x="627430" y="0"/>
                  </a:lnTo>
                  <a:close/>
                </a:path>
                <a:path w="1146810" h="76835">
                  <a:moveTo>
                    <a:pt x="662012" y="35801"/>
                  </a:moveTo>
                  <a:lnTo>
                    <a:pt x="657110" y="35801"/>
                  </a:lnTo>
                  <a:lnTo>
                    <a:pt x="657110" y="40703"/>
                  </a:lnTo>
                  <a:lnTo>
                    <a:pt x="662012" y="40703"/>
                  </a:lnTo>
                  <a:lnTo>
                    <a:pt x="662012" y="35801"/>
                  </a:lnTo>
                  <a:close/>
                </a:path>
                <a:path w="1146810" h="76835">
                  <a:moveTo>
                    <a:pt x="662012" y="0"/>
                  </a:moveTo>
                  <a:lnTo>
                    <a:pt x="657110" y="0"/>
                  </a:lnTo>
                  <a:lnTo>
                    <a:pt x="657110" y="4902"/>
                  </a:lnTo>
                  <a:lnTo>
                    <a:pt x="662012" y="4902"/>
                  </a:lnTo>
                  <a:lnTo>
                    <a:pt x="662012" y="0"/>
                  </a:lnTo>
                  <a:close/>
                </a:path>
                <a:path w="1146810" h="76835">
                  <a:moveTo>
                    <a:pt x="696620" y="35801"/>
                  </a:moveTo>
                  <a:lnTo>
                    <a:pt x="691718" y="35801"/>
                  </a:lnTo>
                  <a:lnTo>
                    <a:pt x="691718" y="40703"/>
                  </a:lnTo>
                  <a:lnTo>
                    <a:pt x="696620" y="40703"/>
                  </a:lnTo>
                  <a:lnTo>
                    <a:pt x="696620" y="35801"/>
                  </a:lnTo>
                  <a:close/>
                </a:path>
                <a:path w="1146810" h="76835">
                  <a:moveTo>
                    <a:pt x="696620" y="0"/>
                  </a:moveTo>
                  <a:lnTo>
                    <a:pt x="691718" y="0"/>
                  </a:lnTo>
                  <a:lnTo>
                    <a:pt x="691718" y="4902"/>
                  </a:lnTo>
                  <a:lnTo>
                    <a:pt x="696620" y="4902"/>
                  </a:lnTo>
                  <a:lnTo>
                    <a:pt x="696620" y="0"/>
                  </a:lnTo>
                  <a:close/>
                </a:path>
                <a:path w="1146810" h="76835">
                  <a:moveTo>
                    <a:pt x="731202" y="35801"/>
                  </a:moveTo>
                  <a:lnTo>
                    <a:pt x="726300" y="35801"/>
                  </a:lnTo>
                  <a:lnTo>
                    <a:pt x="726300" y="40703"/>
                  </a:lnTo>
                  <a:lnTo>
                    <a:pt x="731202" y="40703"/>
                  </a:lnTo>
                  <a:lnTo>
                    <a:pt x="731202" y="35801"/>
                  </a:lnTo>
                  <a:close/>
                </a:path>
                <a:path w="1146810" h="76835">
                  <a:moveTo>
                    <a:pt x="731202" y="0"/>
                  </a:moveTo>
                  <a:lnTo>
                    <a:pt x="726300" y="0"/>
                  </a:lnTo>
                  <a:lnTo>
                    <a:pt x="726300" y="4902"/>
                  </a:lnTo>
                  <a:lnTo>
                    <a:pt x="731202" y="4902"/>
                  </a:lnTo>
                  <a:lnTo>
                    <a:pt x="731202" y="0"/>
                  </a:lnTo>
                  <a:close/>
                </a:path>
                <a:path w="1146810" h="76835">
                  <a:moveTo>
                    <a:pt x="765797" y="35801"/>
                  </a:moveTo>
                  <a:lnTo>
                    <a:pt x="760895" y="35801"/>
                  </a:lnTo>
                  <a:lnTo>
                    <a:pt x="760895" y="40703"/>
                  </a:lnTo>
                  <a:lnTo>
                    <a:pt x="765797" y="40703"/>
                  </a:lnTo>
                  <a:lnTo>
                    <a:pt x="765797" y="35801"/>
                  </a:lnTo>
                  <a:close/>
                </a:path>
                <a:path w="1146810" h="76835">
                  <a:moveTo>
                    <a:pt x="765797" y="0"/>
                  </a:moveTo>
                  <a:lnTo>
                    <a:pt x="760895" y="0"/>
                  </a:lnTo>
                  <a:lnTo>
                    <a:pt x="760895" y="4902"/>
                  </a:lnTo>
                  <a:lnTo>
                    <a:pt x="765797" y="4902"/>
                  </a:lnTo>
                  <a:lnTo>
                    <a:pt x="765797" y="0"/>
                  </a:lnTo>
                  <a:close/>
                </a:path>
                <a:path w="1146810" h="76835">
                  <a:moveTo>
                    <a:pt x="800379" y="35801"/>
                  </a:moveTo>
                  <a:lnTo>
                    <a:pt x="795477" y="35801"/>
                  </a:lnTo>
                  <a:lnTo>
                    <a:pt x="795477" y="40703"/>
                  </a:lnTo>
                  <a:lnTo>
                    <a:pt x="800379" y="40703"/>
                  </a:lnTo>
                  <a:lnTo>
                    <a:pt x="800379" y="35801"/>
                  </a:lnTo>
                  <a:close/>
                </a:path>
                <a:path w="1146810" h="76835">
                  <a:moveTo>
                    <a:pt x="800379" y="0"/>
                  </a:moveTo>
                  <a:lnTo>
                    <a:pt x="795477" y="0"/>
                  </a:lnTo>
                  <a:lnTo>
                    <a:pt x="795477" y="4902"/>
                  </a:lnTo>
                  <a:lnTo>
                    <a:pt x="800379" y="4902"/>
                  </a:lnTo>
                  <a:lnTo>
                    <a:pt x="800379" y="0"/>
                  </a:lnTo>
                  <a:close/>
                </a:path>
                <a:path w="1146810" h="76835">
                  <a:moveTo>
                    <a:pt x="834974" y="35801"/>
                  </a:moveTo>
                  <a:lnTo>
                    <a:pt x="830072" y="35801"/>
                  </a:lnTo>
                  <a:lnTo>
                    <a:pt x="830072" y="40703"/>
                  </a:lnTo>
                  <a:lnTo>
                    <a:pt x="834974" y="40703"/>
                  </a:lnTo>
                  <a:lnTo>
                    <a:pt x="834974" y="35801"/>
                  </a:lnTo>
                  <a:close/>
                </a:path>
                <a:path w="1146810" h="76835">
                  <a:moveTo>
                    <a:pt x="834974" y="0"/>
                  </a:moveTo>
                  <a:lnTo>
                    <a:pt x="830072" y="0"/>
                  </a:lnTo>
                  <a:lnTo>
                    <a:pt x="830072" y="4902"/>
                  </a:lnTo>
                  <a:lnTo>
                    <a:pt x="834974" y="4902"/>
                  </a:lnTo>
                  <a:lnTo>
                    <a:pt x="834974" y="0"/>
                  </a:lnTo>
                  <a:close/>
                </a:path>
                <a:path w="1146810" h="76835">
                  <a:moveTo>
                    <a:pt x="869518" y="35801"/>
                  </a:moveTo>
                  <a:lnTo>
                    <a:pt x="864616" y="35801"/>
                  </a:lnTo>
                  <a:lnTo>
                    <a:pt x="864616" y="40703"/>
                  </a:lnTo>
                  <a:lnTo>
                    <a:pt x="869518" y="40703"/>
                  </a:lnTo>
                  <a:lnTo>
                    <a:pt x="869518" y="35801"/>
                  </a:lnTo>
                  <a:close/>
                </a:path>
                <a:path w="1146810" h="76835">
                  <a:moveTo>
                    <a:pt x="869518" y="0"/>
                  </a:moveTo>
                  <a:lnTo>
                    <a:pt x="864616" y="0"/>
                  </a:lnTo>
                  <a:lnTo>
                    <a:pt x="864616" y="4902"/>
                  </a:lnTo>
                  <a:lnTo>
                    <a:pt x="869518" y="4902"/>
                  </a:lnTo>
                  <a:lnTo>
                    <a:pt x="869518" y="0"/>
                  </a:lnTo>
                  <a:close/>
                </a:path>
                <a:path w="1146810" h="76835">
                  <a:moveTo>
                    <a:pt x="904113" y="35801"/>
                  </a:moveTo>
                  <a:lnTo>
                    <a:pt x="899210" y="35801"/>
                  </a:lnTo>
                  <a:lnTo>
                    <a:pt x="899210" y="40703"/>
                  </a:lnTo>
                  <a:lnTo>
                    <a:pt x="904113" y="40703"/>
                  </a:lnTo>
                  <a:lnTo>
                    <a:pt x="904113" y="35801"/>
                  </a:lnTo>
                  <a:close/>
                </a:path>
                <a:path w="1146810" h="76835">
                  <a:moveTo>
                    <a:pt x="904113" y="0"/>
                  </a:moveTo>
                  <a:lnTo>
                    <a:pt x="899210" y="0"/>
                  </a:lnTo>
                  <a:lnTo>
                    <a:pt x="899210" y="4902"/>
                  </a:lnTo>
                  <a:lnTo>
                    <a:pt x="904113" y="4902"/>
                  </a:lnTo>
                  <a:lnTo>
                    <a:pt x="904113" y="0"/>
                  </a:lnTo>
                  <a:close/>
                </a:path>
                <a:path w="1146810" h="76835">
                  <a:moveTo>
                    <a:pt x="938695" y="35801"/>
                  </a:moveTo>
                  <a:lnTo>
                    <a:pt x="933780" y="35801"/>
                  </a:lnTo>
                  <a:lnTo>
                    <a:pt x="933780" y="40703"/>
                  </a:lnTo>
                  <a:lnTo>
                    <a:pt x="938695" y="40703"/>
                  </a:lnTo>
                  <a:lnTo>
                    <a:pt x="938695" y="35801"/>
                  </a:lnTo>
                  <a:close/>
                </a:path>
                <a:path w="1146810" h="76835">
                  <a:moveTo>
                    <a:pt x="938695" y="0"/>
                  </a:moveTo>
                  <a:lnTo>
                    <a:pt x="933780" y="0"/>
                  </a:lnTo>
                  <a:lnTo>
                    <a:pt x="933780" y="4902"/>
                  </a:lnTo>
                  <a:lnTo>
                    <a:pt x="938695" y="4902"/>
                  </a:lnTo>
                  <a:lnTo>
                    <a:pt x="938695" y="0"/>
                  </a:lnTo>
                  <a:close/>
                </a:path>
                <a:path w="1146810" h="76835">
                  <a:moveTo>
                    <a:pt x="973289" y="71666"/>
                  </a:moveTo>
                  <a:lnTo>
                    <a:pt x="968387" y="71666"/>
                  </a:lnTo>
                  <a:lnTo>
                    <a:pt x="968387" y="76568"/>
                  </a:lnTo>
                  <a:lnTo>
                    <a:pt x="973289" y="76568"/>
                  </a:lnTo>
                  <a:lnTo>
                    <a:pt x="973289" y="71666"/>
                  </a:lnTo>
                  <a:close/>
                </a:path>
                <a:path w="1146810" h="76835">
                  <a:moveTo>
                    <a:pt x="973289" y="35801"/>
                  </a:moveTo>
                  <a:lnTo>
                    <a:pt x="968387" y="35801"/>
                  </a:lnTo>
                  <a:lnTo>
                    <a:pt x="968387" y="40703"/>
                  </a:lnTo>
                  <a:lnTo>
                    <a:pt x="973289" y="40703"/>
                  </a:lnTo>
                  <a:lnTo>
                    <a:pt x="973289" y="35801"/>
                  </a:lnTo>
                  <a:close/>
                </a:path>
                <a:path w="1146810" h="76835">
                  <a:moveTo>
                    <a:pt x="973289" y="0"/>
                  </a:moveTo>
                  <a:lnTo>
                    <a:pt x="968387" y="0"/>
                  </a:lnTo>
                  <a:lnTo>
                    <a:pt x="968387" y="4902"/>
                  </a:lnTo>
                  <a:lnTo>
                    <a:pt x="973289" y="4902"/>
                  </a:lnTo>
                  <a:lnTo>
                    <a:pt x="973289" y="0"/>
                  </a:lnTo>
                  <a:close/>
                </a:path>
                <a:path w="1146810" h="76835">
                  <a:moveTo>
                    <a:pt x="1007884" y="71666"/>
                  </a:moveTo>
                  <a:lnTo>
                    <a:pt x="1002969" y="71666"/>
                  </a:lnTo>
                  <a:lnTo>
                    <a:pt x="1002969" y="76568"/>
                  </a:lnTo>
                  <a:lnTo>
                    <a:pt x="1007884" y="76568"/>
                  </a:lnTo>
                  <a:lnTo>
                    <a:pt x="1007884" y="71666"/>
                  </a:lnTo>
                  <a:close/>
                </a:path>
                <a:path w="1146810" h="76835">
                  <a:moveTo>
                    <a:pt x="1007884" y="35801"/>
                  </a:moveTo>
                  <a:lnTo>
                    <a:pt x="1002969" y="35801"/>
                  </a:lnTo>
                  <a:lnTo>
                    <a:pt x="1002969" y="40703"/>
                  </a:lnTo>
                  <a:lnTo>
                    <a:pt x="1007884" y="40703"/>
                  </a:lnTo>
                  <a:lnTo>
                    <a:pt x="1007884" y="35801"/>
                  </a:lnTo>
                  <a:close/>
                </a:path>
                <a:path w="1146810" h="76835">
                  <a:moveTo>
                    <a:pt x="1007884" y="0"/>
                  </a:moveTo>
                  <a:lnTo>
                    <a:pt x="1002969" y="0"/>
                  </a:lnTo>
                  <a:lnTo>
                    <a:pt x="1002969" y="4902"/>
                  </a:lnTo>
                  <a:lnTo>
                    <a:pt x="1007884" y="4902"/>
                  </a:lnTo>
                  <a:lnTo>
                    <a:pt x="1007884" y="0"/>
                  </a:lnTo>
                  <a:close/>
                </a:path>
                <a:path w="1146810" h="76835">
                  <a:moveTo>
                    <a:pt x="1042466" y="71666"/>
                  </a:moveTo>
                  <a:lnTo>
                    <a:pt x="1037564" y="71666"/>
                  </a:lnTo>
                  <a:lnTo>
                    <a:pt x="1037564" y="76568"/>
                  </a:lnTo>
                  <a:lnTo>
                    <a:pt x="1042466" y="76568"/>
                  </a:lnTo>
                  <a:lnTo>
                    <a:pt x="1042466" y="71666"/>
                  </a:lnTo>
                  <a:close/>
                </a:path>
                <a:path w="1146810" h="76835">
                  <a:moveTo>
                    <a:pt x="1042466" y="35801"/>
                  </a:moveTo>
                  <a:lnTo>
                    <a:pt x="1037564" y="35801"/>
                  </a:lnTo>
                  <a:lnTo>
                    <a:pt x="1037564" y="40703"/>
                  </a:lnTo>
                  <a:lnTo>
                    <a:pt x="1042466" y="40703"/>
                  </a:lnTo>
                  <a:lnTo>
                    <a:pt x="1042466" y="35801"/>
                  </a:lnTo>
                  <a:close/>
                </a:path>
                <a:path w="1146810" h="76835">
                  <a:moveTo>
                    <a:pt x="1042466" y="0"/>
                  </a:moveTo>
                  <a:lnTo>
                    <a:pt x="1037564" y="0"/>
                  </a:lnTo>
                  <a:lnTo>
                    <a:pt x="1037564" y="4902"/>
                  </a:lnTo>
                  <a:lnTo>
                    <a:pt x="1042466" y="4902"/>
                  </a:lnTo>
                  <a:lnTo>
                    <a:pt x="1042466" y="0"/>
                  </a:lnTo>
                  <a:close/>
                </a:path>
                <a:path w="1146810" h="76835">
                  <a:moveTo>
                    <a:pt x="1077048" y="71666"/>
                  </a:moveTo>
                  <a:lnTo>
                    <a:pt x="1072159" y="71666"/>
                  </a:lnTo>
                  <a:lnTo>
                    <a:pt x="1072159" y="76568"/>
                  </a:lnTo>
                  <a:lnTo>
                    <a:pt x="1077048" y="76568"/>
                  </a:lnTo>
                  <a:lnTo>
                    <a:pt x="1077048" y="71666"/>
                  </a:lnTo>
                  <a:close/>
                </a:path>
                <a:path w="1146810" h="76835">
                  <a:moveTo>
                    <a:pt x="1077048" y="35801"/>
                  </a:moveTo>
                  <a:lnTo>
                    <a:pt x="1072159" y="35801"/>
                  </a:lnTo>
                  <a:lnTo>
                    <a:pt x="1072159" y="40703"/>
                  </a:lnTo>
                  <a:lnTo>
                    <a:pt x="1077048" y="40703"/>
                  </a:lnTo>
                  <a:lnTo>
                    <a:pt x="1077048" y="35801"/>
                  </a:lnTo>
                  <a:close/>
                </a:path>
                <a:path w="1146810" h="76835">
                  <a:moveTo>
                    <a:pt x="1077048" y="0"/>
                  </a:moveTo>
                  <a:lnTo>
                    <a:pt x="1072159" y="0"/>
                  </a:lnTo>
                  <a:lnTo>
                    <a:pt x="1072159" y="4902"/>
                  </a:lnTo>
                  <a:lnTo>
                    <a:pt x="1077048" y="4902"/>
                  </a:lnTo>
                  <a:lnTo>
                    <a:pt x="1077048" y="0"/>
                  </a:lnTo>
                  <a:close/>
                </a:path>
                <a:path w="1146810" h="76835">
                  <a:moveTo>
                    <a:pt x="1111643" y="71666"/>
                  </a:moveTo>
                  <a:lnTo>
                    <a:pt x="1106741" y="71666"/>
                  </a:lnTo>
                  <a:lnTo>
                    <a:pt x="1106741" y="76568"/>
                  </a:lnTo>
                  <a:lnTo>
                    <a:pt x="1111643" y="76568"/>
                  </a:lnTo>
                  <a:lnTo>
                    <a:pt x="1111643" y="71666"/>
                  </a:lnTo>
                  <a:close/>
                </a:path>
                <a:path w="1146810" h="76835">
                  <a:moveTo>
                    <a:pt x="1111643" y="35801"/>
                  </a:moveTo>
                  <a:lnTo>
                    <a:pt x="1106741" y="35801"/>
                  </a:lnTo>
                  <a:lnTo>
                    <a:pt x="1106741" y="40703"/>
                  </a:lnTo>
                  <a:lnTo>
                    <a:pt x="1111643" y="40703"/>
                  </a:lnTo>
                  <a:lnTo>
                    <a:pt x="1111643" y="35801"/>
                  </a:lnTo>
                  <a:close/>
                </a:path>
                <a:path w="1146810" h="76835">
                  <a:moveTo>
                    <a:pt x="1146238" y="71666"/>
                  </a:moveTo>
                  <a:lnTo>
                    <a:pt x="1141336" y="71666"/>
                  </a:lnTo>
                  <a:lnTo>
                    <a:pt x="1141336" y="76568"/>
                  </a:lnTo>
                  <a:lnTo>
                    <a:pt x="1146238" y="76568"/>
                  </a:lnTo>
                  <a:lnTo>
                    <a:pt x="1146238" y="71666"/>
                  </a:lnTo>
                  <a:close/>
                </a:path>
                <a:path w="1146810" h="76835">
                  <a:moveTo>
                    <a:pt x="1146238" y="35801"/>
                  </a:moveTo>
                  <a:lnTo>
                    <a:pt x="1141336" y="35801"/>
                  </a:lnTo>
                  <a:lnTo>
                    <a:pt x="1141336" y="40703"/>
                  </a:lnTo>
                  <a:lnTo>
                    <a:pt x="1146238" y="40703"/>
                  </a:lnTo>
                  <a:lnTo>
                    <a:pt x="1146238" y="35801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126"/>
            <p:cNvSpPr/>
            <p:nvPr/>
          </p:nvSpPr>
          <p:spPr>
            <a:xfrm>
              <a:off x="3055201" y="1894865"/>
              <a:ext cx="1077595" cy="112395"/>
            </a:xfrm>
            <a:custGeom>
              <a:avLst/>
              <a:gdLst/>
              <a:ahLst/>
              <a:cxnLst/>
              <a:rect l="l" t="t" r="r" b="b"/>
              <a:pathLst>
                <a:path w="1077595" h="112394">
                  <a:moveTo>
                    <a:pt x="4902" y="71628"/>
                  </a:moveTo>
                  <a:lnTo>
                    <a:pt x="0" y="71628"/>
                  </a:lnTo>
                  <a:lnTo>
                    <a:pt x="0" y="76542"/>
                  </a:lnTo>
                  <a:lnTo>
                    <a:pt x="4902" y="76542"/>
                  </a:lnTo>
                  <a:lnTo>
                    <a:pt x="4902" y="71628"/>
                  </a:lnTo>
                  <a:close/>
                </a:path>
                <a:path w="1077595" h="112394">
                  <a:moveTo>
                    <a:pt x="39497" y="71628"/>
                  </a:moveTo>
                  <a:lnTo>
                    <a:pt x="34594" y="71628"/>
                  </a:lnTo>
                  <a:lnTo>
                    <a:pt x="34594" y="76542"/>
                  </a:lnTo>
                  <a:lnTo>
                    <a:pt x="39497" y="76542"/>
                  </a:lnTo>
                  <a:lnTo>
                    <a:pt x="39497" y="71628"/>
                  </a:lnTo>
                  <a:close/>
                </a:path>
                <a:path w="1077595" h="112394">
                  <a:moveTo>
                    <a:pt x="39497" y="35814"/>
                  </a:moveTo>
                  <a:lnTo>
                    <a:pt x="34594" y="35814"/>
                  </a:lnTo>
                  <a:lnTo>
                    <a:pt x="34594" y="40716"/>
                  </a:lnTo>
                  <a:lnTo>
                    <a:pt x="39497" y="40716"/>
                  </a:lnTo>
                  <a:lnTo>
                    <a:pt x="39497" y="35814"/>
                  </a:lnTo>
                  <a:close/>
                </a:path>
                <a:path w="1077595" h="112394">
                  <a:moveTo>
                    <a:pt x="74041" y="71628"/>
                  </a:moveTo>
                  <a:lnTo>
                    <a:pt x="69126" y="71628"/>
                  </a:lnTo>
                  <a:lnTo>
                    <a:pt x="69126" y="76542"/>
                  </a:lnTo>
                  <a:lnTo>
                    <a:pt x="74041" y="76542"/>
                  </a:lnTo>
                  <a:lnTo>
                    <a:pt x="74041" y="71628"/>
                  </a:lnTo>
                  <a:close/>
                </a:path>
                <a:path w="1077595" h="112394">
                  <a:moveTo>
                    <a:pt x="74041" y="35814"/>
                  </a:moveTo>
                  <a:lnTo>
                    <a:pt x="69126" y="35814"/>
                  </a:lnTo>
                  <a:lnTo>
                    <a:pt x="69126" y="40716"/>
                  </a:lnTo>
                  <a:lnTo>
                    <a:pt x="74041" y="40716"/>
                  </a:lnTo>
                  <a:lnTo>
                    <a:pt x="74041" y="35814"/>
                  </a:lnTo>
                  <a:close/>
                </a:path>
                <a:path w="1077595" h="112394">
                  <a:moveTo>
                    <a:pt x="74041" y="0"/>
                  </a:moveTo>
                  <a:lnTo>
                    <a:pt x="69126" y="0"/>
                  </a:lnTo>
                  <a:lnTo>
                    <a:pt x="69126" y="4902"/>
                  </a:lnTo>
                  <a:lnTo>
                    <a:pt x="74041" y="4902"/>
                  </a:lnTo>
                  <a:lnTo>
                    <a:pt x="74041" y="0"/>
                  </a:lnTo>
                  <a:close/>
                </a:path>
                <a:path w="1077595" h="112394">
                  <a:moveTo>
                    <a:pt x="108623" y="71628"/>
                  </a:moveTo>
                  <a:lnTo>
                    <a:pt x="103720" y="71628"/>
                  </a:lnTo>
                  <a:lnTo>
                    <a:pt x="103720" y="76542"/>
                  </a:lnTo>
                  <a:lnTo>
                    <a:pt x="108623" y="76542"/>
                  </a:lnTo>
                  <a:lnTo>
                    <a:pt x="108623" y="71628"/>
                  </a:lnTo>
                  <a:close/>
                </a:path>
                <a:path w="1077595" h="112394">
                  <a:moveTo>
                    <a:pt x="108623" y="35814"/>
                  </a:moveTo>
                  <a:lnTo>
                    <a:pt x="103720" y="35814"/>
                  </a:lnTo>
                  <a:lnTo>
                    <a:pt x="103720" y="40716"/>
                  </a:lnTo>
                  <a:lnTo>
                    <a:pt x="108623" y="40716"/>
                  </a:lnTo>
                  <a:lnTo>
                    <a:pt x="108623" y="35814"/>
                  </a:lnTo>
                  <a:close/>
                </a:path>
                <a:path w="1077595" h="112394">
                  <a:moveTo>
                    <a:pt x="108623" y="0"/>
                  </a:moveTo>
                  <a:lnTo>
                    <a:pt x="103720" y="0"/>
                  </a:lnTo>
                  <a:lnTo>
                    <a:pt x="103720" y="4902"/>
                  </a:lnTo>
                  <a:lnTo>
                    <a:pt x="108623" y="4902"/>
                  </a:lnTo>
                  <a:lnTo>
                    <a:pt x="108623" y="0"/>
                  </a:lnTo>
                  <a:close/>
                </a:path>
                <a:path w="1077595" h="112394">
                  <a:moveTo>
                    <a:pt x="143205" y="71628"/>
                  </a:moveTo>
                  <a:lnTo>
                    <a:pt x="138303" y="71628"/>
                  </a:lnTo>
                  <a:lnTo>
                    <a:pt x="138303" y="76542"/>
                  </a:lnTo>
                  <a:lnTo>
                    <a:pt x="143205" y="76542"/>
                  </a:lnTo>
                  <a:lnTo>
                    <a:pt x="143205" y="71628"/>
                  </a:lnTo>
                  <a:close/>
                </a:path>
                <a:path w="1077595" h="112394">
                  <a:moveTo>
                    <a:pt x="143205" y="35814"/>
                  </a:moveTo>
                  <a:lnTo>
                    <a:pt x="138303" y="35814"/>
                  </a:lnTo>
                  <a:lnTo>
                    <a:pt x="138303" y="40716"/>
                  </a:lnTo>
                  <a:lnTo>
                    <a:pt x="143205" y="40716"/>
                  </a:lnTo>
                  <a:lnTo>
                    <a:pt x="143205" y="35814"/>
                  </a:lnTo>
                  <a:close/>
                </a:path>
                <a:path w="1077595" h="112394">
                  <a:moveTo>
                    <a:pt x="143205" y="0"/>
                  </a:moveTo>
                  <a:lnTo>
                    <a:pt x="138303" y="0"/>
                  </a:lnTo>
                  <a:lnTo>
                    <a:pt x="138303" y="4902"/>
                  </a:lnTo>
                  <a:lnTo>
                    <a:pt x="143205" y="4902"/>
                  </a:lnTo>
                  <a:lnTo>
                    <a:pt x="143205" y="0"/>
                  </a:lnTo>
                  <a:close/>
                </a:path>
                <a:path w="1077595" h="112394">
                  <a:moveTo>
                    <a:pt x="177800" y="71628"/>
                  </a:moveTo>
                  <a:lnTo>
                    <a:pt x="172897" y="71628"/>
                  </a:lnTo>
                  <a:lnTo>
                    <a:pt x="172897" y="76542"/>
                  </a:lnTo>
                  <a:lnTo>
                    <a:pt x="177800" y="76542"/>
                  </a:lnTo>
                  <a:lnTo>
                    <a:pt x="177800" y="71628"/>
                  </a:lnTo>
                  <a:close/>
                </a:path>
                <a:path w="1077595" h="112394">
                  <a:moveTo>
                    <a:pt x="177800" y="35814"/>
                  </a:moveTo>
                  <a:lnTo>
                    <a:pt x="172897" y="35814"/>
                  </a:lnTo>
                  <a:lnTo>
                    <a:pt x="172897" y="40716"/>
                  </a:lnTo>
                  <a:lnTo>
                    <a:pt x="177800" y="40716"/>
                  </a:lnTo>
                  <a:lnTo>
                    <a:pt x="177800" y="35814"/>
                  </a:lnTo>
                  <a:close/>
                </a:path>
                <a:path w="1077595" h="112394">
                  <a:moveTo>
                    <a:pt x="177800" y="0"/>
                  </a:moveTo>
                  <a:lnTo>
                    <a:pt x="172897" y="0"/>
                  </a:lnTo>
                  <a:lnTo>
                    <a:pt x="172897" y="4902"/>
                  </a:lnTo>
                  <a:lnTo>
                    <a:pt x="177800" y="4902"/>
                  </a:lnTo>
                  <a:lnTo>
                    <a:pt x="177800" y="0"/>
                  </a:lnTo>
                  <a:close/>
                </a:path>
                <a:path w="1077595" h="112394">
                  <a:moveTo>
                    <a:pt x="212394" y="71628"/>
                  </a:moveTo>
                  <a:lnTo>
                    <a:pt x="207505" y="71628"/>
                  </a:lnTo>
                  <a:lnTo>
                    <a:pt x="207505" y="76542"/>
                  </a:lnTo>
                  <a:lnTo>
                    <a:pt x="212394" y="76542"/>
                  </a:lnTo>
                  <a:lnTo>
                    <a:pt x="212394" y="71628"/>
                  </a:lnTo>
                  <a:close/>
                </a:path>
                <a:path w="1077595" h="112394">
                  <a:moveTo>
                    <a:pt x="212394" y="35814"/>
                  </a:moveTo>
                  <a:lnTo>
                    <a:pt x="207505" y="35814"/>
                  </a:lnTo>
                  <a:lnTo>
                    <a:pt x="207505" y="40716"/>
                  </a:lnTo>
                  <a:lnTo>
                    <a:pt x="212394" y="40716"/>
                  </a:lnTo>
                  <a:lnTo>
                    <a:pt x="212394" y="35814"/>
                  </a:lnTo>
                  <a:close/>
                </a:path>
                <a:path w="1077595" h="112394">
                  <a:moveTo>
                    <a:pt x="212394" y="0"/>
                  </a:moveTo>
                  <a:lnTo>
                    <a:pt x="207505" y="0"/>
                  </a:lnTo>
                  <a:lnTo>
                    <a:pt x="207505" y="4902"/>
                  </a:lnTo>
                  <a:lnTo>
                    <a:pt x="212394" y="4902"/>
                  </a:lnTo>
                  <a:lnTo>
                    <a:pt x="212394" y="0"/>
                  </a:lnTo>
                  <a:close/>
                </a:path>
                <a:path w="1077595" h="112394">
                  <a:moveTo>
                    <a:pt x="246976" y="71628"/>
                  </a:moveTo>
                  <a:lnTo>
                    <a:pt x="242074" y="71628"/>
                  </a:lnTo>
                  <a:lnTo>
                    <a:pt x="242074" y="76542"/>
                  </a:lnTo>
                  <a:lnTo>
                    <a:pt x="246976" y="76542"/>
                  </a:lnTo>
                  <a:lnTo>
                    <a:pt x="246976" y="71628"/>
                  </a:lnTo>
                  <a:close/>
                </a:path>
                <a:path w="1077595" h="112394">
                  <a:moveTo>
                    <a:pt x="246976" y="35814"/>
                  </a:moveTo>
                  <a:lnTo>
                    <a:pt x="242074" y="35814"/>
                  </a:lnTo>
                  <a:lnTo>
                    <a:pt x="242074" y="40716"/>
                  </a:lnTo>
                  <a:lnTo>
                    <a:pt x="246976" y="40716"/>
                  </a:lnTo>
                  <a:lnTo>
                    <a:pt x="246976" y="35814"/>
                  </a:lnTo>
                  <a:close/>
                </a:path>
                <a:path w="1077595" h="112394">
                  <a:moveTo>
                    <a:pt x="281571" y="71628"/>
                  </a:moveTo>
                  <a:lnTo>
                    <a:pt x="276669" y="71628"/>
                  </a:lnTo>
                  <a:lnTo>
                    <a:pt x="276669" y="76542"/>
                  </a:lnTo>
                  <a:lnTo>
                    <a:pt x="281571" y="76542"/>
                  </a:lnTo>
                  <a:lnTo>
                    <a:pt x="281571" y="71628"/>
                  </a:lnTo>
                  <a:close/>
                </a:path>
                <a:path w="1077595" h="112394">
                  <a:moveTo>
                    <a:pt x="281571" y="35814"/>
                  </a:moveTo>
                  <a:lnTo>
                    <a:pt x="276669" y="35814"/>
                  </a:lnTo>
                  <a:lnTo>
                    <a:pt x="276669" y="40716"/>
                  </a:lnTo>
                  <a:lnTo>
                    <a:pt x="281571" y="40716"/>
                  </a:lnTo>
                  <a:lnTo>
                    <a:pt x="281571" y="35814"/>
                  </a:lnTo>
                  <a:close/>
                </a:path>
                <a:path w="1077595" h="112394">
                  <a:moveTo>
                    <a:pt x="316166" y="71628"/>
                  </a:moveTo>
                  <a:lnTo>
                    <a:pt x="311264" y="71628"/>
                  </a:lnTo>
                  <a:lnTo>
                    <a:pt x="311264" y="76542"/>
                  </a:lnTo>
                  <a:lnTo>
                    <a:pt x="316166" y="76542"/>
                  </a:lnTo>
                  <a:lnTo>
                    <a:pt x="316166" y="71628"/>
                  </a:lnTo>
                  <a:close/>
                </a:path>
                <a:path w="1077595" h="112394">
                  <a:moveTo>
                    <a:pt x="316166" y="35814"/>
                  </a:moveTo>
                  <a:lnTo>
                    <a:pt x="311264" y="35814"/>
                  </a:lnTo>
                  <a:lnTo>
                    <a:pt x="311264" y="40716"/>
                  </a:lnTo>
                  <a:lnTo>
                    <a:pt x="316166" y="40716"/>
                  </a:lnTo>
                  <a:lnTo>
                    <a:pt x="316166" y="35814"/>
                  </a:lnTo>
                  <a:close/>
                </a:path>
                <a:path w="1077595" h="112394">
                  <a:moveTo>
                    <a:pt x="350761" y="71628"/>
                  </a:moveTo>
                  <a:lnTo>
                    <a:pt x="345859" y="71628"/>
                  </a:lnTo>
                  <a:lnTo>
                    <a:pt x="345859" y="76542"/>
                  </a:lnTo>
                  <a:lnTo>
                    <a:pt x="350761" y="76542"/>
                  </a:lnTo>
                  <a:lnTo>
                    <a:pt x="350761" y="71628"/>
                  </a:lnTo>
                  <a:close/>
                </a:path>
                <a:path w="1077595" h="112394">
                  <a:moveTo>
                    <a:pt x="350761" y="35814"/>
                  </a:moveTo>
                  <a:lnTo>
                    <a:pt x="345859" y="35814"/>
                  </a:lnTo>
                  <a:lnTo>
                    <a:pt x="345859" y="40716"/>
                  </a:lnTo>
                  <a:lnTo>
                    <a:pt x="350761" y="40716"/>
                  </a:lnTo>
                  <a:lnTo>
                    <a:pt x="350761" y="35814"/>
                  </a:lnTo>
                  <a:close/>
                </a:path>
                <a:path w="1077595" h="112394">
                  <a:moveTo>
                    <a:pt x="385343" y="71628"/>
                  </a:moveTo>
                  <a:lnTo>
                    <a:pt x="380441" y="71628"/>
                  </a:lnTo>
                  <a:lnTo>
                    <a:pt x="380441" y="76542"/>
                  </a:lnTo>
                  <a:lnTo>
                    <a:pt x="385343" y="76542"/>
                  </a:lnTo>
                  <a:lnTo>
                    <a:pt x="385343" y="71628"/>
                  </a:lnTo>
                  <a:close/>
                </a:path>
                <a:path w="1077595" h="112394">
                  <a:moveTo>
                    <a:pt x="385343" y="35814"/>
                  </a:moveTo>
                  <a:lnTo>
                    <a:pt x="380441" y="35814"/>
                  </a:lnTo>
                  <a:lnTo>
                    <a:pt x="380441" y="40716"/>
                  </a:lnTo>
                  <a:lnTo>
                    <a:pt x="385343" y="40716"/>
                  </a:lnTo>
                  <a:lnTo>
                    <a:pt x="385343" y="35814"/>
                  </a:lnTo>
                  <a:close/>
                </a:path>
                <a:path w="1077595" h="112394">
                  <a:moveTo>
                    <a:pt x="419887" y="71628"/>
                  </a:moveTo>
                  <a:lnTo>
                    <a:pt x="414985" y="71628"/>
                  </a:lnTo>
                  <a:lnTo>
                    <a:pt x="414985" y="76542"/>
                  </a:lnTo>
                  <a:lnTo>
                    <a:pt x="419887" y="76542"/>
                  </a:lnTo>
                  <a:lnTo>
                    <a:pt x="419887" y="71628"/>
                  </a:lnTo>
                  <a:close/>
                </a:path>
                <a:path w="1077595" h="112394">
                  <a:moveTo>
                    <a:pt x="419887" y="35814"/>
                  </a:moveTo>
                  <a:lnTo>
                    <a:pt x="414985" y="35814"/>
                  </a:lnTo>
                  <a:lnTo>
                    <a:pt x="414985" y="40716"/>
                  </a:lnTo>
                  <a:lnTo>
                    <a:pt x="419887" y="40716"/>
                  </a:lnTo>
                  <a:lnTo>
                    <a:pt x="419887" y="35814"/>
                  </a:lnTo>
                  <a:close/>
                </a:path>
                <a:path w="1077595" h="112394">
                  <a:moveTo>
                    <a:pt x="454469" y="71628"/>
                  </a:moveTo>
                  <a:lnTo>
                    <a:pt x="449567" y="71628"/>
                  </a:lnTo>
                  <a:lnTo>
                    <a:pt x="449567" y="76542"/>
                  </a:lnTo>
                  <a:lnTo>
                    <a:pt x="454469" y="76542"/>
                  </a:lnTo>
                  <a:lnTo>
                    <a:pt x="454469" y="71628"/>
                  </a:lnTo>
                  <a:close/>
                </a:path>
                <a:path w="1077595" h="112394">
                  <a:moveTo>
                    <a:pt x="454469" y="35814"/>
                  </a:moveTo>
                  <a:lnTo>
                    <a:pt x="449567" y="35814"/>
                  </a:lnTo>
                  <a:lnTo>
                    <a:pt x="449567" y="40716"/>
                  </a:lnTo>
                  <a:lnTo>
                    <a:pt x="454469" y="40716"/>
                  </a:lnTo>
                  <a:lnTo>
                    <a:pt x="454469" y="35814"/>
                  </a:lnTo>
                  <a:close/>
                </a:path>
                <a:path w="1077595" h="112394">
                  <a:moveTo>
                    <a:pt x="489064" y="71628"/>
                  </a:moveTo>
                  <a:lnTo>
                    <a:pt x="484174" y="71628"/>
                  </a:lnTo>
                  <a:lnTo>
                    <a:pt x="484174" y="76542"/>
                  </a:lnTo>
                  <a:lnTo>
                    <a:pt x="489064" y="76542"/>
                  </a:lnTo>
                  <a:lnTo>
                    <a:pt x="489064" y="71628"/>
                  </a:lnTo>
                  <a:close/>
                </a:path>
                <a:path w="1077595" h="112394">
                  <a:moveTo>
                    <a:pt x="489064" y="35814"/>
                  </a:moveTo>
                  <a:lnTo>
                    <a:pt x="484174" y="35814"/>
                  </a:lnTo>
                  <a:lnTo>
                    <a:pt x="484174" y="40716"/>
                  </a:lnTo>
                  <a:lnTo>
                    <a:pt x="489064" y="40716"/>
                  </a:lnTo>
                  <a:lnTo>
                    <a:pt x="489064" y="35814"/>
                  </a:lnTo>
                  <a:close/>
                </a:path>
                <a:path w="1077595" h="112394">
                  <a:moveTo>
                    <a:pt x="523659" y="71628"/>
                  </a:moveTo>
                  <a:lnTo>
                    <a:pt x="518756" y="71628"/>
                  </a:lnTo>
                  <a:lnTo>
                    <a:pt x="518756" y="76542"/>
                  </a:lnTo>
                  <a:lnTo>
                    <a:pt x="523659" y="76542"/>
                  </a:lnTo>
                  <a:lnTo>
                    <a:pt x="523659" y="71628"/>
                  </a:lnTo>
                  <a:close/>
                </a:path>
                <a:path w="1077595" h="112394">
                  <a:moveTo>
                    <a:pt x="523659" y="35814"/>
                  </a:moveTo>
                  <a:lnTo>
                    <a:pt x="518756" y="35814"/>
                  </a:lnTo>
                  <a:lnTo>
                    <a:pt x="518756" y="40716"/>
                  </a:lnTo>
                  <a:lnTo>
                    <a:pt x="523659" y="40716"/>
                  </a:lnTo>
                  <a:lnTo>
                    <a:pt x="523659" y="35814"/>
                  </a:lnTo>
                  <a:close/>
                </a:path>
                <a:path w="1077595" h="112394">
                  <a:moveTo>
                    <a:pt x="558241" y="71628"/>
                  </a:moveTo>
                  <a:lnTo>
                    <a:pt x="553339" y="71628"/>
                  </a:lnTo>
                  <a:lnTo>
                    <a:pt x="553339" y="76542"/>
                  </a:lnTo>
                  <a:lnTo>
                    <a:pt x="558241" y="76542"/>
                  </a:lnTo>
                  <a:lnTo>
                    <a:pt x="558241" y="71628"/>
                  </a:lnTo>
                  <a:close/>
                </a:path>
                <a:path w="1077595" h="112394">
                  <a:moveTo>
                    <a:pt x="558241" y="35814"/>
                  </a:moveTo>
                  <a:lnTo>
                    <a:pt x="553339" y="35814"/>
                  </a:lnTo>
                  <a:lnTo>
                    <a:pt x="553339" y="40716"/>
                  </a:lnTo>
                  <a:lnTo>
                    <a:pt x="558241" y="40716"/>
                  </a:lnTo>
                  <a:lnTo>
                    <a:pt x="558241" y="35814"/>
                  </a:lnTo>
                  <a:close/>
                </a:path>
                <a:path w="1077595" h="112394">
                  <a:moveTo>
                    <a:pt x="592823" y="71628"/>
                  </a:moveTo>
                  <a:lnTo>
                    <a:pt x="587921" y="71628"/>
                  </a:lnTo>
                  <a:lnTo>
                    <a:pt x="587921" y="76542"/>
                  </a:lnTo>
                  <a:lnTo>
                    <a:pt x="592823" y="76542"/>
                  </a:lnTo>
                  <a:lnTo>
                    <a:pt x="592823" y="71628"/>
                  </a:lnTo>
                  <a:close/>
                </a:path>
                <a:path w="1077595" h="112394">
                  <a:moveTo>
                    <a:pt x="592823" y="35814"/>
                  </a:moveTo>
                  <a:lnTo>
                    <a:pt x="587921" y="35814"/>
                  </a:lnTo>
                  <a:lnTo>
                    <a:pt x="587921" y="40716"/>
                  </a:lnTo>
                  <a:lnTo>
                    <a:pt x="592823" y="40716"/>
                  </a:lnTo>
                  <a:lnTo>
                    <a:pt x="592823" y="35814"/>
                  </a:lnTo>
                  <a:close/>
                </a:path>
                <a:path w="1077595" h="112394">
                  <a:moveTo>
                    <a:pt x="627430" y="71628"/>
                  </a:moveTo>
                  <a:lnTo>
                    <a:pt x="622528" y="71628"/>
                  </a:lnTo>
                  <a:lnTo>
                    <a:pt x="622528" y="76542"/>
                  </a:lnTo>
                  <a:lnTo>
                    <a:pt x="627430" y="76542"/>
                  </a:lnTo>
                  <a:lnTo>
                    <a:pt x="627430" y="71628"/>
                  </a:lnTo>
                  <a:close/>
                </a:path>
                <a:path w="1077595" h="112394">
                  <a:moveTo>
                    <a:pt x="627430" y="35814"/>
                  </a:moveTo>
                  <a:lnTo>
                    <a:pt x="622528" y="35814"/>
                  </a:lnTo>
                  <a:lnTo>
                    <a:pt x="622528" y="40716"/>
                  </a:lnTo>
                  <a:lnTo>
                    <a:pt x="627430" y="40716"/>
                  </a:lnTo>
                  <a:lnTo>
                    <a:pt x="627430" y="35814"/>
                  </a:lnTo>
                  <a:close/>
                </a:path>
                <a:path w="1077595" h="112394">
                  <a:moveTo>
                    <a:pt x="662012" y="71628"/>
                  </a:moveTo>
                  <a:lnTo>
                    <a:pt x="657110" y="71628"/>
                  </a:lnTo>
                  <a:lnTo>
                    <a:pt x="657110" y="76542"/>
                  </a:lnTo>
                  <a:lnTo>
                    <a:pt x="662012" y="76542"/>
                  </a:lnTo>
                  <a:lnTo>
                    <a:pt x="662012" y="71628"/>
                  </a:lnTo>
                  <a:close/>
                </a:path>
                <a:path w="1077595" h="112394">
                  <a:moveTo>
                    <a:pt x="662012" y="35814"/>
                  </a:moveTo>
                  <a:lnTo>
                    <a:pt x="657110" y="35814"/>
                  </a:lnTo>
                  <a:lnTo>
                    <a:pt x="657110" y="40716"/>
                  </a:lnTo>
                  <a:lnTo>
                    <a:pt x="662012" y="40716"/>
                  </a:lnTo>
                  <a:lnTo>
                    <a:pt x="662012" y="35814"/>
                  </a:lnTo>
                  <a:close/>
                </a:path>
                <a:path w="1077595" h="112394">
                  <a:moveTo>
                    <a:pt x="696607" y="71628"/>
                  </a:moveTo>
                  <a:lnTo>
                    <a:pt x="691705" y="71628"/>
                  </a:lnTo>
                  <a:lnTo>
                    <a:pt x="691705" y="76542"/>
                  </a:lnTo>
                  <a:lnTo>
                    <a:pt x="696607" y="76542"/>
                  </a:lnTo>
                  <a:lnTo>
                    <a:pt x="696607" y="71628"/>
                  </a:lnTo>
                  <a:close/>
                </a:path>
                <a:path w="1077595" h="112394">
                  <a:moveTo>
                    <a:pt x="696607" y="35814"/>
                  </a:moveTo>
                  <a:lnTo>
                    <a:pt x="691705" y="35814"/>
                  </a:lnTo>
                  <a:lnTo>
                    <a:pt x="691705" y="40716"/>
                  </a:lnTo>
                  <a:lnTo>
                    <a:pt x="696607" y="40716"/>
                  </a:lnTo>
                  <a:lnTo>
                    <a:pt x="696607" y="35814"/>
                  </a:lnTo>
                  <a:close/>
                </a:path>
                <a:path w="1077595" h="112394">
                  <a:moveTo>
                    <a:pt x="731189" y="71628"/>
                  </a:moveTo>
                  <a:lnTo>
                    <a:pt x="726287" y="71628"/>
                  </a:lnTo>
                  <a:lnTo>
                    <a:pt x="726287" y="76542"/>
                  </a:lnTo>
                  <a:lnTo>
                    <a:pt x="731189" y="76542"/>
                  </a:lnTo>
                  <a:lnTo>
                    <a:pt x="731189" y="71628"/>
                  </a:lnTo>
                  <a:close/>
                </a:path>
                <a:path w="1077595" h="112394">
                  <a:moveTo>
                    <a:pt x="731189" y="35814"/>
                  </a:moveTo>
                  <a:lnTo>
                    <a:pt x="726287" y="35814"/>
                  </a:lnTo>
                  <a:lnTo>
                    <a:pt x="726287" y="40716"/>
                  </a:lnTo>
                  <a:lnTo>
                    <a:pt x="731189" y="40716"/>
                  </a:lnTo>
                  <a:lnTo>
                    <a:pt x="731189" y="35814"/>
                  </a:lnTo>
                  <a:close/>
                </a:path>
                <a:path w="1077595" h="112394">
                  <a:moveTo>
                    <a:pt x="765784" y="71628"/>
                  </a:moveTo>
                  <a:lnTo>
                    <a:pt x="760882" y="71628"/>
                  </a:lnTo>
                  <a:lnTo>
                    <a:pt x="760882" y="76542"/>
                  </a:lnTo>
                  <a:lnTo>
                    <a:pt x="765784" y="76542"/>
                  </a:lnTo>
                  <a:lnTo>
                    <a:pt x="765784" y="71628"/>
                  </a:lnTo>
                  <a:close/>
                </a:path>
                <a:path w="1077595" h="112394">
                  <a:moveTo>
                    <a:pt x="765784" y="35814"/>
                  </a:moveTo>
                  <a:lnTo>
                    <a:pt x="760882" y="35814"/>
                  </a:lnTo>
                  <a:lnTo>
                    <a:pt x="760882" y="40716"/>
                  </a:lnTo>
                  <a:lnTo>
                    <a:pt x="765784" y="40716"/>
                  </a:lnTo>
                  <a:lnTo>
                    <a:pt x="765784" y="35814"/>
                  </a:lnTo>
                  <a:close/>
                </a:path>
                <a:path w="1077595" h="112394">
                  <a:moveTo>
                    <a:pt x="800328" y="71628"/>
                  </a:moveTo>
                  <a:lnTo>
                    <a:pt x="795426" y="71628"/>
                  </a:lnTo>
                  <a:lnTo>
                    <a:pt x="795426" y="76542"/>
                  </a:lnTo>
                  <a:lnTo>
                    <a:pt x="800328" y="76542"/>
                  </a:lnTo>
                  <a:lnTo>
                    <a:pt x="800328" y="71628"/>
                  </a:lnTo>
                  <a:close/>
                </a:path>
                <a:path w="1077595" h="112394">
                  <a:moveTo>
                    <a:pt x="800328" y="35814"/>
                  </a:moveTo>
                  <a:lnTo>
                    <a:pt x="795426" y="35814"/>
                  </a:lnTo>
                  <a:lnTo>
                    <a:pt x="795426" y="40716"/>
                  </a:lnTo>
                  <a:lnTo>
                    <a:pt x="800328" y="40716"/>
                  </a:lnTo>
                  <a:lnTo>
                    <a:pt x="800328" y="35814"/>
                  </a:lnTo>
                  <a:close/>
                </a:path>
                <a:path w="1077595" h="112394">
                  <a:moveTo>
                    <a:pt x="834923" y="71628"/>
                  </a:moveTo>
                  <a:lnTo>
                    <a:pt x="830021" y="71628"/>
                  </a:lnTo>
                  <a:lnTo>
                    <a:pt x="830021" y="76542"/>
                  </a:lnTo>
                  <a:lnTo>
                    <a:pt x="834923" y="76542"/>
                  </a:lnTo>
                  <a:lnTo>
                    <a:pt x="834923" y="71628"/>
                  </a:lnTo>
                  <a:close/>
                </a:path>
                <a:path w="1077595" h="112394">
                  <a:moveTo>
                    <a:pt x="834923" y="35814"/>
                  </a:moveTo>
                  <a:lnTo>
                    <a:pt x="830021" y="35814"/>
                  </a:lnTo>
                  <a:lnTo>
                    <a:pt x="830021" y="40716"/>
                  </a:lnTo>
                  <a:lnTo>
                    <a:pt x="834923" y="40716"/>
                  </a:lnTo>
                  <a:lnTo>
                    <a:pt x="834923" y="35814"/>
                  </a:lnTo>
                  <a:close/>
                </a:path>
                <a:path w="1077595" h="112394">
                  <a:moveTo>
                    <a:pt x="869505" y="71628"/>
                  </a:moveTo>
                  <a:lnTo>
                    <a:pt x="864590" y="71628"/>
                  </a:lnTo>
                  <a:lnTo>
                    <a:pt x="864590" y="76542"/>
                  </a:lnTo>
                  <a:lnTo>
                    <a:pt x="869505" y="76542"/>
                  </a:lnTo>
                  <a:lnTo>
                    <a:pt x="869505" y="71628"/>
                  </a:lnTo>
                  <a:close/>
                </a:path>
                <a:path w="1077595" h="112394">
                  <a:moveTo>
                    <a:pt x="869505" y="35814"/>
                  </a:moveTo>
                  <a:lnTo>
                    <a:pt x="864590" y="35814"/>
                  </a:lnTo>
                  <a:lnTo>
                    <a:pt x="864590" y="40716"/>
                  </a:lnTo>
                  <a:lnTo>
                    <a:pt x="869505" y="40716"/>
                  </a:lnTo>
                  <a:lnTo>
                    <a:pt x="869505" y="35814"/>
                  </a:lnTo>
                  <a:close/>
                </a:path>
                <a:path w="1077595" h="112394">
                  <a:moveTo>
                    <a:pt x="904100" y="71628"/>
                  </a:moveTo>
                  <a:lnTo>
                    <a:pt x="899198" y="71628"/>
                  </a:lnTo>
                  <a:lnTo>
                    <a:pt x="899198" y="76542"/>
                  </a:lnTo>
                  <a:lnTo>
                    <a:pt x="904100" y="76542"/>
                  </a:lnTo>
                  <a:lnTo>
                    <a:pt x="904100" y="71628"/>
                  </a:lnTo>
                  <a:close/>
                </a:path>
                <a:path w="1077595" h="112394">
                  <a:moveTo>
                    <a:pt x="904100" y="35814"/>
                  </a:moveTo>
                  <a:lnTo>
                    <a:pt x="899198" y="35814"/>
                  </a:lnTo>
                  <a:lnTo>
                    <a:pt x="899198" y="40716"/>
                  </a:lnTo>
                  <a:lnTo>
                    <a:pt x="904100" y="40716"/>
                  </a:lnTo>
                  <a:lnTo>
                    <a:pt x="904100" y="35814"/>
                  </a:lnTo>
                  <a:close/>
                </a:path>
                <a:path w="1077595" h="112394">
                  <a:moveTo>
                    <a:pt x="938695" y="71628"/>
                  </a:moveTo>
                  <a:lnTo>
                    <a:pt x="933780" y="71628"/>
                  </a:lnTo>
                  <a:lnTo>
                    <a:pt x="933780" y="76542"/>
                  </a:lnTo>
                  <a:lnTo>
                    <a:pt x="938695" y="76542"/>
                  </a:lnTo>
                  <a:lnTo>
                    <a:pt x="938695" y="71628"/>
                  </a:lnTo>
                  <a:close/>
                </a:path>
                <a:path w="1077595" h="112394">
                  <a:moveTo>
                    <a:pt x="938695" y="35814"/>
                  </a:moveTo>
                  <a:lnTo>
                    <a:pt x="933780" y="35814"/>
                  </a:lnTo>
                  <a:lnTo>
                    <a:pt x="933780" y="40716"/>
                  </a:lnTo>
                  <a:lnTo>
                    <a:pt x="938695" y="40716"/>
                  </a:lnTo>
                  <a:lnTo>
                    <a:pt x="938695" y="35814"/>
                  </a:lnTo>
                  <a:close/>
                </a:path>
                <a:path w="1077595" h="112394">
                  <a:moveTo>
                    <a:pt x="973277" y="71628"/>
                  </a:moveTo>
                  <a:lnTo>
                    <a:pt x="968375" y="71628"/>
                  </a:lnTo>
                  <a:lnTo>
                    <a:pt x="968375" y="76542"/>
                  </a:lnTo>
                  <a:lnTo>
                    <a:pt x="973277" y="76542"/>
                  </a:lnTo>
                  <a:lnTo>
                    <a:pt x="973277" y="71628"/>
                  </a:lnTo>
                  <a:close/>
                </a:path>
                <a:path w="1077595" h="112394">
                  <a:moveTo>
                    <a:pt x="973277" y="35814"/>
                  </a:moveTo>
                  <a:lnTo>
                    <a:pt x="968375" y="35814"/>
                  </a:lnTo>
                  <a:lnTo>
                    <a:pt x="968375" y="40716"/>
                  </a:lnTo>
                  <a:lnTo>
                    <a:pt x="973277" y="40716"/>
                  </a:lnTo>
                  <a:lnTo>
                    <a:pt x="973277" y="35814"/>
                  </a:lnTo>
                  <a:close/>
                </a:path>
                <a:path w="1077595" h="112394">
                  <a:moveTo>
                    <a:pt x="1007859" y="107454"/>
                  </a:moveTo>
                  <a:lnTo>
                    <a:pt x="1002969" y="107454"/>
                  </a:lnTo>
                  <a:lnTo>
                    <a:pt x="1002969" y="112356"/>
                  </a:lnTo>
                  <a:lnTo>
                    <a:pt x="1007859" y="112356"/>
                  </a:lnTo>
                  <a:lnTo>
                    <a:pt x="1007859" y="107454"/>
                  </a:lnTo>
                  <a:close/>
                </a:path>
                <a:path w="1077595" h="112394">
                  <a:moveTo>
                    <a:pt x="1007859" y="71628"/>
                  </a:moveTo>
                  <a:lnTo>
                    <a:pt x="1002969" y="71628"/>
                  </a:lnTo>
                  <a:lnTo>
                    <a:pt x="1002969" y="76542"/>
                  </a:lnTo>
                  <a:lnTo>
                    <a:pt x="1007859" y="76542"/>
                  </a:lnTo>
                  <a:lnTo>
                    <a:pt x="1007859" y="71628"/>
                  </a:lnTo>
                  <a:close/>
                </a:path>
                <a:path w="1077595" h="112394">
                  <a:moveTo>
                    <a:pt x="1007859" y="35814"/>
                  </a:moveTo>
                  <a:lnTo>
                    <a:pt x="1002969" y="35814"/>
                  </a:lnTo>
                  <a:lnTo>
                    <a:pt x="1002969" y="40716"/>
                  </a:lnTo>
                  <a:lnTo>
                    <a:pt x="1007859" y="40716"/>
                  </a:lnTo>
                  <a:lnTo>
                    <a:pt x="1007859" y="35814"/>
                  </a:lnTo>
                  <a:close/>
                </a:path>
                <a:path w="1077595" h="112394">
                  <a:moveTo>
                    <a:pt x="1042454" y="107454"/>
                  </a:moveTo>
                  <a:lnTo>
                    <a:pt x="1037551" y="107454"/>
                  </a:lnTo>
                  <a:lnTo>
                    <a:pt x="1037551" y="112356"/>
                  </a:lnTo>
                  <a:lnTo>
                    <a:pt x="1042454" y="112356"/>
                  </a:lnTo>
                  <a:lnTo>
                    <a:pt x="1042454" y="107454"/>
                  </a:lnTo>
                  <a:close/>
                </a:path>
                <a:path w="1077595" h="112394">
                  <a:moveTo>
                    <a:pt x="1042454" y="71628"/>
                  </a:moveTo>
                  <a:lnTo>
                    <a:pt x="1037551" y="71628"/>
                  </a:lnTo>
                  <a:lnTo>
                    <a:pt x="1037551" y="76542"/>
                  </a:lnTo>
                  <a:lnTo>
                    <a:pt x="1042454" y="76542"/>
                  </a:lnTo>
                  <a:lnTo>
                    <a:pt x="1042454" y="71628"/>
                  </a:lnTo>
                  <a:close/>
                </a:path>
                <a:path w="1077595" h="112394">
                  <a:moveTo>
                    <a:pt x="1042454" y="35814"/>
                  </a:moveTo>
                  <a:lnTo>
                    <a:pt x="1037551" y="35814"/>
                  </a:lnTo>
                  <a:lnTo>
                    <a:pt x="1037551" y="40716"/>
                  </a:lnTo>
                  <a:lnTo>
                    <a:pt x="1042454" y="40716"/>
                  </a:lnTo>
                  <a:lnTo>
                    <a:pt x="1042454" y="35814"/>
                  </a:lnTo>
                  <a:close/>
                </a:path>
                <a:path w="1077595" h="112394">
                  <a:moveTo>
                    <a:pt x="1077048" y="107454"/>
                  </a:moveTo>
                  <a:lnTo>
                    <a:pt x="1072146" y="107454"/>
                  </a:lnTo>
                  <a:lnTo>
                    <a:pt x="1072146" y="112356"/>
                  </a:lnTo>
                  <a:lnTo>
                    <a:pt x="1077048" y="112356"/>
                  </a:lnTo>
                  <a:lnTo>
                    <a:pt x="1077048" y="107454"/>
                  </a:lnTo>
                  <a:close/>
                </a:path>
                <a:path w="1077595" h="112394">
                  <a:moveTo>
                    <a:pt x="1077048" y="71628"/>
                  </a:moveTo>
                  <a:lnTo>
                    <a:pt x="1072146" y="71628"/>
                  </a:lnTo>
                  <a:lnTo>
                    <a:pt x="1072146" y="76542"/>
                  </a:lnTo>
                  <a:lnTo>
                    <a:pt x="1077048" y="76542"/>
                  </a:lnTo>
                  <a:lnTo>
                    <a:pt x="1077048" y="71628"/>
                  </a:lnTo>
                  <a:close/>
                </a:path>
                <a:path w="1077595" h="112394">
                  <a:moveTo>
                    <a:pt x="1077048" y="35814"/>
                  </a:moveTo>
                  <a:lnTo>
                    <a:pt x="1072146" y="35814"/>
                  </a:lnTo>
                  <a:lnTo>
                    <a:pt x="1072146" y="40716"/>
                  </a:lnTo>
                  <a:lnTo>
                    <a:pt x="1077048" y="40716"/>
                  </a:lnTo>
                  <a:lnTo>
                    <a:pt x="1077048" y="35814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127"/>
            <p:cNvSpPr/>
            <p:nvPr/>
          </p:nvSpPr>
          <p:spPr>
            <a:xfrm>
              <a:off x="3158921" y="1823224"/>
              <a:ext cx="973455" cy="76835"/>
            </a:xfrm>
            <a:custGeom>
              <a:avLst/>
              <a:gdLst/>
              <a:ahLst/>
              <a:cxnLst/>
              <a:rect l="l" t="t" r="r" b="b"/>
              <a:pathLst>
                <a:path w="973454" h="76835">
                  <a:moveTo>
                    <a:pt x="4902" y="35826"/>
                  </a:moveTo>
                  <a:lnTo>
                    <a:pt x="0" y="35826"/>
                  </a:lnTo>
                  <a:lnTo>
                    <a:pt x="0" y="40728"/>
                  </a:lnTo>
                  <a:lnTo>
                    <a:pt x="4902" y="40728"/>
                  </a:lnTo>
                  <a:lnTo>
                    <a:pt x="4902" y="35826"/>
                  </a:lnTo>
                  <a:close/>
                </a:path>
                <a:path w="973454" h="76835">
                  <a:moveTo>
                    <a:pt x="4902" y="0"/>
                  </a:moveTo>
                  <a:lnTo>
                    <a:pt x="0" y="0"/>
                  </a:lnTo>
                  <a:lnTo>
                    <a:pt x="0" y="4914"/>
                  </a:lnTo>
                  <a:lnTo>
                    <a:pt x="4902" y="4914"/>
                  </a:lnTo>
                  <a:lnTo>
                    <a:pt x="4902" y="0"/>
                  </a:lnTo>
                  <a:close/>
                </a:path>
                <a:path w="973454" h="76835">
                  <a:moveTo>
                    <a:pt x="39484" y="35826"/>
                  </a:moveTo>
                  <a:lnTo>
                    <a:pt x="34582" y="35826"/>
                  </a:lnTo>
                  <a:lnTo>
                    <a:pt x="34582" y="40728"/>
                  </a:lnTo>
                  <a:lnTo>
                    <a:pt x="39484" y="40728"/>
                  </a:lnTo>
                  <a:lnTo>
                    <a:pt x="39484" y="35826"/>
                  </a:lnTo>
                  <a:close/>
                </a:path>
                <a:path w="973454" h="76835">
                  <a:moveTo>
                    <a:pt x="39484" y="0"/>
                  </a:moveTo>
                  <a:lnTo>
                    <a:pt x="34582" y="0"/>
                  </a:lnTo>
                  <a:lnTo>
                    <a:pt x="34582" y="4914"/>
                  </a:lnTo>
                  <a:lnTo>
                    <a:pt x="39484" y="4914"/>
                  </a:lnTo>
                  <a:lnTo>
                    <a:pt x="39484" y="0"/>
                  </a:lnTo>
                  <a:close/>
                </a:path>
                <a:path w="973454" h="76835">
                  <a:moveTo>
                    <a:pt x="74079" y="35826"/>
                  </a:moveTo>
                  <a:lnTo>
                    <a:pt x="69176" y="35826"/>
                  </a:lnTo>
                  <a:lnTo>
                    <a:pt x="69176" y="40728"/>
                  </a:lnTo>
                  <a:lnTo>
                    <a:pt x="74079" y="40728"/>
                  </a:lnTo>
                  <a:lnTo>
                    <a:pt x="74079" y="35826"/>
                  </a:lnTo>
                  <a:close/>
                </a:path>
                <a:path w="973454" h="76835">
                  <a:moveTo>
                    <a:pt x="74079" y="0"/>
                  </a:moveTo>
                  <a:lnTo>
                    <a:pt x="69176" y="0"/>
                  </a:lnTo>
                  <a:lnTo>
                    <a:pt x="69176" y="4914"/>
                  </a:lnTo>
                  <a:lnTo>
                    <a:pt x="74079" y="4914"/>
                  </a:lnTo>
                  <a:lnTo>
                    <a:pt x="74079" y="0"/>
                  </a:lnTo>
                  <a:close/>
                </a:path>
                <a:path w="973454" h="76835">
                  <a:moveTo>
                    <a:pt x="108673" y="71640"/>
                  </a:moveTo>
                  <a:lnTo>
                    <a:pt x="103784" y="71640"/>
                  </a:lnTo>
                  <a:lnTo>
                    <a:pt x="103784" y="76542"/>
                  </a:lnTo>
                  <a:lnTo>
                    <a:pt x="108673" y="76542"/>
                  </a:lnTo>
                  <a:lnTo>
                    <a:pt x="108673" y="71640"/>
                  </a:lnTo>
                  <a:close/>
                </a:path>
                <a:path w="973454" h="76835">
                  <a:moveTo>
                    <a:pt x="108673" y="35826"/>
                  </a:moveTo>
                  <a:lnTo>
                    <a:pt x="103784" y="35826"/>
                  </a:lnTo>
                  <a:lnTo>
                    <a:pt x="103784" y="40728"/>
                  </a:lnTo>
                  <a:lnTo>
                    <a:pt x="108673" y="40728"/>
                  </a:lnTo>
                  <a:lnTo>
                    <a:pt x="108673" y="35826"/>
                  </a:lnTo>
                  <a:close/>
                </a:path>
                <a:path w="973454" h="76835">
                  <a:moveTo>
                    <a:pt x="108673" y="0"/>
                  </a:moveTo>
                  <a:lnTo>
                    <a:pt x="103784" y="0"/>
                  </a:lnTo>
                  <a:lnTo>
                    <a:pt x="103784" y="4914"/>
                  </a:lnTo>
                  <a:lnTo>
                    <a:pt x="108673" y="4914"/>
                  </a:lnTo>
                  <a:lnTo>
                    <a:pt x="108673" y="0"/>
                  </a:lnTo>
                  <a:close/>
                </a:path>
                <a:path w="973454" h="76835">
                  <a:moveTo>
                    <a:pt x="143256" y="71640"/>
                  </a:moveTo>
                  <a:lnTo>
                    <a:pt x="138353" y="71640"/>
                  </a:lnTo>
                  <a:lnTo>
                    <a:pt x="138353" y="76542"/>
                  </a:lnTo>
                  <a:lnTo>
                    <a:pt x="143256" y="76542"/>
                  </a:lnTo>
                  <a:lnTo>
                    <a:pt x="143256" y="71640"/>
                  </a:lnTo>
                  <a:close/>
                </a:path>
                <a:path w="973454" h="76835">
                  <a:moveTo>
                    <a:pt x="143256" y="35826"/>
                  </a:moveTo>
                  <a:lnTo>
                    <a:pt x="138353" y="35826"/>
                  </a:lnTo>
                  <a:lnTo>
                    <a:pt x="138353" y="40728"/>
                  </a:lnTo>
                  <a:lnTo>
                    <a:pt x="143256" y="40728"/>
                  </a:lnTo>
                  <a:lnTo>
                    <a:pt x="143256" y="35826"/>
                  </a:lnTo>
                  <a:close/>
                </a:path>
                <a:path w="973454" h="76835">
                  <a:moveTo>
                    <a:pt x="143256" y="0"/>
                  </a:moveTo>
                  <a:lnTo>
                    <a:pt x="138353" y="0"/>
                  </a:lnTo>
                  <a:lnTo>
                    <a:pt x="138353" y="4914"/>
                  </a:lnTo>
                  <a:lnTo>
                    <a:pt x="143256" y="4914"/>
                  </a:lnTo>
                  <a:lnTo>
                    <a:pt x="143256" y="0"/>
                  </a:lnTo>
                  <a:close/>
                </a:path>
                <a:path w="973454" h="76835">
                  <a:moveTo>
                    <a:pt x="177850" y="71640"/>
                  </a:moveTo>
                  <a:lnTo>
                    <a:pt x="172948" y="71640"/>
                  </a:lnTo>
                  <a:lnTo>
                    <a:pt x="172948" y="76542"/>
                  </a:lnTo>
                  <a:lnTo>
                    <a:pt x="177850" y="76542"/>
                  </a:lnTo>
                  <a:lnTo>
                    <a:pt x="177850" y="71640"/>
                  </a:lnTo>
                  <a:close/>
                </a:path>
                <a:path w="973454" h="76835">
                  <a:moveTo>
                    <a:pt x="177850" y="35826"/>
                  </a:moveTo>
                  <a:lnTo>
                    <a:pt x="172948" y="35826"/>
                  </a:lnTo>
                  <a:lnTo>
                    <a:pt x="172948" y="40728"/>
                  </a:lnTo>
                  <a:lnTo>
                    <a:pt x="177850" y="40728"/>
                  </a:lnTo>
                  <a:lnTo>
                    <a:pt x="177850" y="35826"/>
                  </a:lnTo>
                  <a:close/>
                </a:path>
                <a:path w="973454" h="76835">
                  <a:moveTo>
                    <a:pt x="177850" y="0"/>
                  </a:moveTo>
                  <a:lnTo>
                    <a:pt x="172948" y="0"/>
                  </a:lnTo>
                  <a:lnTo>
                    <a:pt x="172948" y="4914"/>
                  </a:lnTo>
                  <a:lnTo>
                    <a:pt x="177850" y="4914"/>
                  </a:lnTo>
                  <a:lnTo>
                    <a:pt x="177850" y="0"/>
                  </a:lnTo>
                  <a:close/>
                </a:path>
                <a:path w="973454" h="76835">
                  <a:moveTo>
                    <a:pt x="212445" y="71640"/>
                  </a:moveTo>
                  <a:lnTo>
                    <a:pt x="207543" y="71640"/>
                  </a:lnTo>
                  <a:lnTo>
                    <a:pt x="207543" y="76542"/>
                  </a:lnTo>
                  <a:lnTo>
                    <a:pt x="212445" y="76542"/>
                  </a:lnTo>
                  <a:lnTo>
                    <a:pt x="212445" y="71640"/>
                  </a:lnTo>
                  <a:close/>
                </a:path>
                <a:path w="973454" h="76835">
                  <a:moveTo>
                    <a:pt x="212445" y="35826"/>
                  </a:moveTo>
                  <a:lnTo>
                    <a:pt x="207543" y="35826"/>
                  </a:lnTo>
                  <a:lnTo>
                    <a:pt x="207543" y="40728"/>
                  </a:lnTo>
                  <a:lnTo>
                    <a:pt x="212445" y="40728"/>
                  </a:lnTo>
                  <a:lnTo>
                    <a:pt x="212445" y="35826"/>
                  </a:lnTo>
                  <a:close/>
                </a:path>
                <a:path w="973454" h="76835">
                  <a:moveTo>
                    <a:pt x="212445" y="0"/>
                  </a:moveTo>
                  <a:lnTo>
                    <a:pt x="207543" y="0"/>
                  </a:lnTo>
                  <a:lnTo>
                    <a:pt x="207543" y="4914"/>
                  </a:lnTo>
                  <a:lnTo>
                    <a:pt x="212445" y="4914"/>
                  </a:lnTo>
                  <a:lnTo>
                    <a:pt x="212445" y="0"/>
                  </a:lnTo>
                  <a:close/>
                </a:path>
                <a:path w="973454" h="76835">
                  <a:moveTo>
                    <a:pt x="247040" y="71640"/>
                  </a:moveTo>
                  <a:lnTo>
                    <a:pt x="242138" y="71640"/>
                  </a:lnTo>
                  <a:lnTo>
                    <a:pt x="242138" y="76542"/>
                  </a:lnTo>
                  <a:lnTo>
                    <a:pt x="247040" y="76542"/>
                  </a:lnTo>
                  <a:lnTo>
                    <a:pt x="247040" y="71640"/>
                  </a:lnTo>
                  <a:close/>
                </a:path>
                <a:path w="973454" h="76835">
                  <a:moveTo>
                    <a:pt x="247040" y="35826"/>
                  </a:moveTo>
                  <a:lnTo>
                    <a:pt x="242138" y="35826"/>
                  </a:lnTo>
                  <a:lnTo>
                    <a:pt x="242138" y="40728"/>
                  </a:lnTo>
                  <a:lnTo>
                    <a:pt x="247040" y="40728"/>
                  </a:lnTo>
                  <a:lnTo>
                    <a:pt x="247040" y="35826"/>
                  </a:lnTo>
                  <a:close/>
                </a:path>
                <a:path w="973454" h="76835">
                  <a:moveTo>
                    <a:pt x="247040" y="0"/>
                  </a:moveTo>
                  <a:lnTo>
                    <a:pt x="242138" y="0"/>
                  </a:lnTo>
                  <a:lnTo>
                    <a:pt x="242138" y="4914"/>
                  </a:lnTo>
                  <a:lnTo>
                    <a:pt x="247040" y="4914"/>
                  </a:lnTo>
                  <a:lnTo>
                    <a:pt x="247040" y="0"/>
                  </a:lnTo>
                  <a:close/>
                </a:path>
                <a:path w="973454" h="76835">
                  <a:moveTo>
                    <a:pt x="281622" y="71640"/>
                  </a:moveTo>
                  <a:lnTo>
                    <a:pt x="276720" y="71640"/>
                  </a:lnTo>
                  <a:lnTo>
                    <a:pt x="276720" y="76542"/>
                  </a:lnTo>
                  <a:lnTo>
                    <a:pt x="281622" y="76542"/>
                  </a:lnTo>
                  <a:lnTo>
                    <a:pt x="281622" y="71640"/>
                  </a:lnTo>
                  <a:close/>
                </a:path>
                <a:path w="973454" h="76835">
                  <a:moveTo>
                    <a:pt x="281622" y="35826"/>
                  </a:moveTo>
                  <a:lnTo>
                    <a:pt x="276720" y="35826"/>
                  </a:lnTo>
                  <a:lnTo>
                    <a:pt x="276720" y="40728"/>
                  </a:lnTo>
                  <a:lnTo>
                    <a:pt x="281622" y="40728"/>
                  </a:lnTo>
                  <a:lnTo>
                    <a:pt x="281622" y="35826"/>
                  </a:lnTo>
                  <a:close/>
                </a:path>
                <a:path w="973454" h="76835">
                  <a:moveTo>
                    <a:pt x="281622" y="0"/>
                  </a:moveTo>
                  <a:lnTo>
                    <a:pt x="276720" y="0"/>
                  </a:lnTo>
                  <a:lnTo>
                    <a:pt x="276720" y="4914"/>
                  </a:lnTo>
                  <a:lnTo>
                    <a:pt x="281622" y="4914"/>
                  </a:lnTo>
                  <a:lnTo>
                    <a:pt x="281622" y="0"/>
                  </a:lnTo>
                  <a:close/>
                </a:path>
                <a:path w="973454" h="76835">
                  <a:moveTo>
                    <a:pt x="316166" y="71640"/>
                  </a:moveTo>
                  <a:lnTo>
                    <a:pt x="311264" y="71640"/>
                  </a:lnTo>
                  <a:lnTo>
                    <a:pt x="311264" y="76542"/>
                  </a:lnTo>
                  <a:lnTo>
                    <a:pt x="316166" y="76542"/>
                  </a:lnTo>
                  <a:lnTo>
                    <a:pt x="316166" y="71640"/>
                  </a:lnTo>
                  <a:close/>
                </a:path>
                <a:path w="973454" h="76835">
                  <a:moveTo>
                    <a:pt x="316166" y="35826"/>
                  </a:moveTo>
                  <a:lnTo>
                    <a:pt x="311264" y="35826"/>
                  </a:lnTo>
                  <a:lnTo>
                    <a:pt x="311264" y="40728"/>
                  </a:lnTo>
                  <a:lnTo>
                    <a:pt x="316166" y="40728"/>
                  </a:lnTo>
                  <a:lnTo>
                    <a:pt x="316166" y="35826"/>
                  </a:lnTo>
                  <a:close/>
                </a:path>
                <a:path w="973454" h="76835">
                  <a:moveTo>
                    <a:pt x="316166" y="0"/>
                  </a:moveTo>
                  <a:lnTo>
                    <a:pt x="311264" y="0"/>
                  </a:lnTo>
                  <a:lnTo>
                    <a:pt x="311264" y="4914"/>
                  </a:lnTo>
                  <a:lnTo>
                    <a:pt x="316166" y="4914"/>
                  </a:lnTo>
                  <a:lnTo>
                    <a:pt x="316166" y="0"/>
                  </a:lnTo>
                  <a:close/>
                </a:path>
                <a:path w="973454" h="76835">
                  <a:moveTo>
                    <a:pt x="350748" y="71640"/>
                  </a:moveTo>
                  <a:lnTo>
                    <a:pt x="345846" y="71640"/>
                  </a:lnTo>
                  <a:lnTo>
                    <a:pt x="345846" y="76542"/>
                  </a:lnTo>
                  <a:lnTo>
                    <a:pt x="350748" y="76542"/>
                  </a:lnTo>
                  <a:lnTo>
                    <a:pt x="350748" y="71640"/>
                  </a:lnTo>
                  <a:close/>
                </a:path>
                <a:path w="973454" h="76835">
                  <a:moveTo>
                    <a:pt x="350748" y="35826"/>
                  </a:moveTo>
                  <a:lnTo>
                    <a:pt x="345846" y="35826"/>
                  </a:lnTo>
                  <a:lnTo>
                    <a:pt x="345846" y="40728"/>
                  </a:lnTo>
                  <a:lnTo>
                    <a:pt x="350748" y="40728"/>
                  </a:lnTo>
                  <a:lnTo>
                    <a:pt x="350748" y="35826"/>
                  </a:lnTo>
                  <a:close/>
                </a:path>
                <a:path w="973454" h="76835">
                  <a:moveTo>
                    <a:pt x="350748" y="0"/>
                  </a:moveTo>
                  <a:lnTo>
                    <a:pt x="345846" y="0"/>
                  </a:lnTo>
                  <a:lnTo>
                    <a:pt x="345846" y="4914"/>
                  </a:lnTo>
                  <a:lnTo>
                    <a:pt x="350748" y="4914"/>
                  </a:lnTo>
                  <a:lnTo>
                    <a:pt x="350748" y="0"/>
                  </a:lnTo>
                  <a:close/>
                </a:path>
                <a:path w="973454" h="76835">
                  <a:moveTo>
                    <a:pt x="385343" y="71640"/>
                  </a:moveTo>
                  <a:lnTo>
                    <a:pt x="380453" y="71640"/>
                  </a:lnTo>
                  <a:lnTo>
                    <a:pt x="380453" y="76542"/>
                  </a:lnTo>
                  <a:lnTo>
                    <a:pt x="385343" y="76542"/>
                  </a:lnTo>
                  <a:lnTo>
                    <a:pt x="385343" y="71640"/>
                  </a:lnTo>
                  <a:close/>
                </a:path>
                <a:path w="973454" h="76835">
                  <a:moveTo>
                    <a:pt x="385343" y="35826"/>
                  </a:moveTo>
                  <a:lnTo>
                    <a:pt x="380453" y="35826"/>
                  </a:lnTo>
                  <a:lnTo>
                    <a:pt x="380453" y="40728"/>
                  </a:lnTo>
                  <a:lnTo>
                    <a:pt x="385343" y="40728"/>
                  </a:lnTo>
                  <a:lnTo>
                    <a:pt x="385343" y="35826"/>
                  </a:lnTo>
                  <a:close/>
                </a:path>
                <a:path w="973454" h="76835">
                  <a:moveTo>
                    <a:pt x="385343" y="0"/>
                  </a:moveTo>
                  <a:lnTo>
                    <a:pt x="380453" y="0"/>
                  </a:lnTo>
                  <a:lnTo>
                    <a:pt x="380453" y="4914"/>
                  </a:lnTo>
                  <a:lnTo>
                    <a:pt x="385343" y="4914"/>
                  </a:lnTo>
                  <a:lnTo>
                    <a:pt x="385343" y="0"/>
                  </a:lnTo>
                  <a:close/>
                </a:path>
                <a:path w="973454" h="76835">
                  <a:moveTo>
                    <a:pt x="419938" y="71640"/>
                  </a:moveTo>
                  <a:lnTo>
                    <a:pt x="415036" y="71640"/>
                  </a:lnTo>
                  <a:lnTo>
                    <a:pt x="415036" y="76542"/>
                  </a:lnTo>
                  <a:lnTo>
                    <a:pt x="419938" y="76542"/>
                  </a:lnTo>
                  <a:lnTo>
                    <a:pt x="419938" y="71640"/>
                  </a:lnTo>
                  <a:close/>
                </a:path>
                <a:path w="973454" h="76835">
                  <a:moveTo>
                    <a:pt x="419938" y="35826"/>
                  </a:moveTo>
                  <a:lnTo>
                    <a:pt x="415036" y="35826"/>
                  </a:lnTo>
                  <a:lnTo>
                    <a:pt x="415036" y="40728"/>
                  </a:lnTo>
                  <a:lnTo>
                    <a:pt x="419938" y="40728"/>
                  </a:lnTo>
                  <a:lnTo>
                    <a:pt x="419938" y="35826"/>
                  </a:lnTo>
                  <a:close/>
                </a:path>
                <a:path w="973454" h="76835">
                  <a:moveTo>
                    <a:pt x="419938" y="0"/>
                  </a:moveTo>
                  <a:lnTo>
                    <a:pt x="415036" y="0"/>
                  </a:lnTo>
                  <a:lnTo>
                    <a:pt x="415036" y="4914"/>
                  </a:lnTo>
                  <a:lnTo>
                    <a:pt x="419938" y="4914"/>
                  </a:lnTo>
                  <a:lnTo>
                    <a:pt x="419938" y="0"/>
                  </a:lnTo>
                  <a:close/>
                </a:path>
                <a:path w="973454" h="76835">
                  <a:moveTo>
                    <a:pt x="454520" y="71640"/>
                  </a:moveTo>
                  <a:lnTo>
                    <a:pt x="449618" y="71640"/>
                  </a:lnTo>
                  <a:lnTo>
                    <a:pt x="449618" y="76542"/>
                  </a:lnTo>
                  <a:lnTo>
                    <a:pt x="454520" y="76542"/>
                  </a:lnTo>
                  <a:lnTo>
                    <a:pt x="454520" y="71640"/>
                  </a:lnTo>
                  <a:close/>
                </a:path>
                <a:path w="973454" h="76835">
                  <a:moveTo>
                    <a:pt x="454520" y="35826"/>
                  </a:moveTo>
                  <a:lnTo>
                    <a:pt x="449618" y="35826"/>
                  </a:lnTo>
                  <a:lnTo>
                    <a:pt x="449618" y="40728"/>
                  </a:lnTo>
                  <a:lnTo>
                    <a:pt x="454520" y="40728"/>
                  </a:lnTo>
                  <a:lnTo>
                    <a:pt x="454520" y="35826"/>
                  </a:lnTo>
                  <a:close/>
                </a:path>
                <a:path w="973454" h="76835">
                  <a:moveTo>
                    <a:pt x="454520" y="0"/>
                  </a:moveTo>
                  <a:lnTo>
                    <a:pt x="449618" y="0"/>
                  </a:lnTo>
                  <a:lnTo>
                    <a:pt x="449618" y="4914"/>
                  </a:lnTo>
                  <a:lnTo>
                    <a:pt x="454520" y="4914"/>
                  </a:lnTo>
                  <a:lnTo>
                    <a:pt x="454520" y="0"/>
                  </a:lnTo>
                  <a:close/>
                </a:path>
                <a:path w="973454" h="76835">
                  <a:moveTo>
                    <a:pt x="489102" y="71640"/>
                  </a:moveTo>
                  <a:lnTo>
                    <a:pt x="484200" y="71640"/>
                  </a:lnTo>
                  <a:lnTo>
                    <a:pt x="484200" y="76542"/>
                  </a:lnTo>
                  <a:lnTo>
                    <a:pt x="489102" y="76542"/>
                  </a:lnTo>
                  <a:lnTo>
                    <a:pt x="489102" y="71640"/>
                  </a:lnTo>
                  <a:close/>
                </a:path>
                <a:path w="973454" h="76835">
                  <a:moveTo>
                    <a:pt x="489102" y="35826"/>
                  </a:moveTo>
                  <a:lnTo>
                    <a:pt x="484200" y="35826"/>
                  </a:lnTo>
                  <a:lnTo>
                    <a:pt x="484200" y="40728"/>
                  </a:lnTo>
                  <a:lnTo>
                    <a:pt x="489102" y="40728"/>
                  </a:lnTo>
                  <a:lnTo>
                    <a:pt x="489102" y="35826"/>
                  </a:lnTo>
                  <a:close/>
                </a:path>
                <a:path w="973454" h="76835">
                  <a:moveTo>
                    <a:pt x="489102" y="0"/>
                  </a:moveTo>
                  <a:lnTo>
                    <a:pt x="484200" y="0"/>
                  </a:lnTo>
                  <a:lnTo>
                    <a:pt x="484200" y="4914"/>
                  </a:lnTo>
                  <a:lnTo>
                    <a:pt x="489102" y="4914"/>
                  </a:lnTo>
                  <a:lnTo>
                    <a:pt x="489102" y="0"/>
                  </a:lnTo>
                  <a:close/>
                </a:path>
                <a:path w="973454" h="76835">
                  <a:moveTo>
                    <a:pt x="523709" y="71640"/>
                  </a:moveTo>
                  <a:lnTo>
                    <a:pt x="518807" y="71640"/>
                  </a:lnTo>
                  <a:lnTo>
                    <a:pt x="518807" y="76542"/>
                  </a:lnTo>
                  <a:lnTo>
                    <a:pt x="523709" y="76542"/>
                  </a:lnTo>
                  <a:lnTo>
                    <a:pt x="523709" y="71640"/>
                  </a:lnTo>
                  <a:close/>
                </a:path>
                <a:path w="973454" h="76835">
                  <a:moveTo>
                    <a:pt x="523709" y="35826"/>
                  </a:moveTo>
                  <a:lnTo>
                    <a:pt x="518807" y="35826"/>
                  </a:lnTo>
                  <a:lnTo>
                    <a:pt x="518807" y="40728"/>
                  </a:lnTo>
                  <a:lnTo>
                    <a:pt x="523709" y="40728"/>
                  </a:lnTo>
                  <a:lnTo>
                    <a:pt x="523709" y="35826"/>
                  </a:lnTo>
                  <a:close/>
                </a:path>
                <a:path w="973454" h="76835">
                  <a:moveTo>
                    <a:pt x="523709" y="0"/>
                  </a:moveTo>
                  <a:lnTo>
                    <a:pt x="518807" y="0"/>
                  </a:lnTo>
                  <a:lnTo>
                    <a:pt x="518807" y="4914"/>
                  </a:lnTo>
                  <a:lnTo>
                    <a:pt x="523709" y="4914"/>
                  </a:lnTo>
                  <a:lnTo>
                    <a:pt x="523709" y="0"/>
                  </a:lnTo>
                  <a:close/>
                </a:path>
                <a:path w="973454" h="76835">
                  <a:moveTo>
                    <a:pt x="558292" y="71640"/>
                  </a:moveTo>
                  <a:lnTo>
                    <a:pt x="553389" y="71640"/>
                  </a:lnTo>
                  <a:lnTo>
                    <a:pt x="553389" y="76542"/>
                  </a:lnTo>
                  <a:lnTo>
                    <a:pt x="558292" y="76542"/>
                  </a:lnTo>
                  <a:lnTo>
                    <a:pt x="558292" y="71640"/>
                  </a:lnTo>
                  <a:close/>
                </a:path>
                <a:path w="973454" h="76835">
                  <a:moveTo>
                    <a:pt x="558292" y="35826"/>
                  </a:moveTo>
                  <a:lnTo>
                    <a:pt x="553389" y="35826"/>
                  </a:lnTo>
                  <a:lnTo>
                    <a:pt x="553389" y="40728"/>
                  </a:lnTo>
                  <a:lnTo>
                    <a:pt x="558292" y="40728"/>
                  </a:lnTo>
                  <a:lnTo>
                    <a:pt x="558292" y="35826"/>
                  </a:lnTo>
                  <a:close/>
                </a:path>
                <a:path w="973454" h="76835">
                  <a:moveTo>
                    <a:pt x="592886" y="71640"/>
                  </a:moveTo>
                  <a:lnTo>
                    <a:pt x="587984" y="71640"/>
                  </a:lnTo>
                  <a:lnTo>
                    <a:pt x="587984" y="76542"/>
                  </a:lnTo>
                  <a:lnTo>
                    <a:pt x="592886" y="76542"/>
                  </a:lnTo>
                  <a:lnTo>
                    <a:pt x="592886" y="71640"/>
                  </a:lnTo>
                  <a:close/>
                </a:path>
                <a:path w="973454" h="76835">
                  <a:moveTo>
                    <a:pt x="592886" y="35826"/>
                  </a:moveTo>
                  <a:lnTo>
                    <a:pt x="587984" y="35826"/>
                  </a:lnTo>
                  <a:lnTo>
                    <a:pt x="587984" y="40728"/>
                  </a:lnTo>
                  <a:lnTo>
                    <a:pt x="592886" y="40728"/>
                  </a:lnTo>
                  <a:lnTo>
                    <a:pt x="592886" y="35826"/>
                  </a:lnTo>
                  <a:close/>
                </a:path>
                <a:path w="973454" h="76835">
                  <a:moveTo>
                    <a:pt x="627468" y="71640"/>
                  </a:moveTo>
                  <a:lnTo>
                    <a:pt x="622566" y="71640"/>
                  </a:lnTo>
                  <a:lnTo>
                    <a:pt x="622566" y="76542"/>
                  </a:lnTo>
                  <a:lnTo>
                    <a:pt x="627468" y="76542"/>
                  </a:lnTo>
                  <a:lnTo>
                    <a:pt x="627468" y="71640"/>
                  </a:lnTo>
                  <a:close/>
                </a:path>
                <a:path w="973454" h="76835">
                  <a:moveTo>
                    <a:pt x="627468" y="35826"/>
                  </a:moveTo>
                  <a:lnTo>
                    <a:pt x="622566" y="35826"/>
                  </a:lnTo>
                  <a:lnTo>
                    <a:pt x="622566" y="40728"/>
                  </a:lnTo>
                  <a:lnTo>
                    <a:pt x="627468" y="40728"/>
                  </a:lnTo>
                  <a:lnTo>
                    <a:pt x="627468" y="35826"/>
                  </a:lnTo>
                  <a:close/>
                </a:path>
                <a:path w="973454" h="76835">
                  <a:moveTo>
                    <a:pt x="662063" y="71640"/>
                  </a:moveTo>
                  <a:lnTo>
                    <a:pt x="657161" y="71640"/>
                  </a:lnTo>
                  <a:lnTo>
                    <a:pt x="657161" y="76542"/>
                  </a:lnTo>
                  <a:lnTo>
                    <a:pt x="662063" y="76542"/>
                  </a:lnTo>
                  <a:lnTo>
                    <a:pt x="662063" y="71640"/>
                  </a:lnTo>
                  <a:close/>
                </a:path>
                <a:path w="973454" h="76835">
                  <a:moveTo>
                    <a:pt x="662063" y="35826"/>
                  </a:moveTo>
                  <a:lnTo>
                    <a:pt x="657161" y="35826"/>
                  </a:lnTo>
                  <a:lnTo>
                    <a:pt x="657161" y="40728"/>
                  </a:lnTo>
                  <a:lnTo>
                    <a:pt x="662063" y="40728"/>
                  </a:lnTo>
                  <a:lnTo>
                    <a:pt x="662063" y="35826"/>
                  </a:lnTo>
                  <a:close/>
                </a:path>
                <a:path w="973454" h="76835">
                  <a:moveTo>
                    <a:pt x="696607" y="71640"/>
                  </a:moveTo>
                  <a:lnTo>
                    <a:pt x="691705" y="71640"/>
                  </a:lnTo>
                  <a:lnTo>
                    <a:pt x="691705" y="76542"/>
                  </a:lnTo>
                  <a:lnTo>
                    <a:pt x="696607" y="76542"/>
                  </a:lnTo>
                  <a:lnTo>
                    <a:pt x="696607" y="71640"/>
                  </a:lnTo>
                  <a:close/>
                </a:path>
                <a:path w="973454" h="76835">
                  <a:moveTo>
                    <a:pt x="696607" y="35826"/>
                  </a:moveTo>
                  <a:lnTo>
                    <a:pt x="691705" y="35826"/>
                  </a:lnTo>
                  <a:lnTo>
                    <a:pt x="691705" y="40728"/>
                  </a:lnTo>
                  <a:lnTo>
                    <a:pt x="696607" y="40728"/>
                  </a:lnTo>
                  <a:lnTo>
                    <a:pt x="696607" y="35826"/>
                  </a:lnTo>
                  <a:close/>
                </a:path>
                <a:path w="973454" h="76835">
                  <a:moveTo>
                    <a:pt x="731202" y="71640"/>
                  </a:moveTo>
                  <a:lnTo>
                    <a:pt x="726300" y="71640"/>
                  </a:lnTo>
                  <a:lnTo>
                    <a:pt x="726300" y="76542"/>
                  </a:lnTo>
                  <a:lnTo>
                    <a:pt x="731202" y="76542"/>
                  </a:lnTo>
                  <a:lnTo>
                    <a:pt x="731202" y="71640"/>
                  </a:lnTo>
                  <a:close/>
                </a:path>
                <a:path w="973454" h="76835">
                  <a:moveTo>
                    <a:pt x="731202" y="35826"/>
                  </a:moveTo>
                  <a:lnTo>
                    <a:pt x="726300" y="35826"/>
                  </a:lnTo>
                  <a:lnTo>
                    <a:pt x="726300" y="40728"/>
                  </a:lnTo>
                  <a:lnTo>
                    <a:pt x="731202" y="40728"/>
                  </a:lnTo>
                  <a:lnTo>
                    <a:pt x="731202" y="35826"/>
                  </a:lnTo>
                  <a:close/>
                </a:path>
                <a:path w="973454" h="76835">
                  <a:moveTo>
                    <a:pt x="765784" y="71640"/>
                  </a:moveTo>
                  <a:lnTo>
                    <a:pt x="760869" y="71640"/>
                  </a:lnTo>
                  <a:lnTo>
                    <a:pt x="760869" y="76542"/>
                  </a:lnTo>
                  <a:lnTo>
                    <a:pt x="765784" y="76542"/>
                  </a:lnTo>
                  <a:lnTo>
                    <a:pt x="765784" y="71640"/>
                  </a:lnTo>
                  <a:close/>
                </a:path>
                <a:path w="973454" h="76835">
                  <a:moveTo>
                    <a:pt x="765784" y="35826"/>
                  </a:moveTo>
                  <a:lnTo>
                    <a:pt x="760869" y="35826"/>
                  </a:lnTo>
                  <a:lnTo>
                    <a:pt x="760869" y="40728"/>
                  </a:lnTo>
                  <a:lnTo>
                    <a:pt x="765784" y="40728"/>
                  </a:lnTo>
                  <a:lnTo>
                    <a:pt x="765784" y="35826"/>
                  </a:lnTo>
                  <a:close/>
                </a:path>
                <a:path w="973454" h="76835">
                  <a:moveTo>
                    <a:pt x="800379" y="71640"/>
                  </a:moveTo>
                  <a:lnTo>
                    <a:pt x="795477" y="71640"/>
                  </a:lnTo>
                  <a:lnTo>
                    <a:pt x="795477" y="76542"/>
                  </a:lnTo>
                  <a:lnTo>
                    <a:pt x="800379" y="76542"/>
                  </a:lnTo>
                  <a:lnTo>
                    <a:pt x="800379" y="71640"/>
                  </a:lnTo>
                  <a:close/>
                </a:path>
                <a:path w="973454" h="76835">
                  <a:moveTo>
                    <a:pt x="800379" y="35826"/>
                  </a:moveTo>
                  <a:lnTo>
                    <a:pt x="795477" y="35826"/>
                  </a:lnTo>
                  <a:lnTo>
                    <a:pt x="795477" y="40728"/>
                  </a:lnTo>
                  <a:lnTo>
                    <a:pt x="800379" y="40728"/>
                  </a:lnTo>
                  <a:lnTo>
                    <a:pt x="800379" y="35826"/>
                  </a:lnTo>
                  <a:close/>
                </a:path>
                <a:path w="973454" h="76835">
                  <a:moveTo>
                    <a:pt x="834974" y="71640"/>
                  </a:moveTo>
                  <a:lnTo>
                    <a:pt x="830059" y="71640"/>
                  </a:lnTo>
                  <a:lnTo>
                    <a:pt x="830059" y="76542"/>
                  </a:lnTo>
                  <a:lnTo>
                    <a:pt x="834974" y="76542"/>
                  </a:lnTo>
                  <a:lnTo>
                    <a:pt x="834974" y="71640"/>
                  </a:lnTo>
                  <a:close/>
                </a:path>
                <a:path w="973454" h="76835">
                  <a:moveTo>
                    <a:pt x="834974" y="35826"/>
                  </a:moveTo>
                  <a:lnTo>
                    <a:pt x="830059" y="35826"/>
                  </a:lnTo>
                  <a:lnTo>
                    <a:pt x="830059" y="40728"/>
                  </a:lnTo>
                  <a:lnTo>
                    <a:pt x="834974" y="40728"/>
                  </a:lnTo>
                  <a:lnTo>
                    <a:pt x="834974" y="35826"/>
                  </a:lnTo>
                  <a:close/>
                </a:path>
                <a:path w="973454" h="76835">
                  <a:moveTo>
                    <a:pt x="869556" y="71640"/>
                  </a:moveTo>
                  <a:lnTo>
                    <a:pt x="864654" y="71640"/>
                  </a:lnTo>
                  <a:lnTo>
                    <a:pt x="864654" y="76542"/>
                  </a:lnTo>
                  <a:lnTo>
                    <a:pt x="869556" y="76542"/>
                  </a:lnTo>
                  <a:lnTo>
                    <a:pt x="869556" y="71640"/>
                  </a:lnTo>
                  <a:close/>
                </a:path>
                <a:path w="973454" h="76835">
                  <a:moveTo>
                    <a:pt x="869556" y="35826"/>
                  </a:moveTo>
                  <a:lnTo>
                    <a:pt x="864654" y="35826"/>
                  </a:lnTo>
                  <a:lnTo>
                    <a:pt x="864654" y="40728"/>
                  </a:lnTo>
                  <a:lnTo>
                    <a:pt x="869556" y="40728"/>
                  </a:lnTo>
                  <a:lnTo>
                    <a:pt x="869556" y="35826"/>
                  </a:lnTo>
                  <a:close/>
                </a:path>
                <a:path w="973454" h="76835">
                  <a:moveTo>
                    <a:pt x="904138" y="71640"/>
                  </a:moveTo>
                  <a:lnTo>
                    <a:pt x="899248" y="71640"/>
                  </a:lnTo>
                  <a:lnTo>
                    <a:pt x="899248" y="76542"/>
                  </a:lnTo>
                  <a:lnTo>
                    <a:pt x="904138" y="76542"/>
                  </a:lnTo>
                  <a:lnTo>
                    <a:pt x="904138" y="71640"/>
                  </a:lnTo>
                  <a:close/>
                </a:path>
                <a:path w="973454" h="76835">
                  <a:moveTo>
                    <a:pt x="904138" y="35826"/>
                  </a:moveTo>
                  <a:lnTo>
                    <a:pt x="899248" y="35826"/>
                  </a:lnTo>
                  <a:lnTo>
                    <a:pt x="899248" y="40728"/>
                  </a:lnTo>
                  <a:lnTo>
                    <a:pt x="904138" y="40728"/>
                  </a:lnTo>
                  <a:lnTo>
                    <a:pt x="904138" y="35826"/>
                  </a:lnTo>
                  <a:close/>
                </a:path>
                <a:path w="973454" h="76835">
                  <a:moveTo>
                    <a:pt x="938733" y="71640"/>
                  </a:moveTo>
                  <a:lnTo>
                    <a:pt x="933831" y="71640"/>
                  </a:lnTo>
                  <a:lnTo>
                    <a:pt x="933831" y="76542"/>
                  </a:lnTo>
                  <a:lnTo>
                    <a:pt x="938733" y="76542"/>
                  </a:lnTo>
                  <a:lnTo>
                    <a:pt x="938733" y="71640"/>
                  </a:lnTo>
                  <a:close/>
                </a:path>
                <a:path w="973454" h="76835">
                  <a:moveTo>
                    <a:pt x="938733" y="35826"/>
                  </a:moveTo>
                  <a:lnTo>
                    <a:pt x="933831" y="35826"/>
                  </a:lnTo>
                  <a:lnTo>
                    <a:pt x="933831" y="40728"/>
                  </a:lnTo>
                  <a:lnTo>
                    <a:pt x="938733" y="40728"/>
                  </a:lnTo>
                  <a:lnTo>
                    <a:pt x="938733" y="35826"/>
                  </a:lnTo>
                  <a:close/>
                </a:path>
                <a:path w="973454" h="76835">
                  <a:moveTo>
                    <a:pt x="973328" y="71640"/>
                  </a:moveTo>
                  <a:lnTo>
                    <a:pt x="968425" y="71640"/>
                  </a:lnTo>
                  <a:lnTo>
                    <a:pt x="968425" y="76542"/>
                  </a:lnTo>
                  <a:lnTo>
                    <a:pt x="973328" y="76542"/>
                  </a:lnTo>
                  <a:lnTo>
                    <a:pt x="973328" y="71640"/>
                  </a:lnTo>
                  <a:close/>
                </a:path>
                <a:path w="973454" h="76835">
                  <a:moveTo>
                    <a:pt x="973328" y="35826"/>
                  </a:moveTo>
                  <a:lnTo>
                    <a:pt x="968425" y="35826"/>
                  </a:lnTo>
                  <a:lnTo>
                    <a:pt x="968425" y="40728"/>
                  </a:lnTo>
                  <a:lnTo>
                    <a:pt x="973328" y="40728"/>
                  </a:lnTo>
                  <a:lnTo>
                    <a:pt x="973328" y="35826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128"/>
            <p:cNvSpPr/>
            <p:nvPr/>
          </p:nvSpPr>
          <p:spPr>
            <a:xfrm>
              <a:off x="3158921" y="1751609"/>
              <a:ext cx="973455" cy="76835"/>
            </a:xfrm>
            <a:custGeom>
              <a:avLst/>
              <a:gdLst/>
              <a:ahLst/>
              <a:cxnLst/>
              <a:rect l="l" t="t" r="r" b="b"/>
              <a:pathLst>
                <a:path w="973454" h="76835">
                  <a:moveTo>
                    <a:pt x="4902" y="35814"/>
                  </a:moveTo>
                  <a:lnTo>
                    <a:pt x="0" y="35814"/>
                  </a:lnTo>
                  <a:lnTo>
                    <a:pt x="0" y="40716"/>
                  </a:lnTo>
                  <a:lnTo>
                    <a:pt x="4902" y="40716"/>
                  </a:lnTo>
                  <a:lnTo>
                    <a:pt x="4902" y="35814"/>
                  </a:lnTo>
                  <a:close/>
                </a:path>
                <a:path w="973454" h="76835">
                  <a:moveTo>
                    <a:pt x="4902" y="0"/>
                  </a:moveTo>
                  <a:lnTo>
                    <a:pt x="0" y="0"/>
                  </a:lnTo>
                  <a:lnTo>
                    <a:pt x="0" y="4902"/>
                  </a:lnTo>
                  <a:lnTo>
                    <a:pt x="4902" y="4902"/>
                  </a:lnTo>
                  <a:lnTo>
                    <a:pt x="4902" y="0"/>
                  </a:lnTo>
                  <a:close/>
                </a:path>
                <a:path w="973454" h="76835">
                  <a:moveTo>
                    <a:pt x="39484" y="35814"/>
                  </a:moveTo>
                  <a:lnTo>
                    <a:pt x="34582" y="35814"/>
                  </a:lnTo>
                  <a:lnTo>
                    <a:pt x="34582" y="40716"/>
                  </a:lnTo>
                  <a:lnTo>
                    <a:pt x="39484" y="40716"/>
                  </a:lnTo>
                  <a:lnTo>
                    <a:pt x="39484" y="35814"/>
                  </a:lnTo>
                  <a:close/>
                </a:path>
                <a:path w="973454" h="76835">
                  <a:moveTo>
                    <a:pt x="39484" y="0"/>
                  </a:moveTo>
                  <a:lnTo>
                    <a:pt x="34582" y="0"/>
                  </a:lnTo>
                  <a:lnTo>
                    <a:pt x="34582" y="4902"/>
                  </a:lnTo>
                  <a:lnTo>
                    <a:pt x="39484" y="4902"/>
                  </a:lnTo>
                  <a:lnTo>
                    <a:pt x="39484" y="0"/>
                  </a:lnTo>
                  <a:close/>
                </a:path>
                <a:path w="973454" h="76835">
                  <a:moveTo>
                    <a:pt x="74079" y="35814"/>
                  </a:moveTo>
                  <a:lnTo>
                    <a:pt x="69176" y="35814"/>
                  </a:lnTo>
                  <a:lnTo>
                    <a:pt x="69176" y="40716"/>
                  </a:lnTo>
                  <a:lnTo>
                    <a:pt x="74079" y="40716"/>
                  </a:lnTo>
                  <a:lnTo>
                    <a:pt x="74079" y="35814"/>
                  </a:lnTo>
                  <a:close/>
                </a:path>
                <a:path w="973454" h="76835">
                  <a:moveTo>
                    <a:pt x="74079" y="0"/>
                  </a:moveTo>
                  <a:lnTo>
                    <a:pt x="69176" y="0"/>
                  </a:lnTo>
                  <a:lnTo>
                    <a:pt x="69176" y="4902"/>
                  </a:lnTo>
                  <a:lnTo>
                    <a:pt x="74079" y="4902"/>
                  </a:lnTo>
                  <a:lnTo>
                    <a:pt x="74079" y="0"/>
                  </a:lnTo>
                  <a:close/>
                </a:path>
                <a:path w="973454" h="76835">
                  <a:moveTo>
                    <a:pt x="108673" y="35814"/>
                  </a:moveTo>
                  <a:lnTo>
                    <a:pt x="103784" y="35814"/>
                  </a:lnTo>
                  <a:lnTo>
                    <a:pt x="103784" y="40716"/>
                  </a:lnTo>
                  <a:lnTo>
                    <a:pt x="108673" y="40716"/>
                  </a:lnTo>
                  <a:lnTo>
                    <a:pt x="108673" y="35814"/>
                  </a:lnTo>
                  <a:close/>
                </a:path>
                <a:path w="973454" h="76835">
                  <a:moveTo>
                    <a:pt x="108673" y="0"/>
                  </a:moveTo>
                  <a:lnTo>
                    <a:pt x="103784" y="0"/>
                  </a:lnTo>
                  <a:lnTo>
                    <a:pt x="103784" y="4902"/>
                  </a:lnTo>
                  <a:lnTo>
                    <a:pt x="108673" y="4902"/>
                  </a:lnTo>
                  <a:lnTo>
                    <a:pt x="108673" y="0"/>
                  </a:lnTo>
                  <a:close/>
                </a:path>
                <a:path w="973454" h="76835">
                  <a:moveTo>
                    <a:pt x="143256" y="35814"/>
                  </a:moveTo>
                  <a:lnTo>
                    <a:pt x="138353" y="35814"/>
                  </a:lnTo>
                  <a:lnTo>
                    <a:pt x="138353" y="40716"/>
                  </a:lnTo>
                  <a:lnTo>
                    <a:pt x="143256" y="40716"/>
                  </a:lnTo>
                  <a:lnTo>
                    <a:pt x="143256" y="35814"/>
                  </a:lnTo>
                  <a:close/>
                </a:path>
                <a:path w="973454" h="76835">
                  <a:moveTo>
                    <a:pt x="143256" y="0"/>
                  </a:moveTo>
                  <a:lnTo>
                    <a:pt x="138353" y="0"/>
                  </a:lnTo>
                  <a:lnTo>
                    <a:pt x="138353" y="4902"/>
                  </a:lnTo>
                  <a:lnTo>
                    <a:pt x="143256" y="4902"/>
                  </a:lnTo>
                  <a:lnTo>
                    <a:pt x="143256" y="0"/>
                  </a:lnTo>
                  <a:close/>
                </a:path>
                <a:path w="973454" h="76835">
                  <a:moveTo>
                    <a:pt x="177850" y="35814"/>
                  </a:moveTo>
                  <a:lnTo>
                    <a:pt x="172948" y="35814"/>
                  </a:lnTo>
                  <a:lnTo>
                    <a:pt x="172948" y="40716"/>
                  </a:lnTo>
                  <a:lnTo>
                    <a:pt x="177850" y="40716"/>
                  </a:lnTo>
                  <a:lnTo>
                    <a:pt x="177850" y="35814"/>
                  </a:lnTo>
                  <a:close/>
                </a:path>
                <a:path w="973454" h="76835">
                  <a:moveTo>
                    <a:pt x="177850" y="0"/>
                  </a:moveTo>
                  <a:lnTo>
                    <a:pt x="172948" y="0"/>
                  </a:lnTo>
                  <a:lnTo>
                    <a:pt x="172948" y="4902"/>
                  </a:lnTo>
                  <a:lnTo>
                    <a:pt x="177850" y="4902"/>
                  </a:lnTo>
                  <a:lnTo>
                    <a:pt x="177850" y="0"/>
                  </a:lnTo>
                  <a:close/>
                </a:path>
                <a:path w="973454" h="76835">
                  <a:moveTo>
                    <a:pt x="212445" y="35814"/>
                  </a:moveTo>
                  <a:lnTo>
                    <a:pt x="207543" y="35814"/>
                  </a:lnTo>
                  <a:lnTo>
                    <a:pt x="207543" y="40716"/>
                  </a:lnTo>
                  <a:lnTo>
                    <a:pt x="212445" y="40716"/>
                  </a:lnTo>
                  <a:lnTo>
                    <a:pt x="212445" y="35814"/>
                  </a:lnTo>
                  <a:close/>
                </a:path>
                <a:path w="973454" h="76835">
                  <a:moveTo>
                    <a:pt x="212445" y="0"/>
                  </a:moveTo>
                  <a:lnTo>
                    <a:pt x="207543" y="0"/>
                  </a:lnTo>
                  <a:lnTo>
                    <a:pt x="207543" y="4902"/>
                  </a:lnTo>
                  <a:lnTo>
                    <a:pt x="212445" y="4902"/>
                  </a:lnTo>
                  <a:lnTo>
                    <a:pt x="212445" y="0"/>
                  </a:lnTo>
                  <a:close/>
                </a:path>
                <a:path w="973454" h="76835">
                  <a:moveTo>
                    <a:pt x="247040" y="35814"/>
                  </a:moveTo>
                  <a:lnTo>
                    <a:pt x="242138" y="35814"/>
                  </a:lnTo>
                  <a:lnTo>
                    <a:pt x="242138" y="40716"/>
                  </a:lnTo>
                  <a:lnTo>
                    <a:pt x="247040" y="40716"/>
                  </a:lnTo>
                  <a:lnTo>
                    <a:pt x="247040" y="35814"/>
                  </a:lnTo>
                  <a:close/>
                </a:path>
                <a:path w="973454" h="76835">
                  <a:moveTo>
                    <a:pt x="247040" y="0"/>
                  </a:moveTo>
                  <a:lnTo>
                    <a:pt x="242138" y="0"/>
                  </a:lnTo>
                  <a:lnTo>
                    <a:pt x="242138" y="4902"/>
                  </a:lnTo>
                  <a:lnTo>
                    <a:pt x="247040" y="4902"/>
                  </a:lnTo>
                  <a:lnTo>
                    <a:pt x="247040" y="0"/>
                  </a:lnTo>
                  <a:close/>
                </a:path>
                <a:path w="973454" h="76835">
                  <a:moveTo>
                    <a:pt x="281622" y="35814"/>
                  </a:moveTo>
                  <a:lnTo>
                    <a:pt x="276720" y="35814"/>
                  </a:lnTo>
                  <a:lnTo>
                    <a:pt x="276720" y="40716"/>
                  </a:lnTo>
                  <a:lnTo>
                    <a:pt x="281622" y="40716"/>
                  </a:lnTo>
                  <a:lnTo>
                    <a:pt x="281622" y="35814"/>
                  </a:lnTo>
                  <a:close/>
                </a:path>
                <a:path w="973454" h="76835">
                  <a:moveTo>
                    <a:pt x="281622" y="0"/>
                  </a:moveTo>
                  <a:lnTo>
                    <a:pt x="276720" y="0"/>
                  </a:lnTo>
                  <a:lnTo>
                    <a:pt x="276720" y="4902"/>
                  </a:lnTo>
                  <a:lnTo>
                    <a:pt x="281622" y="4902"/>
                  </a:lnTo>
                  <a:lnTo>
                    <a:pt x="281622" y="0"/>
                  </a:lnTo>
                  <a:close/>
                </a:path>
                <a:path w="973454" h="76835">
                  <a:moveTo>
                    <a:pt x="316166" y="35814"/>
                  </a:moveTo>
                  <a:lnTo>
                    <a:pt x="311264" y="35814"/>
                  </a:lnTo>
                  <a:lnTo>
                    <a:pt x="311264" y="40716"/>
                  </a:lnTo>
                  <a:lnTo>
                    <a:pt x="316166" y="40716"/>
                  </a:lnTo>
                  <a:lnTo>
                    <a:pt x="316166" y="35814"/>
                  </a:lnTo>
                  <a:close/>
                </a:path>
                <a:path w="973454" h="76835">
                  <a:moveTo>
                    <a:pt x="316166" y="0"/>
                  </a:moveTo>
                  <a:lnTo>
                    <a:pt x="311264" y="0"/>
                  </a:lnTo>
                  <a:lnTo>
                    <a:pt x="311264" y="4902"/>
                  </a:lnTo>
                  <a:lnTo>
                    <a:pt x="316166" y="4902"/>
                  </a:lnTo>
                  <a:lnTo>
                    <a:pt x="316166" y="0"/>
                  </a:lnTo>
                  <a:close/>
                </a:path>
                <a:path w="973454" h="76835">
                  <a:moveTo>
                    <a:pt x="350748" y="35814"/>
                  </a:moveTo>
                  <a:lnTo>
                    <a:pt x="345846" y="35814"/>
                  </a:lnTo>
                  <a:lnTo>
                    <a:pt x="345846" y="40716"/>
                  </a:lnTo>
                  <a:lnTo>
                    <a:pt x="350748" y="40716"/>
                  </a:lnTo>
                  <a:lnTo>
                    <a:pt x="350748" y="35814"/>
                  </a:lnTo>
                  <a:close/>
                </a:path>
                <a:path w="973454" h="76835">
                  <a:moveTo>
                    <a:pt x="350748" y="0"/>
                  </a:moveTo>
                  <a:lnTo>
                    <a:pt x="345846" y="0"/>
                  </a:lnTo>
                  <a:lnTo>
                    <a:pt x="345846" y="4902"/>
                  </a:lnTo>
                  <a:lnTo>
                    <a:pt x="350748" y="4902"/>
                  </a:lnTo>
                  <a:lnTo>
                    <a:pt x="350748" y="0"/>
                  </a:lnTo>
                  <a:close/>
                </a:path>
                <a:path w="973454" h="76835">
                  <a:moveTo>
                    <a:pt x="385343" y="35814"/>
                  </a:moveTo>
                  <a:lnTo>
                    <a:pt x="380453" y="35814"/>
                  </a:lnTo>
                  <a:lnTo>
                    <a:pt x="380453" y="40716"/>
                  </a:lnTo>
                  <a:lnTo>
                    <a:pt x="385343" y="40716"/>
                  </a:lnTo>
                  <a:lnTo>
                    <a:pt x="385343" y="35814"/>
                  </a:lnTo>
                  <a:close/>
                </a:path>
                <a:path w="973454" h="76835">
                  <a:moveTo>
                    <a:pt x="385343" y="0"/>
                  </a:moveTo>
                  <a:lnTo>
                    <a:pt x="380453" y="0"/>
                  </a:lnTo>
                  <a:lnTo>
                    <a:pt x="380453" y="4902"/>
                  </a:lnTo>
                  <a:lnTo>
                    <a:pt x="385343" y="4902"/>
                  </a:lnTo>
                  <a:lnTo>
                    <a:pt x="385343" y="0"/>
                  </a:lnTo>
                  <a:close/>
                </a:path>
                <a:path w="973454" h="76835">
                  <a:moveTo>
                    <a:pt x="419938" y="35814"/>
                  </a:moveTo>
                  <a:lnTo>
                    <a:pt x="415036" y="35814"/>
                  </a:lnTo>
                  <a:lnTo>
                    <a:pt x="415036" y="40716"/>
                  </a:lnTo>
                  <a:lnTo>
                    <a:pt x="419938" y="40716"/>
                  </a:lnTo>
                  <a:lnTo>
                    <a:pt x="419938" y="35814"/>
                  </a:lnTo>
                  <a:close/>
                </a:path>
                <a:path w="973454" h="76835">
                  <a:moveTo>
                    <a:pt x="419938" y="0"/>
                  </a:moveTo>
                  <a:lnTo>
                    <a:pt x="415036" y="0"/>
                  </a:lnTo>
                  <a:lnTo>
                    <a:pt x="415036" y="4902"/>
                  </a:lnTo>
                  <a:lnTo>
                    <a:pt x="419938" y="4902"/>
                  </a:lnTo>
                  <a:lnTo>
                    <a:pt x="419938" y="0"/>
                  </a:lnTo>
                  <a:close/>
                </a:path>
                <a:path w="973454" h="76835">
                  <a:moveTo>
                    <a:pt x="454520" y="35814"/>
                  </a:moveTo>
                  <a:lnTo>
                    <a:pt x="449618" y="35814"/>
                  </a:lnTo>
                  <a:lnTo>
                    <a:pt x="449618" y="40716"/>
                  </a:lnTo>
                  <a:lnTo>
                    <a:pt x="454520" y="40716"/>
                  </a:lnTo>
                  <a:lnTo>
                    <a:pt x="454520" y="35814"/>
                  </a:lnTo>
                  <a:close/>
                </a:path>
                <a:path w="973454" h="76835">
                  <a:moveTo>
                    <a:pt x="454520" y="0"/>
                  </a:moveTo>
                  <a:lnTo>
                    <a:pt x="449618" y="0"/>
                  </a:lnTo>
                  <a:lnTo>
                    <a:pt x="449618" y="4902"/>
                  </a:lnTo>
                  <a:lnTo>
                    <a:pt x="454520" y="4902"/>
                  </a:lnTo>
                  <a:lnTo>
                    <a:pt x="454520" y="0"/>
                  </a:lnTo>
                  <a:close/>
                </a:path>
                <a:path w="973454" h="76835">
                  <a:moveTo>
                    <a:pt x="489102" y="35814"/>
                  </a:moveTo>
                  <a:lnTo>
                    <a:pt x="484200" y="35814"/>
                  </a:lnTo>
                  <a:lnTo>
                    <a:pt x="484200" y="40716"/>
                  </a:lnTo>
                  <a:lnTo>
                    <a:pt x="489102" y="40716"/>
                  </a:lnTo>
                  <a:lnTo>
                    <a:pt x="489102" y="35814"/>
                  </a:lnTo>
                  <a:close/>
                </a:path>
                <a:path w="973454" h="76835">
                  <a:moveTo>
                    <a:pt x="489102" y="0"/>
                  </a:moveTo>
                  <a:lnTo>
                    <a:pt x="484200" y="0"/>
                  </a:lnTo>
                  <a:lnTo>
                    <a:pt x="484200" y="4902"/>
                  </a:lnTo>
                  <a:lnTo>
                    <a:pt x="489102" y="4902"/>
                  </a:lnTo>
                  <a:lnTo>
                    <a:pt x="489102" y="0"/>
                  </a:lnTo>
                  <a:close/>
                </a:path>
                <a:path w="973454" h="76835">
                  <a:moveTo>
                    <a:pt x="523709" y="71615"/>
                  </a:moveTo>
                  <a:lnTo>
                    <a:pt x="518807" y="71615"/>
                  </a:lnTo>
                  <a:lnTo>
                    <a:pt x="518807" y="76530"/>
                  </a:lnTo>
                  <a:lnTo>
                    <a:pt x="523709" y="76530"/>
                  </a:lnTo>
                  <a:lnTo>
                    <a:pt x="523709" y="71615"/>
                  </a:lnTo>
                  <a:close/>
                </a:path>
                <a:path w="973454" h="76835">
                  <a:moveTo>
                    <a:pt x="523709" y="35814"/>
                  </a:moveTo>
                  <a:lnTo>
                    <a:pt x="518807" y="35814"/>
                  </a:lnTo>
                  <a:lnTo>
                    <a:pt x="518807" y="40716"/>
                  </a:lnTo>
                  <a:lnTo>
                    <a:pt x="523709" y="40716"/>
                  </a:lnTo>
                  <a:lnTo>
                    <a:pt x="523709" y="35814"/>
                  </a:lnTo>
                  <a:close/>
                </a:path>
                <a:path w="973454" h="76835">
                  <a:moveTo>
                    <a:pt x="523709" y="0"/>
                  </a:moveTo>
                  <a:lnTo>
                    <a:pt x="518807" y="0"/>
                  </a:lnTo>
                  <a:lnTo>
                    <a:pt x="518807" y="4902"/>
                  </a:lnTo>
                  <a:lnTo>
                    <a:pt x="523709" y="4902"/>
                  </a:lnTo>
                  <a:lnTo>
                    <a:pt x="523709" y="0"/>
                  </a:lnTo>
                  <a:close/>
                </a:path>
                <a:path w="973454" h="76835">
                  <a:moveTo>
                    <a:pt x="558292" y="71615"/>
                  </a:moveTo>
                  <a:lnTo>
                    <a:pt x="553389" y="71615"/>
                  </a:lnTo>
                  <a:lnTo>
                    <a:pt x="553389" y="76530"/>
                  </a:lnTo>
                  <a:lnTo>
                    <a:pt x="558292" y="76530"/>
                  </a:lnTo>
                  <a:lnTo>
                    <a:pt x="558292" y="71615"/>
                  </a:lnTo>
                  <a:close/>
                </a:path>
                <a:path w="973454" h="76835">
                  <a:moveTo>
                    <a:pt x="558292" y="35814"/>
                  </a:moveTo>
                  <a:lnTo>
                    <a:pt x="553389" y="35814"/>
                  </a:lnTo>
                  <a:lnTo>
                    <a:pt x="553389" y="40716"/>
                  </a:lnTo>
                  <a:lnTo>
                    <a:pt x="558292" y="40716"/>
                  </a:lnTo>
                  <a:lnTo>
                    <a:pt x="558292" y="35814"/>
                  </a:lnTo>
                  <a:close/>
                </a:path>
                <a:path w="973454" h="76835">
                  <a:moveTo>
                    <a:pt x="558292" y="0"/>
                  </a:moveTo>
                  <a:lnTo>
                    <a:pt x="553389" y="0"/>
                  </a:lnTo>
                  <a:lnTo>
                    <a:pt x="553389" y="4902"/>
                  </a:lnTo>
                  <a:lnTo>
                    <a:pt x="558292" y="4902"/>
                  </a:lnTo>
                  <a:lnTo>
                    <a:pt x="558292" y="0"/>
                  </a:lnTo>
                  <a:close/>
                </a:path>
                <a:path w="973454" h="76835">
                  <a:moveTo>
                    <a:pt x="592886" y="71615"/>
                  </a:moveTo>
                  <a:lnTo>
                    <a:pt x="587984" y="71615"/>
                  </a:lnTo>
                  <a:lnTo>
                    <a:pt x="587984" y="76530"/>
                  </a:lnTo>
                  <a:lnTo>
                    <a:pt x="592886" y="76530"/>
                  </a:lnTo>
                  <a:lnTo>
                    <a:pt x="592886" y="71615"/>
                  </a:lnTo>
                  <a:close/>
                </a:path>
                <a:path w="973454" h="76835">
                  <a:moveTo>
                    <a:pt x="592886" y="35814"/>
                  </a:moveTo>
                  <a:lnTo>
                    <a:pt x="587984" y="35814"/>
                  </a:lnTo>
                  <a:lnTo>
                    <a:pt x="587984" y="40716"/>
                  </a:lnTo>
                  <a:lnTo>
                    <a:pt x="592886" y="40716"/>
                  </a:lnTo>
                  <a:lnTo>
                    <a:pt x="592886" y="35814"/>
                  </a:lnTo>
                  <a:close/>
                </a:path>
                <a:path w="973454" h="76835">
                  <a:moveTo>
                    <a:pt x="592886" y="0"/>
                  </a:moveTo>
                  <a:lnTo>
                    <a:pt x="587984" y="0"/>
                  </a:lnTo>
                  <a:lnTo>
                    <a:pt x="587984" y="4902"/>
                  </a:lnTo>
                  <a:lnTo>
                    <a:pt x="592886" y="4902"/>
                  </a:lnTo>
                  <a:lnTo>
                    <a:pt x="592886" y="0"/>
                  </a:lnTo>
                  <a:close/>
                </a:path>
                <a:path w="973454" h="76835">
                  <a:moveTo>
                    <a:pt x="627468" y="71615"/>
                  </a:moveTo>
                  <a:lnTo>
                    <a:pt x="622566" y="71615"/>
                  </a:lnTo>
                  <a:lnTo>
                    <a:pt x="622566" y="76530"/>
                  </a:lnTo>
                  <a:lnTo>
                    <a:pt x="627468" y="76530"/>
                  </a:lnTo>
                  <a:lnTo>
                    <a:pt x="627468" y="71615"/>
                  </a:lnTo>
                  <a:close/>
                </a:path>
                <a:path w="973454" h="76835">
                  <a:moveTo>
                    <a:pt x="627468" y="35814"/>
                  </a:moveTo>
                  <a:lnTo>
                    <a:pt x="622566" y="35814"/>
                  </a:lnTo>
                  <a:lnTo>
                    <a:pt x="622566" y="40716"/>
                  </a:lnTo>
                  <a:lnTo>
                    <a:pt x="627468" y="40716"/>
                  </a:lnTo>
                  <a:lnTo>
                    <a:pt x="627468" y="35814"/>
                  </a:lnTo>
                  <a:close/>
                </a:path>
                <a:path w="973454" h="76835">
                  <a:moveTo>
                    <a:pt x="627468" y="0"/>
                  </a:moveTo>
                  <a:lnTo>
                    <a:pt x="622566" y="0"/>
                  </a:lnTo>
                  <a:lnTo>
                    <a:pt x="622566" y="4902"/>
                  </a:lnTo>
                  <a:lnTo>
                    <a:pt x="627468" y="4902"/>
                  </a:lnTo>
                  <a:lnTo>
                    <a:pt x="627468" y="0"/>
                  </a:lnTo>
                  <a:close/>
                </a:path>
                <a:path w="973454" h="76835">
                  <a:moveTo>
                    <a:pt x="662063" y="71615"/>
                  </a:moveTo>
                  <a:lnTo>
                    <a:pt x="657161" y="71615"/>
                  </a:lnTo>
                  <a:lnTo>
                    <a:pt x="657161" y="76530"/>
                  </a:lnTo>
                  <a:lnTo>
                    <a:pt x="662063" y="76530"/>
                  </a:lnTo>
                  <a:lnTo>
                    <a:pt x="662063" y="71615"/>
                  </a:lnTo>
                  <a:close/>
                </a:path>
                <a:path w="973454" h="76835">
                  <a:moveTo>
                    <a:pt x="662063" y="35814"/>
                  </a:moveTo>
                  <a:lnTo>
                    <a:pt x="657161" y="35814"/>
                  </a:lnTo>
                  <a:lnTo>
                    <a:pt x="657161" y="40716"/>
                  </a:lnTo>
                  <a:lnTo>
                    <a:pt x="662063" y="40716"/>
                  </a:lnTo>
                  <a:lnTo>
                    <a:pt x="662063" y="35814"/>
                  </a:lnTo>
                  <a:close/>
                </a:path>
                <a:path w="973454" h="76835">
                  <a:moveTo>
                    <a:pt x="662063" y="0"/>
                  </a:moveTo>
                  <a:lnTo>
                    <a:pt x="657161" y="0"/>
                  </a:lnTo>
                  <a:lnTo>
                    <a:pt x="657161" y="4902"/>
                  </a:lnTo>
                  <a:lnTo>
                    <a:pt x="662063" y="4902"/>
                  </a:lnTo>
                  <a:lnTo>
                    <a:pt x="662063" y="0"/>
                  </a:lnTo>
                  <a:close/>
                </a:path>
                <a:path w="973454" h="76835">
                  <a:moveTo>
                    <a:pt x="696607" y="71615"/>
                  </a:moveTo>
                  <a:lnTo>
                    <a:pt x="691705" y="71615"/>
                  </a:lnTo>
                  <a:lnTo>
                    <a:pt x="691705" y="76530"/>
                  </a:lnTo>
                  <a:lnTo>
                    <a:pt x="696607" y="76530"/>
                  </a:lnTo>
                  <a:lnTo>
                    <a:pt x="696607" y="71615"/>
                  </a:lnTo>
                  <a:close/>
                </a:path>
                <a:path w="973454" h="76835">
                  <a:moveTo>
                    <a:pt x="696607" y="35814"/>
                  </a:moveTo>
                  <a:lnTo>
                    <a:pt x="691705" y="35814"/>
                  </a:lnTo>
                  <a:lnTo>
                    <a:pt x="691705" y="40716"/>
                  </a:lnTo>
                  <a:lnTo>
                    <a:pt x="696607" y="40716"/>
                  </a:lnTo>
                  <a:lnTo>
                    <a:pt x="696607" y="35814"/>
                  </a:lnTo>
                  <a:close/>
                </a:path>
                <a:path w="973454" h="76835">
                  <a:moveTo>
                    <a:pt x="696607" y="0"/>
                  </a:moveTo>
                  <a:lnTo>
                    <a:pt x="691705" y="0"/>
                  </a:lnTo>
                  <a:lnTo>
                    <a:pt x="691705" y="4902"/>
                  </a:lnTo>
                  <a:lnTo>
                    <a:pt x="696607" y="4902"/>
                  </a:lnTo>
                  <a:lnTo>
                    <a:pt x="696607" y="0"/>
                  </a:lnTo>
                  <a:close/>
                </a:path>
                <a:path w="973454" h="76835">
                  <a:moveTo>
                    <a:pt x="731202" y="71615"/>
                  </a:moveTo>
                  <a:lnTo>
                    <a:pt x="726300" y="71615"/>
                  </a:lnTo>
                  <a:lnTo>
                    <a:pt x="726300" y="76530"/>
                  </a:lnTo>
                  <a:lnTo>
                    <a:pt x="731202" y="76530"/>
                  </a:lnTo>
                  <a:lnTo>
                    <a:pt x="731202" y="71615"/>
                  </a:lnTo>
                  <a:close/>
                </a:path>
                <a:path w="973454" h="76835">
                  <a:moveTo>
                    <a:pt x="731202" y="35814"/>
                  </a:moveTo>
                  <a:lnTo>
                    <a:pt x="726300" y="35814"/>
                  </a:lnTo>
                  <a:lnTo>
                    <a:pt x="726300" y="40716"/>
                  </a:lnTo>
                  <a:lnTo>
                    <a:pt x="731202" y="40716"/>
                  </a:lnTo>
                  <a:lnTo>
                    <a:pt x="731202" y="35814"/>
                  </a:lnTo>
                  <a:close/>
                </a:path>
                <a:path w="973454" h="76835">
                  <a:moveTo>
                    <a:pt x="731202" y="0"/>
                  </a:moveTo>
                  <a:lnTo>
                    <a:pt x="726300" y="0"/>
                  </a:lnTo>
                  <a:lnTo>
                    <a:pt x="726300" y="4902"/>
                  </a:lnTo>
                  <a:lnTo>
                    <a:pt x="731202" y="4902"/>
                  </a:lnTo>
                  <a:lnTo>
                    <a:pt x="731202" y="0"/>
                  </a:lnTo>
                  <a:close/>
                </a:path>
                <a:path w="973454" h="76835">
                  <a:moveTo>
                    <a:pt x="765784" y="71615"/>
                  </a:moveTo>
                  <a:lnTo>
                    <a:pt x="760869" y="71615"/>
                  </a:lnTo>
                  <a:lnTo>
                    <a:pt x="760869" y="76530"/>
                  </a:lnTo>
                  <a:lnTo>
                    <a:pt x="765784" y="76530"/>
                  </a:lnTo>
                  <a:lnTo>
                    <a:pt x="765784" y="71615"/>
                  </a:lnTo>
                  <a:close/>
                </a:path>
                <a:path w="973454" h="76835">
                  <a:moveTo>
                    <a:pt x="765784" y="35814"/>
                  </a:moveTo>
                  <a:lnTo>
                    <a:pt x="760869" y="35814"/>
                  </a:lnTo>
                  <a:lnTo>
                    <a:pt x="760869" y="40716"/>
                  </a:lnTo>
                  <a:lnTo>
                    <a:pt x="765784" y="40716"/>
                  </a:lnTo>
                  <a:lnTo>
                    <a:pt x="765784" y="35814"/>
                  </a:lnTo>
                  <a:close/>
                </a:path>
                <a:path w="973454" h="76835">
                  <a:moveTo>
                    <a:pt x="765784" y="0"/>
                  </a:moveTo>
                  <a:lnTo>
                    <a:pt x="760869" y="0"/>
                  </a:lnTo>
                  <a:lnTo>
                    <a:pt x="760869" y="4902"/>
                  </a:lnTo>
                  <a:lnTo>
                    <a:pt x="765784" y="4902"/>
                  </a:lnTo>
                  <a:lnTo>
                    <a:pt x="765784" y="0"/>
                  </a:lnTo>
                  <a:close/>
                </a:path>
                <a:path w="973454" h="76835">
                  <a:moveTo>
                    <a:pt x="800379" y="71615"/>
                  </a:moveTo>
                  <a:lnTo>
                    <a:pt x="795477" y="71615"/>
                  </a:lnTo>
                  <a:lnTo>
                    <a:pt x="795477" y="76530"/>
                  </a:lnTo>
                  <a:lnTo>
                    <a:pt x="800379" y="76530"/>
                  </a:lnTo>
                  <a:lnTo>
                    <a:pt x="800379" y="71615"/>
                  </a:lnTo>
                  <a:close/>
                </a:path>
                <a:path w="973454" h="76835">
                  <a:moveTo>
                    <a:pt x="800379" y="35814"/>
                  </a:moveTo>
                  <a:lnTo>
                    <a:pt x="795477" y="35814"/>
                  </a:lnTo>
                  <a:lnTo>
                    <a:pt x="795477" y="40716"/>
                  </a:lnTo>
                  <a:lnTo>
                    <a:pt x="800379" y="40716"/>
                  </a:lnTo>
                  <a:lnTo>
                    <a:pt x="800379" y="35814"/>
                  </a:lnTo>
                  <a:close/>
                </a:path>
                <a:path w="973454" h="76835">
                  <a:moveTo>
                    <a:pt x="800379" y="0"/>
                  </a:moveTo>
                  <a:lnTo>
                    <a:pt x="795477" y="0"/>
                  </a:lnTo>
                  <a:lnTo>
                    <a:pt x="795477" y="4902"/>
                  </a:lnTo>
                  <a:lnTo>
                    <a:pt x="800379" y="4902"/>
                  </a:lnTo>
                  <a:lnTo>
                    <a:pt x="800379" y="0"/>
                  </a:lnTo>
                  <a:close/>
                </a:path>
                <a:path w="973454" h="76835">
                  <a:moveTo>
                    <a:pt x="834974" y="71615"/>
                  </a:moveTo>
                  <a:lnTo>
                    <a:pt x="830059" y="71615"/>
                  </a:lnTo>
                  <a:lnTo>
                    <a:pt x="830059" y="76530"/>
                  </a:lnTo>
                  <a:lnTo>
                    <a:pt x="834974" y="76530"/>
                  </a:lnTo>
                  <a:lnTo>
                    <a:pt x="834974" y="71615"/>
                  </a:lnTo>
                  <a:close/>
                </a:path>
                <a:path w="973454" h="76835">
                  <a:moveTo>
                    <a:pt x="834974" y="35814"/>
                  </a:moveTo>
                  <a:lnTo>
                    <a:pt x="830059" y="35814"/>
                  </a:lnTo>
                  <a:lnTo>
                    <a:pt x="830059" y="40716"/>
                  </a:lnTo>
                  <a:lnTo>
                    <a:pt x="834974" y="40716"/>
                  </a:lnTo>
                  <a:lnTo>
                    <a:pt x="834974" y="35814"/>
                  </a:lnTo>
                  <a:close/>
                </a:path>
                <a:path w="973454" h="76835">
                  <a:moveTo>
                    <a:pt x="834974" y="0"/>
                  </a:moveTo>
                  <a:lnTo>
                    <a:pt x="830059" y="0"/>
                  </a:lnTo>
                  <a:lnTo>
                    <a:pt x="830059" y="4902"/>
                  </a:lnTo>
                  <a:lnTo>
                    <a:pt x="834974" y="4902"/>
                  </a:lnTo>
                  <a:lnTo>
                    <a:pt x="834974" y="0"/>
                  </a:lnTo>
                  <a:close/>
                </a:path>
                <a:path w="973454" h="76835">
                  <a:moveTo>
                    <a:pt x="869556" y="71615"/>
                  </a:moveTo>
                  <a:lnTo>
                    <a:pt x="864654" y="71615"/>
                  </a:lnTo>
                  <a:lnTo>
                    <a:pt x="864654" y="76530"/>
                  </a:lnTo>
                  <a:lnTo>
                    <a:pt x="869556" y="76530"/>
                  </a:lnTo>
                  <a:lnTo>
                    <a:pt x="869556" y="71615"/>
                  </a:lnTo>
                  <a:close/>
                </a:path>
                <a:path w="973454" h="76835">
                  <a:moveTo>
                    <a:pt x="869556" y="35814"/>
                  </a:moveTo>
                  <a:lnTo>
                    <a:pt x="864654" y="35814"/>
                  </a:lnTo>
                  <a:lnTo>
                    <a:pt x="864654" y="40716"/>
                  </a:lnTo>
                  <a:lnTo>
                    <a:pt x="869556" y="40716"/>
                  </a:lnTo>
                  <a:lnTo>
                    <a:pt x="869556" y="35814"/>
                  </a:lnTo>
                  <a:close/>
                </a:path>
                <a:path w="973454" h="76835">
                  <a:moveTo>
                    <a:pt x="869556" y="0"/>
                  </a:moveTo>
                  <a:lnTo>
                    <a:pt x="864654" y="0"/>
                  </a:lnTo>
                  <a:lnTo>
                    <a:pt x="864654" y="4902"/>
                  </a:lnTo>
                  <a:lnTo>
                    <a:pt x="869556" y="4902"/>
                  </a:lnTo>
                  <a:lnTo>
                    <a:pt x="869556" y="0"/>
                  </a:lnTo>
                  <a:close/>
                </a:path>
                <a:path w="973454" h="76835">
                  <a:moveTo>
                    <a:pt x="904138" y="71615"/>
                  </a:moveTo>
                  <a:lnTo>
                    <a:pt x="899248" y="71615"/>
                  </a:lnTo>
                  <a:lnTo>
                    <a:pt x="899248" y="76530"/>
                  </a:lnTo>
                  <a:lnTo>
                    <a:pt x="904138" y="76530"/>
                  </a:lnTo>
                  <a:lnTo>
                    <a:pt x="904138" y="71615"/>
                  </a:lnTo>
                  <a:close/>
                </a:path>
                <a:path w="973454" h="76835">
                  <a:moveTo>
                    <a:pt x="904138" y="35814"/>
                  </a:moveTo>
                  <a:lnTo>
                    <a:pt x="899248" y="35814"/>
                  </a:lnTo>
                  <a:lnTo>
                    <a:pt x="899248" y="40716"/>
                  </a:lnTo>
                  <a:lnTo>
                    <a:pt x="904138" y="40716"/>
                  </a:lnTo>
                  <a:lnTo>
                    <a:pt x="904138" y="35814"/>
                  </a:lnTo>
                  <a:close/>
                </a:path>
                <a:path w="973454" h="76835">
                  <a:moveTo>
                    <a:pt x="904138" y="0"/>
                  </a:moveTo>
                  <a:lnTo>
                    <a:pt x="899248" y="0"/>
                  </a:lnTo>
                  <a:lnTo>
                    <a:pt x="899248" y="4902"/>
                  </a:lnTo>
                  <a:lnTo>
                    <a:pt x="904138" y="4902"/>
                  </a:lnTo>
                  <a:lnTo>
                    <a:pt x="904138" y="0"/>
                  </a:lnTo>
                  <a:close/>
                </a:path>
                <a:path w="973454" h="76835">
                  <a:moveTo>
                    <a:pt x="938733" y="71615"/>
                  </a:moveTo>
                  <a:lnTo>
                    <a:pt x="933831" y="71615"/>
                  </a:lnTo>
                  <a:lnTo>
                    <a:pt x="933831" y="76530"/>
                  </a:lnTo>
                  <a:lnTo>
                    <a:pt x="938733" y="76530"/>
                  </a:lnTo>
                  <a:lnTo>
                    <a:pt x="938733" y="71615"/>
                  </a:lnTo>
                  <a:close/>
                </a:path>
                <a:path w="973454" h="76835">
                  <a:moveTo>
                    <a:pt x="938733" y="35814"/>
                  </a:moveTo>
                  <a:lnTo>
                    <a:pt x="933831" y="35814"/>
                  </a:lnTo>
                  <a:lnTo>
                    <a:pt x="933831" y="40716"/>
                  </a:lnTo>
                  <a:lnTo>
                    <a:pt x="938733" y="40716"/>
                  </a:lnTo>
                  <a:lnTo>
                    <a:pt x="938733" y="35814"/>
                  </a:lnTo>
                  <a:close/>
                </a:path>
                <a:path w="973454" h="76835">
                  <a:moveTo>
                    <a:pt x="938733" y="0"/>
                  </a:moveTo>
                  <a:lnTo>
                    <a:pt x="933831" y="0"/>
                  </a:lnTo>
                  <a:lnTo>
                    <a:pt x="933831" y="4902"/>
                  </a:lnTo>
                  <a:lnTo>
                    <a:pt x="938733" y="4902"/>
                  </a:lnTo>
                  <a:lnTo>
                    <a:pt x="938733" y="0"/>
                  </a:lnTo>
                  <a:close/>
                </a:path>
                <a:path w="973454" h="76835">
                  <a:moveTo>
                    <a:pt x="973328" y="71615"/>
                  </a:moveTo>
                  <a:lnTo>
                    <a:pt x="968425" y="71615"/>
                  </a:lnTo>
                  <a:lnTo>
                    <a:pt x="968425" y="76530"/>
                  </a:lnTo>
                  <a:lnTo>
                    <a:pt x="973328" y="76530"/>
                  </a:lnTo>
                  <a:lnTo>
                    <a:pt x="973328" y="71615"/>
                  </a:lnTo>
                  <a:close/>
                </a:path>
                <a:path w="973454" h="76835">
                  <a:moveTo>
                    <a:pt x="973328" y="35814"/>
                  </a:moveTo>
                  <a:lnTo>
                    <a:pt x="968425" y="35814"/>
                  </a:lnTo>
                  <a:lnTo>
                    <a:pt x="968425" y="40716"/>
                  </a:lnTo>
                  <a:lnTo>
                    <a:pt x="973328" y="40716"/>
                  </a:lnTo>
                  <a:lnTo>
                    <a:pt x="973328" y="35814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29"/>
            <p:cNvSpPr/>
            <p:nvPr/>
          </p:nvSpPr>
          <p:spPr>
            <a:xfrm>
              <a:off x="3228098" y="1644116"/>
              <a:ext cx="904240" cy="112395"/>
            </a:xfrm>
            <a:custGeom>
              <a:avLst/>
              <a:gdLst/>
              <a:ahLst/>
              <a:cxnLst/>
              <a:rect l="l" t="t" r="r" b="b"/>
              <a:pathLst>
                <a:path w="904239" h="112394">
                  <a:moveTo>
                    <a:pt x="4902" y="71628"/>
                  </a:moveTo>
                  <a:lnTo>
                    <a:pt x="0" y="71628"/>
                  </a:lnTo>
                  <a:lnTo>
                    <a:pt x="0" y="76542"/>
                  </a:lnTo>
                  <a:lnTo>
                    <a:pt x="4902" y="76542"/>
                  </a:lnTo>
                  <a:lnTo>
                    <a:pt x="4902" y="71628"/>
                  </a:lnTo>
                  <a:close/>
                </a:path>
                <a:path w="904239" h="112394">
                  <a:moveTo>
                    <a:pt x="39497" y="71628"/>
                  </a:moveTo>
                  <a:lnTo>
                    <a:pt x="34607" y="71628"/>
                  </a:lnTo>
                  <a:lnTo>
                    <a:pt x="34607" y="76542"/>
                  </a:lnTo>
                  <a:lnTo>
                    <a:pt x="39497" y="76542"/>
                  </a:lnTo>
                  <a:lnTo>
                    <a:pt x="39497" y="71628"/>
                  </a:lnTo>
                  <a:close/>
                </a:path>
                <a:path w="904239" h="112394">
                  <a:moveTo>
                    <a:pt x="39497" y="35826"/>
                  </a:moveTo>
                  <a:lnTo>
                    <a:pt x="34607" y="35826"/>
                  </a:lnTo>
                  <a:lnTo>
                    <a:pt x="34607" y="40716"/>
                  </a:lnTo>
                  <a:lnTo>
                    <a:pt x="39497" y="40716"/>
                  </a:lnTo>
                  <a:lnTo>
                    <a:pt x="39497" y="35826"/>
                  </a:lnTo>
                  <a:close/>
                </a:path>
                <a:path w="904239" h="112394">
                  <a:moveTo>
                    <a:pt x="74079" y="71628"/>
                  </a:moveTo>
                  <a:lnTo>
                    <a:pt x="69176" y="71628"/>
                  </a:lnTo>
                  <a:lnTo>
                    <a:pt x="69176" y="76542"/>
                  </a:lnTo>
                  <a:lnTo>
                    <a:pt x="74079" y="76542"/>
                  </a:lnTo>
                  <a:lnTo>
                    <a:pt x="74079" y="71628"/>
                  </a:lnTo>
                  <a:close/>
                </a:path>
                <a:path w="904239" h="112394">
                  <a:moveTo>
                    <a:pt x="74079" y="35826"/>
                  </a:moveTo>
                  <a:lnTo>
                    <a:pt x="69176" y="35826"/>
                  </a:lnTo>
                  <a:lnTo>
                    <a:pt x="69176" y="40716"/>
                  </a:lnTo>
                  <a:lnTo>
                    <a:pt x="74079" y="40716"/>
                  </a:lnTo>
                  <a:lnTo>
                    <a:pt x="74079" y="35826"/>
                  </a:lnTo>
                  <a:close/>
                </a:path>
                <a:path w="904239" h="112394">
                  <a:moveTo>
                    <a:pt x="74079" y="0"/>
                  </a:moveTo>
                  <a:lnTo>
                    <a:pt x="69176" y="0"/>
                  </a:lnTo>
                  <a:lnTo>
                    <a:pt x="69176" y="4902"/>
                  </a:lnTo>
                  <a:lnTo>
                    <a:pt x="74079" y="4902"/>
                  </a:lnTo>
                  <a:lnTo>
                    <a:pt x="74079" y="0"/>
                  </a:lnTo>
                  <a:close/>
                </a:path>
                <a:path w="904239" h="112394">
                  <a:moveTo>
                    <a:pt x="108673" y="71628"/>
                  </a:moveTo>
                  <a:lnTo>
                    <a:pt x="103771" y="71628"/>
                  </a:lnTo>
                  <a:lnTo>
                    <a:pt x="103771" y="76542"/>
                  </a:lnTo>
                  <a:lnTo>
                    <a:pt x="108673" y="76542"/>
                  </a:lnTo>
                  <a:lnTo>
                    <a:pt x="108673" y="71628"/>
                  </a:lnTo>
                  <a:close/>
                </a:path>
                <a:path w="904239" h="112394">
                  <a:moveTo>
                    <a:pt x="108673" y="35826"/>
                  </a:moveTo>
                  <a:lnTo>
                    <a:pt x="103771" y="35826"/>
                  </a:lnTo>
                  <a:lnTo>
                    <a:pt x="103771" y="40716"/>
                  </a:lnTo>
                  <a:lnTo>
                    <a:pt x="108673" y="40716"/>
                  </a:lnTo>
                  <a:lnTo>
                    <a:pt x="108673" y="35826"/>
                  </a:lnTo>
                  <a:close/>
                </a:path>
                <a:path w="904239" h="112394">
                  <a:moveTo>
                    <a:pt x="108673" y="0"/>
                  </a:moveTo>
                  <a:lnTo>
                    <a:pt x="103771" y="0"/>
                  </a:lnTo>
                  <a:lnTo>
                    <a:pt x="103771" y="4902"/>
                  </a:lnTo>
                  <a:lnTo>
                    <a:pt x="108673" y="4902"/>
                  </a:lnTo>
                  <a:lnTo>
                    <a:pt x="108673" y="0"/>
                  </a:lnTo>
                  <a:close/>
                </a:path>
                <a:path w="904239" h="112394">
                  <a:moveTo>
                    <a:pt x="143268" y="71628"/>
                  </a:moveTo>
                  <a:lnTo>
                    <a:pt x="138366" y="71628"/>
                  </a:lnTo>
                  <a:lnTo>
                    <a:pt x="138366" y="76542"/>
                  </a:lnTo>
                  <a:lnTo>
                    <a:pt x="143268" y="76542"/>
                  </a:lnTo>
                  <a:lnTo>
                    <a:pt x="143268" y="71628"/>
                  </a:lnTo>
                  <a:close/>
                </a:path>
                <a:path w="904239" h="112394">
                  <a:moveTo>
                    <a:pt x="143268" y="35826"/>
                  </a:moveTo>
                  <a:lnTo>
                    <a:pt x="138366" y="35826"/>
                  </a:lnTo>
                  <a:lnTo>
                    <a:pt x="138366" y="40716"/>
                  </a:lnTo>
                  <a:lnTo>
                    <a:pt x="143268" y="40716"/>
                  </a:lnTo>
                  <a:lnTo>
                    <a:pt x="143268" y="35826"/>
                  </a:lnTo>
                  <a:close/>
                </a:path>
                <a:path w="904239" h="112394">
                  <a:moveTo>
                    <a:pt x="143268" y="0"/>
                  </a:moveTo>
                  <a:lnTo>
                    <a:pt x="138366" y="0"/>
                  </a:lnTo>
                  <a:lnTo>
                    <a:pt x="138366" y="4902"/>
                  </a:lnTo>
                  <a:lnTo>
                    <a:pt x="143268" y="4902"/>
                  </a:lnTo>
                  <a:lnTo>
                    <a:pt x="143268" y="0"/>
                  </a:lnTo>
                  <a:close/>
                </a:path>
                <a:path w="904239" h="112394">
                  <a:moveTo>
                    <a:pt x="177863" y="71628"/>
                  </a:moveTo>
                  <a:lnTo>
                    <a:pt x="172961" y="71628"/>
                  </a:lnTo>
                  <a:lnTo>
                    <a:pt x="172961" y="76542"/>
                  </a:lnTo>
                  <a:lnTo>
                    <a:pt x="177863" y="76542"/>
                  </a:lnTo>
                  <a:lnTo>
                    <a:pt x="177863" y="71628"/>
                  </a:lnTo>
                  <a:close/>
                </a:path>
                <a:path w="904239" h="112394">
                  <a:moveTo>
                    <a:pt x="177863" y="35826"/>
                  </a:moveTo>
                  <a:lnTo>
                    <a:pt x="172961" y="35826"/>
                  </a:lnTo>
                  <a:lnTo>
                    <a:pt x="172961" y="40716"/>
                  </a:lnTo>
                  <a:lnTo>
                    <a:pt x="177863" y="40716"/>
                  </a:lnTo>
                  <a:lnTo>
                    <a:pt x="177863" y="35826"/>
                  </a:lnTo>
                  <a:close/>
                </a:path>
                <a:path w="904239" h="112394">
                  <a:moveTo>
                    <a:pt x="177863" y="0"/>
                  </a:moveTo>
                  <a:lnTo>
                    <a:pt x="172961" y="0"/>
                  </a:lnTo>
                  <a:lnTo>
                    <a:pt x="172961" y="4902"/>
                  </a:lnTo>
                  <a:lnTo>
                    <a:pt x="177863" y="4902"/>
                  </a:lnTo>
                  <a:lnTo>
                    <a:pt x="177863" y="0"/>
                  </a:lnTo>
                  <a:close/>
                </a:path>
                <a:path w="904239" h="112394">
                  <a:moveTo>
                    <a:pt x="212445" y="71628"/>
                  </a:moveTo>
                  <a:lnTo>
                    <a:pt x="207543" y="71628"/>
                  </a:lnTo>
                  <a:lnTo>
                    <a:pt x="207543" y="76542"/>
                  </a:lnTo>
                  <a:lnTo>
                    <a:pt x="212445" y="76542"/>
                  </a:lnTo>
                  <a:lnTo>
                    <a:pt x="212445" y="71628"/>
                  </a:lnTo>
                  <a:close/>
                </a:path>
                <a:path w="904239" h="112394">
                  <a:moveTo>
                    <a:pt x="212445" y="35826"/>
                  </a:moveTo>
                  <a:lnTo>
                    <a:pt x="207543" y="35826"/>
                  </a:lnTo>
                  <a:lnTo>
                    <a:pt x="207543" y="40716"/>
                  </a:lnTo>
                  <a:lnTo>
                    <a:pt x="212445" y="40716"/>
                  </a:lnTo>
                  <a:lnTo>
                    <a:pt x="212445" y="35826"/>
                  </a:lnTo>
                  <a:close/>
                </a:path>
                <a:path w="904239" h="112394">
                  <a:moveTo>
                    <a:pt x="212445" y="0"/>
                  </a:moveTo>
                  <a:lnTo>
                    <a:pt x="207543" y="0"/>
                  </a:lnTo>
                  <a:lnTo>
                    <a:pt x="207543" y="4902"/>
                  </a:lnTo>
                  <a:lnTo>
                    <a:pt x="212445" y="4902"/>
                  </a:lnTo>
                  <a:lnTo>
                    <a:pt x="212445" y="0"/>
                  </a:lnTo>
                  <a:close/>
                </a:path>
                <a:path w="904239" h="112394">
                  <a:moveTo>
                    <a:pt x="246989" y="71628"/>
                  </a:moveTo>
                  <a:lnTo>
                    <a:pt x="242087" y="71628"/>
                  </a:lnTo>
                  <a:lnTo>
                    <a:pt x="242087" y="76542"/>
                  </a:lnTo>
                  <a:lnTo>
                    <a:pt x="246989" y="76542"/>
                  </a:lnTo>
                  <a:lnTo>
                    <a:pt x="246989" y="71628"/>
                  </a:lnTo>
                  <a:close/>
                </a:path>
                <a:path w="904239" h="112394">
                  <a:moveTo>
                    <a:pt x="246989" y="35826"/>
                  </a:moveTo>
                  <a:lnTo>
                    <a:pt x="242087" y="35826"/>
                  </a:lnTo>
                  <a:lnTo>
                    <a:pt x="242087" y="40716"/>
                  </a:lnTo>
                  <a:lnTo>
                    <a:pt x="246989" y="40716"/>
                  </a:lnTo>
                  <a:lnTo>
                    <a:pt x="246989" y="35826"/>
                  </a:lnTo>
                  <a:close/>
                </a:path>
                <a:path w="904239" h="112394">
                  <a:moveTo>
                    <a:pt x="246989" y="0"/>
                  </a:moveTo>
                  <a:lnTo>
                    <a:pt x="242087" y="0"/>
                  </a:lnTo>
                  <a:lnTo>
                    <a:pt x="242087" y="4902"/>
                  </a:lnTo>
                  <a:lnTo>
                    <a:pt x="246989" y="4902"/>
                  </a:lnTo>
                  <a:lnTo>
                    <a:pt x="246989" y="0"/>
                  </a:lnTo>
                  <a:close/>
                </a:path>
                <a:path w="904239" h="112394">
                  <a:moveTo>
                    <a:pt x="281571" y="71628"/>
                  </a:moveTo>
                  <a:lnTo>
                    <a:pt x="276669" y="71628"/>
                  </a:lnTo>
                  <a:lnTo>
                    <a:pt x="276669" y="76542"/>
                  </a:lnTo>
                  <a:lnTo>
                    <a:pt x="281571" y="76542"/>
                  </a:lnTo>
                  <a:lnTo>
                    <a:pt x="281571" y="71628"/>
                  </a:lnTo>
                  <a:close/>
                </a:path>
                <a:path w="904239" h="112394">
                  <a:moveTo>
                    <a:pt x="281571" y="35826"/>
                  </a:moveTo>
                  <a:lnTo>
                    <a:pt x="276669" y="35826"/>
                  </a:lnTo>
                  <a:lnTo>
                    <a:pt x="276669" y="40716"/>
                  </a:lnTo>
                  <a:lnTo>
                    <a:pt x="281571" y="40716"/>
                  </a:lnTo>
                  <a:lnTo>
                    <a:pt x="281571" y="35826"/>
                  </a:lnTo>
                  <a:close/>
                </a:path>
                <a:path w="904239" h="112394">
                  <a:moveTo>
                    <a:pt x="281571" y="0"/>
                  </a:moveTo>
                  <a:lnTo>
                    <a:pt x="276669" y="0"/>
                  </a:lnTo>
                  <a:lnTo>
                    <a:pt x="276669" y="4902"/>
                  </a:lnTo>
                  <a:lnTo>
                    <a:pt x="281571" y="4902"/>
                  </a:lnTo>
                  <a:lnTo>
                    <a:pt x="281571" y="0"/>
                  </a:lnTo>
                  <a:close/>
                </a:path>
                <a:path w="904239" h="112394">
                  <a:moveTo>
                    <a:pt x="316166" y="71628"/>
                  </a:moveTo>
                  <a:lnTo>
                    <a:pt x="311277" y="71628"/>
                  </a:lnTo>
                  <a:lnTo>
                    <a:pt x="311277" y="76542"/>
                  </a:lnTo>
                  <a:lnTo>
                    <a:pt x="316166" y="76542"/>
                  </a:lnTo>
                  <a:lnTo>
                    <a:pt x="316166" y="71628"/>
                  </a:lnTo>
                  <a:close/>
                </a:path>
                <a:path w="904239" h="112394">
                  <a:moveTo>
                    <a:pt x="316166" y="35826"/>
                  </a:moveTo>
                  <a:lnTo>
                    <a:pt x="311277" y="35826"/>
                  </a:lnTo>
                  <a:lnTo>
                    <a:pt x="311277" y="40716"/>
                  </a:lnTo>
                  <a:lnTo>
                    <a:pt x="316166" y="40716"/>
                  </a:lnTo>
                  <a:lnTo>
                    <a:pt x="316166" y="35826"/>
                  </a:lnTo>
                  <a:close/>
                </a:path>
                <a:path w="904239" h="112394">
                  <a:moveTo>
                    <a:pt x="316166" y="0"/>
                  </a:moveTo>
                  <a:lnTo>
                    <a:pt x="311277" y="0"/>
                  </a:lnTo>
                  <a:lnTo>
                    <a:pt x="311277" y="4902"/>
                  </a:lnTo>
                  <a:lnTo>
                    <a:pt x="316166" y="4902"/>
                  </a:lnTo>
                  <a:lnTo>
                    <a:pt x="316166" y="0"/>
                  </a:lnTo>
                  <a:close/>
                </a:path>
                <a:path w="904239" h="112394">
                  <a:moveTo>
                    <a:pt x="350761" y="71628"/>
                  </a:moveTo>
                  <a:lnTo>
                    <a:pt x="345859" y="71628"/>
                  </a:lnTo>
                  <a:lnTo>
                    <a:pt x="345859" y="76542"/>
                  </a:lnTo>
                  <a:lnTo>
                    <a:pt x="350761" y="76542"/>
                  </a:lnTo>
                  <a:lnTo>
                    <a:pt x="350761" y="71628"/>
                  </a:lnTo>
                  <a:close/>
                </a:path>
                <a:path w="904239" h="112394">
                  <a:moveTo>
                    <a:pt x="350761" y="35826"/>
                  </a:moveTo>
                  <a:lnTo>
                    <a:pt x="345859" y="35826"/>
                  </a:lnTo>
                  <a:lnTo>
                    <a:pt x="345859" y="40716"/>
                  </a:lnTo>
                  <a:lnTo>
                    <a:pt x="350761" y="40716"/>
                  </a:lnTo>
                  <a:lnTo>
                    <a:pt x="350761" y="35826"/>
                  </a:lnTo>
                  <a:close/>
                </a:path>
                <a:path w="904239" h="112394">
                  <a:moveTo>
                    <a:pt x="350761" y="0"/>
                  </a:moveTo>
                  <a:lnTo>
                    <a:pt x="345859" y="0"/>
                  </a:lnTo>
                  <a:lnTo>
                    <a:pt x="345859" y="4902"/>
                  </a:lnTo>
                  <a:lnTo>
                    <a:pt x="350761" y="4902"/>
                  </a:lnTo>
                  <a:lnTo>
                    <a:pt x="350761" y="0"/>
                  </a:lnTo>
                  <a:close/>
                </a:path>
                <a:path w="904239" h="112394">
                  <a:moveTo>
                    <a:pt x="385343" y="71628"/>
                  </a:moveTo>
                  <a:lnTo>
                    <a:pt x="380441" y="71628"/>
                  </a:lnTo>
                  <a:lnTo>
                    <a:pt x="380441" y="76542"/>
                  </a:lnTo>
                  <a:lnTo>
                    <a:pt x="385343" y="76542"/>
                  </a:lnTo>
                  <a:lnTo>
                    <a:pt x="385343" y="71628"/>
                  </a:lnTo>
                  <a:close/>
                </a:path>
                <a:path w="904239" h="112394">
                  <a:moveTo>
                    <a:pt x="385343" y="35826"/>
                  </a:moveTo>
                  <a:lnTo>
                    <a:pt x="380441" y="35826"/>
                  </a:lnTo>
                  <a:lnTo>
                    <a:pt x="380441" y="40716"/>
                  </a:lnTo>
                  <a:lnTo>
                    <a:pt x="385343" y="40716"/>
                  </a:lnTo>
                  <a:lnTo>
                    <a:pt x="385343" y="35826"/>
                  </a:lnTo>
                  <a:close/>
                </a:path>
                <a:path w="904239" h="112394">
                  <a:moveTo>
                    <a:pt x="385343" y="0"/>
                  </a:moveTo>
                  <a:lnTo>
                    <a:pt x="380441" y="0"/>
                  </a:lnTo>
                  <a:lnTo>
                    <a:pt x="380441" y="4902"/>
                  </a:lnTo>
                  <a:lnTo>
                    <a:pt x="385343" y="4902"/>
                  </a:lnTo>
                  <a:lnTo>
                    <a:pt x="385343" y="0"/>
                  </a:lnTo>
                  <a:close/>
                </a:path>
                <a:path w="904239" h="112394">
                  <a:moveTo>
                    <a:pt x="419925" y="71628"/>
                  </a:moveTo>
                  <a:lnTo>
                    <a:pt x="415023" y="71628"/>
                  </a:lnTo>
                  <a:lnTo>
                    <a:pt x="415023" y="76542"/>
                  </a:lnTo>
                  <a:lnTo>
                    <a:pt x="419925" y="76542"/>
                  </a:lnTo>
                  <a:lnTo>
                    <a:pt x="419925" y="71628"/>
                  </a:lnTo>
                  <a:close/>
                </a:path>
                <a:path w="904239" h="112394">
                  <a:moveTo>
                    <a:pt x="419925" y="35826"/>
                  </a:moveTo>
                  <a:lnTo>
                    <a:pt x="415023" y="35826"/>
                  </a:lnTo>
                  <a:lnTo>
                    <a:pt x="415023" y="40716"/>
                  </a:lnTo>
                  <a:lnTo>
                    <a:pt x="419925" y="40716"/>
                  </a:lnTo>
                  <a:lnTo>
                    <a:pt x="419925" y="35826"/>
                  </a:lnTo>
                  <a:close/>
                </a:path>
                <a:path w="904239" h="112394">
                  <a:moveTo>
                    <a:pt x="419925" y="0"/>
                  </a:moveTo>
                  <a:lnTo>
                    <a:pt x="415023" y="0"/>
                  </a:lnTo>
                  <a:lnTo>
                    <a:pt x="415023" y="4902"/>
                  </a:lnTo>
                  <a:lnTo>
                    <a:pt x="419925" y="4902"/>
                  </a:lnTo>
                  <a:lnTo>
                    <a:pt x="419925" y="0"/>
                  </a:lnTo>
                  <a:close/>
                </a:path>
                <a:path w="904239" h="112394">
                  <a:moveTo>
                    <a:pt x="454533" y="71628"/>
                  </a:moveTo>
                  <a:lnTo>
                    <a:pt x="449630" y="71628"/>
                  </a:lnTo>
                  <a:lnTo>
                    <a:pt x="449630" y="76542"/>
                  </a:lnTo>
                  <a:lnTo>
                    <a:pt x="454533" y="76542"/>
                  </a:lnTo>
                  <a:lnTo>
                    <a:pt x="454533" y="71628"/>
                  </a:lnTo>
                  <a:close/>
                </a:path>
                <a:path w="904239" h="112394">
                  <a:moveTo>
                    <a:pt x="454533" y="35826"/>
                  </a:moveTo>
                  <a:lnTo>
                    <a:pt x="449630" y="35826"/>
                  </a:lnTo>
                  <a:lnTo>
                    <a:pt x="449630" y="40716"/>
                  </a:lnTo>
                  <a:lnTo>
                    <a:pt x="454533" y="40716"/>
                  </a:lnTo>
                  <a:lnTo>
                    <a:pt x="454533" y="35826"/>
                  </a:lnTo>
                  <a:close/>
                </a:path>
                <a:path w="904239" h="112394">
                  <a:moveTo>
                    <a:pt x="454533" y="0"/>
                  </a:moveTo>
                  <a:lnTo>
                    <a:pt x="449630" y="0"/>
                  </a:lnTo>
                  <a:lnTo>
                    <a:pt x="449630" y="4902"/>
                  </a:lnTo>
                  <a:lnTo>
                    <a:pt x="454533" y="4902"/>
                  </a:lnTo>
                  <a:lnTo>
                    <a:pt x="454533" y="0"/>
                  </a:lnTo>
                  <a:close/>
                </a:path>
                <a:path w="904239" h="112394">
                  <a:moveTo>
                    <a:pt x="489115" y="71628"/>
                  </a:moveTo>
                  <a:lnTo>
                    <a:pt x="484212" y="71628"/>
                  </a:lnTo>
                  <a:lnTo>
                    <a:pt x="484212" y="76542"/>
                  </a:lnTo>
                  <a:lnTo>
                    <a:pt x="489115" y="76542"/>
                  </a:lnTo>
                  <a:lnTo>
                    <a:pt x="489115" y="71628"/>
                  </a:lnTo>
                  <a:close/>
                </a:path>
                <a:path w="904239" h="112394">
                  <a:moveTo>
                    <a:pt x="489115" y="35826"/>
                  </a:moveTo>
                  <a:lnTo>
                    <a:pt x="484212" y="35826"/>
                  </a:lnTo>
                  <a:lnTo>
                    <a:pt x="484212" y="40716"/>
                  </a:lnTo>
                  <a:lnTo>
                    <a:pt x="489115" y="40716"/>
                  </a:lnTo>
                  <a:lnTo>
                    <a:pt x="489115" y="35826"/>
                  </a:lnTo>
                  <a:close/>
                </a:path>
                <a:path w="904239" h="112394">
                  <a:moveTo>
                    <a:pt x="489115" y="0"/>
                  </a:moveTo>
                  <a:lnTo>
                    <a:pt x="484212" y="0"/>
                  </a:lnTo>
                  <a:lnTo>
                    <a:pt x="484212" y="4902"/>
                  </a:lnTo>
                  <a:lnTo>
                    <a:pt x="489115" y="4902"/>
                  </a:lnTo>
                  <a:lnTo>
                    <a:pt x="489115" y="0"/>
                  </a:lnTo>
                  <a:close/>
                </a:path>
                <a:path w="904239" h="112394">
                  <a:moveTo>
                    <a:pt x="523709" y="71628"/>
                  </a:moveTo>
                  <a:lnTo>
                    <a:pt x="518807" y="71628"/>
                  </a:lnTo>
                  <a:lnTo>
                    <a:pt x="518807" y="76542"/>
                  </a:lnTo>
                  <a:lnTo>
                    <a:pt x="523709" y="76542"/>
                  </a:lnTo>
                  <a:lnTo>
                    <a:pt x="523709" y="71628"/>
                  </a:lnTo>
                  <a:close/>
                </a:path>
                <a:path w="904239" h="112394">
                  <a:moveTo>
                    <a:pt x="523709" y="35826"/>
                  </a:moveTo>
                  <a:lnTo>
                    <a:pt x="518807" y="35826"/>
                  </a:lnTo>
                  <a:lnTo>
                    <a:pt x="518807" y="40716"/>
                  </a:lnTo>
                  <a:lnTo>
                    <a:pt x="523709" y="40716"/>
                  </a:lnTo>
                  <a:lnTo>
                    <a:pt x="523709" y="35826"/>
                  </a:lnTo>
                  <a:close/>
                </a:path>
                <a:path w="904239" h="112394">
                  <a:moveTo>
                    <a:pt x="523709" y="0"/>
                  </a:moveTo>
                  <a:lnTo>
                    <a:pt x="518807" y="0"/>
                  </a:lnTo>
                  <a:lnTo>
                    <a:pt x="518807" y="4902"/>
                  </a:lnTo>
                  <a:lnTo>
                    <a:pt x="523709" y="4902"/>
                  </a:lnTo>
                  <a:lnTo>
                    <a:pt x="523709" y="0"/>
                  </a:lnTo>
                  <a:close/>
                </a:path>
                <a:path w="904239" h="112394">
                  <a:moveTo>
                    <a:pt x="558292" y="71628"/>
                  </a:moveTo>
                  <a:lnTo>
                    <a:pt x="553389" y="71628"/>
                  </a:lnTo>
                  <a:lnTo>
                    <a:pt x="553389" y="76542"/>
                  </a:lnTo>
                  <a:lnTo>
                    <a:pt x="558292" y="76542"/>
                  </a:lnTo>
                  <a:lnTo>
                    <a:pt x="558292" y="71628"/>
                  </a:lnTo>
                  <a:close/>
                </a:path>
                <a:path w="904239" h="112394">
                  <a:moveTo>
                    <a:pt x="558292" y="35826"/>
                  </a:moveTo>
                  <a:lnTo>
                    <a:pt x="553389" y="35826"/>
                  </a:lnTo>
                  <a:lnTo>
                    <a:pt x="553389" y="40716"/>
                  </a:lnTo>
                  <a:lnTo>
                    <a:pt x="558292" y="40716"/>
                  </a:lnTo>
                  <a:lnTo>
                    <a:pt x="558292" y="35826"/>
                  </a:lnTo>
                  <a:close/>
                </a:path>
                <a:path w="904239" h="112394">
                  <a:moveTo>
                    <a:pt x="558292" y="0"/>
                  </a:moveTo>
                  <a:lnTo>
                    <a:pt x="553389" y="0"/>
                  </a:lnTo>
                  <a:lnTo>
                    <a:pt x="553389" y="4902"/>
                  </a:lnTo>
                  <a:lnTo>
                    <a:pt x="558292" y="4902"/>
                  </a:lnTo>
                  <a:lnTo>
                    <a:pt x="558292" y="0"/>
                  </a:lnTo>
                  <a:close/>
                </a:path>
                <a:path w="904239" h="112394">
                  <a:moveTo>
                    <a:pt x="592886" y="71628"/>
                  </a:moveTo>
                  <a:lnTo>
                    <a:pt x="587984" y="71628"/>
                  </a:lnTo>
                  <a:lnTo>
                    <a:pt x="587984" y="76542"/>
                  </a:lnTo>
                  <a:lnTo>
                    <a:pt x="592886" y="76542"/>
                  </a:lnTo>
                  <a:lnTo>
                    <a:pt x="592886" y="71628"/>
                  </a:lnTo>
                  <a:close/>
                </a:path>
                <a:path w="904239" h="112394">
                  <a:moveTo>
                    <a:pt x="592886" y="35826"/>
                  </a:moveTo>
                  <a:lnTo>
                    <a:pt x="587984" y="35826"/>
                  </a:lnTo>
                  <a:lnTo>
                    <a:pt x="587984" y="40716"/>
                  </a:lnTo>
                  <a:lnTo>
                    <a:pt x="592886" y="40716"/>
                  </a:lnTo>
                  <a:lnTo>
                    <a:pt x="592886" y="35826"/>
                  </a:lnTo>
                  <a:close/>
                </a:path>
                <a:path w="904239" h="112394">
                  <a:moveTo>
                    <a:pt x="592886" y="0"/>
                  </a:moveTo>
                  <a:lnTo>
                    <a:pt x="587984" y="0"/>
                  </a:lnTo>
                  <a:lnTo>
                    <a:pt x="587984" y="4902"/>
                  </a:lnTo>
                  <a:lnTo>
                    <a:pt x="592886" y="4902"/>
                  </a:lnTo>
                  <a:lnTo>
                    <a:pt x="592886" y="0"/>
                  </a:lnTo>
                  <a:close/>
                </a:path>
                <a:path w="904239" h="112394">
                  <a:moveTo>
                    <a:pt x="627430" y="71628"/>
                  </a:moveTo>
                  <a:lnTo>
                    <a:pt x="622528" y="71628"/>
                  </a:lnTo>
                  <a:lnTo>
                    <a:pt x="622528" y="76542"/>
                  </a:lnTo>
                  <a:lnTo>
                    <a:pt x="627430" y="76542"/>
                  </a:lnTo>
                  <a:lnTo>
                    <a:pt x="627430" y="71628"/>
                  </a:lnTo>
                  <a:close/>
                </a:path>
                <a:path w="904239" h="112394">
                  <a:moveTo>
                    <a:pt x="627430" y="35826"/>
                  </a:moveTo>
                  <a:lnTo>
                    <a:pt x="622528" y="35826"/>
                  </a:lnTo>
                  <a:lnTo>
                    <a:pt x="622528" y="40716"/>
                  </a:lnTo>
                  <a:lnTo>
                    <a:pt x="627430" y="40716"/>
                  </a:lnTo>
                  <a:lnTo>
                    <a:pt x="627430" y="35826"/>
                  </a:lnTo>
                  <a:close/>
                </a:path>
                <a:path w="904239" h="112394">
                  <a:moveTo>
                    <a:pt x="662025" y="71628"/>
                  </a:moveTo>
                  <a:lnTo>
                    <a:pt x="657123" y="71628"/>
                  </a:lnTo>
                  <a:lnTo>
                    <a:pt x="657123" y="76542"/>
                  </a:lnTo>
                  <a:lnTo>
                    <a:pt x="662025" y="76542"/>
                  </a:lnTo>
                  <a:lnTo>
                    <a:pt x="662025" y="71628"/>
                  </a:lnTo>
                  <a:close/>
                </a:path>
                <a:path w="904239" h="112394">
                  <a:moveTo>
                    <a:pt x="662025" y="35826"/>
                  </a:moveTo>
                  <a:lnTo>
                    <a:pt x="657123" y="35826"/>
                  </a:lnTo>
                  <a:lnTo>
                    <a:pt x="657123" y="40716"/>
                  </a:lnTo>
                  <a:lnTo>
                    <a:pt x="662025" y="40716"/>
                  </a:lnTo>
                  <a:lnTo>
                    <a:pt x="662025" y="35826"/>
                  </a:lnTo>
                  <a:close/>
                </a:path>
                <a:path w="904239" h="112394">
                  <a:moveTo>
                    <a:pt x="696607" y="71628"/>
                  </a:moveTo>
                  <a:lnTo>
                    <a:pt x="691692" y="71628"/>
                  </a:lnTo>
                  <a:lnTo>
                    <a:pt x="691692" y="76542"/>
                  </a:lnTo>
                  <a:lnTo>
                    <a:pt x="696607" y="76542"/>
                  </a:lnTo>
                  <a:lnTo>
                    <a:pt x="696607" y="71628"/>
                  </a:lnTo>
                  <a:close/>
                </a:path>
                <a:path w="904239" h="112394">
                  <a:moveTo>
                    <a:pt x="696607" y="35826"/>
                  </a:moveTo>
                  <a:lnTo>
                    <a:pt x="691692" y="35826"/>
                  </a:lnTo>
                  <a:lnTo>
                    <a:pt x="691692" y="40716"/>
                  </a:lnTo>
                  <a:lnTo>
                    <a:pt x="696607" y="40716"/>
                  </a:lnTo>
                  <a:lnTo>
                    <a:pt x="696607" y="35826"/>
                  </a:lnTo>
                  <a:close/>
                </a:path>
                <a:path w="904239" h="112394">
                  <a:moveTo>
                    <a:pt x="731202" y="71628"/>
                  </a:moveTo>
                  <a:lnTo>
                    <a:pt x="726300" y="71628"/>
                  </a:lnTo>
                  <a:lnTo>
                    <a:pt x="726300" y="76542"/>
                  </a:lnTo>
                  <a:lnTo>
                    <a:pt x="731202" y="76542"/>
                  </a:lnTo>
                  <a:lnTo>
                    <a:pt x="731202" y="71628"/>
                  </a:lnTo>
                  <a:close/>
                </a:path>
                <a:path w="904239" h="112394">
                  <a:moveTo>
                    <a:pt x="731202" y="35826"/>
                  </a:moveTo>
                  <a:lnTo>
                    <a:pt x="726300" y="35826"/>
                  </a:lnTo>
                  <a:lnTo>
                    <a:pt x="726300" y="40716"/>
                  </a:lnTo>
                  <a:lnTo>
                    <a:pt x="731202" y="40716"/>
                  </a:lnTo>
                  <a:lnTo>
                    <a:pt x="731202" y="35826"/>
                  </a:lnTo>
                  <a:close/>
                </a:path>
                <a:path w="904239" h="112394">
                  <a:moveTo>
                    <a:pt x="765797" y="71628"/>
                  </a:moveTo>
                  <a:lnTo>
                    <a:pt x="760882" y="71628"/>
                  </a:lnTo>
                  <a:lnTo>
                    <a:pt x="760882" y="76542"/>
                  </a:lnTo>
                  <a:lnTo>
                    <a:pt x="765797" y="76542"/>
                  </a:lnTo>
                  <a:lnTo>
                    <a:pt x="765797" y="71628"/>
                  </a:lnTo>
                  <a:close/>
                </a:path>
                <a:path w="904239" h="112394">
                  <a:moveTo>
                    <a:pt x="765797" y="35826"/>
                  </a:moveTo>
                  <a:lnTo>
                    <a:pt x="760882" y="35826"/>
                  </a:lnTo>
                  <a:lnTo>
                    <a:pt x="760882" y="40716"/>
                  </a:lnTo>
                  <a:lnTo>
                    <a:pt x="765797" y="40716"/>
                  </a:lnTo>
                  <a:lnTo>
                    <a:pt x="765797" y="35826"/>
                  </a:lnTo>
                  <a:close/>
                </a:path>
                <a:path w="904239" h="112394">
                  <a:moveTo>
                    <a:pt x="800379" y="71628"/>
                  </a:moveTo>
                  <a:lnTo>
                    <a:pt x="795477" y="71628"/>
                  </a:lnTo>
                  <a:lnTo>
                    <a:pt x="795477" y="76542"/>
                  </a:lnTo>
                  <a:lnTo>
                    <a:pt x="800379" y="76542"/>
                  </a:lnTo>
                  <a:lnTo>
                    <a:pt x="800379" y="71628"/>
                  </a:lnTo>
                  <a:close/>
                </a:path>
                <a:path w="904239" h="112394">
                  <a:moveTo>
                    <a:pt x="800379" y="35826"/>
                  </a:moveTo>
                  <a:lnTo>
                    <a:pt x="795477" y="35826"/>
                  </a:lnTo>
                  <a:lnTo>
                    <a:pt x="795477" y="40716"/>
                  </a:lnTo>
                  <a:lnTo>
                    <a:pt x="800379" y="40716"/>
                  </a:lnTo>
                  <a:lnTo>
                    <a:pt x="800379" y="35826"/>
                  </a:lnTo>
                  <a:close/>
                </a:path>
                <a:path w="904239" h="112394">
                  <a:moveTo>
                    <a:pt x="834961" y="71628"/>
                  </a:moveTo>
                  <a:lnTo>
                    <a:pt x="830072" y="71628"/>
                  </a:lnTo>
                  <a:lnTo>
                    <a:pt x="830072" y="76542"/>
                  </a:lnTo>
                  <a:lnTo>
                    <a:pt x="834961" y="76542"/>
                  </a:lnTo>
                  <a:lnTo>
                    <a:pt x="834961" y="71628"/>
                  </a:lnTo>
                  <a:close/>
                </a:path>
                <a:path w="904239" h="112394">
                  <a:moveTo>
                    <a:pt x="834961" y="35826"/>
                  </a:moveTo>
                  <a:lnTo>
                    <a:pt x="830072" y="35826"/>
                  </a:lnTo>
                  <a:lnTo>
                    <a:pt x="830072" y="40716"/>
                  </a:lnTo>
                  <a:lnTo>
                    <a:pt x="834961" y="40716"/>
                  </a:lnTo>
                  <a:lnTo>
                    <a:pt x="834961" y="35826"/>
                  </a:lnTo>
                  <a:close/>
                </a:path>
                <a:path w="904239" h="112394">
                  <a:moveTo>
                    <a:pt x="869556" y="107492"/>
                  </a:moveTo>
                  <a:lnTo>
                    <a:pt x="864654" y="107492"/>
                  </a:lnTo>
                  <a:lnTo>
                    <a:pt x="864654" y="112395"/>
                  </a:lnTo>
                  <a:lnTo>
                    <a:pt x="869556" y="112395"/>
                  </a:lnTo>
                  <a:lnTo>
                    <a:pt x="869556" y="107492"/>
                  </a:lnTo>
                  <a:close/>
                </a:path>
                <a:path w="904239" h="112394">
                  <a:moveTo>
                    <a:pt x="869556" y="71628"/>
                  </a:moveTo>
                  <a:lnTo>
                    <a:pt x="864654" y="71628"/>
                  </a:lnTo>
                  <a:lnTo>
                    <a:pt x="864654" y="76542"/>
                  </a:lnTo>
                  <a:lnTo>
                    <a:pt x="869556" y="76542"/>
                  </a:lnTo>
                  <a:lnTo>
                    <a:pt x="869556" y="71628"/>
                  </a:lnTo>
                  <a:close/>
                </a:path>
                <a:path w="904239" h="112394">
                  <a:moveTo>
                    <a:pt x="869556" y="35826"/>
                  </a:moveTo>
                  <a:lnTo>
                    <a:pt x="864654" y="35826"/>
                  </a:lnTo>
                  <a:lnTo>
                    <a:pt x="864654" y="40716"/>
                  </a:lnTo>
                  <a:lnTo>
                    <a:pt x="869556" y="40716"/>
                  </a:lnTo>
                  <a:lnTo>
                    <a:pt x="869556" y="35826"/>
                  </a:lnTo>
                  <a:close/>
                </a:path>
                <a:path w="904239" h="112394">
                  <a:moveTo>
                    <a:pt x="904151" y="107492"/>
                  </a:moveTo>
                  <a:lnTo>
                    <a:pt x="899248" y="107492"/>
                  </a:lnTo>
                  <a:lnTo>
                    <a:pt x="899248" y="112395"/>
                  </a:lnTo>
                  <a:lnTo>
                    <a:pt x="904151" y="112395"/>
                  </a:lnTo>
                  <a:lnTo>
                    <a:pt x="904151" y="107492"/>
                  </a:lnTo>
                  <a:close/>
                </a:path>
                <a:path w="904239" h="112394">
                  <a:moveTo>
                    <a:pt x="904151" y="71628"/>
                  </a:moveTo>
                  <a:lnTo>
                    <a:pt x="899248" y="71628"/>
                  </a:lnTo>
                  <a:lnTo>
                    <a:pt x="899248" y="76542"/>
                  </a:lnTo>
                  <a:lnTo>
                    <a:pt x="904151" y="76542"/>
                  </a:lnTo>
                  <a:lnTo>
                    <a:pt x="904151" y="71628"/>
                  </a:lnTo>
                  <a:close/>
                </a:path>
                <a:path w="904239" h="112394">
                  <a:moveTo>
                    <a:pt x="904151" y="35826"/>
                  </a:moveTo>
                  <a:lnTo>
                    <a:pt x="899248" y="35826"/>
                  </a:lnTo>
                  <a:lnTo>
                    <a:pt x="899248" y="40716"/>
                  </a:lnTo>
                  <a:lnTo>
                    <a:pt x="904151" y="40716"/>
                  </a:lnTo>
                  <a:lnTo>
                    <a:pt x="904151" y="35826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30"/>
            <p:cNvSpPr/>
            <p:nvPr/>
          </p:nvSpPr>
          <p:spPr>
            <a:xfrm>
              <a:off x="3331870" y="1536674"/>
              <a:ext cx="800735" cy="112395"/>
            </a:xfrm>
            <a:custGeom>
              <a:avLst/>
              <a:gdLst/>
              <a:ahLst/>
              <a:cxnLst/>
              <a:rect l="l" t="t" r="r" b="b"/>
              <a:pathLst>
                <a:path w="800735" h="112394">
                  <a:moveTo>
                    <a:pt x="4902" y="71628"/>
                  </a:moveTo>
                  <a:lnTo>
                    <a:pt x="0" y="71628"/>
                  </a:lnTo>
                  <a:lnTo>
                    <a:pt x="0" y="76530"/>
                  </a:lnTo>
                  <a:lnTo>
                    <a:pt x="4902" y="76530"/>
                  </a:lnTo>
                  <a:lnTo>
                    <a:pt x="4902" y="71628"/>
                  </a:lnTo>
                  <a:close/>
                </a:path>
                <a:path w="800735" h="112394">
                  <a:moveTo>
                    <a:pt x="39497" y="71628"/>
                  </a:moveTo>
                  <a:lnTo>
                    <a:pt x="34594" y="71628"/>
                  </a:lnTo>
                  <a:lnTo>
                    <a:pt x="34594" y="76530"/>
                  </a:lnTo>
                  <a:lnTo>
                    <a:pt x="39497" y="76530"/>
                  </a:lnTo>
                  <a:lnTo>
                    <a:pt x="39497" y="71628"/>
                  </a:lnTo>
                  <a:close/>
                </a:path>
                <a:path w="800735" h="112394">
                  <a:moveTo>
                    <a:pt x="39497" y="0"/>
                  </a:moveTo>
                  <a:lnTo>
                    <a:pt x="34594" y="0"/>
                  </a:lnTo>
                  <a:lnTo>
                    <a:pt x="34594" y="4889"/>
                  </a:lnTo>
                  <a:lnTo>
                    <a:pt x="39497" y="4889"/>
                  </a:lnTo>
                  <a:lnTo>
                    <a:pt x="39497" y="0"/>
                  </a:lnTo>
                  <a:close/>
                </a:path>
                <a:path w="800735" h="112394">
                  <a:moveTo>
                    <a:pt x="74091" y="71628"/>
                  </a:moveTo>
                  <a:lnTo>
                    <a:pt x="69189" y="71628"/>
                  </a:lnTo>
                  <a:lnTo>
                    <a:pt x="69189" y="76530"/>
                  </a:lnTo>
                  <a:lnTo>
                    <a:pt x="74091" y="76530"/>
                  </a:lnTo>
                  <a:lnTo>
                    <a:pt x="74091" y="71628"/>
                  </a:lnTo>
                  <a:close/>
                </a:path>
                <a:path w="800735" h="112394">
                  <a:moveTo>
                    <a:pt x="74091" y="35801"/>
                  </a:moveTo>
                  <a:lnTo>
                    <a:pt x="69189" y="35801"/>
                  </a:lnTo>
                  <a:lnTo>
                    <a:pt x="69189" y="40716"/>
                  </a:lnTo>
                  <a:lnTo>
                    <a:pt x="74091" y="40716"/>
                  </a:lnTo>
                  <a:lnTo>
                    <a:pt x="74091" y="35801"/>
                  </a:lnTo>
                  <a:close/>
                </a:path>
                <a:path w="800735" h="112394">
                  <a:moveTo>
                    <a:pt x="74091" y="0"/>
                  </a:moveTo>
                  <a:lnTo>
                    <a:pt x="69189" y="0"/>
                  </a:lnTo>
                  <a:lnTo>
                    <a:pt x="69189" y="4889"/>
                  </a:lnTo>
                  <a:lnTo>
                    <a:pt x="74091" y="4889"/>
                  </a:lnTo>
                  <a:lnTo>
                    <a:pt x="74091" y="0"/>
                  </a:lnTo>
                  <a:close/>
                </a:path>
                <a:path w="800735" h="112394">
                  <a:moveTo>
                    <a:pt x="108673" y="71628"/>
                  </a:moveTo>
                  <a:lnTo>
                    <a:pt x="103771" y="71628"/>
                  </a:lnTo>
                  <a:lnTo>
                    <a:pt x="103771" y="76530"/>
                  </a:lnTo>
                  <a:lnTo>
                    <a:pt x="108673" y="76530"/>
                  </a:lnTo>
                  <a:lnTo>
                    <a:pt x="108673" y="71628"/>
                  </a:lnTo>
                  <a:close/>
                </a:path>
                <a:path w="800735" h="112394">
                  <a:moveTo>
                    <a:pt x="108673" y="35801"/>
                  </a:moveTo>
                  <a:lnTo>
                    <a:pt x="103771" y="35801"/>
                  </a:lnTo>
                  <a:lnTo>
                    <a:pt x="103771" y="40716"/>
                  </a:lnTo>
                  <a:lnTo>
                    <a:pt x="108673" y="40716"/>
                  </a:lnTo>
                  <a:lnTo>
                    <a:pt x="108673" y="35801"/>
                  </a:lnTo>
                  <a:close/>
                </a:path>
                <a:path w="800735" h="112394">
                  <a:moveTo>
                    <a:pt x="108673" y="0"/>
                  </a:moveTo>
                  <a:lnTo>
                    <a:pt x="103771" y="0"/>
                  </a:lnTo>
                  <a:lnTo>
                    <a:pt x="103771" y="4889"/>
                  </a:lnTo>
                  <a:lnTo>
                    <a:pt x="108673" y="4889"/>
                  </a:lnTo>
                  <a:lnTo>
                    <a:pt x="108673" y="0"/>
                  </a:lnTo>
                  <a:close/>
                </a:path>
                <a:path w="800735" h="112394">
                  <a:moveTo>
                    <a:pt x="143217" y="71628"/>
                  </a:moveTo>
                  <a:lnTo>
                    <a:pt x="138315" y="71628"/>
                  </a:lnTo>
                  <a:lnTo>
                    <a:pt x="138315" y="76530"/>
                  </a:lnTo>
                  <a:lnTo>
                    <a:pt x="143217" y="76530"/>
                  </a:lnTo>
                  <a:lnTo>
                    <a:pt x="143217" y="71628"/>
                  </a:lnTo>
                  <a:close/>
                </a:path>
                <a:path w="800735" h="112394">
                  <a:moveTo>
                    <a:pt x="143217" y="35801"/>
                  </a:moveTo>
                  <a:lnTo>
                    <a:pt x="138315" y="35801"/>
                  </a:lnTo>
                  <a:lnTo>
                    <a:pt x="138315" y="40716"/>
                  </a:lnTo>
                  <a:lnTo>
                    <a:pt x="143217" y="40716"/>
                  </a:lnTo>
                  <a:lnTo>
                    <a:pt x="143217" y="35801"/>
                  </a:lnTo>
                  <a:close/>
                </a:path>
                <a:path w="800735" h="112394">
                  <a:moveTo>
                    <a:pt x="143217" y="0"/>
                  </a:moveTo>
                  <a:lnTo>
                    <a:pt x="138315" y="0"/>
                  </a:lnTo>
                  <a:lnTo>
                    <a:pt x="138315" y="4889"/>
                  </a:lnTo>
                  <a:lnTo>
                    <a:pt x="143217" y="4889"/>
                  </a:lnTo>
                  <a:lnTo>
                    <a:pt x="143217" y="0"/>
                  </a:lnTo>
                  <a:close/>
                </a:path>
                <a:path w="800735" h="112394">
                  <a:moveTo>
                    <a:pt x="177800" y="71628"/>
                  </a:moveTo>
                  <a:lnTo>
                    <a:pt x="172897" y="71628"/>
                  </a:lnTo>
                  <a:lnTo>
                    <a:pt x="172897" y="76530"/>
                  </a:lnTo>
                  <a:lnTo>
                    <a:pt x="177800" y="76530"/>
                  </a:lnTo>
                  <a:lnTo>
                    <a:pt x="177800" y="71628"/>
                  </a:lnTo>
                  <a:close/>
                </a:path>
                <a:path w="800735" h="112394">
                  <a:moveTo>
                    <a:pt x="177800" y="35801"/>
                  </a:moveTo>
                  <a:lnTo>
                    <a:pt x="172897" y="35801"/>
                  </a:lnTo>
                  <a:lnTo>
                    <a:pt x="172897" y="40716"/>
                  </a:lnTo>
                  <a:lnTo>
                    <a:pt x="177800" y="40716"/>
                  </a:lnTo>
                  <a:lnTo>
                    <a:pt x="177800" y="35801"/>
                  </a:lnTo>
                  <a:close/>
                </a:path>
                <a:path w="800735" h="112394">
                  <a:moveTo>
                    <a:pt x="177800" y="0"/>
                  </a:moveTo>
                  <a:lnTo>
                    <a:pt x="172897" y="0"/>
                  </a:lnTo>
                  <a:lnTo>
                    <a:pt x="172897" y="4889"/>
                  </a:lnTo>
                  <a:lnTo>
                    <a:pt x="177800" y="4889"/>
                  </a:lnTo>
                  <a:lnTo>
                    <a:pt x="177800" y="0"/>
                  </a:lnTo>
                  <a:close/>
                </a:path>
                <a:path w="800735" h="112394">
                  <a:moveTo>
                    <a:pt x="212394" y="71628"/>
                  </a:moveTo>
                  <a:lnTo>
                    <a:pt x="207505" y="71628"/>
                  </a:lnTo>
                  <a:lnTo>
                    <a:pt x="207505" y="76530"/>
                  </a:lnTo>
                  <a:lnTo>
                    <a:pt x="212394" y="76530"/>
                  </a:lnTo>
                  <a:lnTo>
                    <a:pt x="212394" y="71628"/>
                  </a:lnTo>
                  <a:close/>
                </a:path>
                <a:path w="800735" h="112394">
                  <a:moveTo>
                    <a:pt x="212394" y="35801"/>
                  </a:moveTo>
                  <a:lnTo>
                    <a:pt x="207505" y="35801"/>
                  </a:lnTo>
                  <a:lnTo>
                    <a:pt x="207505" y="40716"/>
                  </a:lnTo>
                  <a:lnTo>
                    <a:pt x="212394" y="40716"/>
                  </a:lnTo>
                  <a:lnTo>
                    <a:pt x="212394" y="35801"/>
                  </a:lnTo>
                  <a:close/>
                </a:path>
                <a:path w="800735" h="112394">
                  <a:moveTo>
                    <a:pt x="212394" y="0"/>
                  </a:moveTo>
                  <a:lnTo>
                    <a:pt x="207505" y="0"/>
                  </a:lnTo>
                  <a:lnTo>
                    <a:pt x="207505" y="4889"/>
                  </a:lnTo>
                  <a:lnTo>
                    <a:pt x="212394" y="4889"/>
                  </a:lnTo>
                  <a:lnTo>
                    <a:pt x="212394" y="0"/>
                  </a:lnTo>
                  <a:close/>
                </a:path>
                <a:path w="800735" h="112394">
                  <a:moveTo>
                    <a:pt x="246989" y="71628"/>
                  </a:moveTo>
                  <a:lnTo>
                    <a:pt x="242087" y="71628"/>
                  </a:lnTo>
                  <a:lnTo>
                    <a:pt x="242087" y="76530"/>
                  </a:lnTo>
                  <a:lnTo>
                    <a:pt x="246989" y="76530"/>
                  </a:lnTo>
                  <a:lnTo>
                    <a:pt x="246989" y="71628"/>
                  </a:lnTo>
                  <a:close/>
                </a:path>
                <a:path w="800735" h="112394">
                  <a:moveTo>
                    <a:pt x="246989" y="35801"/>
                  </a:moveTo>
                  <a:lnTo>
                    <a:pt x="242087" y="35801"/>
                  </a:lnTo>
                  <a:lnTo>
                    <a:pt x="242087" y="40716"/>
                  </a:lnTo>
                  <a:lnTo>
                    <a:pt x="246989" y="40716"/>
                  </a:lnTo>
                  <a:lnTo>
                    <a:pt x="246989" y="35801"/>
                  </a:lnTo>
                  <a:close/>
                </a:path>
                <a:path w="800735" h="112394">
                  <a:moveTo>
                    <a:pt x="246989" y="0"/>
                  </a:moveTo>
                  <a:lnTo>
                    <a:pt x="242087" y="0"/>
                  </a:lnTo>
                  <a:lnTo>
                    <a:pt x="242087" y="4889"/>
                  </a:lnTo>
                  <a:lnTo>
                    <a:pt x="246989" y="4889"/>
                  </a:lnTo>
                  <a:lnTo>
                    <a:pt x="246989" y="0"/>
                  </a:lnTo>
                  <a:close/>
                </a:path>
                <a:path w="800735" h="112394">
                  <a:moveTo>
                    <a:pt x="281571" y="71628"/>
                  </a:moveTo>
                  <a:lnTo>
                    <a:pt x="276669" y="71628"/>
                  </a:lnTo>
                  <a:lnTo>
                    <a:pt x="276669" y="76530"/>
                  </a:lnTo>
                  <a:lnTo>
                    <a:pt x="281571" y="76530"/>
                  </a:lnTo>
                  <a:lnTo>
                    <a:pt x="281571" y="71628"/>
                  </a:lnTo>
                  <a:close/>
                </a:path>
                <a:path w="800735" h="112394">
                  <a:moveTo>
                    <a:pt x="281571" y="35801"/>
                  </a:moveTo>
                  <a:lnTo>
                    <a:pt x="276669" y="35801"/>
                  </a:lnTo>
                  <a:lnTo>
                    <a:pt x="276669" y="40716"/>
                  </a:lnTo>
                  <a:lnTo>
                    <a:pt x="281571" y="40716"/>
                  </a:lnTo>
                  <a:lnTo>
                    <a:pt x="281571" y="35801"/>
                  </a:lnTo>
                  <a:close/>
                </a:path>
                <a:path w="800735" h="112394">
                  <a:moveTo>
                    <a:pt x="281571" y="0"/>
                  </a:moveTo>
                  <a:lnTo>
                    <a:pt x="276669" y="0"/>
                  </a:lnTo>
                  <a:lnTo>
                    <a:pt x="276669" y="4889"/>
                  </a:lnTo>
                  <a:lnTo>
                    <a:pt x="281571" y="4889"/>
                  </a:lnTo>
                  <a:lnTo>
                    <a:pt x="281571" y="0"/>
                  </a:lnTo>
                  <a:close/>
                </a:path>
                <a:path w="800735" h="112394">
                  <a:moveTo>
                    <a:pt x="316153" y="71628"/>
                  </a:moveTo>
                  <a:lnTo>
                    <a:pt x="311251" y="71628"/>
                  </a:lnTo>
                  <a:lnTo>
                    <a:pt x="311251" y="76530"/>
                  </a:lnTo>
                  <a:lnTo>
                    <a:pt x="316153" y="76530"/>
                  </a:lnTo>
                  <a:lnTo>
                    <a:pt x="316153" y="71628"/>
                  </a:lnTo>
                  <a:close/>
                </a:path>
                <a:path w="800735" h="112394">
                  <a:moveTo>
                    <a:pt x="316153" y="35801"/>
                  </a:moveTo>
                  <a:lnTo>
                    <a:pt x="311251" y="35801"/>
                  </a:lnTo>
                  <a:lnTo>
                    <a:pt x="311251" y="40716"/>
                  </a:lnTo>
                  <a:lnTo>
                    <a:pt x="316153" y="40716"/>
                  </a:lnTo>
                  <a:lnTo>
                    <a:pt x="316153" y="35801"/>
                  </a:lnTo>
                  <a:close/>
                </a:path>
                <a:path w="800735" h="112394">
                  <a:moveTo>
                    <a:pt x="316153" y="0"/>
                  </a:moveTo>
                  <a:lnTo>
                    <a:pt x="311251" y="0"/>
                  </a:lnTo>
                  <a:lnTo>
                    <a:pt x="311251" y="4889"/>
                  </a:lnTo>
                  <a:lnTo>
                    <a:pt x="316153" y="4889"/>
                  </a:lnTo>
                  <a:lnTo>
                    <a:pt x="316153" y="0"/>
                  </a:lnTo>
                  <a:close/>
                </a:path>
                <a:path w="800735" h="112394">
                  <a:moveTo>
                    <a:pt x="350761" y="71628"/>
                  </a:moveTo>
                  <a:lnTo>
                    <a:pt x="345859" y="71628"/>
                  </a:lnTo>
                  <a:lnTo>
                    <a:pt x="345859" y="76530"/>
                  </a:lnTo>
                  <a:lnTo>
                    <a:pt x="350761" y="76530"/>
                  </a:lnTo>
                  <a:lnTo>
                    <a:pt x="350761" y="71628"/>
                  </a:lnTo>
                  <a:close/>
                </a:path>
                <a:path w="800735" h="112394">
                  <a:moveTo>
                    <a:pt x="350761" y="35801"/>
                  </a:moveTo>
                  <a:lnTo>
                    <a:pt x="345859" y="35801"/>
                  </a:lnTo>
                  <a:lnTo>
                    <a:pt x="345859" y="40716"/>
                  </a:lnTo>
                  <a:lnTo>
                    <a:pt x="350761" y="40716"/>
                  </a:lnTo>
                  <a:lnTo>
                    <a:pt x="350761" y="35801"/>
                  </a:lnTo>
                  <a:close/>
                </a:path>
                <a:path w="800735" h="112394">
                  <a:moveTo>
                    <a:pt x="350761" y="0"/>
                  </a:moveTo>
                  <a:lnTo>
                    <a:pt x="345859" y="0"/>
                  </a:lnTo>
                  <a:lnTo>
                    <a:pt x="345859" y="4889"/>
                  </a:lnTo>
                  <a:lnTo>
                    <a:pt x="350761" y="4889"/>
                  </a:lnTo>
                  <a:lnTo>
                    <a:pt x="350761" y="0"/>
                  </a:lnTo>
                  <a:close/>
                </a:path>
                <a:path w="800735" h="112394">
                  <a:moveTo>
                    <a:pt x="385343" y="71628"/>
                  </a:moveTo>
                  <a:lnTo>
                    <a:pt x="380441" y="71628"/>
                  </a:lnTo>
                  <a:lnTo>
                    <a:pt x="380441" y="76530"/>
                  </a:lnTo>
                  <a:lnTo>
                    <a:pt x="385343" y="76530"/>
                  </a:lnTo>
                  <a:lnTo>
                    <a:pt x="385343" y="71628"/>
                  </a:lnTo>
                  <a:close/>
                </a:path>
                <a:path w="800735" h="112394">
                  <a:moveTo>
                    <a:pt x="385343" y="35801"/>
                  </a:moveTo>
                  <a:lnTo>
                    <a:pt x="380441" y="35801"/>
                  </a:lnTo>
                  <a:lnTo>
                    <a:pt x="380441" y="40716"/>
                  </a:lnTo>
                  <a:lnTo>
                    <a:pt x="385343" y="40716"/>
                  </a:lnTo>
                  <a:lnTo>
                    <a:pt x="385343" y="35801"/>
                  </a:lnTo>
                  <a:close/>
                </a:path>
                <a:path w="800735" h="112394">
                  <a:moveTo>
                    <a:pt x="385343" y="0"/>
                  </a:moveTo>
                  <a:lnTo>
                    <a:pt x="380441" y="0"/>
                  </a:lnTo>
                  <a:lnTo>
                    <a:pt x="380441" y="4889"/>
                  </a:lnTo>
                  <a:lnTo>
                    <a:pt x="385343" y="4889"/>
                  </a:lnTo>
                  <a:lnTo>
                    <a:pt x="385343" y="0"/>
                  </a:lnTo>
                  <a:close/>
                </a:path>
                <a:path w="800735" h="112394">
                  <a:moveTo>
                    <a:pt x="419938" y="71628"/>
                  </a:moveTo>
                  <a:lnTo>
                    <a:pt x="415036" y="71628"/>
                  </a:lnTo>
                  <a:lnTo>
                    <a:pt x="415036" y="76530"/>
                  </a:lnTo>
                  <a:lnTo>
                    <a:pt x="419938" y="76530"/>
                  </a:lnTo>
                  <a:lnTo>
                    <a:pt x="419938" y="71628"/>
                  </a:lnTo>
                  <a:close/>
                </a:path>
                <a:path w="800735" h="112394">
                  <a:moveTo>
                    <a:pt x="419938" y="35801"/>
                  </a:moveTo>
                  <a:lnTo>
                    <a:pt x="415036" y="35801"/>
                  </a:lnTo>
                  <a:lnTo>
                    <a:pt x="415036" y="40716"/>
                  </a:lnTo>
                  <a:lnTo>
                    <a:pt x="419938" y="40716"/>
                  </a:lnTo>
                  <a:lnTo>
                    <a:pt x="419938" y="35801"/>
                  </a:lnTo>
                  <a:close/>
                </a:path>
                <a:path w="800735" h="112394">
                  <a:moveTo>
                    <a:pt x="419938" y="0"/>
                  </a:moveTo>
                  <a:lnTo>
                    <a:pt x="415036" y="0"/>
                  </a:lnTo>
                  <a:lnTo>
                    <a:pt x="415036" y="4889"/>
                  </a:lnTo>
                  <a:lnTo>
                    <a:pt x="419938" y="4889"/>
                  </a:lnTo>
                  <a:lnTo>
                    <a:pt x="419938" y="0"/>
                  </a:lnTo>
                  <a:close/>
                </a:path>
                <a:path w="800735" h="112394">
                  <a:moveTo>
                    <a:pt x="454520" y="71628"/>
                  </a:moveTo>
                  <a:lnTo>
                    <a:pt x="449618" y="71628"/>
                  </a:lnTo>
                  <a:lnTo>
                    <a:pt x="449618" y="76530"/>
                  </a:lnTo>
                  <a:lnTo>
                    <a:pt x="454520" y="76530"/>
                  </a:lnTo>
                  <a:lnTo>
                    <a:pt x="454520" y="71628"/>
                  </a:lnTo>
                  <a:close/>
                </a:path>
                <a:path w="800735" h="112394">
                  <a:moveTo>
                    <a:pt x="454520" y="35801"/>
                  </a:moveTo>
                  <a:lnTo>
                    <a:pt x="449618" y="35801"/>
                  </a:lnTo>
                  <a:lnTo>
                    <a:pt x="449618" y="40716"/>
                  </a:lnTo>
                  <a:lnTo>
                    <a:pt x="454520" y="40716"/>
                  </a:lnTo>
                  <a:lnTo>
                    <a:pt x="454520" y="35801"/>
                  </a:lnTo>
                  <a:close/>
                </a:path>
                <a:path w="800735" h="112394">
                  <a:moveTo>
                    <a:pt x="454520" y="0"/>
                  </a:moveTo>
                  <a:lnTo>
                    <a:pt x="449618" y="0"/>
                  </a:lnTo>
                  <a:lnTo>
                    <a:pt x="449618" y="4889"/>
                  </a:lnTo>
                  <a:lnTo>
                    <a:pt x="454520" y="4889"/>
                  </a:lnTo>
                  <a:lnTo>
                    <a:pt x="454520" y="0"/>
                  </a:lnTo>
                  <a:close/>
                </a:path>
                <a:path w="800735" h="112394">
                  <a:moveTo>
                    <a:pt x="489115" y="107442"/>
                  </a:moveTo>
                  <a:lnTo>
                    <a:pt x="484212" y="107442"/>
                  </a:lnTo>
                  <a:lnTo>
                    <a:pt x="484212" y="112344"/>
                  </a:lnTo>
                  <a:lnTo>
                    <a:pt x="489115" y="112344"/>
                  </a:lnTo>
                  <a:lnTo>
                    <a:pt x="489115" y="107442"/>
                  </a:lnTo>
                  <a:close/>
                </a:path>
                <a:path w="800735" h="112394">
                  <a:moveTo>
                    <a:pt x="489115" y="71628"/>
                  </a:moveTo>
                  <a:lnTo>
                    <a:pt x="484212" y="71628"/>
                  </a:lnTo>
                  <a:lnTo>
                    <a:pt x="484212" y="76530"/>
                  </a:lnTo>
                  <a:lnTo>
                    <a:pt x="489115" y="76530"/>
                  </a:lnTo>
                  <a:lnTo>
                    <a:pt x="489115" y="71628"/>
                  </a:lnTo>
                  <a:close/>
                </a:path>
                <a:path w="800735" h="112394">
                  <a:moveTo>
                    <a:pt x="489115" y="35801"/>
                  </a:moveTo>
                  <a:lnTo>
                    <a:pt x="484212" y="35801"/>
                  </a:lnTo>
                  <a:lnTo>
                    <a:pt x="484212" y="40716"/>
                  </a:lnTo>
                  <a:lnTo>
                    <a:pt x="489115" y="40716"/>
                  </a:lnTo>
                  <a:lnTo>
                    <a:pt x="489115" y="35801"/>
                  </a:lnTo>
                  <a:close/>
                </a:path>
                <a:path w="800735" h="112394">
                  <a:moveTo>
                    <a:pt x="489115" y="0"/>
                  </a:moveTo>
                  <a:lnTo>
                    <a:pt x="484212" y="0"/>
                  </a:lnTo>
                  <a:lnTo>
                    <a:pt x="484212" y="4889"/>
                  </a:lnTo>
                  <a:lnTo>
                    <a:pt x="489115" y="4889"/>
                  </a:lnTo>
                  <a:lnTo>
                    <a:pt x="489115" y="0"/>
                  </a:lnTo>
                  <a:close/>
                </a:path>
                <a:path w="800735" h="112394">
                  <a:moveTo>
                    <a:pt x="523659" y="107442"/>
                  </a:moveTo>
                  <a:lnTo>
                    <a:pt x="518756" y="107442"/>
                  </a:lnTo>
                  <a:lnTo>
                    <a:pt x="518756" y="112344"/>
                  </a:lnTo>
                  <a:lnTo>
                    <a:pt x="523659" y="112344"/>
                  </a:lnTo>
                  <a:lnTo>
                    <a:pt x="523659" y="107442"/>
                  </a:lnTo>
                  <a:close/>
                </a:path>
                <a:path w="800735" h="112394">
                  <a:moveTo>
                    <a:pt x="523659" y="71628"/>
                  </a:moveTo>
                  <a:lnTo>
                    <a:pt x="518756" y="71628"/>
                  </a:lnTo>
                  <a:lnTo>
                    <a:pt x="518756" y="76530"/>
                  </a:lnTo>
                  <a:lnTo>
                    <a:pt x="523659" y="76530"/>
                  </a:lnTo>
                  <a:lnTo>
                    <a:pt x="523659" y="71628"/>
                  </a:lnTo>
                  <a:close/>
                </a:path>
                <a:path w="800735" h="112394">
                  <a:moveTo>
                    <a:pt x="523659" y="35801"/>
                  </a:moveTo>
                  <a:lnTo>
                    <a:pt x="518756" y="35801"/>
                  </a:lnTo>
                  <a:lnTo>
                    <a:pt x="518756" y="40716"/>
                  </a:lnTo>
                  <a:lnTo>
                    <a:pt x="523659" y="40716"/>
                  </a:lnTo>
                  <a:lnTo>
                    <a:pt x="523659" y="35801"/>
                  </a:lnTo>
                  <a:close/>
                </a:path>
                <a:path w="800735" h="112394">
                  <a:moveTo>
                    <a:pt x="523659" y="0"/>
                  </a:moveTo>
                  <a:lnTo>
                    <a:pt x="518756" y="0"/>
                  </a:lnTo>
                  <a:lnTo>
                    <a:pt x="518756" y="4889"/>
                  </a:lnTo>
                  <a:lnTo>
                    <a:pt x="523659" y="4889"/>
                  </a:lnTo>
                  <a:lnTo>
                    <a:pt x="523659" y="0"/>
                  </a:lnTo>
                  <a:close/>
                </a:path>
                <a:path w="800735" h="112394">
                  <a:moveTo>
                    <a:pt x="558253" y="107442"/>
                  </a:moveTo>
                  <a:lnTo>
                    <a:pt x="553351" y="107442"/>
                  </a:lnTo>
                  <a:lnTo>
                    <a:pt x="553351" y="112344"/>
                  </a:lnTo>
                  <a:lnTo>
                    <a:pt x="558253" y="112344"/>
                  </a:lnTo>
                  <a:lnTo>
                    <a:pt x="558253" y="107442"/>
                  </a:lnTo>
                  <a:close/>
                </a:path>
                <a:path w="800735" h="112394">
                  <a:moveTo>
                    <a:pt x="558253" y="71628"/>
                  </a:moveTo>
                  <a:lnTo>
                    <a:pt x="553351" y="71628"/>
                  </a:lnTo>
                  <a:lnTo>
                    <a:pt x="553351" y="76530"/>
                  </a:lnTo>
                  <a:lnTo>
                    <a:pt x="558253" y="76530"/>
                  </a:lnTo>
                  <a:lnTo>
                    <a:pt x="558253" y="71628"/>
                  </a:lnTo>
                  <a:close/>
                </a:path>
                <a:path w="800735" h="112394">
                  <a:moveTo>
                    <a:pt x="558253" y="35801"/>
                  </a:moveTo>
                  <a:lnTo>
                    <a:pt x="553351" y="35801"/>
                  </a:lnTo>
                  <a:lnTo>
                    <a:pt x="553351" y="40716"/>
                  </a:lnTo>
                  <a:lnTo>
                    <a:pt x="558253" y="40716"/>
                  </a:lnTo>
                  <a:lnTo>
                    <a:pt x="558253" y="35801"/>
                  </a:lnTo>
                  <a:close/>
                </a:path>
                <a:path w="800735" h="112394">
                  <a:moveTo>
                    <a:pt x="592836" y="107442"/>
                  </a:moveTo>
                  <a:lnTo>
                    <a:pt x="587921" y="107442"/>
                  </a:lnTo>
                  <a:lnTo>
                    <a:pt x="587921" y="112344"/>
                  </a:lnTo>
                  <a:lnTo>
                    <a:pt x="592836" y="112344"/>
                  </a:lnTo>
                  <a:lnTo>
                    <a:pt x="592836" y="107442"/>
                  </a:lnTo>
                  <a:close/>
                </a:path>
                <a:path w="800735" h="112394">
                  <a:moveTo>
                    <a:pt x="592836" y="71628"/>
                  </a:moveTo>
                  <a:lnTo>
                    <a:pt x="587921" y="71628"/>
                  </a:lnTo>
                  <a:lnTo>
                    <a:pt x="587921" y="76530"/>
                  </a:lnTo>
                  <a:lnTo>
                    <a:pt x="592836" y="76530"/>
                  </a:lnTo>
                  <a:lnTo>
                    <a:pt x="592836" y="71628"/>
                  </a:lnTo>
                  <a:close/>
                </a:path>
                <a:path w="800735" h="112394">
                  <a:moveTo>
                    <a:pt x="592836" y="35801"/>
                  </a:moveTo>
                  <a:lnTo>
                    <a:pt x="587921" y="35801"/>
                  </a:lnTo>
                  <a:lnTo>
                    <a:pt x="587921" y="40716"/>
                  </a:lnTo>
                  <a:lnTo>
                    <a:pt x="592836" y="40716"/>
                  </a:lnTo>
                  <a:lnTo>
                    <a:pt x="592836" y="35801"/>
                  </a:lnTo>
                  <a:close/>
                </a:path>
                <a:path w="800735" h="112394">
                  <a:moveTo>
                    <a:pt x="627430" y="107442"/>
                  </a:moveTo>
                  <a:lnTo>
                    <a:pt x="622528" y="107442"/>
                  </a:lnTo>
                  <a:lnTo>
                    <a:pt x="622528" y="112344"/>
                  </a:lnTo>
                  <a:lnTo>
                    <a:pt x="627430" y="112344"/>
                  </a:lnTo>
                  <a:lnTo>
                    <a:pt x="627430" y="107442"/>
                  </a:lnTo>
                  <a:close/>
                </a:path>
                <a:path w="800735" h="112394">
                  <a:moveTo>
                    <a:pt x="627430" y="71628"/>
                  </a:moveTo>
                  <a:lnTo>
                    <a:pt x="622528" y="71628"/>
                  </a:lnTo>
                  <a:lnTo>
                    <a:pt x="622528" y="76530"/>
                  </a:lnTo>
                  <a:lnTo>
                    <a:pt x="627430" y="76530"/>
                  </a:lnTo>
                  <a:lnTo>
                    <a:pt x="627430" y="71628"/>
                  </a:lnTo>
                  <a:close/>
                </a:path>
                <a:path w="800735" h="112394">
                  <a:moveTo>
                    <a:pt x="627430" y="35801"/>
                  </a:moveTo>
                  <a:lnTo>
                    <a:pt x="622528" y="35801"/>
                  </a:lnTo>
                  <a:lnTo>
                    <a:pt x="622528" y="40716"/>
                  </a:lnTo>
                  <a:lnTo>
                    <a:pt x="627430" y="40716"/>
                  </a:lnTo>
                  <a:lnTo>
                    <a:pt x="627430" y="35801"/>
                  </a:lnTo>
                  <a:close/>
                </a:path>
                <a:path w="800735" h="112394">
                  <a:moveTo>
                    <a:pt x="662025" y="107442"/>
                  </a:moveTo>
                  <a:lnTo>
                    <a:pt x="657110" y="107442"/>
                  </a:lnTo>
                  <a:lnTo>
                    <a:pt x="657110" y="112344"/>
                  </a:lnTo>
                  <a:lnTo>
                    <a:pt x="662025" y="112344"/>
                  </a:lnTo>
                  <a:lnTo>
                    <a:pt x="662025" y="107442"/>
                  </a:lnTo>
                  <a:close/>
                </a:path>
                <a:path w="800735" h="112394">
                  <a:moveTo>
                    <a:pt x="662025" y="71628"/>
                  </a:moveTo>
                  <a:lnTo>
                    <a:pt x="657110" y="71628"/>
                  </a:lnTo>
                  <a:lnTo>
                    <a:pt x="657110" y="76530"/>
                  </a:lnTo>
                  <a:lnTo>
                    <a:pt x="662025" y="76530"/>
                  </a:lnTo>
                  <a:lnTo>
                    <a:pt x="662025" y="71628"/>
                  </a:lnTo>
                  <a:close/>
                </a:path>
                <a:path w="800735" h="112394">
                  <a:moveTo>
                    <a:pt x="662025" y="35801"/>
                  </a:moveTo>
                  <a:lnTo>
                    <a:pt x="657110" y="35801"/>
                  </a:lnTo>
                  <a:lnTo>
                    <a:pt x="657110" y="40716"/>
                  </a:lnTo>
                  <a:lnTo>
                    <a:pt x="662025" y="40716"/>
                  </a:lnTo>
                  <a:lnTo>
                    <a:pt x="662025" y="35801"/>
                  </a:lnTo>
                  <a:close/>
                </a:path>
                <a:path w="800735" h="112394">
                  <a:moveTo>
                    <a:pt x="696607" y="107442"/>
                  </a:moveTo>
                  <a:lnTo>
                    <a:pt x="691705" y="107442"/>
                  </a:lnTo>
                  <a:lnTo>
                    <a:pt x="691705" y="112344"/>
                  </a:lnTo>
                  <a:lnTo>
                    <a:pt x="696607" y="112344"/>
                  </a:lnTo>
                  <a:lnTo>
                    <a:pt x="696607" y="107442"/>
                  </a:lnTo>
                  <a:close/>
                </a:path>
                <a:path w="800735" h="112394">
                  <a:moveTo>
                    <a:pt x="696607" y="71628"/>
                  </a:moveTo>
                  <a:lnTo>
                    <a:pt x="691705" y="71628"/>
                  </a:lnTo>
                  <a:lnTo>
                    <a:pt x="691705" y="76530"/>
                  </a:lnTo>
                  <a:lnTo>
                    <a:pt x="696607" y="76530"/>
                  </a:lnTo>
                  <a:lnTo>
                    <a:pt x="696607" y="71628"/>
                  </a:lnTo>
                  <a:close/>
                </a:path>
                <a:path w="800735" h="112394">
                  <a:moveTo>
                    <a:pt x="696607" y="35801"/>
                  </a:moveTo>
                  <a:lnTo>
                    <a:pt x="691705" y="35801"/>
                  </a:lnTo>
                  <a:lnTo>
                    <a:pt x="691705" y="40716"/>
                  </a:lnTo>
                  <a:lnTo>
                    <a:pt x="696607" y="40716"/>
                  </a:lnTo>
                  <a:lnTo>
                    <a:pt x="696607" y="35801"/>
                  </a:lnTo>
                  <a:close/>
                </a:path>
                <a:path w="800735" h="112394">
                  <a:moveTo>
                    <a:pt x="731189" y="107442"/>
                  </a:moveTo>
                  <a:lnTo>
                    <a:pt x="726300" y="107442"/>
                  </a:lnTo>
                  <a:lnTo>
                    <a:pt x="726300" y="112344"/>
                  </a:lnTo>
                  <a:lnTo>
                    <a:pt x="731189" y="112344"/>
                  </a:lnTo>
                  <a:lnTo>
                    <a:pt x="731189" y="107442"/>
                  </a:lnTo>
                  <a:close/>
                </a:path>
                <a:path w="800735" h="112394">
                  <a:moveTo>
                    <a:pt x="731189" y="71628"/>
                  </a:moveTo>
                  <a:lnTo>
                    <a:pt x="726300" y="71628"/>
                  </a:lnTo>
                  <a:lnTo>
                    <a:pt x="726300" y="76530"/>
                  </a:lnTo>
                  <a:lnTo>
                    <a:pt x="731189" y="76530"/>
                  </a:lnTo>
                  <a:lnTo>
                    <a:pt x="731189" y="71628"/>
                  </a:lnTo>
                  <a:close/>
                </a:path>
                <a:path w="800735" h="112394">
                  <a:moveTo>
                    <a:pt x="731189" y="35801"/>
                  </a:moveTo>
                  <a:lnTo>
                    <a:pt x="726300" y="35801"/>
                  </a:lnTo>
                  <a:lnTo>
                    <a:pt x="726300" y="40716"/>
                  </a:lnTo>
                  <a:lnTo>
                    <a:pt x="731189" y="40716"/>
                  </a:lnTo>
                  <a:lnTo>
                    <a:pt x="731189" y="35801"/>
                  </a:lnTo>
                  <a:close/>
                </a:path>
                <a:path w="800735" h="112394">
                  <a:moveTo>
                    <a:pt x="765784" y="107442"/>
                  </a:moveTo>
                  <a:lnTo>
                    <a:pt x="760882" y="107442"/>
                  </a:lnTo>
                  <a:lnTo>
                    <a:pt x="760882" y="112344"/>
                  </a:lnTo>
                  <a:lnTo>
                    <a:pt x="765784" y="112344"/>
                  </a:lnTo>
                  <a:lnTo>
                    <a:pt x="765784" y="107442"/>
                  </a:lnTo>
                  <a:close/>
                </a:path>
                <a:path w="800735" h="112394">
                  <a:moveTo>
                    <a:pt x="765784" y="71628"/>
                  </a:moveTo>
                  <a:lnTo>
                    <a:pt x="760882" y="71628"/>
                  </a:lnTo>
                  <a:lnTo>
                    <a:pt x="760882" y="76530"/>
                  </a:lnTo>
                  <a:lnTo>
                    <a:pt x="765784" y="76530"/>
                  </a:lnTo>
                  <a:lnTo>
                    <a:pt x="765784" y="71628"/>
                  </a:lnTo>
                  <a:close/>
                </a:path>
                <a:path w="800735" h="112394">
                  <a:moveTo>
                    <a:pt x="765784" y="35801"/>
                  </a:moveTo>
                  <a:lnTo>
                    <a:pt x="760882" y="35801"/>
                  </a:lnTo>
                  <a:lnTo>
                    <a:pt x="760882" y="40716"/>
                  </a:lnTo>
                  <a:lnTo>
                    <a:pt x="765784" y="40716"/>
                  </a:lnTo>
                  <a:lnTo>
                    <a:pt x="765784" y="35801"/>
                  </a:lnTo>
                  <a:close/>
                </a:path>
                <a:path w="800735" h="112394">
                  <a:moveTo>
                    <a:pt x="800379" y="107442"/>
                  </a:moveTo>
                  <a:lnTo>
                    <a:pt x="795477" y="107442"/>
                  </a:lnTo>
                  <a:lnTo>
                    <a:pt x="795477" y="112344"/>
                  </a:lnTo>
                  <a:lnTo>
                    <a:pt x="800379" y="112344"/>
                  </a:lnTo>
                  <a:lnTo>
                    <a:pt x="800379" y="107442"/>
                  </a:lnTo>
                  <a:close/>
                </a:path>
                <a:path w="800735" h="112394">
                  <a:moveTo>
                    <a:pt x="800379" y="71628"/>
                  </a:moveTo>
                  <a:lnTo>
                    <a:pt x="795477" y="71628"/>
                  </a:lnTo>
                  <a:lnTo>
                    <a:pt x="795477" y="76530"/>
                  </a:lnTo>
                  <a:lnTo>
                    <a:pt x="800379" y="76530"/>
                  </a:lnTo>
                  <a:lnTo>
                    <a:pt x="800379" y="71628"/>
                  </a:lnTo>
                  <a:close/>
                </a:path>
                <a:path w="800735" h="112394">
                  <a:moveTo>
                    <a:pt x="800379" y="35801"/>
                  </a:moveTo>
                  <a:lnTo>
                    <a:pt x="795477" y="35801"/>
                  </a:lnTo>
                  <a:lnTo>
                    <a:pt x="795477" y="40716"/>
                  </a:lnTo>
                  <a:lnTo>
                    <a:pt x="800379" y="40716"/>
                  </a:lnTo>
                  <a:lnTo>
                    <a:pt x="800379" y="35801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131"/>
            <p:cNvSpPr/>
            <p:nvPr/>
          </p:nvSpPr>
          <p:spPr>
            <a:xfrm>
              <a:off x="3401060" y="1429219"/>
              <a:ext cx="731520" cy="112395"/>
            </a:xfrm>
            <a:custGeom>
              <a:avLst/>
              <a:gdLst/>
              <a:ahLst/>
              <a:cxnLst/>
              <a:rect l="l" t="t" r="r" b="b"/>
              <a:pathLst>
                <a:path w="731520" h="112394">
                  <a:moveTo>
                    <a:pt x="4902" y="71640"/>
                  </a:moveTo>
                  <a:lnTo>
                    <a:pt x="0" y="71640"/>
                  </a:lnTo>
                  <a:lnTo>
                    <a:pt x="0" y="76542"/>
                  </a:lnTo>
                  <a:lnTo>
                    <a:pt x="4902" y="76542"/>
                  </a:lnTo>
                  <a:lnTo>
                    <a:pt x="4902" y="71640"/>
                  </a:lnTo>
                  <a:close/>
                </a:path>
                <a:path w="731520" h="112394">
                  <a:moveTo>
                    <a:pt x="39484" y="71640"/>
                  </a:moveTo>
                  <a:lnTo>
                    <a:pt x="34582" y="71640"/>
                  </a:lnTo>
                  <a:lnTo>
                    <a:pt x="34582" y="76542"/>
                  </a:lnTo>
                  <a:lnTo>
                    <a:pt x="39484" y="76542"/>
                  </a:lnTo>
                  <a:lnTo>
                    <a:pt x="39484" y="71640"/>
                  </a:lnTo>
                  <a:close/>
                </a:path>
                <a:path w="731520" h="112394">
                  <a:moveTo>
                    <a:pt x="39484" y="35826"/>
                  </a:moveTo>
                  <a:lnTo>
                    <a:pt x="34582" y="35826"/>
                  </a:lnTo>
                  <a:lnTo>
                    <a:pt x="34582" y="40728"/>
                  </a:lnTo>
                  <a:lnTo>
                    <a:pt x="39484" y="40728"/>
                  </a:lnTo>
                  <a:lnTo>
                    <a:pt x="39484" y="35826"/>
                  </a:lnTo>
                  <a:close/>
                </a:path>
                <a:path w="731520" h="112394">
                  <a:moveTo>
                    <a:pt x="39484" y="0"/>
                  </a:moveTo>
                  <a:lnTo>
                    <a:pt x="34582" y="0"/>
                  </a:lnTo>
                  <a:lnTo>
                    <a:pt x="34582" y="4914"/>
                  </a:lnTo>
                  <a:lnTo>
                    <a:pt x="39484" y="4914"/>
                  </a:lnTo>
                  <a:lnTo>
                    <a:pt x="39484" y="0"/>
                  </a:lnTo>
                  <a:close/>
                </a:path>
                <a:path w="731520" h="112394">
                  <a:moveTo>
                    <a:pt x="74028" y="71640"/>
                  </a:moveTo>
                  <a:lnTo>
                    <a:pt x="69126" y="71640"/>
                  </a:lnTo>
                  <a:lnTo>
                    <a:pt x="69126" y="76542"/>
                  </a:lnTo>
                  <a:lnTo>
                    <a:pt x="74028" y="76542"/>
                  </a:lnTo>
                  <a:lnTo>
                    <a:pt x="74028" y="71640"/>
                  </a:lnTo>
                  <a:close/>
                </a:path>
                <a:path w="731520" h="112394">
                  <a:moveTo>
                    <a:pt x="74028" y="35826"/>
                  </a:moveTo>
                  <a:lnTo>
                    <a:pt x="69126" y="35826"/>
                  </a:lnTo>
                  <a:lnTo>
                    <a:pt x="69126" y="40728"/>
                  </a:lnTo>
                  <a:lnTo>
                    <a:pt x="74028" y="40728"/>
                  </a:lnTo>
                  <a:lnTo>
                    <a:pt x="74028" y="35826"/>
                  </a:lnTo>
                  <a:close/>
                </a:path>
                <a:path w="731520" h="112394">
                  <a:moveTo>
                    <a:pt x="74028" y="0"/>
                  </a:moveTo>
                  <a:lnTo>
                    <a:pt x="69126" y="0"/>
                  </a:lnTo>
                  <a:lnTo>
                    <a:pt x="69126" y="4914"/>
                  </a:lnTo>
                  <a:lnTo>
                    <a:pt x="74028" y="4914"/>
                  </a:lnTo>
                  <a:lnTo>
                    <a:pt x="74028" y="0"/>
                  </a:lnTo>
                  <a:close/>
                </a:path>
                <a:path w="731520" h="112394">
                  <a:moveTo>
                    <a:pt x="108610" y="71640"/>
                  </a:moveTo>
                  <a:lnTo>
                    <a:pt x="103708" y="71640"/>
                  </a:lnTo>
                  <a:lnTo>
                    <a:pt x="103708" y="76542"/>
                  </a:lnTo>
                  <a:lnTo>
                    <a:pt x="108610" y="76542"/>
                  </a:lnTo>
                  <a:lnTo>
                    <a:pt x="108610" y="71640"/>
                  </a:lnTo>
                  <a:close/>
                </a:path>
                <a:path w="731520" h="112394">
                  <a:moveTo>
                    <a:pt x="108610" y="35826"/>
                  </a:moveTo>
                  <a:lnTo>
                    <a:pt x="103708" y="35826"/>
                  </a:lnTo>
                  <a:lnTo>
                    <a:pt x="103708" y="40728"/>
                  </a:lnTo>
                  <a:lnTo>
                    <a:pt x="108610" y="40728"/>
                  </a:lnTo>
                  <a:lnTo>
                    <a:pt x="108610" y="35826"/>
                  </a:lnTo>
                  <a:close/>
                </a:path>
                <a:path w="731520" h="112394">
                  <a:moveTo>
                    <a:pt x="108610" y="0"/>
                  </a:moveTo>
                  <a:lnTo>
                    <a:pt x="103708" y="0"/>
                  </a:lnTo>
                  <a:lnTo>
                    <a:pt x="103708" y="4914"/>
                  </a:lnTo>
                  <a:lnTo>
                    <a:pt x="108610" y="4914"/>
                  </a:lnTo>
                  <a:lnTo>
                    <a:pt x="108610" y="0"/>
                  </a:lnTo>
                  <a:close/>
                </a:path>
                <a:path w="731520" h="112394">
                  <a:moveTo>
                    <a:pt x="143205" y="71640"/>
                  </a:moveTo>
                  <a:lnTo>
                    <a:pt x="138315" y="71640"/>
                  </a:lnTo>
                  <a:lnTo>
                    <a:pt x="138315" y="76542"/>
                  </a:lnTo>
                  <a:lnTo>
                    <a:pt x="143205" y="76542"/>
                  </a:lnTo>
                  <a:lnTo>
                    <a:pt x="143205" y="71640"/>
                  </a:lnTo>
                  <a:close/>
                </a:path>
                <a:path w="731520" h="112394">
                  <a:moveTo>
                    <a:pt x="143205" y="35826"/>
                  </a:moveTo>
                  <a:lnTo>
                    <a:pt x="138315" y="35826"/>
                  </a:lnTo>
                  <a:lnTo>
                    <a:pt x="138315" y="40728"/>
                  </a:lnTo>
                  <a:lnTo>
                    <a:pt x="143205" y="40728"/>
                  </a:lnTo>
                  <a:lnTo>
                    <a:pt x="143205" y="35826"/>
                  </a:lnTo>
                  <a:close/>
                </a:path>
                <a:path w="731520" h="112394">
                  <a:moveTo>
                    <a:pt x="143205" y="0"/>
                  </a:moveTo>
                  <a:lnTo>
                    <a:pt x="138315" y="0"/>
                  </a:lnTo>
                  <a:lnTo>
                    <a:pt x="138315" y="4914"/>
                  </a:lnTo>
                  <a:lnTo>
                    <a:pt x="143205" y="4914"/>
                  </a:lnTo>
                  <a:lnTo>
                    <a:pt x="143205" y="0"/>
                  </a:lnTo>
                  <a:close/>
                </a:path>
                <a:path w="731520" h="112394">
                  <a:moveTo>
                    <a:pt x="177800" y="71640"/>
                  </a:moveTo>
                  <a:lnTo>
                    <a:pt x="172897" y="71640"/>
                  </a:lnTo>
                  <a:lnTo>
                    <a:pt x="172897" y="76542"/>
                  </a:lnTo>
                  <a:lnTo>
                    <a:pt x="177800" y="76542"/>
                  </a:lnTo>
                  <a:lnTo>
                    <a:pt x="177800" y="71640"/>
                  </a:lnTo>
                  <a:close/>
                </a:path>
                <a:path w="731520" h="112394">
                  <a:moveTo>
                    <a:pt x="177800" y="35826"/>
                  </a:moveTo>
                  <a:lnTo>
                    <a:pt x="172897" y="35826"/>
                  </a:lnTo>
                  <a:lnTo>
                    <a:pt x="172897" y="40728"/>
                  </a:lnTo>
                  <a:lnTo>
                    <a:pt x="177800" y="40728"/>
                  </a:lnTo>
                  <a:lnTo>
                    <a:pt x="177800" y="35826"/>
                  </a:lnTo>
                  <a:close/>
                </a:path>
                <a:path w="731520" h="112394">
                  <a:moveTo>
                    <a:pt x="177800" y="0"/>
                  </a:moveTo>
                  <a:lnTo>
                    <a:pt x="172897" y="0"/>
                  </a:lnTo>
                  <a:lnTo>
                    <a:pt x="172897" y="4914"/>
                  </a:lnTo>
                  <a:lnTo>
                    <a:pt x="177800" y="4914"/>
                  </a:lnTo>
                  <a:lnTo>
                    <a:pt x="177800" y="0"/>
                  </a:lnTo>
                  <a:close/>
                </a:path>
                <a:path w="731520" h="112394">
                  <a:moveTo>
                    <a:pt x="212382" y="71640"/>
                  </a:moveTo>
                  <a:lnTo>
                    <a:pt x="207479" y="71640"/>
                  </a:lnTo>
                  <a:lnTo>
                    <a:pt x="207479" y="76542"/>
                  </a:lnTo>
                  <a:lnTo>
                    <a:pt x="212382" y="76542"/>
                  </a:lnTo>
                  <a:lnTo>
                    <a:pt x="212382" y="71640"/>
                  </a:lnTo>
                  <a:close/>
                </a:path>
                <a:path w="731520" h="112394">
                  <a:moveTo>
                    <a:pt x="212382" y="35826"/>
                  </a:moveTo>
                  <a:lnTo>
                    <a:pt x="207479" y="35826"/>
                  </a:lnTo>
                  <a:lnTo>
                    <a:pt x="207479" y="40728"/>
                  </a:lnTo>
                  <a:lnTo>
                    <a:pt x="212382" y="40728"/>
                  </a:lnTo>
                  <a:lnTo>
                    <a:pt x="212382" y="35826"/>
                  </a:lnTo>
                  <a:close/>
                </a:path>
                <a:path w="731520" h="112394">
                  <a:moveTo>
                    <a:pt x="212382" y="0"/>
                  </a:moveTo>
                  <a:lnTo>
                    <a:pt x="207479" y="0"/>
                  </a:lnTo>
                  <a:lnTo>
                    <a:pt x="207479" y="4914"/>
                  </a:lnTo>
                  <a:lnTo>
                    <a:pt x="212382" y="4914"/>
                  </a:lnTo>
                  <a:lnTo>
                    <a:pt x="212382" y="0"/>
                  </a:lnTo>
                  <a:close/>
                </a:path>
                <a:path w="731520" h="112394">
                  <a:moveTo>
                    <a:pt x="246964" y="71640"/>
                  </a:moveTo>
                  <a:lnTo>
                    <a:pt x="242062" y="71640"/>
                  </a:lnTo>
                  <a:lnTo>
                    <a:pt x="242062" y="76542"/>
                  </a:lnTo>
                  <a:lnTo>
                    <a:pt x="246964" y="76542"/>
                  </a:lnTo>
                  <a:lnTo>
                    <a:pt x="246964" y="71640"/>
                  </a:lnTo>
                  <a:close/>
                </a:path>
                <a:path w="731520" h="112394">
                  <a:moveTo>
                    <a:pt x="246964" y="35826"/>
                  </a:moveTo>
                  <a:lnTo>
                    <a:pt x="242062" y="35826"/>
                  </a:lnTo>
                  <a:lnTo>
                    <a:pt x="242062" y="40728"/>
                  </a:lnTo>
                  <a:lnTo>
                    <a:pt x="246964" y="40728"/>
                  </a:lnTo>
                  <a:lnTo>
                    <a:pt x="246964" y="35826"/>
                  </a:lnTo>
                  <a:close/>
                </a:path>
                <a:path w="731520" h="112394">
                  <a:moveTo>
                    <a:pt x="246964" y="0"/>
                  </a:moveTo>
                  <a:lnTo>
                    <a:pt x="242062" y="0"/>
                  </a:lnTo>
                  <a:lnTo>
                    <a:pt x="242062" y="4914"/>
                  </a:lnTo>
                  <a:lnTo>
                    <a:pt x="246964" y="4914"/>
                  </a:lnTo>
                  <a:lnTo>
                    <a:pt x="246964" y="0"/>
                  </a:lnTo>
                  <a:close/>
                </a:path>
                <a:path w="731520" h="112394">
                  <a:moveTo>
                    <a:pt x="281571" y="71640"/>
                  </a:moveTo>
                  <a:lnTo>
                    <a:pt x="276669" y="71640"/>
                  </a:lnTo>
                  <a:lnTo>
                    <a:pt x="276669" y="76542"/>
                  </a:lnTo>
                  <a:lnTo>
                    <a:pt x="281571" y="76542"/>
                  </a:lnTo>
                  <a:lnTo>
                    <a:pt x="281571" y="71640"/>
                  </a:lnTo>
                  <a:close/>
                </a:path>
                <a:path w="731520" h="112394">
                  <a:moveTo>
                    <a:pt x="281571" y="35826"/>
                  </a:moveTo>
                  <a:lnTo>
                    <a:pt x="276669" y="35826"/>
                  </a:lnTo>
                  <a:lnTo>
                    <a:pt x="276669" y="40728"/>
                  </a:lnTo>
                  <a:lnTo>
                    <a:pt x="281571" y="40728"/>
                  </a:lnTo>
                  <a:lnTo>
                    <a:pt x="281571" y="35826"/>
                  </a:lnTo>
                  <a:close/>
                </a:path>
                <a:path w="731520" h="112394">
                  <a:moveTo>
                    <a:pt x="281571" y="0"/>
                  </a:moveTo>
                  <a:lnTo>
                    <a:pt x="276669" y="0"/>
                  </a:lnTo>
                  <a:lnTo>
                    <a:pt x="276669" y="4914"/>
                  </a:lnTo>
                  <a:lnTo>
                    <a:pt x="281571" y="4914"/>
                  </a:lnTo>
                  <a:lnTo>
                    <a:pt x="281571" y="0"/>
                  </a:lnTo>
                  <a:close/>
                </a:path>
                <a:path w="731520" h="112394">
                  <a:moveTo>
                    <a:pt x="316153" y="71640"/>
                  </a:moveTo>
                  <a:lnTo>
                    <a:pt x="311251" y="71640"/>
                  </a:lnTo>
                  <a:lnTo>
                    <a:pt x="311251" y="76542"/>
                  </a:lnTo>
                  <a:lnTo>
                    <a:pt x="316153" y="76542"/>
                  </a:lnTo>
                  <a:lnTo>
                    <a:pt x="316153" y="71640"/>
                  </a:lnTo>
                  <a:close/>
                </a:path>
                <a:path w="731520" h="112394">
                  <a:moveTo>
                    <a:pt x="316153" y="35826"/>
                  </a:moveTo>
                  <a:lnTo>
                    <a:pt x="311251" y="35826"/>
                  </a:lnTo>
                  <a:lnTo>
                    <a:pt x="311251" y="40728"/>
                  </a:lnTo>
                  <a:lnTo>
                    <a:pt x="316153" y="40728"/>
                  </a:lnTo>
                  <a:lnTo>
                    <a:pt x="316153" y="35826"/>
                  </a:lnTo>
                  <a:close/>
                </a:path>
                <a:path w="731520" h="112394">
                  <a:moveTo>
                    <a:pt x="316153" y="0"/>
                  </a:moveTo>
                  <a:lnTo>
                    <a:pt x="311251" y="0"/>
                  </a:lnTo>
                  <a:lnTo>
                    <a:pt x="311251" y="4914"/>
                  </a:lnTo>
                  <a:lnTo>
                    <a:pt x="316153" y="4914"/>
                  </a:lnTo>
                  <a:lnTo>
                    <a:pt x="316153" y="0"/>
                  </a:lnTo>
                  <a:close/>
                </a:path>
                <a:path w="731520" h="112394">
                  <a:moveTo>
                    <a:pt x="350748" y="71640"/>
                  </a:moveTo>
                  <a:lnTo>
                    <a:pt x="345846" y="71640"/>
                  </a:lnTo>
                  <a:lnTo>
                    <a:pt x="345846" y="76542"/>
                  </a:lnTo>
                  <a:lnTo>
                    <a:pt x="350748" y="76542"/>
                  </a:lnTo>
                  <a:lnTo>
                    <a:pt x="350748" y="71640"/>
                  </a:lnTo>
                  <a:close/>
                </a:path>
                <a:path w="731520" h="112394">
                  <a:moveTo>
                    <a:pt x="350748" y="35826"/>
                  </a:moveTo>
                  <a:lnTo>
                    <a:pt x="345846" y="35826"/>
                  </a:lnTo>
                  <a:lnTo>
                    <a:pt x="345846" y="40728"/>
                  </a:lnTo>
                  <a:lnTo>
                    <a:pt x="350748" y="40728"/>
                  </a:lnTo>
                  <a:lnTo>
                    <a:pt x="350748" y="35826"/>
                  </a:lnTo>
                  <a:close/>
                </a:path>
                <a:path w="731520" h="112394">
                  <a:moveTo>
                    <a:pt x="350748" y="0"/>
                  </a:moveTo>
                  <a:lnTo>
                    <a:pt x="345846" y="0"/>
                  </a:lnTo>
                  <a:lnTo>
                    <a:pt x="345846" y="4914"/>
                  </a:lnTo>
                  <a:lnTo>
                    <a:pt x="350748" y="4914"/>
                  </a:lnTo>
                  <a:lnTo>
                    <a:pt x="350748" y="0"/>
                  </a:lnTo>
                  <a:close/>
                </a:path>
                <a:path w="731520" h="112394">
                  <a:moveTo>
                    <a:pt x="385330" y="71640"/>
                  </a:moveTo>
                  <a:lnTo>
                    <a:pt x="380428" y="71640"/>
                  </a:lnTo>
                  <a:lnTo>
                    <a:pt x="380428" y="76542"/>
                  </a:lnTo>
                  <a:lnTo>
                    <a:pt x="385330" y="76542"/>
                  </a:lnTo>
                  <a:lnTo>
                    <a:pt x="385330" y="71640"/>
                  </a:lnTo>
                  <a:close/>
                </a:path>
                <a:path w="731520" h="112394">
                  <a:moveTo>
                    <a:pt x="385330" y="35826"/>
                  </a:moveTo>
                  <a:lnTo>
                    <a:pt x="380428" y="35826"/>
                  </a:lnTo>
                  <a:lnTo>
                    <a:pt x="380428" y="40728"/>
                  </a:lnTo>
                  <a:lnTo>
                    <a:pt x="385330" y="40728"/>
                  </a:lnTo>
                  <a:lnTo>
                    <a:pt x="385330" y="35826"/>
                  </a:lnTo>
                  <a:close/>
                </a:path>
                <a:path w="731520" h="112394">
                  <a:moveTo>
                    <a:pt x="385330" y="0"/>
                  </a:moveTo>
                  <a:lnTo>
                    <a:pt x="380428" y="0"/>
                  </a:lnTo>
                  <a:lnTo>
                    <a:pt x="380428" y="4914"/>
                  </a:lnTo>
                  <a:lnTo>
                    <a:pt x="385330" y="4914"/>
                  </a:lnTo>
                  <a:lnTo>
                    <a:pt x="385330" y="0"/>
                  </a:lnTo>
                  <a:close/>
                </a:path>
                <a:path w="731520" h="112394">
                  <a:moveTo>
                    <a:pt x="419925" y="71640"/>
                  </a:moveTo>
                  <a:lnTo>
                    <a:pt x="415023" y="71640"/>
                  </a:lnTo>
                  <a:lnTo>
                    <a:pt x="415023" y="76542"/>
                  </a:lnTo>
                  <a:lnTo>
                    <a:pt x="419925" y="76542"/>
                  </a:lnTo>
                  <a:lnTo>
                    <a:pt x="419925" y="71640"/>
                  </a:lnTo>
                  <a:close/>
                </a:path>
                <a:path w="731520" h="112394">
                  <a:moveTo>
                    <a:pt x="419925" y="35826"/>
                  </a:moveTo>
                  <a:lnTo>
                    <a:pt x="415023" y="35826"/>
                  </a:lnTo>
                  <a:lnTo>
                    <a:pt x="415023" y="40728"/>
                  </a:lnTo>
                  <a:lnTo>
                    <a:pt x="419925" y="40728"/>
                  </a:lnTo>
                  <a:lnTo>
                    <a:pt x="419925" y="35826"/>
                  </a:lnTo>
                  <a:close/>
                </a:path>
                <a:path w="731520" h="112394">
                  <a:moveTo>
                    <a:pt x="419925" y="0"/>
                  </a:moveTo>
                  <a:lnTo>
                    <a:pt x="415023" y="0"/>
                  </a:lnTo>
                  <a:lnTo>
                    <a:pt x="415023" y="4914"/>
                  </a:lnTo>
                  <a:lnTo>
                    <a:pt x="419925" y="4914"/>
                  </a:lnTo>
                  <a:lnTo>
                    <a:pt x="419925" y="0"/>
                  </a:lnTo>
                  <a:close/>
                </a:path>
                <a:path w="731520" h="112394">
                  <a:moveTo>
                    <a:pt x="454469" y="107454"/>
                  </a:moveTo>
                  <a:lnTo>
                    <a:pt x="449567" y="107454"/>
                  </a:lnTo>
                  <a:lnTo>
                    <a:pt x="449567" y="112344"/>
                  </a:lnTo>
                  <a:lnTo>
                    <a:pt x="454469" y="112344"/>
                  </a:lnTo>
                  <a:lnTo>
                    <a:pt x="454469" y="107454"/>
                  </a:lnTo>
                  <a:close/>
                </a:path>
                <a:path w="731520" h="112394">
                  <a:moveTo>
                    <a:pt x="454469" y="71640"/>
                  </a:moveTo>
                  <a:lnTo>
                    <a:pt x="449567" y="71640"/>
                  </a:lnTo>
                  <a:lnTo>
                    <a:pt x="449567" y="76542"/>
                  </a:lnTo>
                  <a:lnTo>
                    <a:pt x="454469" y="76542"/>
                  </a:lnTo>
                  <a:lnTo>
                    <a:pt x="454469" y="71640"/>
                  </a:lnTo>
                  <a:close/>
                </a:path>
                <a:path w="731520" h="112394">
                  <a:moveTo>
                    <a:pt x="454469" y="35826"/>
                  </a:moveTo>
                  <a:lnTo>
                    <a:pt x="449567" y="35826"/>
                  </a:lnTo>
                  <a:lnTo>
                    <a:pt x="449567" y="40728"/>
                  </a:lnTo>
                  <a:lnTo>
                    <a:pt x="454469" y="40728"/>
                  </a:lnTo>
                  <a:lnTo>
                    <a:pt x="454469" y="35826"/>
                  </a:lnTo>
                  <a:close/>
                </a:path>
                <a:path w="731520" h="112394">
                  <a:moveTo>
                    <a:pt x="454469" y="0"/>
                  </a:moveTo>
                  <a:lnTo>
                    <a:pt x="449567" y="0"/>
                  </a:lnTo>
                  <a:lnTo>
                    <a:pt x="449567" y="4914"/>
                  </a:lnTo>
                  <a:lnTo>
                    <a:pt x="454469" y="4914"/>
                  </a:lnTo>
                  <a:lnTo>
                    <a:pt x="454469" y="0"/>
                  </a:lnTo>
                  <a:close/>
                </a:path>
                <a:path w="731520" h="112394">
                  <a:moveTo>
                    <a:pt x="489064" y="107454"/>
                  </a:moveTo>
                  <a:lnTo>
                    <a:pt x="484162" y="107454"/>
                  </a:lnTo>
                  <a:lnTo>
                    <a:pt x="484162" y="112344"/>
                  </a:lnTo>
                  <a:lnTo>
                    <a:pt x="489064" y="112344"/>
                  </a:lnTo>
                  <a:lnTo>
                    <a:pt x="489064" y="107454"/>
                  </a:lnTo>
                  <a:close/>
                </a:path>
                <a:path w="731520" h="112394">
                  <a:moveTo>
                    <a:pt x="489064" y="71640"/>
                  </a:moveTo>
                  <a:lnTo>
                    <a:pt x="484162" y="71640"/>
                  </a:lnTo>
                  <a:lnTo>
                    <a:pt x="484162" y="76542"/>
                  </a:lnTo>
                  <a:lnTo>
                    <a:pt x="489064" y="76542"/>
                  </a:lnTo>
                  <a:lnTo>
                    <a:pt x="489064" y="71640"/>
                  </a:lnTo>
                  <a:close/>
                </a:path>
                <a:path w="731520" h="112394">
                  <a:moveTo>
                    <a:pt x="489064" y="35826"/>
                  </a:moveTo>
                  <a:lnTo>
                    <a:pt x="484162" y="35826"/>
                  </a:lnTo>
                  <a:lnTo>
                    <a:pt x="484162" y="40728"/>
                  </a:lnTo>
                  <a:lnTo>
                    <a:pt x="489064" y="40728"/>
                  </a:lnTo>
                  <a:lnTo>
                    <a:pt x="489064" y="35826"/>
                  </a:lnTo>
                  <a:close/>
                </a:path>
                <a:path w="731520" h="112394">
                  <a:moveTo>
                    <a:pt x="489064" y="0"/>
                  </a:moveTo>
                  <a:lnTo>
                    <a:pt x="484162" y="0"/>
                  </a:lnTo>
                  <a:lnTo>
                    <a:pt x="484162" y="4914"/>
                  </a:lnTo>
                  <a:lnTo>
                    <a:pt x="489064" y="4914"/>
                  </a:lnTo>
                  <a:lnTo>
                    <a:pt x="489064" y="0"/>
                  </a:lnTo>
                  <a:close/>
                </a:path>
                <a:path w="731520" h="112394">
                  <a:moveTo>
                    <a:pt x="523646" y="107454"/>
                  </a:moveTo>
                  <a:lnTo>
                    <a:pt x="518731" y="107454"/>
                  </a:lnTo>
                  <a:lnTo>
                    <a:pt x="518731" y="112344"/>
                  </a:lnTo>
                  <a:lnTo>
                    <a:pt x="523646" y="112344"/>
                  </a:lnTo>
                  <a:lnTo>
                    <a:pt x="523646" y="107454"/>
                  </a:lnTo>
                  <a:close/>
                </a:path>
                <a:path w="731520" h="112394">
                  <a:moveTo>
                    <a:pt x="523646" y="71640"/>
                  </a:moveTo>
                  <a:lnTo>
                    <a:pt x="518731" y="71640"/>
                  </a:lnTo>
                  <a:lnTo>
                    <a:pt x="518731" y="76542"/>
                  </a:lnTo>
                  <a:lnTo>
                    <a:pt x="523646" y="76542"/>
                  </a:lnTo>
                  <a:lnTo>
                    <a:pt x="523646" y="71640"/>
                  </a:lnTo>
                  <a:close/>
                </a:path>
                <a:path w="731520" h="112394">
                  <a:moveTo>
                    <a:pt x="523646" y="35826"/>
                  </a:moveTo>
                  <a:lnTo>
                    <a:pt x="518731" y="35826"/>
                  </a:lnTo>
                  <a:lnTo>
                    <a:pt x="518731" y="40728"/>
                  </a:lnTo>
                  <a:lnTo>
                    <a:pt x="523646" y="40728"/>
                  </a:lnTo>
                  <a:lnTo>
                    <a:pt x="523646" y="35826"/>
                  </a:lnTo>
                  <a:close/>
                </a:path>
                <a:path w="731520" h="112394">
                  <a:moveTo>
                    <a:pt x="523646" y="0"/>
                  </a:moveTo>
                  <a:lnTo>
                    <a:pt x="518731" y="0"/>
                  </a:lnTo>
                  <a:lnTo>
                    <a:pt x="518731" y="4914"/>
                  </a:lnTo>
                  <a:lnTo>
                    <a:pt x="523646" y="4914"/>
                  </a:lnTo>
                  <a:lnTo>
                    <a:pt x="523646" y="0"/>
                  </a:lnTo>
                  <a:close/>
                </a:path>
                <a:path w="731520" h="112394">
                  <a:moveTo>
                    <a:pt x="558241" y="107454"/>
                  </a:moveTo>
                  <a:lnTo>
                    <a:pt x="553339" y="107454"/>
                  </a:lnTo>
                  <a:lnTo>
                    <a:pt x="553339" y="112344"/>
                  </a:lnTo>
                  <a:lnTo>
                    <a:pt x="558241" y="112344"/>
                  </a:lnTo>
                  <a:lnTo>
                    <a:pt x="558241" y="107454"/>
                  </a:lnTo>
                  <a:close/>
                </a:path>
                <a:path w="731520" h="112394">
                  <a:moveTo>
                    <a:pt x="558241" y="71640"/>
                  </a:moveTo>
                  <a:lnTo>
                    <a:pt x="553339" y="71640"/>
                  </a:lnTo>
                  <a:lnTo>
                    <a:pt x="553339" y="76542"/>
                  </a:lnTo>
                  <a:lnTo>
                    <a:pt x="558241" y="76542"/>
                  </a:lnTo>
                  <a:lnTo>
                    <a:pt x="558241" y="71640"/>
                  </a:lnTo>
                  <a:close/>
                </a:path>
                <a:path w="731520" h="112394">
                  <a:moveTo>
                    <a:pt x="558241" y="35826"/>
                  </a:moveTo>
                  <a:lnTo>
                    <a:pt x="553339" y="35826"/>
                  </a:lnTo>
                  <a:lnTo>
                    <a:pt x="553339" y="40728"/>
                  </a:lnTo>
                  <a:lnTo>
                    <a:pt x="558241" y="40728"/>
                  </a:lnTo>
                  <a:lnTo>
                    <a:pt x="558241" y="35826"/>
                  </a:lnTo>
                  <a:close/>
                </a:path>
                <a:path w="731520" h="112394">
                  <a:moveTo>
                    <a:pt x="558241" y="0"/>
                  </a:moveTo>
                  <a:lnTo>
                    <a:pt x="553339" y="0"/>
                  </a:lnTo>
                  <a:lnTo>
                    <a:pt x="553339" y="4914"/>
                  </a:lnTo>
                  <a:lnTo>
                    <a:pt x="558241" y="4914"/>
                  </a:lnTo>
                  <a:lnTo>
                    <a:pt x="558241" y="0"/>
                  </a:lnTo>
                  <a:close/>
                </a:path>
                <a:path w="731520" h="112394">
                  <a:moveTo>
                    <a:pt x="592836" y="107454"/>
                  </a:moveTo>
                  <a:lnTo>
                    <a:pt x="587921" y="107454"/>
                  </a:lnTo>
                  <a:lnTo>
                    <a:pt x="587921" y="112344"/>
                  </a:lnTo>
                  <a:lnTo>
                    <a:pt x="592836" y="112344"/>
                  </a:lnTo>
                  <a:lnTo>
                    <a:pt x="592836" y="107454"/>
                  </a:lnTo>
                  <a:close/>
                </a:path>
                <a:path w="731520" h="112394">
                  <a:moveTo>
                    <a:pt x="592836" y="71640"/>
                  </a:moveTo>
                  <a:lnTo>
                    <a:pt x="587921" y="71640"/>
                  </a:lnTo>
                  <a:lnTo>
                    <a:pt x="587921" y="76542"/>
                  </a:lnTo>
                  <a:lnTo>
                    <a:pt x="592836" y="76542"/>
                  </a:lnTo>
                  <a:lnTo>
                    <a:pt x="592836" y="71640"/>
                  </a:lnTo>
                  <a:close/>
                </a:path>
                <a:path w="731520" h="112394">
                  <a:moveTo>
                    <a:pt x="592836" y="35826"/>
                  </a:moveTo>
                  <a:lnTo>
                    <a:pt x="587921" y="35826"/>
                  </a:lnTo>
                  <a:lnTo>
                    <a:pt x="587921" y="40728"/>
                  </a:lnTo>
                  <a:lnTo>
                    <a:pt x="592836" y="40728"/>
                  </a:lnTo>
                  <a:lnTo>
                    <a:pt x="592836" y="35826"/>
                  </a:lnTo>
                  <a:close/>
                </a:path>
                <a:path w="731520" h="112394">
                  <a:moveTo>
                    <a:pt x="592836" y="0"/>
                  </a:moveTo>
                  <a:lnTo>
                    <a:pt x="587921" y="0"/>
                  </a:lnTo>
                  <a:lnTo>
                    <a:pt x="587921" y="4914"/>
                  </a:lnTo>
                  <a:lnTo>
                    <a:pt x="592836" y="4914"/>
                  </a:lnTo>
                  <a:lnTo>
                    <a:pt x="592836" y="0"/>
                  </a:lnTo>
                  <a:close/>
                </a:path>
                <a:path w="731520" h="112394">
                  <a:moveTo>
                    <a:pt x="627418" y="107454"/>
                  </a:moveTo>
                  <a:lnTo>
                    <a:pt x="622515" y="107454"/>
                  </a:lnTo>
                  <a:lnTo>
                    <a:pt x="622515" y="112344"/>
                  </a:lnTo>
                  <a:lnTo>
                    <a:pt x="627418" y="112344"/>
                  </a:lnTo>
                  <a:lnTo>
                    <a:pt x="627418" y="107454"/>
                  </a:lnTo>
                  <a:close/>
                </a:path>
                <a:path w="731520" h="112394">
                  <a:moveTo>
                    <a:pt x="627418" y="71640"/>
                  </a:moveTo>
                  <a:lnTo>
                    <a:pt x="622515" y="71640"/>
                  </a:lnTo>
                  <a:lnTo>
                    <a:pt x="622515" y="76542"/>
                  </a:lnTo>
                  <a:lnTo>
                    <a:pt x="627418" y="76542"/>
                  </a:lnTo>
                  <a:lnTo>
                    <a:pt x="627418" y="71640"/>
                  </a:lnTo>
                  <a:close/>
                </a:path>
                <a:path w="731520" h="112394">
                  <a:moveTo>
                    <a:pt x="627418" y="35826"/>
                  </a:moveTo>
                  <a:lnTo>
                    <a:pt x="622515" y="35826"/>
                  </a:lnTo>
                  <a:lnTo>
                    <a:pt x="622515" y="40728"/>
                  </a:lnTo>
                  <a:lnTo>
                    <a:pt x="627418" y="40728"/>
                  </a:lnTo>
                  <a:lnTo>
                    <a:pt x="627418" y="35826"/>
                  </a:lnTo>
                  <a:close/>
                </a:path>
                <a:path w="731520" h="112394">
                  <a:moveTo>
                    <a:pt x="627418" y="0"/>
                  </a:moveTo>
                  <a:lnTo>
                    <a:pt x="622515" y="0"/>
                  </a:lnTo>
                  <a:lnTo>
                    <a:pt x="622515" y="4914"/>
                  </a:lnTo>
                  <a:lnTo>
                    <a:pt x="627418" y="4914"/>
                  </a:lnTo>
                  <a:lnTo>
                    <a:pt x="627418" y="0"/>
                  </a:lnTo>
                  <a:close/>
                </a:path>
                <a:path w="731520" h="112394">
                  <a:moveTo>
                    <a:pt x="662000" y="107454"/>
                  </a:moveTo>
                  <a:lnTo>
                    <a:pt x="657110" y="107454"/>
                  </a:lnTo>
                  <a:lnTo>
                    <a:pt x="657110" y="112344"/>
                  </a:lnTo>
                  <a:lnTo>
                    <a:pt x="662000" y="112344"/>
                  </a:lnTo>
                  <a:lnTo>
                    <a:pt x="662000" y="107454"/>
                  </a:lnTo>
                  <a:close/>
                </a:path>
                <a:path w="731520" h="112394">
                  <a:moveTo>
                    <a:pt x="662000" y="71640"/>
                  </a:moveTo>
                  <a:lnTo>
                    <a:pt x="657110" y="71640"/>
                  </a:lnTo>
                  <a:lnTo>
                    <a:pt x="657110" y="76542"/>
                  </a:lnTo>
                  <a:lnTo>
                    <a:pt x="662000" y="76542"/>
                  </a:lnTo>
                  <a:lnTo>
                    <a:pt x="662000" y="71640"/>
                  </a:lnTo>
                  <a:close/>
                </a:path>
                <a:path w="731520" h="112394">
                  <a:moveTo>
                    <a:pt x="662000" y="35826"/>
                  </a:moveTo>
                  <a:lnTo>
                    <a:pt x="657110" y="35826"/>
                  </a:lnTo>
                  <a:lnTo>
                    <a:pt x="657110" y="40728"/>
                  </a:lnTo>
                  <a:lnTo>
                    <a:pt x="662000" y="40728"/>
                  </a:lnTo>
                  <a:lnTo>
                    <a:pt x="662000" y="35826"/>
                  </a:lnTo>
                  <a:close/>
                </a:path>
                <a:path w="731520" h="112394">
                  <a:moveTo>
                    <a:pt x="662000" y="0"/>
                  </a:moveTo>
                  <a:lnTo>
                    <a:pt x="657110" y="0"/>
                  </a:lnTo>
                  <a:lnTo>
                    <a:pt x="657110" y="4914"/>
                  </a:lnTo>
                  <a:lnTo>
                    <a:pt x="662000" y="4914"/>
                  </a:lnTo>
                  <a:lnTo>
                    <a:pt x="662000" y="0"/>
                  </a:lnTo>
                  <a:close/>
                </a:path>
                <a:path w="731520" h="112394">
                  <a:moveTo>
                    <a:pt x="696595" y="107454"/>
                  </a:moveTo>
                  <a:lnTo>
                    <a:pt x="691692" y="107454"/>
                  </a:lnTo>
                  <a:lnTo>
                    <a:pt x="691692" y="112344"/>
                  </a:lnTo>
                  <a:lnTo>
                    <a:pt x="696595" y="112344"/>
                  </a:lnTo>
                  <a:lnTo>
                    <a:pt x="696595" y="107454"/>
                  </a:lnTo>
                  <a:close/>
                </a:path>
                <a:path w="731520" h="112394">
                  <a:moveTo>
                    <a:pt x="696595" y="71640"/>
                  </a:moveTo>
                  <a:lnTo>
                    <a:pt x="691692" y="71640"/>
                  </a:lnTo>
                  <a:lnTo>
                    <a:pt x="691692" y="76542"/>
                  </a:lnTo>
                  <a:lnTo>
                    <a:pt x="696595" y="76542"/>
                  </a:lnTo>
                  <a:lnTo>
                    <a:pt x="696595" y="71640"/>
                  </a:lnTo>
                  <a:close/>
                </a:path>
                <a:path w="731520" h="112394">
                  <a:moveTo>
                    <a:pt x="696595" y="35826"/>
                  </a:moveTo>
                  <a:lnTo>
                    <a:pt x="691692" y="35826"/>
                  </a:lnTo>
                  <a:lnTo>
                    <a:pt x="691692" y="40728"/>
                  </a:lnTo>
                  <a:lnTo>
                    <a:pt x="696595" y="40728"/>
                  </a:lnTo>
                  <a:lnTo>
                    <a:pt x="696595" y="35826"/>
                  </a:lnTo>
                  <a:close/>
                </a:path>
                <a:path w="731520" h="112394">
                  <a:moveTo>
                    <a:pt x="731189" y="107454"/>
                  </a:moveTo>
                  <a:lnTo>
                    <a:pt x="726287" y="107454"/>
                  </a:lnTo>
                  <a:lnTo>
                    <a:pt x="726287" y="112344"/>
                  </a:lnTo>
                  <a:lnTo>
                    <a:pt x="731189" y="112344"/>
                  </a:lnTo>
                  <a:lnTo>
                    <a:pt x="731189" y="107454"/>
                  </a:lnTo>
                  <a:close/>
                </a:path>
                <a:path w="731520" h="112394">
                  <a:moveTo>
                    <a:pt x="731189" y="71640"/>
                  </a:moveTo>
                  <a:lnTo>
                    <a:pt x="726287" y="71640"/>
                  </a:lnTo>
                  <a:lnTo>
                    <a:pt x="726287" y="76542"/>
                  </a:lnTo>
                  <a:lnTo>
                    <a:pt x="731189" y="76542"/>
                  </a:lnTo>
                  <a:lnTo>
                    <a:pt x="731189" y="71640"/>
                  </a:lnTo>
                  <a:close/>
                </a:path>
                <a:path w="731520" h="112394">
                  <a:moveTo>
                    <a:pt x="731189" y="35826"/>
                  </a:moveTo>
                  <a:lnTo>
                    <a:pt x="726287" y="35826"/>
                  </a:lnTo>
                  <a:lnTo>
                    <a:pt x="726287" y="40728"/>
                  </a:lnTo>
                  <a:lnTo>
                    <a:pt x="731189" y="40728"/>
                  </a:lnTo>
                  <a:lnTo>
                    <a:pt x="731189" y="35826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132"/>
            <p:cNvSpPr/>
            <p:nvPr/>
          </p:nvSpPr>
          <p:spPr>
            <a:xfrm>
              <a:off x="3435642" y="1285913"/>
              <a:ext cx="697230" cy="148590"/>
            </a:xfrm>
            <a:custGeom>
              <a:avLst/>
              <a:gdLst/>
              <a:ahLst/>
              <a:cxnLst/>
              <a:rect l="l" t="t" r="r" b="b"/>
              <a:pathLst>
                <a:path w="697229" h="148590">
                  <a:moveTo>
                    <a:pt x="4902" y="107454"/>
                  </a:moveTo>
                  <a:lnTo>
                    <a:pt x="0" y="107454"/>
                  </a:lnTo>
                  <a:lnTo>
                    <a:pt x="0" y="112356"/>
                  </a:lnTo>
                  <a:lnTo>
                    <a:pt x="4902" y="112356"/>
                  </a:lnTo>
                  <a:lnTo>
                    <a:pt x="4902" y="107454"/>
                  </a:lnTo>
                  <a:close/>
                </a:path>
                <a:path w="697229" h="148590">
                  <a:moveTo>
                    <a:pt x="4902" y="71640"/>
                  </a:moveTo>
                  <a:lnTo>
                    <a:pt x="0" y="71640"/>
                  </a:lnTo>
                  <a:lnTo>
                    <a:pt x="0" y="76542"/>
                  </a:lnTo>
                  <a:lnTo>
                    <a:pt x="4902" y="76542"/>
                  </a:lnTo>
                  <a:lnTo>
                    <a:pt x="4902" y="71640"/>
                  </a:lnTo>
                  <a:close/>
                </a:path>
                <a:path w="697229" h="148590">
                  <a:moveTo>
                    <a:pt x="4902" y="35826"/>
                  </a:moveTo>
                  <a:lnTo>
                    <a:pt x="0" y="35826"/>
                  </a:lnTo>
                  <a:lnTo>
                    <a:pt x="0" y="40728"/>
                  </a:lnTo>
                  <a:lnTo>
                    <a:pt x="4902" y="40728"/>
                  </a:lnTo>
                  <a:lnTo>
                    <a:pt x="4902" y="35826"/>
                  </a:lnTo>
                  <a:close/>
                </a:path>
                <a:path w="697229" h="148590">
                  <a:moveTo>
                    <a:pt x="4902" y="0"/>
                  </a:moveTo>
                  <a:lnTo>
                    <a:pt x="0" y="0"/>
                  </a:lnTo>
                  <a:lnTo>
                    <a:pt x="0" y="4902"/>
                  </a:lnTo>
                  <a:lnTo>
                    <a:pt x="4902" y="4902"/>
                  </a:lnTo>
                  <a:lnTo>
                    <a:pt x="4902" y="0"/>
                  </a:lnTo>
                  <a:close/>
                </a:path>
                <a:path w="697229" h="148590">
                  <a:moveTo>
                    <a:pt x="39446" y="107454"/>
                  </a:moveTo>
                  <a:lnTo>
                    <a:pt x="34544" y="107454"/>
                  </a:lnTo>
                  <a:lnTo>
                    <a:pt x="34544" y="112356"/>
                  </a:lnTo>
                  <a:lnTo>
                    <a:pt x="39446" y="112356"/>
                  </a:lnTo>
                  <a:lnTo>
                    <a:pt x="39446" y="107454"/>
                  </a:lnTo>
                  <a:close/>
                </a:path>
                <a:path w="697229" h="148590">
                  <a:moveTo>
                    <a:pt x="39446" y="71640"/>
                  </a:moveTo>
                  <a:lnTo>
                    <a:pt x="34544" y="71640"/>
                  </a:lnTo>
                  <a:lnTo>
                    <a:pt x="34544" y="76542"/>
                  </a:lnTo>
                  <a:lnTo>
                    <a:pt x="39446" y="76542"/>
                  </a:lnTo>
                  <a:lnTo>
                    <a:pt x="39446" y="71640"/>
                  </a:lnTo>
                  <a:close/>
                </a:path>
                <a:path w="697229" h="148590">
                  <a:moveTo>
                    <a:pt x="39446" y="35826"/>
                  </a:moveTo>
                  <a:lnTo>
                    <a:pt x="34544" y="35826"/>
                  </a:lnTo>
                  <a:lnTo>
                    <a:pt x="34544" y="40728"/>
                  </a:lnTo>
                  <a:lnTo>
                    <a:pt x="39446" y="40728"/>
                  </a:lnTo>
                  <a:lnTo>
                    <a:pt x="39446" y="35826"/>
                  </a:lnTo>
                  <a:close/>
                </a:path>
                <a:path w="697229" h="148590">
                  <a:moveTo>
                    <a:pt x="39446" y="0"/>
                  </a:moveTo>
                  <a:lnTo>
                    <a:pt x="34544" y="0"/>
                  </a:lnTo>
                  <a:lnTo>
                    <a:pt x="34544" y="4902"/>
                  </a:lnTo>
                  <a:lnTo>
                    <a:pt x="39446" y="4902"/>
                  </a:lnTo>
                  <a:lnTo>
                    <a:pt x="39446" y="0"/>
                  </a:lnTo>
                  <a:close/>
                </a:path>
                <a:path w="697229" h="148590">
                  <a:moveTo>
                    <a:pt x="74028" y="107454"/>
                  </a:moveTo>
                  <a:lnTo>
                    <a:pt x="69126" y="107454"/>
                  </a:lnTo>
                  <a:lnTo>
                    <a:pt x="69126" y="112356"/>
                  </a:lnTo>
                  <a:lnTo>
                    <a:pt x="74028" y="112356"/>
                  </a:lnTo>
                  <a:lnTo>
                    <a:pt x="74028" y="107454"/>
                  </a:lnTo>
                  <a:close/>
                </a:path>
                <a:path w="697229" h="148590">
                  <a:moveTo>
                    <a:pt x="74028" y="71640"/>
                  </a:moveTo>
                  <a:lnTo>
                    <a:pt x="69126" y="71640"/>
                  </a:lnTo>
                  <a:lnTo>
                    <a:pt x="69126" y="76542"/>
                  </a:lnTo>
                  <a:lnTo>
                    <a:pt x="74028" y="76542"/>
                  </a:lnTo>
                  <a:lnTo>
                    <a:pt x="74028" y="71640"/>
                  </a:lnTo>
                  <a:close/>
                </a:path>
                <a:path w="697229" h="148590">
                  <a:moveTo>
                    <a:pt x="74028" y="35826"/>
                  </a:moveTo>
                  <a:lnTo>
                    <a:pt x="69126" y="35826"/>
                  </a:lnTo>
                  <a:lnTo>
                    <a:pt x="69126" y="40728"/>
                  </a:lnTo>
                  <a:lnTo>
                    <a:pt x="74028" y="40728"/>
                  </a:lnTo>
                  <a:lnTo>
                    <a:pt x="74028" y="35826"/>
                  </a:lnTo>
                  <a:close/>
                </a:path>
                <a:path w="697229" h="148590">
                  <a:moveTo>
                    <a:pt x="74028" y="0"/>
                  </a:moveTo>
                  <a:lnTo>
                    <a:pt x="69126" y="0"/>
                  </a:lnTo>
                  <a:lnTo>
                    <a:pt x="69126" y="4902"/>
                  </a:lnTo>
                  <a:lnTo>
                    <a:pt x="74028" y="4902"/>
                  </a:lnTo>
                  <a:lnTo>
                    <a:pt x="74028" y="0"/>
                  </a:lnTo>
                  <a:close/>
                </a:path>
                <a:path w="697229" h="148590">
                  <a:moveTo>
                    <a:pt x="108623" y="107454"/>
                  </a:moveTo>
                  <a:lnTo>
                    <a:pt x="103733" y="107454"/>
                  </a:lnTo>
                  <a:lnTo>
                    <a:pt x="103733" y="112356"/>
                  </a:lnTo>
                  <a:lnTo>
                    <a:pt x="108623" y="112356"/>
                  </a:lnTo>
                  <a:lnTo>
                    <a:pt x="108623" y="107454"/>
                  </a:lnTo>
                  <a:close/>
                </a:path>
                <a:path w="697229" h="148590">
                  <a:moveTo>
                    <a:pt x="108623" y="71640"/>
                  </a:moveTo>
                  <a:lnTo>
                    <a:pt x="103733" y="71640"/>
                  </a:lnTo>
                  <a:lnTo>
                    <a:pt x="103733" y="76542"/>
                  </a:lnTo>
                  <a:lnTo>
                    <a:pt x="108623" y="76542"/>
                  </a:lnTo>
                  <a:lnTo>
                    <a:pt x="108623" y="71640"/>
                  </a:lnTo>
                  <a:close/>
                </a:path>
                <a:path w="697229" h="148590">
                  <a:moveTo>
                    <a:pt x="108623" y="35826"/>
                  </a:moveTo>
                  <a:lnTo>
                    <a:pt x="103733" y="35826"/>
                  </a:lnTo>
                  <a:lnTo>
                    <a:pt x="103733" y="40728"/>
                  </a:lnTo>
                  <a:lnTo>
                    <a:pt x="108623" y="40728"/>
                  </a:lnTo>
                  <a:lnTo>
                    <a:pt x="108623" y="35826"/>
                  </a:lnTo>
                  <a:close/>
                </a:path>
                <a:path w="697229" h="148590">
                  <a:moveTo>
                    <a:pt x="108623" y="0"/>
                  </a:moveTo>
                  <a:lnTo>
                    <a:pt x="103733" y="0"/>
                  </a:lnTo>
                  <a:lnTo>
                    <a:pt x="103733" y="4902"/>
                  </a:lnTo>
                  <a:lnTo>
                    <a:pt x="108623" y="4902"/>
                  </a:lnTo>
                  <a:lnTo>
                    <a:pt x="108623" y="0"/>
                  </a:lnTo>
                  <a:close/>
                </a:path>
                <a:path w="697229" h="148590">
                  <a:moveTo>
                    <a:pt x="143217" y="107454"/>
                  </a:moveTo>
                  <a:lnTo>
                    <a:pt x="138315" y="107454"/>
                  </a:lnTo>
                  <a:lnTo>
                    <a:pt x="138315" y="112356"/>
                  </a:lnTo>
                  <a:lnTo>
                    <a:pt x="143217" y="112356"/>
                  </a:lnTo>
                  <a:lnTo>
                    <a:pt x="143217" y="107454"/>
                  </a:lnTo>
                  <a:close/>
                </a:path>
                <a:path w="697229" h="148590">
                  <a:moveTo>
                    <a:pt x="143217" y="71640"/>
                  </a:moveTo>
                  <a:lnTo>
                    <a:pt x="138315" y="71640"/>
                  </a:lnTo>
                  <a:lnTo>
                    <a:pt x="138315" y="76542"/>
                  </a:lnTo>
                  <a:lnTo>
                    <a:pt x="143217" y="76542"/>
                  </a:lnTo>
                  <a:lnTo>
                    <a:pt x="143217" y="71640"/>
                  </a:lnTo>
                  <a:close/>
                </a:path>
                <a:path w="697229" h="148590">
                  <a:moveTo>
                    <a:pt x="143217" y="35826"/>
                  </a:moveTo>
                  <a:lnTo>
                    <a:pt x="138315" y="35826"/>
                  </a:lnTo>
                  <a:lnTo>
                    <a:pt x="138315" y="40728"/>
                  </a:lnTo>
                  <a:lnTo>
                    <a:pt x="143217" y="40728"/>
                  </a:lnTo>
                  <a:lnTo>
                    <a:pt x="143217" y="35826"/>
                  </a:lnTo>
                  <a:close/>
                </a:path>
                <a:path w="697229" h="148590">
                  <a:moveTo>
                    <a:pt x="143217" y="0"/>
                  </a:moveTo>
                  <a:lnTo>
                    <a:pt x="138315" y="0"/>
                  </a:lnTo>
                  <a:lnTo>
                    <a:pt x="138315" y="4902"/>
                  </a:lnTo>
                  <a:lnTo>
                    <a:pt x="143217" y="4902"/>
                  </a:lnTo>
                  <a:lnTo>
                    <a:pt x="143217" y="0"/>
                  </a:lnTo>
                  <a:close/>
                </a:path>
                <a:path w="697229" h="148590">
                  <a:moveTo>
                    <a:pt x="177800" y="107454"/>
                  </a:moveTo>
                  <a:lnTo>
                    <a:pt x="172897" y="107454"/>
                  </a:lnTo>
                  <a:lnTo>
                    <a:pt x="172897" y="112356"/>
                  </a:lnTo>
                  <a:lnTo>
                    <a:pt x="177800" y="112356"/>
                  </a:lnTo>
                  <a:lnTo>
                    <a:pt x="177800" y="107454"/>
                  </a:lnTo>
                  <a:close/>
                </a:path>
                <a:path w="697229" h="148590">
                  <a:moveTo>
                    <a:pt x="177800" y="71640"/>
                  </a:moveTo>
                  <a:lnTo>
                    <a:pt x="172897" y="71640"/>
                  </a:lnTo>
                  <a:lnTo>
                    <a:pt x="172897" y="76542"/>
                  </a:lnTo>
                  <a:lnTo>
                    <a:pt x="177800" y="76542"/>
                  </a:lnTo>
                  <a:lnTo>
                    <a:pt x="177800" y="71640"/>
                  </a:lnTo>
                  <a:close/>
                </a:path>
                <a:path w="697229" h="148590">
                  <a:moveTo>
                    <a:pt x="177800" y="35826"/>
                  </a:moveTo>
                  <a:lnTo>
                    <a:pt x="172897" y="35826"/>
                  </a:lnTo>
                  <a:lnTo>
                    <a:pt x="172897" y="40728"/>
                  </a:lnTo>
                  <a:lnTo>
                    <a:pt x="177800" y="40728"/>
                  </a:lnTo>
                  <a:lnTo>
                    <a:pt x="177800" y="35826"/>
                  </a:lnTo>
                  <a:close/>
                </a:path>
                <a:path w="697229" h="148590">
                  <a:moveTo>
                    <a:pt x="212382" y="107454"/>
                  </a:moveTo>
                  <a:lnTo>
                    <a:pt x="207479" y="107454"/>
                  </a:lnTo>
                  <a:lnTo>
                    <a:pt x="207479" y="112356"/>
                  </a:lnTo>
                  <a:lnTo>
                    <a:pt x="212382" y="112356"/>
                  </a:lnTo>
                  <a:lnTo>
                    <a:pt x="212382" y="107454"/>
                  </a:lnTo>
                  <a:close/>
                </a:path>
                <a:path w="697229" h="148590">
                  <a:moveTo>
                    <a:pt x="212382" y="71640"/>
                  </a:moveTo>
                  <a:lnTo>
                    <a:pt x="207479" y="71640"/>
                  </a:lnTo>
                  <a:lnTo>
                    <a:pt x="207479" y="76542"/>
                  </a:lnTo>
                  <a:lnTo>
                    <a:pt x="212382" y="76542"/>
                  </a:lnTo>
                  <a:lnTo>
                    <a:pt x="212382" y="71640"/>
                  </a:lnTo>
                  <a:close/>
                </a:path>
                <a:path w="697229" h="148590">
                  <a:moveTo>
                    <a:pt x="212382" y="35826"/>
                  </a:moveTo>
                  <a:lnTo>
                    <a:pt x="207479" y="35826"/>
                  </a:lnTo>
                  <a:lnTo>
                    <a:pt x="207479" y="40728"/>
                  </a:lnTo>
                  <a:lnTo>
                    <a:pt x="212382" y="40728"/>
                  </a:lnTo>
                  <a:lnTo>
                    <a:pt x="212382" y="35826"/>
                  </a:lnTo>
                  <a:close/>
                </a:path>
                <a:path w="697229" h="148590">
                  <a:moveTo>
                    <a:pt x="246989" y="107454"/>
                  </a:moveTo>
                  <a:lnTo>
                    <a:pt x="242087" y="107454"/>
                  </a:lnTo>
                  <a:lnTo>
                    <a:pt x="242087" y="112356"/>
                  </a:lnTo>
                  <a:lnTo>
                    <a:pt x="246989" y="112356"/>
                  </a:lnTo>
                  <a:lnTo>
                    <a:pt x="246989" y="107454"/>
                  </a:lnTo>
                  <a:close/>
                </a:path>
                <a:path w="697229" h="148590">
                  <a:moveTo>
                    <a:pt x="246989" y="71640"/>
                  </a:moveTo>
                  <a:lnTo>
                    <a:pt x="242087" y="71640"/>
                  </a:lnTo>
                  <a:lnTo>
                    <a:pt x="242087" y="76542"/>
                  </a:lnTo>
                  <a:lnTo>
                    <a:pt x="246989" y="76542"/>
                  </a:lnTo>
                  <a:lnTo>
                    <a:pt x="246989" y="71640"/>
                  </a:lnTo>
                  <a:close/>
                </a:path>
                <a:path w="697229" h="148590">
                  <a:moveTo>
                    <a:pt x="246989" y="35826"/>
                  </a:moveTo>
                  <a:lnTo>
                    <a:pt x="242087" y="35826"/>
                  </a:lnTo>
                  <a:lnTo>
                    <a:pt x="242087" y="40728"/>
                  </a:lnTo>
                  <a:lnTo>
                    <a:pt x="246989" y="40728"/>
                  </a:lnTo>
                  <a:lnTo>
                    <a:pt x="246989" y="35826"/>
                  </a:lnTo>
                  <a:close/>
                </a:path>
                <a:path w="697229" h="148590">
                  <a:moveTo>
                    <a:pt x="281571" y="107454"/>
                  </a:moveTo>
                  <a:lnTo>
                    <a:pt x="276669" y="107454"/>
                  </a:lnTo>
                  <a:lnTo>
                    <a:pt x="276669" y="112356"/>
                  </a:lnTo>
                  <a:lnTo>
                    <a:pt x="281571" y="112356"/>
                  </a:lnTo>
                  <a:lnTo>
                    <a:pt x="281571" y="107454"/>
                  </a:lnTo>
                  <a:close/>
                </a:path>
                <a:path w="697229" h="148590">
                  <a:moveTo>
                    <a:pt x="281571" y="71640"/>
                  </a:moveTo>
                  <a:lnTo>
                    <a:pt x="276669" y="71640"/>
                  </a:lnTo>
                  <a:lnTo>
                    <a:pt x="276669" y="76542"/>
                  </a:lnTo>
                  <a:lnTo>
                    <a:pt x="281571" y="76542"/>
                  </a:lnTo>
                  <a:lnTo>
                    <a:pt x="281571" y="71640"/>
                  </a:lnTo>
                  <a:close/>
                </a:path>
                <a:path w="697229" h="148590">
                  <a:moveTo>
                    <a:pt x="281571" y="35826"/>
                  </a:moveTo>
                  <a:lnTo>
                    <a:pt x="276669" y="35826"/>
                  </a:lnTo>
                  <a:lnTo>
                    <a:pt x="276669" y="40728"/>
                  </a:lnTo>
                  <a:lnTo>
                    <a:pt x="281571" y="40728"/>
                  </a:lnTo>
                  <a:lnTo>
                    <a:pt x="281571" y="35826"/>
                  </a:lnTo>
                  <a:close/>
                </a:path>
                <a:path w="697229" h="148590">
                  <a:moveTo>
                    <a:pt x="316166" y="107454"/>
                  </a:moveTo>
                  <a:lnTo>
                    <a:pt x="311264" y="107454"/>
                  </a:lnTo>
                  <a:lnTo>
                    <a:pt x="311264" y="112356"/>
                  </a:lnTo>
                  <a:lnTo>
                    <a:pt x="316166" y="112356"/>
                  </a:lnTo>
                  <a:lnTo>
                    <a:pt x="316166" y="107454"/>
                  </a:lnTo>
                  <a:close/>
                </a:path>
                <a:path w="697229" h="148590">
                  <a:moveTo>
                    <a:pt x="316166" y="71640"/>
                  </a:moveTo>
                  <a:lnTo>
                    <a:pt x="311264" y="71640"/>
                  </a:lnTo>
                  <a:lnTo>
                    <a:pt x="311264" y="76542"/>
                  </a:lnTo>
                  <a:lnTo>
                    <a:pt x="316166" y="76542"/>
                  </a:lnTo>
                  <a:lnTo>
                    <a:pt x="316166" y="71640"/>
                  </a:lnTo>
                  <a:close/>
                </a:path>
                <a:path w="697229" h="148590">
                  <a:moveTo>
                    <a:pt x="316166" y="35826"/>
                  </a:moveTo>
                  <a:lnTo>
                    <a:pt x="311264" y="35826"/>
                  </a:lnTo>
                  <a:lnTo>
                    <a:pt x="311264" y="40728"/>
                  </a:lnTo>
                  <a:lnTo>
                    <a:pt x="316166" y="40728"/>
                  </a:lnTo>
                  <a:lnTo>
                    <a:pt x="316166" y="35826"/>
                  </a:lnTo>
                  <a:close/>
                </a:path>
                <a:path w="697229" h="148590">
                  <a:moveTo>
                    <a:pt x="350748" y="107454"/>
                  </a:moveTo>
                  <a:lnTo>
                    <a:pt x="345846" y="107454"/>
                  </a:lnTo>
                  <a:lnTo>
                    <a:pt x="345846" y="112356"/>
                  </a:lnTo>
                  <a:lnTo>
                    <a:pt x="350748" y="112356"/>
                  </a:lnTo>
                  <a:lnTo>
                    <a:pt x="350748" y="107454"/>
                  </a:lnTo>
                  <a:close/>
                </a:path>
                <a:path w="697229" h="148590">
                  <a:moveTo>
                    <a:pt x="350748" y="71640"/>
                  </a:moveTo>
                  <a:lnTo>
                    <a:pt x="345846" y="71640"/>
                  </a:lnTo>
                  <a:lnTo>
                    <a:pt x="345846" y="76542"/>
                  </a:lnTo>
                  <a:lnTo>
                    <a:pt x="350748" y="76542"/>
                  </a:lnTo>
                  <a:lnTo>
                    <a:pt x="350748" y="71640"/>
                  </a:lnTo>
                  <a:close/>
                </a:path>
                <a:path w="697229" h="148590">
                  <a:moveTo>
                    <a:pt x="350748" y="35826"/>
                  </a:moveTo>
                  <a:lnTo>
                    <a:pt x="345846" y="35826"/>
                  </a:lnTo>
                  <a:lnTo>
                    <a:pt x="345846" y="40728"/>
                  </a:lnTo>
                  <a:lnTo>
                    <a:pt x="350748" y="40728"/>
                  </a:lnTo>
                  <a:lnTo>
                    <a:pt x="350748" y="35826"/>
                  </a:lnTo>
                  <a:close/>
                </a:path>
                <a:path w="697229" h="148590">
                  <a:moveTo>
                    <a:pt x="385343" y="107454"/>
                  </a:moveTo>
                  <a:lnTo>
                    <a:pt x="380441" y="107454"/>
                  </a:lnTo>
                  <a:lnTo>
                    <a:pt x="380441" y="112356"/>
                  </a:lnTo>
                  <a:lnTo>
                    <a:pt x="385343" y="112356"/>
                  </a:lnTo>
                  <a:lnTo>
                    <a:pt x="385343" y="107454"/>
                  </a:lnTo>
                  <a:close/>
                </a:path>
                <a:path w="697229" h="148590">
                  <a:moveTo>
                    <a:pt x="385343" y="71640"/>
                  </a:moveTo>
                  <a:lnTo>
                    <a:pt x="380441" y="71640"/>
                  </a:lnTo>
                  <a:lnTo>
                    <a:pt x="380441" y="76542"/>
                  </a:lnTo>
                  <a:lnTo>
                    <a:pt x="385343" y="76542"/>
                  </a:lnTo>
                  <a:lnTo>
                    <a:pt x="385343" y="71640"/>
                  </a:lnTo>
                  <a:close/>
                </a:path>
                <a:path w="697229" h="148590">
                  <a:moveTo>
                    <a:pt x="385343" y="35826"/>
                  </a:moveTo>
                  <a:lnTo>
                    <a:pt x="380441" y="35826"/>
                  </a:lnTo>
                  <a:lnTo>
                    <a:pt x="380441" y="40728"/>
                  </a:lnTo>
                  <a:lnTo>
                    <a:pt x="385343" y="40728"/>
                  </a:lnTo>
                  <a:lnTo>
                    <a:pt x="385343" y="35826"/>
                  </a:lnTo>
                  <a:close/>
                </a:path>
                <a:path w="697229" h="148590">
                  <a:moveTo>
                    <a:pt x="419887" y="107454"/>
                  </a:moveTo>
                  <a:lnTo>
                    <a:pt x="414985" y="107454"/>
                  </a:lnTo>
                  <a:lnTo>
                    <a:pt x="414985" y="112356"/>
                  </a:lnTo>
                  <a:lnTo>
                    <a:pt x="419887" y="112356"/>
                  </a:lnTo>
                  <a:lnTo>
                    <a:pt x="419887" y="107454"/>
                  </a:lnTo>
                  <a:close/>
                </a:path>
                <a:path w="697229" h="148590">
                  <a:moveTo>
                    <a:pt x="419887" y="71640"/>
                  </a:moveTo>
                  <a:lnTo>
                    <a:pt x="414985" y="71640"/>
                  </a:lnTo>
                  <a:lnTo>
                    <a:pt x="414985" y="76542"/>
                  </a:lnTo>
                  <a:lnTo>
                    <a:pt x="419887" y="76542"/>
                  </a:lnTo>
                  <a:lnTo>
                    <a:pt x="419887" y="71640"/>
                  </a:lnTo>
                  <a:close/>
                </a:path>
                <a:path w="697229" h="148590">
                  <a:moveTo>
                    <a:pt x="419887" y="35826"/>
                  </a:moveTo>
                  <a:lnTo>
                    <a:pt x="414985" y="35826"/>
                  </a:lnTo>
                  <a:lnTo>
                    <a:pt x="414985" y="40728"/>
                  </a:lnTo>
                  <a:lnTo>
                    <a:pt x="419887" y="40728"/>
                  </a:lnTo>
                  <a:lnTo>
                    <a:pt x="419887" y="35826"/>
                  </a:lnTo>
                  <a:close/>
                </a:path>
                <a:path w="697229" h="148590">
                  <a:moveTo>
                    <a:pt x="454482" y="107454"/>
                  </a:moveTo>
                  <a:lnTo>
                    <a:pt x="449580" y="107454"/>
                  </a:lnTo>
                  <a:lnTo>
                    <a:pt x="449580" y="112356"/>
                  </a:lnTo>
                  <a:lnTo>
                    <a:pt x="454482" y="112356"/>
                  </a:lnTo>
                  <a:lnTo>
                    <a:pt x="454482" y="107454"/>
                  </a:lnTo>
                  <a:close/>
                </a:path>
                <a:path w="697229" h="148590">
                  <a:moveTo>
                    <a:pt x="454482" y="71640"/>
                  </a:moveTo>
                  <a:lnTo>
                    <a:pt x="449580" y="71640"/>
                  </a:lnTo>
                  <a:lnTo>
                    <a:pt x="449580" y="76542"/>
                  </a:lnTo>
                  <a:lnTo>
                    <a:pt x="454482" y="76542"/>
                  </a:lnTo>
                  <a:lnTo>
                    <a:pt x="454482" y="71640"/>
                  </a:lnTo>
                  <a:close/>
                </a:path>
                <a:path w="697229" h="148590">
                  <a:moveTo>
                    <a:pt x="454482" y="35826"/>
                  </a:moveTo>
                  <a:lnTo>
                    <a:pt x="449580" y="35826"/>
                  </a:lnTo>
                  <a:lnTo>
                    <a:pt x="449580" y="40728"/>
                  </a:lnTo>
                  <a:lnTo>
                    <a:pt x="454482" y="40728"/>
                  </a:lnTo>
                  <a:lnTo>
                    <a:pt x="454482" y="35826"/>
                  </a:lnTo>
                  <a:close/>
                </a:path>
                <a:path w="697229" h="148590">
                  <a:moveTo>
                    <a:pt x="489064" y="107454"/>
                  </a:moveTo>
                  <a:lnTo>
                    <a:pt x="484149" y="107454"/>
                  </a:lnTo>
                  <a:lnTo>
                    <a:pt x="484149" y="112356"/>
                  </a:lnTo>
                  <a:lnTo>
                    <a:pt x="489064" y="112356"/>
                  </a:lnTo>
                  <a:lnTo>
                    <a:pt x="489064" y="107454"/>
                  </a:lnTo>
                  <a:close/>
                </a:path>
                <a:path w="697229" h="148590">
                  <a:moveTo>
                    <a:pt x="489064" y="71640"/>
                  </a:moveTo>
                  <a:lnTo>
                    <a:pt x="484149" y="71640"/>
                  </a:lnTo>
                  <a:lnTo>
                    <a:pt x="484149" y="76542"/>
                  </a:lnTo>
                  <a:lnTo>
                    <a:pt x="489064" y="76542"/>
                  </a:lnTo>
                  <a:lnTo>
                    <a:pt x="489064" y="71640"/>
                  </a:lnTo>
                  <a:close/>
                </a:path>
                <a:path w="697229" h="148590">
                  <a:moveTo>
                    <a:pt x="489064" y="35826"/>
                  </a:moveTo>
                  <a:lnTo>
                    <a:pt x="484149" y="35826"/>
                  </a:lnTo>
                  <a:lnTo>
                    <a:pt x="484149" y="40728"/>
                  </a:lnTo>
                  <a:lnTo>
                    <a:pt x="489064" y="40728"/>
                  </a:lnTo>
                  <a:lnTo>
                    <a:pt x="489064" y="35826"/>
                  </a:lnTo>
                  <a:close/>
                </a:path>
                <a:path w="697229" h="148590">
                  <a:moveTo>
                    <a:pt x="523659" y="107454"/>
                  </a:moveTo>
                  <a:lnTo>
                    <a:pt x="518756" y="107454"/>
                  </a:lnTo>
                  <a:lnTo>
                    <a:pt x="518756" y="112356"/>
                  </a:lnTo>
                  <a:lnTo>
                    <a:pt x="523659" y="112356"/>
                  </a:lnTo>
                  <a:lnTo>
                    <a:pt x="523659" y="107454"/>
                  </a:lnTo>
                  <a:close/>
                </a:path>
                <a:path w="697229" h="148590">
                  <a:moveTo>
                    <a:pt x="523659" y="71640"/>
                  </a:moveTo>
                  <a:lnTo>
                    <a:pt x="518756" y="71640"/>
                  </a:lnTo>
                  <a:lnTo>
                    <a:pt x="518756" y="76542"/>
                  </a:lnTo>
                  <a:lnTo>
                    <a:pt x="523659" y="76542"/>
                  </a:lnTo>
                  <a:lnTo>
                    <a:pt x="523659" y="71640"/>
                  </a:lnTo>
                  <a:close/>
                </a:path>
                <a:path w="697229" h="148590">
                  <a:moveTo>
                    <a:pt x="523659" y="35826"/>
                  </a:moveTo>
                  <a:lnTo>
                    <a:pt x="518756" y="35826"/>
                  </a:lnTo>
                  <a:lnTo>
                    <a:pt x="518756" y="40728"/>
                  </a:lnTo>
                  <a:lnTo>
                    <a:pt x="523659" y="40728"/>
                  </a:lnTo>
                  <a:lnTo>
                    <a:pt x="523659" y="35826"/>
                  </a:lnTo>
                  <a:close/>
                </a:path>
                <a:path w="697229" h="148590">
                  <a:moveTo>
                    <a:pt x="558253" y="107454"/>
                  </a:moveTo>
                  <a:lnTo>
                    <a:pt x="553339" y="107454"/>
                  </a:lnTo>
                  <a:lnTo>
                    <a:pt x="553339" y="112356"/>
                  </a:lnTo>
                  <a:lnTo>
                    <a:pt x="558253" y="112356"/>
                  </a:lnTo>
                  <a:lnTo>
                    <a:pt x="558253" y="107454"/>
                  </a:lnTo>
                  <a:close/>
                </a:path>
                <a:path w="697229" h="148590">
                  <a:moveTo>
                    <a:pt x="558253" y="71640"/>
                  </a:moveTo>
                  <a:lnTo>
                    <a:pt x="553339" y="71640"/>
                  </a:lnTo>
                  <a:lnTo>
                    <a:pt x="553339" y="76542"/>
                  </a:lnTo>
                  <a:lnTo>
                    <a:pt x="558253" y="76542"/>
                  </a:lnTo>
                  <a:lnTo>
                    <a:pt x="558253" y="71640"/>
                  </a:lnTo>
                  <a:close/>
                </a:path>
                <a:path w="697229" h="148590">
                  <a:moveTo>
                    <a:pt x="558253" y="35826"/>
                  </a:moveTo>
                  <a:lnTo>
                    <a:pt x="553339" y="35826"/>
                  </a:lnTo>
                  <a:lnTo>
                    <a:pt x="553339" y="40728"/>
                  </a:lnTo>
                  <a:lnTo>
                    <a:pt x="558253" y="40728"/>
                  </a:lnTo>
                  <a:lnTo>
                    <a:pt x="558253" y="35826"/>
                  </a:lnTo>
                  <a:close/>
                </a:path>
                <a:path w="697229" h="148590">
                  <a:moveTo>
                    <a:pt x="592836" y="107454"/>
                  </a:moveTo>
                  <a:lnTo>
                    <a:pt x="587933" y="107454"/>
                  </a:lnTo>
                  <a:lnTo>
                    <a:pt x="587933" y="112356"/>
                  </a:lnTo>
                  <a:lnTo>
                    <a:pt x="592836" y="112356"/>
                  </a:lnTo>
                  <a:lnTo>
                    <a:pt x="592836" y="107454"/>
                  </a:lnTo>
                  <a:close/>
                </a:path>
                <a:path w="697229" h="148590">
                  <a:moveTo>
                    <a:pt x="592836" y="71640"/>
                  </a:moveTo>
                  <a:lnTo>
                    <a:pt x="587933" y="71640"/>
                  </a:lnTo>
                  <a:lnTo>
                    <a:pt x="587933" y="76542"/>
                  </a:lnTo>
                  <a:lnTo>
                    <a:pt x="592836" y="76542"/>
                  </a:lnTo>
                  <a:lnTo>
                    <a:pt x="592836" y="71640"/>
                  </a:lnTo>
                  <a:close/>
                </a:path>
                <a:path w="697229" h="148590">
                  <a:moveTo>
                    <a:pt x="592836" y="35826"/>
                  </a:moveTo>
                  <a:lnTo>
                    <a:pt x="587933" y="35826"/>
                  </a:lnTo>
                  <a:lnTo>
                    <a:pt x="587933" y="40728"/>
                  </a:lnTo>
                  <a:lnTo>
                    <a:pt x="592836" y="40728"/>
                  </a:lnTo>
                  <a:lnTo>
                    <a:pt x="592836" y="35826"/>
                  </a:lnTo>
                  <a:close/>
                </a:path>
                <a:path w="697229" h="148590">
                  <a:moveTo>
                    <a:pt x="627418" y="143306"/>
                  </a:moveTo>
                  <a:lnTo>
                    <a:pt x="622528" y="143306"/>
                  </a:lnTo>
                  <a:lnTo>
                    <a:pt x="622528" y="148221"/>
                  </a:lnTo>
                  <a:lnTo>
                    <a:pt x="627418" y="148221"/>
                  </a:lnTo>
                  <a:lnTo>
                    <a:pt x="627418" y="143306"/>
                  </a:lnTo>
                  <a:close/>
                </a:path>
                <a:path w="697229" h="148590">
                  <a:moveTo>
                    <a:pt x="627418" y="107454"/>
                  </a:moveTo>
                  <a:lnTo>
                    <a:pt x="622528" y="107454"/>
                  </a:lnTo>
                  <a:lnTo>
                    <a:pt x="622528" y="112356"/>
                  </a:lnTo>
                  <a:lnTo>
                    <a:pt x="627418" y="112356"/>
                  </a:lnTo>
                  <a:lnTo>
                    <a:pt x="627418" y="107454"/>
                  </a:lnTo>
                  <a:close/>
                </a:path>
                <a:path w="697229" h="148590">
                  <a:moveTo>
                    <a:pt x="627418" y="71640"/>
                  </a:moveTo>
                  <a:lnTo>
                    <a:pt x="622528" y="71640"/>
                  </a:lnTo>
                  <a:lnTo>
                    <a:pt x="622528" y="76542"/>
                  </a:lnTo>
                  <a:lnTo>
                    <a:pt x="627418" y="76542"/>
                  </a:lnTo>
                  <a:lnTo>
                    <a:pt x="627418" y="71640"/>
                  </a:lnTo>
                  <a:close/>
                </a:path>
                <a:path w="697229" h="148590">
                  <a:moveTo>
                    <a:pt x="627418" y="35826"/>
                  </a:moveTo>
                  <a:lnTo>
                    <a:pt x="622528" y="35826"/>
                  </a:lnTo>
                  <a:lnTo>
                    <a:pt x="622528" y="40728"/>
                  </a:lnTo>
                  <a:lnTo>
                    <a:pt x="627418" y="40728"/>
                  </a:lnTo>
                  <a:lnTo>
                    <a:pt x="627418" y="35826"/>
                  </a:lnTo>
                  <a:close/>
                </a:path>
                <a:path w="697229" h="148590">
                  <a:moveTo>
                    <a:pt x="662012" y="143306"/>
                  </a:moveTo>
                  <a:lnTo>
                    <a:pt x="657110" y="143306"/>
                  </a:lnTo>
                  <a:lnTo>
                    <a:pt x="657110" y="148221"/>
                  </a:lnTo>
                  <a:lnTo>
                    <a:pt x="662012" y="148221"/>
                  </a:lnTo>
                  <a:lnTo>
                    <a:pt x="662012" y="143306"/>
                  </a:lnTo>
                  <a:close/>
                </a:path>
                <a:path w="697229" h="148590">
                  <a:moveTo>
                    <a:pt x="662012" y="107454"/>
                  </a:moveTo>
                  <a:lnTo>
                    <a:pt x="657110" y="107454"/>
                  </a:lnTo>
                  <a:lnTo>
                    <a:pt x="657110" y="112356"/>
                  </a:lnTo>
                  <a:lnTo>
                    <a:pt x="662012" y="112356"/>
                  </a:lnTo>
                  <a:lnTo>
                    <a:pt x="662012" y="107454"/>
                  </a:lnTo>
                  <a:close/>
                </a:path>
                <a:path w="697229" h="148590">
                  <a:moveTo>
                    <a:pt x="662012" y="71640"/>
                  </a:moveTo>
                  <a:lnTo>
                    <a:pt x="657110" y="71640"/>
                  </a:lnTo>
                  <a:lnTo>
                    <a:pt x="657110" y="76542"/>
                  </a:lnTo>
                  <a:lnTo>
                    <a:pt x="662012" y="76542"/>
                  </a:lnTo>
                  <a:lnTo>
                    <a:pt x="662012" y="71640"/>
                  </a:lnTo>
                  <a:close/>
                </a:path>
                <a:path w="697229" h="148590">
                  <a:moveTo>
                    <a:pt x="662012" y="35826"/>
                  </a:moveTo>
                  <a:lnTo>
                    <a:pt x="657110" y="35826"/>
                  </a:lnTo>
                  <a:lnTo>
                    <a:pt x="657110" y="40728"/>
                  </a:lnTo>
                  <a:lnTo>
                    <a:pt x="662012" y="40728"/>
                  </a:lnTo>
                  <a:lnTo>
                    <a:pt x="662012" y="35826"/>
                  </a:lnTo>
                  <a:close/>
                </a:path>
                <a:path w="697229" h="148590">
                  <a:moveTo>
                    <a:pt x="696607" y="143306"/>
                  </a:moveTo>
                  <a:lnTo>
                    <a:pt x="691705" y="143306"/>
                  </a:lnTo>
                  <a:lnTo>
                    <a:pt x="691705" y="148221"/>
                  </a:lnTo>
                  <a:lnTo>
                    <a:pt x="696607" y="148221"/>
                  </a:lnTo>
                  <a:lnTo>
                    <a:pt x="696607" y="143306"/>
                  </a:lnTo>
                  <a:close/>
                </a:path>
                <a:path w="697229" h="148590">
                  <a:moveTo>
                    <a:pt x="696607" y="107454"/>
                  </a:moveTo>
                  <a:lnTo>
                    <a:pt x="691705" y="107454"/>
                  </a:lnTo>
                  <a:lnTo>
                    <a:pt x="691705" y="112356"/>
                  </a:lnTo>
                  <a:lnTo>
                    <a:pt x="696607" y="112356"/>
                  </a:lnTo>
                  <a:lnTo>
                    <a:pt x="696607" y="107454"/>
                  </a:lnTo>
                  <a:close/>
                </a:path>
                <a:path w="697229" h="148590">
                  <a:moveTo>
                    <a:pt x="696607" y="71640"/>
                  </a:moveTo>
                  <a:lnTo>
                    <a:pt x="691705" y="71640"/>
                  </a:lnTo>
                  <a:lnTo>
                    <a:pt x="691705" y="76542"/>
                  </a:lnTo>
                  <a:lnTo>
                    <a:pt x="696607" y="76542"/>
                  </a:lnTo>
                  <a:lnTo>
                    <a:pt x="696607" y="71640"/>
                  </a:lnTo>
                  <a:close/>
                </a:path>
                <a:path w="697229" h="148590">
                  <a:moveTo>
                    <a:pt x="696607" y="35826"/>
                  </a:moveTo>
                  <a:lnTo>
                    <a:pt x="691705" y="35826"/>
                  </a:lnTo>
                  <a:lnTo>
                    <a:pt x="691705" y="40728"/>
                  </a:lnTo>
                  <a:lnTo>
                    <a:pt x="696607" y="40728"/>
                  </a:lnTo>
                  <a:lnTo>
                    <a:pt x="696607" y="35826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133"/>
            <p:cNvSpPr/>
            <p:nvPr/>
          </p:nvSpPr>
          <p:spPr>
            <a:xfrm>
              <a:off x="3470186" y="1178483"/>
              <a:ext cx="662305" cy="112395"/>
            </a:xfrm>
            <a:custGeom>
              <a:avLst/>
              <a:gdLst/>
              <a:ahLst/>
              <a:cxnLst/>
              <a:rect l="l" t="t" r="r" b="b"/>
              <a:pathLst>
                <a:path w="662304" h="112394">
                  <a:moveTo>
                    <a:pt x="4902" y="71628"/>
                  </a:moveTo>
                  <a:lnTo>
                    <a:pt x="0" y="71628"/>
                  </a:lnTo>
                  <a:lnTo>
                    <a:pt x="0" y="76530"/>
                  </a:lnTo>
                  <a:lnTo>
                    <a:pt x="4902" y="76530"/>
                  </a:lnTo>
                  <a:lnTo>
                    <a:pt x="4902" y="71628"/>
                  </a:lnTo>
                  <a:close/>
                </a:path>
                <a:path w="662304" h="112394">
                  <a:moveTo>
                    <a:pt x="4902" y="35814"/>
                  </a:moveTo>
                  <a:lnTo>
                    <a:pt x="0" y="35814"/>
                  </a:lnTo>
                  <a:lnTo>
                    <a:pt x="0" y="40716"/>
                  </a:lnTo>
                  <a:lnTo>
                    <a:pt x="4902" y="40716"/>
                  </a:lnTo>
                  <a:lnTo>
                    <a:pt x="4902" y="35814"/>
                  </a:lnTo>
                  <a:close/>
                </a:path>
                <a:path w="662304" h="112394">
                  <a:moveTo>
                    <a:pt x="39484" y="71628"/>
                  </a:moveTo>
                  <a:lnTo>
                    <a:pt x="34582" y="71628"/>
                  </a:lnTo>
                  <a:lnTo>
                    <a:pt x="34582" y="76530"/>
                  </a:lnTo>
                  <a:lnTo>
                    <a:pt x="39484" y="76530"/>
                  </a:lnTo>
                  <a:lnTo>
                    <a:pt x="39484" y="71628"/>
                  </a:lnTo>
                  <a:close/>
                </a:path>
                <a:path w="662304" h="112394">
                  <a:moveTo>
                    <a:pt x="39484" y="35814"/>
                  </a:moveTo>
                  <a:lnTo>
                    <a:pt x="34582" y="35814"/>
                  </a:lnTo>
                  <a:lnTo>
                    <a:pt x="34582" y="40716"/>
                  </a:lnTo>
                  <a:lnTo>
                    <a:pt x="39484" y="40716"/>
                  </a:lnTo>
                  <a:lnTo>
                    <a:pt x="39484" y="35814"/>
                  </a:lnTo>
                  <a:close/>
                </a:path>
                <a:path w="662304" h="112394">
                  <a:moveTo>
                    <a:pt x="39484" y="0"/>
                  </a:moveTo>
                  <a:lnTo>
                    <a:pt x="34582" y="0"/>
                  </a:lnTo>
                  <a:lnTo>
                    <a:pt x="34582" y="4902"/>
                  </a:lnTo>
                  <a:lnTo>
                    <a:pt x="39484" y="4902"/>
                  </a:lnTo>
                  <a:lnTo>
                    <a:pt x="39484" y="0"/>
                  </a:lnTo>
                  <a:close/>
                </a:path>
                <a:path w="662304" h="112394">
                  <a:moveTo>
                    <a:pt x="74079" y="71628"/>
                  </a:moveTo>
                  <a:lnTo>
                    <a:pt x="69189" y="71628"/>
                  </a:lnTo>
                  <a:lnTo>
                    <a:pt x="69189" y="76530"/>
                  </a:lnTo>
                  <a:lnTo>
                    <a:pt x="74079" y="76530"/>
                  </a:lnTo>
                  <a:lnTo>
                    <a:pt x="74079" y="71628"/>
                  </a:lnTo>
                  <a:close/>
                </a:path>
                <a:path w="662304" h="112394">
                  <a:moveTo>
                    <a:pt x="74079" y="35814"/>
                  </a:moveTo>
                  <a:lnTo>
                    <a:pt x="69189" y="35814"/>
                  </a:lnTo>
                  <a:lnTo>
                    <a:pt x="69189" y="40716"/>
                  </a:lnTo>
                  <a:lnTo>
                    <a:pt x="74079" y="40716"/>
                  </a:lnTo>
                  <a:lnTo>
                    <a:pt x="74079" y="35814"/>
                  </a:lnTo>
                  <a:close/>
                </a:path>
                <a:path w="662304" h="112394">
                  <a:moveTo>
                    <a:pt x="74079" y="0"/>
                  </a:moveTo>
                  <a:lnTo>
                    <a:pt x="69189" y="0"/>
                  </a:lnTo>
                  <a:lnTo>
                    <a:pt x="69189" y="4902"/>
                  </a:lnTo>
                  <a:lnTo>
                    <a:pt x="74079" y="4902"/>
                  </a:lnTo>
                  <a:lnTo>
                    <a:pt x="74079" y="0"/>
                  </a:lnTo>
                  <a:close/>
                </a:path>
                <a:path w="662304" h="112394">
                  <a:moveTo>
                    <a:pt x="108673" y="107429"/>
                  </a:moveTo>
                  <a:lnTo>
                    <a:pt x="103771" y="107429"/>
                  </a:lnTo>
                  <a:lnTo>
                    <a:pt x="103771" y="112331"/>
                  </a:lnTo>
                  <a:lnTo>
                    <a:pt x="108673" y="112331"/>
                  </a:lnTo>
                  <a:lnTo>
                    <a:pt x="108673" y="107429"/>
                  </a:lnTo>
                  <a:close/>
                </a:path>
                <a:path w="662304" h="112394">
                  <a:moveTo>
                    <a:pt x="108673" y="71628"/>
                  </a:moveTo>
                  <a:lnTo>
                    <a:pt x="103771" y="71628"/>
                  </a:lnTo>
                  <a:lnTo>
                    <a:pt x="103771" y="76530"/>
                  </a:lnTo>
                  <a:lnTo>
                    <a:pt x="108673" y="76530"/>
                  </a:lnTo>
                  <a:lnTo>
                    <a:pt x="108673" y="71628"/>
                  </a:lnTo>
                  <a:close/>
                </a:path>
                <a:path w="662304" h="112394">
                  <a:moveTo>
                    <a:pt x="108673" y="35814"/>
                  </a:moveTo>
                  <a:lnTo>
                    <a:pt x="103771" y="35814"/>
                  </a:lnTo>
                  <a:lnTo>
                    <a:pt x="103771" y="40716"/>
                  </a:lnTo>
                  <a:lnTo>
                    <a:pt x="108673" y="40716"/>
                  </a:lnTo>
                  <a:lnTo>
                    <a:pt x="108673" y="35814"/>
                  </a:lnTo>
                  <a:close/>
                </a:path>
                <a:path w="662304" h="112394">
                  <a:moveTo>
                    <a:pt x="108673" y="0"/>
                  </a:moveTo>
                  <a:lnTo>
                    <a:pt x="103771" y="0"/>
                  </a:lnTo>
                  <a:lnTo>
                    <a:pt x="103771" y="4902"/>
                  </a:lnTo>
                  <a:lnTo>
                    <a:pt x="108673" y="4902"/>
                  </a:lnTo>
                  <a:lnTo>
                    <a:pt x="108673" y="0"/>
                  </a:lnTo>
                  <a:close/>
                </a:path>
                <a:path w="662304" h="112394">
                  <a:moveTo>
                    <a:pt x="143256" y="107429"/>
                  </a:moveTo>
                  <a:lnTo>
                    <a:pt x="138353" y="107429"/>
                  </a:lnTo>
                  <a:lnTo>
                    <a:pt x="138353" y="112331"/>
                  </a:lnTo>
                  <a:lnTo>
                    <a:pt x="143256" y="112331"/>
                  </a:lnTo>
                  <a:lnTo>
                    <a:pt x="143256" y="107429"/>
                  </a:lnTo>
                  <a:close/>
                </a:path>
                <a:path w="662304" h="112394">
                  <a:moveTo>
                    <a:pt x="143256" y="71628"/>
                  </a:moveTo>
                  <a:lnTo>
                    <a:pt x="138353" y="71628"/>
                  </a:lnTo>
                  <a:lnTo>
                    <a:pt x="138353" y="76530"/>
                  </a:lnTo>
                  <a:lnTo>
                    <a:pt x="143256" y="76530"/>
                  </a:lnTo>
                  <a:lnTo>
                    <a:pt x="143256" y="71628"/>
                  </a:lnTo>
                  <a:close/>
                </a:path>
                <a:path w="662304" h="112394">
                  <a:moveTo>
                    <a:pt x="143256" y="35814"/>
                  </a:moveTo>
                  <a:lnTo>
                    <a:pt x="138353" y="35814"/>
                  </a:lnTo>
                  <a:lnTo>
                    <a:pt x="138353" y="40716"/>
                  </a:lnTo>
                  <a:lnTo>
                    <a:pt x="143256" y="40716"/>
                  </a:lnTo>
                  <a:lnTo>
                    <a:pt x="143256" y="35814"/>
                  </a:lnTo>
                  <a:close/>
                </a:path>
                <a:path w="662304" h="112394">
                  <a:moveTo>
                    <a:pt x="143256" y="0"/>
                  </a:moveTo>
                  <a:lnTo>
                    <a:pt x="138353" y="0"/>
                  </a:lnTo>
                  <a:lnTo>
                    <a:pt x="138353" y="4902"/>
                  </a:lnTo>
                  <a:lnTo>
                    <a:pt x="143256" y="4902"/>
                  </a:lnTo>
                  <a:lnTo>
                    <a:pt x="143256" y="0"/>
                  </a:lnTo>
                  <a:close/>
                </a:path>
                <a:path w="662304" h="112394">
                  <a:moveTo>
                    <a:pt x="177838" y="107429"/>
                  </a:moveTo>
                  <a:lnTo>
                    <a:pt x="172935" y="107429"/>
                  </a:lnTo>
                  <a:lnTo>
                    <a:pt x="172935" y="112331"/>
                  </a:lnTo>
                  <a:lnTo>
                    <a:pt x="177838" y="112331"/>
                  </a:lnTo>
                  <a:lnTo>
                    <a:pt x="177838" y="107429"/>
                  </a:lnTo>
                  <a:close/>
                </a:path>
                <a:path w="662304" h="112394">
                  <a:moveTo>
                    <a:pt x="177838" y="71628"/>
                  </a:moveTo>
                  <a:lnTo>
                    <a:pt x="172935" y="71628"/>
                  </a:lnTo>
                  <a:lnTo>
                    <a:pt x="172935" y="76530"/>
                  </a:lnTo>
                  <a:lnTo>
                    <a:pt x="177838" y="76530"/>
                  </a:lnTo>
                  <a:lnTo>
                    <a:pt x="177838" y="71628"/>
                  </a:lnTo>
                  <a:close/>
                </a:path>
                <a:path w="662304" h="112394">
                  <a:moveTo>
                    <a:pt x="177838" y="35814"/>
                  </a:moveTo>
                  <a:lnTo>
                    <a:pt x="172935" y="35814"/>
                  </a:lnTo>
                  <a:lnTo>
                    <a:pt x="172935" y="40716"/>
                  </a:lnTo>
                  <a:lnTo>
                    <a:pt x="177838" y="40716"/>
                  </a:lnTo>
                  <a:lnTo>
                    <a:pt x="177838" y="35814"/>
                  </a:lnTo>
                  <a:close/>
                </a:path>
                <a:path w="662304" h="112394">
                  <a:moveTo>
                    <a:pt x="177838" y="0"/>
                  </a:moveTo>
                  <a:lnTo>
                    <a:pt x="172935" y="0"/>
                  </a:lnTo>
                  <a:lnTo>
                    <a:pt x="172935" y="4902"/>
                  </a:lnTo>
                  <a:lnTo>
                    <a:pt x="177838" y="4902"/>
                  </a:lnTo>
                  <a:lnTo>
                    <a:pt x="177838" y="0"/>
                  </a:lnTo>
                  <a:close/>
                </a:path>
                <a:path w="662304" h="112394">
                  <a:moveTo>
                    <a:pt x="212445" y="107429"/>
                  </a:moveTo>
                  <a:lnTo>
                    <a:pt x="207543" y="107429"/>
                  </a:lnTo>
                  <a:lnTo>
                    <a:pt x="207543" y="112331"/>
                  </a:lnTo>
                  <a:lnTo>
                    <a:pt x="212445" y="112331"/>
                  </a:lnTo>
                  <a:lnTo>
                    <a:pt x="212445" y="107429"/>
                  </a:lnTo>
                  <a:close/>
                </a:path>
                <a:path w="662304" h="112394">
                  <a:moveTo>
                    <a:pt x="212445" y="71628"/>
                  </a:moveTo>
                  <a:lnTo>
                    <a:pt x="207543" y="71628"/>
                  </a:lnTo>
                  <a:lnTo>
                    <a:pt x="207543" y="76530"/>
                  </a:lnTo>
                  <a:lnTo>
                    <a:pt x="212445" y="76530"/>
                  </a:lnTo>
                  <a:lnTo>
                    <a:pt x="212445" y="71628"/>
                  </a:lnTo>
                  <a:close/>
                </a:path>
                <a:path w="662304" h="112394">
                  <a:moveTo>
                    <a:pt x="212445" y="35814"/>
                  </a:moveTo>
                  <a:lnTo>
                    <a:pt x="207543" y="35814"/>
                  </a:lnTo>
                  <a:lnTo>
                    <a:pt x="207543" y="40716"/>
                  </a:lnTo>
                  <a:lnTo>
                    <a:pt x="212445" y="40716"/>
                  </a:lnTo>
                  <a:lnTo>
                    <a:pt x="212445" y="35814"/>
                  </a:lnTo>
                  <a:close/>
                </a:path>
                <a:path w="662304" h="112394">
                  <a:moveTo>
                    <a:pt x="212445" y="0"/>
                  </a:moveTo>
                  <a:lnTo>
                    <a:pt x="207543" y="0"/>
                  </a:lnTo>
                  <a:lnTo>
                    <a:pt x="207543" y="4902"/>
                  </a:lnTo>
                  <a:lnTo>
                    <a:pt x="212445" y="4902"/>
                  </a:lnTo>
                  <a:lnTo>
                    <a:pt x="212445" y="0"/>
                  </a:lnTo>
                  <a:close/>
                </a:path>
                <a:path w="662304" h="112394">
                  <a:moveTo>
                    <a:pt x="247027" y="107429"/>
                  </a:moveTo>
                  <a:lnTo>
                    <a:pt x="242125" y="107429"/>
                  </a:lnTo>
                  <a:lnTo>
                    <a:pt x="242125" y="112331"/>
                  </a:lnTo>
                  <a:lnTo>
                    <a:pt x="247027" y="112331"/>
                  </a:lnTo>
                  <a:lnTo>
                    <a:pt x="247027" y="107429"/>
                  </a:lnTo>
                  <a:close/>
                </a:path>
                <a:path w="662304" h="112394">
                  <a:moveTo>
                    <a:pt x="247027" y="71628"/>
                  </a:moveTo>
                  <a:lnTo>
                    <a:pt x="242125" y="71628"/>
                  </a:lnTo>
                  <a:lnTo>
                    <a:pt x="242125" y="76530"/>
                  </a:lnTo>
                  <a:lnTo>
                    <a:pt x="247027" y="76530"/>
                  </a:lnTo>
                  <a:lnTo>
                    <a:pt x="247027" y="71628"/>
                  </a:lnTo>
                  <a:close/>
                </a:path>
                <a:path w="662304" h="112394">
                  <a:moveTo>
                    <a:pt x="247027" y="35814"/>
                  </a:moveTo>
                  <a:lnTo>
                    <a:pt x="242125" y="35814"/>
                  </a:lnTo>
                  <a:lnTo>
                    <a:pt x="242125" y="40716"/>
                  </a:lnTo>
                  <a:lnTo>
                    <a:pt x="247027" y="40716"/>
                  </a:lnTo>
                  <a:lnTo>
                    <a:pt x="247027" y="35814"/>
                  </a:lnTo>
                  <a:close/>
                </a:path>
                <a:path w="662304" h="112394">
                  <a:moveTo>
                    <a:pt x="247027" y="0"/>
                  </a:moveTo>
                  <a:lnTo>
                    <a:pt x="242125" y="0"/>
                  </a:lnTo>
                  <a:lnTo>
                    <a:pt x="242125" y="4902"/>
                  </a:lnTo>
                  <a:lnTo>
                    <a:pt x="247027" y="4902"/>
                  </a:lnTo>
                  <a:lnTo>
                    <a:pt x="247027" y="0"/>
                  </a:lnTo>
                  <a:close/>
                </a:path>
                <a:path w="662304" h="112394">
                  <a:moveTo>
                    <a:pt x="281622" y="107429"/>
                  </a:moveTo>
                  <a:lnTo>
                    <a:pt x="276720" y="107429"/>
                  </a:lnTo>
                  <a:lnTo>
                    <a:pt x="276720" y="112331"/>
                  </a:lnTo>
                  <a:lnTo>
                    <a:pt x="281622" y="112331"/>
                  </a:lnTo>
                  <a:lnTo>
                    <a:pt x="281622" y="107429"/>
                  </a:lnTo>
                  <a:close/>
                </a:path>
                <a:path w="662304" h="112394">
                  <a:moveTo>
                    <a:pt x="281622" y="71628"/>
                  </a:moveTo>
                  <a:lnTo>
                    <a:pt x="276720" y="71628"/>
                  </a:lnTo>
                  <a:lnTo>
                    <a:pt x="276720" y="76530"/>
                  </a:lnTo>
                  <a:lnTo>
                    <a:pt x="281622" y="76530"/>
                  </a:lnTo>
                  <a:lnTo>
                    <a:pt x="281622" y="71628"/>
                  </a:lnTo>
                  <a:close/>
                </a:path>
                <a:path w="662304" h="112394">
                  <a:moveTo>
                    <a:pt x="281622" y="35814"/>
                  </a:moveTo>
                  <a:lnTo>
                    <a:pt x="276720" y="35814"/>
                  </a:lnTo>
                  <a:lnTo>
                    <a:pt x="276720" y="40716"/>
                  </a:lnTo>
                  <a:lnTo>
                    <a:pt x="281622" y="40716"/>
                  </a:lnTo>
                  <a:lnTo>
                    <a:pt x="281622" y="35814"/>
                  </a:lnTo>
                  <a:close/>
                </a:path>
                <a:path w="662304" h="112394">
                  <a:moveTo>
                    <a:pt x="281622" y="0"/>
                  </a:moveTo>
                  <a:lnTo>
                    <a:pt x="276720" y="0"/>
                  </a:lnTo>
                  <a:lnTo>
                    <a:pt x="276720" y="4902"/>
                  </a:lnTo>
                  <a:lnTo>
                    <a:pt x="281622" y="4902"/>
                  </a:lnTo>
                  <a:lnTo>
                    <a:pt x="281622" y="0"/>
                  </a:lnTo>
                  <a:close/>
                </a:path>
                <a:path w="662304" h="112394">
                  <a:moveTo>
                    <a:pt x="316204" y="107429"/>
                  </a:moveTo>
                  <a:lnTo>
                    <a:pt x="311302" y="107429"/>
                  </a:lnTo>
                  <a:lnTo>
                    <a:pt x="311302" y="112331"/>
                  </a:lnTo>
                  <a:lnTo>
                    <a:pt x="316204" y="112331"/>
                  </a:lnTo>
                  <a:lnTo>
                    <a:pt x="316204" y="107429"/>
                  </a:lnTo>
                  <a:close/>
                </a:path>
                <a:path w="662304" h="112394">
                  <a:moveTo>
                    <a:pt x="316204" y="71628"/>
                  </a:moveTo>
                  <a:lnTo>
                    <a:pt x="311302" y="71628"/>
                  </a:lnTo>
                  <a:lnTo>
                    <a:pt x="311302" y="76530"/>
                  </a:lnTo>
                  <a:lnTo>
                    <a:pt x="316204" y="76530"/>
                  </a:lnTo>
                  <a:lnTo>
                    <a:pt x="316204" y="71628"/>
                  </a:lnTo>
                  <a:close/>
                </a:path>
                <a:path w="662304" h="112394">
                  <a:moveTo>
                    <a:pt x="316204" y="35814"/>
                  </a:moveTo>
                  <a:lnTo>
                    <a:pt x="311302" y="35814"/>
                  </a:lnTo>
                  <a:lnTo>
                    <a:pt x="311302" y="40716"/>
                  </a:lnTo>
                  <a:lnTo>
                    <a:pt x="316204" y="40716"/>
                  </a:lnTo>
                  <a:lnTo>
                    <a:pt x="316204" y="35814"/>
                  </a:lnTo>
                  <a:close/>
                </a:path>
                <a:path w="662304" h="112394">
                  <a:moveTo>
                    <a:pt x="316204" y="0"/>
                  </a:moveTo>
                  <a:lnTo>
                    <a:pt x="311302" y="0"/>
                  </a:lnTo>
                  <a:lnTo>
                    <a:pt x="311302" y="4902"/>
                  </a:lnTo>
                  <a:lnTo>
                    <a:pt x="316204" y="4902"/>
                  </a:lnTo>
                  <a:lnTo>
                    <a:pt x="316204" y="0"/>
                  </a:lnTo>
                  <a:close/>
                </a:path>
                <a:path w="662304" h="112394">
                  <a:moveTo>
                    <a:pt x="350799" y="107429"/>
                  </a:moveTo>
                  <a:lnTo>
                    <a:pt x="345897" y="107429"/>
                  </a:lnTo>
                  <a:lnTo>
                    <a:pt x="345897" y="112331"/>
                  </a:lnTo>
                  <a:lnTo>
                    <a:pt x="350799" y="112331"/>
                  </a:lnTo>
                  <a:lnTo>
                    <a:pt x="350799" y="107429"/>
                  </a:lnTo>
                  <a:close/>
                </a:path>
                <a:path w="662304" h="112394">
                  <a:moveTo>
                    <a:pt x="350799" y="71628"/>
                  </a:moveTo>
                  <a:lnTo>
                    <a:pt x="345897" y="71628"/>
                  </a:lnTo>
                  <a:lnTo>
                    <a:pt x="345897" y="76530"/>
                  </a:lnTo>
                  <a:lnTo>
                    <a:pt x="350799" y="76530"/>
                  </a:lnTo>
                  <a:lnTo>
                    <a:pt x="350799" y="71628"/>
                  </a:lnTo>
                  <a:close/>
                </a:path>
                <a:path w="662304" h="112394">
                  <a:moveTo>
                    <a:pt x="350799" y="35814"/>
                  </a:moveTo>
                  <a:lnTo>
                    <a:pt x="345897" y="35814"/>
                  </a:lnTo>
                  <a:lnTo>
                    <a:pt x="345897" y="40716"/>
                  </a:lnTo>
                  <a:lnTo>
                    <a:pt x="350799" y="40716"/>
                  </a:lnTo>
                  <a:lnTo>
                    <a:pt x="350799" y="35814"/>
                  </a:lnTo>
                  <a:close/>
                </a:path>
                <a:path w="662304" h="112394">
                  <a:moveTo>
                    <a:pt x="350799" y="0"/>
                  </a:moveTo>
                  <a:lnTo>
                    <a:pt x="345897" y="0"/>
                  </a:lnTo>
                  <a:lnTo>
                    <a:pt x="345897" y="4902"/>
                  </a:lnTo>
                  <a:lnTo>
                    <a:pt x="350799" y="4902"/>
                  </a:lnTo>
                  <a:lnTo>
                    <a:pt x="350799" y="0"/>
                  </a:lnTo>
                  <a:close/>
                </a:path>
                <a:path w="662304" h="112394">
                  <a:moveTo>
                    <a:pt x="385343" y="107429"/>
                  </a:moveTo>
                  <a:lnTo>
                    <a:pt x="380441" y="107429"/>
                  </a:lnTo>
                  <a:lnTo>
                    <a:pt x="380441" y="112331"/>
                  </a:lnTo>
                  <a:lnTo>
                    <a:pt x="385343" y="112331"/>
                  </a:lnTo>
                  <a:lnTo>
                    <a:pt x="385343" y="107429"/>
                  </a:lnTo>
                  <a:close/>
                </a:path>
                <a:path w="662304" h="112394">
                  <a:moveTo>
                    <a:pt x="385343" y="71628"/>
                  </a:moveTo>
                  <a:lnTo>
                    <a:pt x="380441" y="71628"/>
                  </a:lnTo>
                  <a:lnTo>
                    <a:pt x="380441" y="76530"/>
                  </a:lnTo>
                  <a:lnTo>
                    <a:pt x="385343" y="76530"/>
                  </a:lnTo>
                  <a:lnTo>
                    <a:pt x="385343" y="71628"/>
                  </a:lnTo>
                  <a:close/>
                </a:path>
                <a:path w="662304" h="112394">
                  <a:moveTo>
                    <a:pt x="385343" y="35814"/>
                  </a:moveTo>
                  <a:lnTo>
                    <a:pt x="380441" y="35814"/>
                  </a:lnTo>
                  <a:lnTo>
                    <a:pt x="380441" y="40716"/>
                  </a:lnTo>
                  <a:lnTo>
                    <a:pt x="385343" y="40716"/>
                  </a:lnTo>
                  <a:lnTo>
                    <a:pt x="385343" y="35814"/>
                  </a:lnTo>
                  <a:close/>
                </a:path>
                <a:path w="662304" h="112394">
                  <a:moveTo>
                    <a:pt x="385343" y="0"/>
                  </a:moveTo>
                  <a:lnTo>
                    <a:pt x="380441" y="0"/>
                  </a:lnTo>
                  <a:lnTo>
                    <a:pt x="380441" y="4902"/>
                  </a:lnTo>
                  <a:lnTo>
                    <a:pt x="385343" y="4902"/>
                  </a:lnTo>
                  <a:lnTo>
                    <a:pt x="385343" y="0"/>
                  </a:lnTo>
                  <a:close/>
                </a:path>
                <a:path w="662304" h="112394">
                  <a:moveTo>
                    <a:pt x="419938" y="107429"/>
                  </a:moveTo>
                  <a:lnTo>
                    <a:pt x="415036" y="107429"/>
                  </a:lnTo>
                  <a:lnTo>
                    <a:pt x="415036" y="112331"/>
                  </a:lnTo>
                  <a:lnTo>
                    <a:pt x="419938" y="112331"/>
                  </a:lnTo>
                  <a:lnTo>
                    <a:pt x="419938" y="107429"/>
                  </a:lnTo>
                  <a:close/>
                </a:path>
                <a:path w="662304" h="112394">
                  <a:moveTo>
                    <a:pt x="419938" y="71628"/>
                  </a:moveTo>
                  <a:lnTo>
                    <a:pt x="415036" y="71628"/>
                  </a:lnTo>
                  <a:lnTo>
                    <a:pt x="415036" y="76530"/>
                  </a:lnTo>
                  <a:lnTo>
                    <a:pt x="419938" y="76530"/>
                  </a:lnTo>
                  <a:lnTo>
                    <a:pt x="419938" y="71628"/>
                  </a:lnTo>
                  <a:close/>
                </a:path>
                <a:path w="662304" h="112394">
                  <a:moveTo>
                    <a:pt x="419938" y="35814"/>
                  </a:moveTo>
                  <a:lnTo>
                    <a:pt x="415036" y="35814"/>
                  </a:lnTo>
                  <a:lnTo>
                    <a:pt x="415036" y="40716"/>
                  </a:lnTo>
                  <a:lnTo>
                    <a:pt x="419938" y="40716"/>
                  </a:lnTo>
                  <a:lnTo>
                    <a:pt x="419938" y="35814"/>
                  </a:lnTo>
                  <a:close/>
                </a:path>
                <a:path w="662304" h="112394">
                  <a:moveTo>
                    <a:pt x="419938" y="0"/>
                  </a:moveTo>
                  <a:lnTo>
                    <a:pt x="415036" y="0"/>
                  </a:lnTo>
                  <a:lnTo>
                    <a:pt x="415036" y="4902"/>
                  </a:lnTo>
                  <a:lnTo>
                    <a:pt x="419938" y="4902"/>
                  </a:lnTo>
                  <a:lnTo>
                    <a:pt x="419938" y="0"/>
                  </a:lnTo>
                  <a:close/>
                </a:path>
                <a:path w="662304" h="112394">
                  <a:moveTo>
                    <a:pt x="454520" y="107429"/>
                  </a:moveTo>
                  <a:lnTo>
                    <a:pt x="449605" y="107429"/>
                  </a:lnTo>
                  <a:lnTo>
                    <a:pt x="449605" y="112331"/>
                  </a:lnTo>
                  <a:lnTo>
                    <a:pt x="454520" y="112331"/>
                  </a:lnTo>
                  <a:lnTo>
                    <a:pt x="454520" y="107429"/>
                  </a:lnTo>
                  <a:close/>
                </a:path>
                <a:path w="662304" h="112394">
                  <a:moveTo>
                    <a:pt x="454520" y="71628"/>
                  </a:moveTo>
                  <a:lnTo>
                    <a:pt x="449605" y="71628"/>
                  </a:lnTo>
                  <a:lnTo>
                    <a:pt x="449605" y="76530"/>
                  </a:lnTo>
                  <a:lnTo>
                    <a:pt x="454520" y="76530"/>
                  </a:lnTo>
                  <a:lnTo>
                    <a:pt x="454520" y="71628"/>
                  </a:lnTo>
                  <a:close/>
                </a:path>
                <a:path w="662304" h="112394">
                  <a:moveTo>
                    <a:pt x="454520" y="35814"/>
                  </a:moveTo>
                  <a:lnTo>
                    <a:pt x="449605" y="35814"/>
                  </a:lnTo>
                  <a:lnTo>
                    <a:pt x="449605" y="40716"/>
                  </a:lnTo>
                  <a:lnTo>
                    <a:pt x="454520" y="40716"/>
                  </a:lnTo>
                  <a:lnTo>
                    <a:pt x="454520" y="35814"/>
                  </a:lnTo>
                  <a:close/>
                </a:path>
                <a:path w="662304" h="112394">
                  <a:moveTo>
                    <a:pt x="454520" y="0"/>
                  </a:moveTo>
                  <a:lnTo>
                    <a:pt x="449605" y="0"/>
                  </a:lnTo>
                  <a:lnTo>
                    <a:pt x="449605" y="4902"/>
                  </a:lnTo>
                  <a:lnTo>
                    <a:pt x="454520" y="4902"/>
                  </a:lnTo>
                  <a:lnTo>
                    <a:pt x="454520" y="0"/>
                  </a:lnTo>
                  <a:close/>
                </a:path>
                <a:path w="662304" h="112394">
                  <a:moveTo>
                    <a:pt x="489115" y="107429"/>
                  </a:moveTo>
                  <a:lnTo>
                    <a:pt x="484212" y="107429"/>
                  </a:lnTo>
                  <a:lnTo>
                    <a:pt x="484212" y="112331"/>
                  </a:lnTo>
                  <a:lnTo>
                    <a:pt x="489115" y="112331"/>
                  </a:lnTo>
                  <a:lnTo>
                    <a:pt x="489115" y="107429"/>
                  </a:lnTo>
                  <a:close/>
                </a:path>
                <a:path w="662304" h="112394">
                  <a:moveTo>
                    <a:pt x="489115" y="71628"/>
                  </a:moveTo>
                  <a:lnTo>
                    <a:pt x="484212" y="71628"/>
                  </a:lnTo>
                  <a:lnTo>
                    <a:pt x="484212" y="76530"/>
                  </a:lnTo>
                  <a:lnTo>
                    <a:pt x="489115" y="76530"/>
                  </a:lnTo>
                  <a:lnTo>
                    <a:pt x="489115" y="71628"/>
                  </a:lnTo>
                  <a:close/>
                </a:path>
                <a:path w="662304" h="112394">
                  <a:moveTo>
                    <a:pt x="489115" y="35814"/>
                  </a:moveTo>
                  <a:lnTo>
                    <a:pt x="484212" y="35814"/>
                  </a:lnTo>
                  <a:lnTo>
                    <a:pt x="484212" y="40716"/>
                  </a:lnTo>
                  <a:lnTo>
                    <a:pt x="489115" y="40716"/>
                  </a:lnTo>
                  <a:lnTo>
                    <a:pt x="489115" y="35814"/>
                  </a:lnTo>
                  <a:close/>
                </a:path>
                <a:path w="662304" h="112394">
                  <a:moveTo>
                    <a:pt x="489115" y="0"/>
                  </a:moveTo>
                  <a:lnTo>
                    <a:pt x="484212" y="0"/>
                  </a:lnTo>
                  <a:lnTo>
                    <a:pt x="484212" y="4902"/>
                  </a:lnTo>
                  <a:lnTo>
                    <a:pt x="489115" y="4902"/>
                  </a:lnTo>
                  <a:lnTo>
                    <a:pt x="489115" y="0"/>
                  </a:lnTo>
                  <a:close/>
                </a:path>
                <a:path w="662304" h="112394">
                  <a:moveTo>
                    <a:pt x="523709" y="107429"/>
                  </a:moveTo>
                  <a:lnTo>
                    <a:pt x="518795" y="107429"/>
                  </a:lnTo>
                  <a:lnTo>
                    <a:pt x="518795" y="112331"/>
                  </a:lnTo>
                  <a:lnTo>
                    <a:pt x="523709" y="112331"/>
                  </a:lnTo>
                  <a:lnTo>
                    <a:pt x="523709" y="107429"/>
                  </a:lnTo>
                  <a:close/>
                </a:path>
                <a:path w="662304" h="112394">
                  <a:moveTo>
                    <a:pt x="523709" y="71628"/>
                  </a:moveTo>
                  <a:lnTo>
                    <a:pt x="518795" y="71628"/>
                  </a:lnTo>
                  <a:lnTo>
                    <a:pt x="518795" y="76530"/>
                  </a:lnTo>
                  <a:lnTo>
                    <a:pt x="523709" y="76530"/>
                  </a:lnTo>
                  <a:lnTo>
                    <a:pt x="523709" y="71628"/>
                  </a:lnTo>
                  <a:close/>
                </a:path>
                <a:path w="662304" h="112394">
                  <a:moveTo>
                    <a:pt x="523709" y="35814"/>
                  </a:moveTo>
                  <a:lnTo>
                    <a:pt x="518795" y="35814"/>
                  </a:lnTo>
                  <a:lnTo>
                    <a:pt x="518795" y="40716"/>
                  </a:lnTo>
                  <a:lnTo>
                    <a:pt x="523709" y="40716"/>
                  </a:lnTo>
                  <a:lnTo>
                    <a:pt x="523709" y="35814"/>
                  </a:lnTo>
                  <a:close/>
                </a:path>
                <a:path w="662304" h="112394">
                  <a:moveTo>
                    <a:pt x="558292" y="107429"/>
                  </a:moveTo>
                  <a:lnTo>
                    <a:pt x="553389" y="107429"/>
                  </a:lnTo>
                  <a:lnTo>
                    <a:pt x="553389" y="112331"/>
                  </a:lnTo>
                  <a:lnTo>
                    <a:pt x="558292" y="112331"/>
                  </a:lnTo>
                  <a:lnTo>
                    <a:pt x="558292" y="107429"/>
                  </a:lnTo>
                  <a:close/>
                </a:path>
                <a:path w="662304" h="112394">
                  <a:moveTo>
                    <a:pt x="558292" y="71628"/>
                  </a:moveTo>
                  <a:lnTo>
                    <a:pt x="553389" y="71628"/>
                  </a:lnTo>
                  <a:lnTo>
                    <a:pt x="553389" y="76530"/>
                  </a:lnTo>
                  <a:lnTo>
                    <a:pt x="558292" y="76530"/>
                  </a:lnTo>
                  <a:lnTo>
                    <a:pt x="558292" y="71628"/>
                  </a:lnTo>
                  <a:close/>
                </a:path>
                <a:path w="662304" h="112394">
                  <a:moveTo>
                    <a:pt x="558292" y="35814"/>
                  </a:moveTo>
                  <a:lnTo>
                    <a:pt x="553389" y="35814"/>
                  </a:lnTo>
                  <a:lnTo>
                    <a:pt x="553389" y="40716"/>
                  </a:lnTo>
                  <a:lnTo>
                    <a:pt x="558292" y="40716"/>
                  </a:lnTo>
                  <a:lnTo>
                    <a:pt x="558292" y="35814"/>
                  </a:lnTo>
                  <a:close/>
                </a:path>
                <a:path w="662304" h="112394">
                  <a:moveTo>
                    <a:pt x="592874" y="107429"/>
                  </a:moveTo>
                  <a:lnTo>
                    <a:pt x="587984" y="107429"/>
                  </a:lnTo>
                  <a:lnTo>
                    <a:pt x="587984" y="112331"/>
                  </a:lnTo>
                  <a:lnTo>
                    <a:pt x="592874" y="112331"/>
                  </a:lnTo>
                  <a:lnTo>
                    <a:pt x="592874" y="107429"/>
                  </a:lnTo>
                  <a:close/>
                </a:path>
                <a:path w="662304" h="112394">
                  <a:moveTo>
                    <a:pt x="592874" y="71628"/>
                  </a:moveTo>
                  <a:lnTo>
                    <a:pt x="587984" y="71628"/>
                  </a:lnTo>
                  <a:lnTo>
                    <a:pt x="587984" y="76530"/>
                  </a:lnTo>
                  <a:lnTo>
                    <a:pt x="592874" y="76530"/>
                  </a:lnTo>
                  <a:lnTo>
                    <a:pt x="592874" y="71628"/>
                  </a:lnTo>
                  <a:close/>
                </a:path>
                <a:path w="662304" h="112394">
                  <a:moveTo>
                    <a:pt x="592874" y="35814"/>
                  </a:moveTo>
                  <a:lnTo>
                    <a:pt x="587984" y="35814"/>
                  </a:lnTo>
                  <a:lnTo>
                    <a:pt x="587984" y="40716"/>
                  </a:lnTo>
                  <a:lnTo>
                    <a:pt x="592874" y="40716"/>
                  </a:lnTo>
                  <a:lnTo>
                    <a:pt x="592874" y="35814"/>
                  </a:lnTo>
                  <a:close/>
                </a:path>
                <a:path w="662304" h="112394">
                  <a:moveTo>
                    <a:pt x="627468" y="107429"/>
                  </a:moveTo>
                  <a:lnTo>
                    <a:pt x="622566" y="107429"/>
                  </a:lnTo>
                  <a:lnTo>
                    <a:pt x="622566" y="112331"/>
                  </a:lnTo>
                  <a:lnTo>
                    <a:pt x="627468" y="112331"/>
                  </a:lnTo>
                  <a:lnTo>
                    <a:pt x="627468" y="107429"/>
                  </a:lnTo>
                  <a:close/>
                </a:path>
                <a:path w="662304" h="112394">
                  <a:moveTo>
                    <a:pt x="627468" y="71628"/>
                  </a:moveTo>
                  <a:lnTo>
                    <a:pt x="622566" y="71628"/>
                  </a:lnTo>
                  <a:lnTo>
                    <a:pt x="622566" y="76530"/>
                  </a:lnTo>
                  <a:lnTo>
                    <a:pt x="627468" y="76530"/>
                  </a:lnTo>
                  <a:lnTo>
                    <a:pt x="627468" y="71628"/>
                  </a:lnTo>
                  <a:close/>
                </a:path>
                <a:path w="662304" h="112394">
                  <a:moveTo>
                    <a:pt x="627468" y="35814"/>
                  </a:moveTo>
                  <a:lnTo>
                    <a:pt x="622566" y="35814"/>
                  </a:lnTo>
                  <a:lnTo>
                    <a:pt x="622566" y="40716"/>
                  </a:lnTo>
                  <a:lnTo>
                    <a:pt x="627468" y="40716"/>
                  </a:lnTo>
                  <a:lnTo>
                    <a:pt x="627468" y="35814"/>
                  </a:lnTo>
                  <a:close/>
                </a:path>
                <a:path w="662304" h="112394">
                  <a:moveTo>
                    <a:pt x="662063" y="107429"/>
                  </a:moveTo>
                  <a:lnTo>
                    <a:pt x="657161" y="107429"/>
                  </a:lnTo>
                  <a:lnTo>
                    <a:pt x="657161" y="112331"/>
                  </a:lnTo>
                  <a:lnTo>
                    <a:pt x="662063" y="112331"/>
                  </a:lnTo>
                  <a:lnTo>
                    <a:pt x="662063" y="107429"/>
                  </a:lnTo>
                  <a:close/>
                </a:path>
                <a:path w="662304" h="112394">
                  <a:moveTo>
                    <a:pt x="662063" y="71628"/>
                  </a:moveTo>
                  <a:lnTo>
                    <a:pt x="657161" y="71628"/>
                  </a:lnTo>
                  <a:lnTo>
                    <a:pt x="657161" y="76530"/>
                  </a:lnTo>
                  <a:lnTo>
                    <a:pt x="662063" y="76530"/>
                  </a:lnTo>
                  <a:lnTo>
                    <a:pt x="662063" y="71628"/>
                  </a:lnTo>
                  <a:close/>
                </a:path>
                <a:path w="662304" h="112394">
                  <a:moveTo>
                    <a:pt x="662063" y="35814"/>
                  </a:moveTo>
                  <a:lnTo>
                    <a:pt x="657161" y="35814"/>
                  </a:lnTo>
                  <a:lnTo>
                    <a:pt x="657161" y="40716"/>
                  </a:lnTo>
                  <a:lnTo>
                    <a:pt x="662063" y="40716"/>
                  </a:lnTo>
                  <a:lnTo>
                    <a:pt x="662063" y="35814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134"/>
            <p:cNvSpPr/>
            <p:nvPr/>
          </p:nvSpPr>
          <p:spPr>
            <a:xfrm>
              <a:off x="3504768" y="1035164"/>
              <a:ext cx="628015" cy="148590"/>
            </a:xfrm>
            <a:custGeom>
              <a:avLst/>
              <a:gdLst/>
              <a:ahLst/>
              <a:cxnLst/>
              <a:rect l="l" t="t" r="r" b="b"/>
              <a:pathLst>
                <a:path w="628014" h="148590">
                  <a:moveTo>
                    <a:pt x="4902" y="107492"/>
                  </a:moveTo>
                  <a:lnTo>
                    <a:pt x="0" y="107492"/>
                  </a:lnTo>
                  <a:lnTo>
                    <a:pt x="0" y="112395"/>
                  </a:lnTo>
                  <a:lnTo>
                    <a:pt x="4902" y="112395"/>
                  </a:lnTo>
                  <a:lnTo>
                    <a:pt x="4902" y="107492"/>
                  </a:lnTo>
                  <a:close/>
                </a:path>
                <a:path w="628014" h="148590">
                  <a:moveTo>
                    <a:pt x="39497" y="107492"/>
                  </a:moveTo>
                  <a:lnTo>
                    <a:pt x="34607" y="107492"/>
                  </a:lnTo>
                  <a:lnTo>
                    <a:pt x="34607" y="112395"/>
                  </a:lnTo>
                  <a:lnTo>
                    <a:pt x="39497" y="112395"/>
                  </a:lnTo>
                  <a:lnTo>
                    <a:pt x="39497" y="107492"/>
                  </a:lnTo>
                  <a:close/>
                </a:path>
                <a:path w="628014" h="148590">
                  <a:moveTo>
                    <a:pt x="39497" y="71640"/>
                  </a:moveTo>
                  <a:lnTo>
                    <a:pt x="34607" y="71640"/>
                  </a:lnTo>
                  <a:lnTo>
                    <a:pt x="34607" y="76542"/>
                  </a:lnTo>
                  <a:lnTo>
                    <a:pt x="39497" y="76542"/>
                  </a:lnTo>
                  <a:lnTo>
                    <a:pt x="39497" y="71640"/>
                  </a:lnTo>
                  <a:close/>
                </a:path>
                <a:path w="628014" h="148590">
                  <a:moveTo>
                    <a:pt x="74091" y="107492"/>
                  </a:moveTo>
                  <a:lnTo>
                    <a:pt x="69189" y="107492"/>
                  </a:lnTo>
                  <a:lnTo>
                    <a:pt x="69189" y="112395"/>
                  </a:lnTo>
                  <a:lnTo>
                    <a:pt x="74091" y="112395"/>
                  </a:lnTo>
                  <a:lnTo>
                    <a:pt x="74091" y="107492"/>
                  </a:lnTo>
                  <a:close/>
                </a:path>
                <a:path w="628014" h="148590">
                  <a:moveTo>
                    <a:pt x="74091" y="71640"/>
                  </a:moveTo>
                  <a:lnTo>
                    <a:pt x="69189" y="71640"/>
                  </a:lnTo>
                  <a:lnTo>
                    <a:pt x="69189" y="76542"/>
                  </a:lnTo>
                  <a:lnTo>
                    <a:pt x="74091" y="76542"/>
                  </a:lnTo>
                  <a:lnTo>
                    <a:pt x="74091" y="71640"/>
                  </a:lnTo>
                  <a:close/>
                </a:path>
                <a:path w="628014" h="148590">
                  <a:moveTo>
                    <a:pt x="74091" y="35826"/>
                  </a:moveTo>
                  <a:lnTo>
                    <a:pt x="69189" y="35826"/>
                  </a:lnTo>
                  <a:lnTo>
                    <a:pt x="69189" y="40728"/>
                  </a:lnTo>
                  <a:lnTo>
                    <a:pt x="74091" y="40728"/>
                  </a:lnTo>
                  <a:lnTo>
                    <a:pt x="74091" y="35826"/>
                  </a:lnTo>
                  <a:close/>
                </a:path>
                <a:path w="628014" h="148590">
                  <a:moveTo>
                    <a:pt x="74091" y="0"/>
                  </a:moveTo>
                  <a:lnTo>
                    <a:pt x="69189" y="0"/>
                  </a:lnTo>
                  <a:lnTo>
                    <a:pt x="69189" y="4902"/>
                  </a:lnTo>
                  <a:lnTo>
                    <a:pt x="74091" y="4902"/>
                  </a:lnTo>
                  <a:lnTo>
                    <a:pt x="74091" y="0"/>
                  </a:lnTo>
                  <a:close/>
                </a:path>
                <a:path w="628014" h="148590">
                  <a:moveTo>
                    <a:pt x="108673" y="107492"/>
                  </a:moveTo>
                  <a:lnTo>
                    <a:pt x="103771" y="107492"/>
                  </a:lnTo>
                  <a:lnTo>
                    <a:pt x="103771" y="112395"/>
                  </a:lnTo>
                  <a:lnTo>
                    <a:pt x="108673" y="112395"/>
                  </a:lnTo>
                  <a:lnTo>
                    <a:pt x="108673" y="107492"/>
                  </a:lnTo>
                  <a:close/>
                </a:path>
                <a:path w="628014" h="148590">
                  <a:moveTo>
                    <a:pt x="108673" y="71640"/>
                  </a:moveTo>
                  <a:lnTo>
                    <a:pt x="103771" y="71640"/>
                  </a:lnTo>
                  <a:lnTo>
                    <a:pt x="103771" y="76542"/>
                  </a:lnTo>
                  <a:lnTo>
                    <a:pt x="108673" y="76542"/>
                  </a:lnTo>
                  <a:lnTo>
                    <a:pt x="108673" y="71640"/>
                  </a:lnTo>
                  <a:close/>
                </a:path>
                <a:path w="628014" h="148590">
                  <a:moveTo>
                    <a:pt x="108673" y="35826"/>
                  </a:moveTo>
                  <a:lnTo>
                    <a:pt x="103771" y="35826"/>
                  </a:lnTo>
                  <a:lnTo>
                    <a:pt x="103771" y="40728"/>
                  </a:lnTo>
                  <a:lnTo>
                    <a:pt x="108673" y="40728"/>
                  </a:lnTo>
                  <a:lnTo>
                    <a:pt x="108673" y="35826"/>
                  </a:lnTo>
                  <a:close/>
                </a:path>
                <a:path w="628014" h="148590">
                  <a:moveTo>
                    <a:pt x="108673" y="0"/>
                  </a:moveTo>
                  <a:lnTo>
                    <a:pt x="103771" y="0"/>
                  </a:lnTo>
                  <a:lnTo>
                    <a:pt x="103771" y="4902"/>
                  </a:lnTo>
                  <a:lnTo>
                    <a:pt x="108673" y="4902"/>
                  </a:lnTo>
                  <a:lnTo>
                    <a:pt x="108673" y="0"/>
                  </a:lnTo>
                  <a:close/>
                </a:path>
                <a:path w="628014" h="148590">
                  <a:moveTo>
                    <a:pt x="143256" y="107492"/>
                  </a:moveTo>
                  <a:lnTo>
                    <a:pt x="138353" y="107492"/>
                  </a:lnTo>
                  <a:lnTo>
                    <a:pt x="138353" y="112395"/>
                  </a:lnTo>
                  <a:lnTo>
                    <a:pt x="143256" y="112395"/>
                  </a:lnTo>
                  <a:lnTo>
                    <a:pt x="143256" y="107492"/>
                  </a:lnTo>
                  <a:close/>
                </a:path>
                <a:path w="628014" h="148590">
                  <a:moveTo>
                    <a:pt x="143256" y="71640"/>
                  </a:moveTo>
                  <a:lnTo>
                    <a:pt x="138353" y="71640"/>
                  </a:lnTo>
                  <a:lnTo>
                    <a:pt x="138353" y="76542"/>
                  </a:lnTo>
                  <a:lnTo>
                    <a:pt x="143256" y="76542"/>
                  </a:lnTo>
                  <a:lnTo>
                    <a:pt x="143256" y="71640"/>
                  </a:lnTo>
                  <a:close/>
                </a:path>
                <a:path w="628014" h="148590">
                  <a:moveTo>
                    <a:pt x="143256" y="35826"/>
                  </a:moveTo>
                  <a:lnTo>
                    <a:pt x="138353" y="35826"/>
                  </a:lnTo>
                  <a:lnTo>
                    <a:pt x="138353" y="40728"/>
                  </a:lnTo>
                  <a:lnTo>
                    <a:pt x="143256" y="40728"/>
                  </a:lnTo>
                  <a:lnTo>
                    <a:pt x="143256" y="35826"/>
                  </a:lnTo>
                  <a:close/>
                </a:path>
                <a:path w="628014" h="148590">
                  <a:moveTo>
                    <a:pt x="143256" y="0"/>
                  </a:moveTo>
                  <a:lnTo>
                    <a:pt x="138353" y="0"/>
                  </a:lnTo>
                  <a:lnTo>
                    <a:pt x="138353" y="4902"/>
                  </a:lnTo>
                  <a:lnTo>
                    <a:pt x="143256" y="4902"/>
                  </a:lnTo>
                  <a:lnTo>
                    <a:pt x="143256" y="0"/>
                  </a:lnTo>
                  <a:close/>
                </a:path>
                <a:path w="628014" h="148590">
                  <a:moveTo>
                    <a:pt x="177863" y="107492"/>
                  </a:moveTo>
                  <a:lnTo>
                    <a:pt x="172961" y="107492"/>
                  </a:lnTo>
                  <a:lnTo>
                    <a:pt x="172961" y="112395"/>
                  </a:lnTo>
                  <a:lnTo>
                    <a:pt x="177863" y="112395"/>
                  </a:lnTo>
                  <a:lnTo>
                    <a:pt x="177863" y="107492"/>
                  </a:lnTo>
                  <a:close/>
                </a:path>
                <a:path w="628014" h="148590">
                  <a:moveTo>
                    <a:pt x="177863" y="71640"/>
                  </a:moveTo>
                  <a:lnTo>
                    <a:pt x="172961" y="71640"/>
                  </a:lnTo>
                  <a:lnTo>
                    <a:pt x="172961" y="76542"/>
                  </a:lnTo>
                  <a:lnTo>
                    <a:pt x="177863" y="76542"/>
                  </a:lnTo>
                  <a:lnTo>
                    <a:pt x="177863" y="71640"/>
                  </a:lnTo>
                  <a:close/>
                </a:path>
                <a:path w="628014" h="148590">
                  <a:moveTo>
                    <a:pt x="177863" y="35826"/>
                  </a:moveTo>
                  <a:lnTo>
                    <a:pt x="172961" y="35826"/>
                  </a:lnTo>
                  <a:lnTo>
                    <a:pt x="172961" y="40728"/>
                  </a:lnTo>
                  <a:lnTo>
                    <a:pt x="177863" y="40728"/>
                  </a:lnTo>
                  <a:lnTo>
                    <a:pt x="177863" y="35826"/>
                  </a:lnTo>
                  <a:close/>
                </a:path>
                <a:path w="628014" h="148590">
                  <a:moveTo>
                    <a:pt x="177863" y="0"/>
                  </a:moveTo>
                  <a:lnTo>
                    <a:pt x="172961" y="0"/>
                  </a:lnTo>
                  <a:lnTo>
                    <a:pt x="172961" y="4902"/>
                  </a:lnTo>
                  <a:lnTo>
                    <a:pt x="177863" y="4902"/>
                  </a:lnTo>
                  <a:lnTo>
                    <a:pt x="177863" y="0"/>
                  </a:lnTo>
                  <a:close/>
                </a:path>
                <a:path w="628014" h="148590">
                  <a:moveTo>
                    <a:pt x="212445" y="107492"/>
                  </a:moveTo>
                  <a:lnTo>
                    <a:pt x="207543" y="107492"/>
                  </a:lnTo>
                  <a:lnTo>
                    <a:pt x="207543" y="112395"/>
                  </a:lnTo>
                  <a:lnTo>
                    <a:pt x="212445" y="112395"/>
                  </a:lnTo>
                  <a:lnTo>
                    <a:pt x="212445" y="107492"/>
                  </a:lnTo>
                  <a:close/>
                </a:path>
                <a:path w="628014" h="148590">
                  <a:moveTo>
                    <a:pt x="212445" y="71640"/>
                  </a:moveTo>
                  <a:lnTo>
                    <a:pt x="207543" y="71640"/>
                  </a:lnTo>
                  <a:lnTo>
                    <a:pt x="207543" y="76542"/>
                  </a:lnTo>
                  <a:lnTo>
                    <a:pt x="212445" y="76542"/>
                  </a:lnTo>
                  <a:lnTo>
                    <a:pt x="212445" y="71640"/>
                  </a:lnTo>
                  <a:close/>
                </a:path>
                <a:path w="628014" h="148590">
                  <a:moveTo>
                    <a:pt x="212445" y="35826"/>
                  </a:moveTo>
                  <a:lnTo>
                    <a:pt x="207543" y="35826"/>
                  </a:lnTo>
                  <a:lnTo>
                    <a:pt x="207543" y="40728"/>
                  </a:lnTo>
                  <a:lnTo>
                    <a:pt x="212445" y="40728"/>
                  </a:lnTo>
                  <a:lnTo>
                    <a:pt x="212445" y="35826"/>
                  </a:lnTo>
                  <a:close/>
                </a:path>
                <a:path w="628014" h="148590">
                  <a:moveTo>
                    <a:pt x="212445" y="0"/>
                  </a:moveTo>
                  <a:lnTo>
                    <a:pt x="207543" y="0"/>
                  </a:lnTo>
                  <a:lnTo>
                    <a:pt x="207543" y="4902"/>
                  </a:lnTo>
                  <a:lnTo>
                    <a:pt x="212445" y="4902"/>
                  </a:lnTo>
                  <a:lnTo>
                    <a:pt x="212445" y="0"/>
                  </a:lnTo>
                  <a:close/>
                </a:path>
                <a:path w="628014" h="148590">
                  <a:moveTo>
                    <a:pt x="247040" y="107492"/>
                  </a:moveTo>
                  <a:lnTo>
                    <a:pt x="242138" y="107492"/>
                  </a:lnTo>
                  <a:lnTo>
                    <a:pt x="242138" y="112395"/>
                  </a:lnTo>
                  <a:lnTo>
                    <a:pt x="247040" y="112395"/>
                  </a:lnTo>
                  <a:lnTo>
                    <a:pt x="247040" y="107492"/>
                  </a:lnTo>
                  <a:close/>
                </a:path>
                <a:path w="628014" h="148590">
                  <a:moveTo>
                    <a:pt x="247040" y="71640"/>
                  </a:moveTo>
                  <a:lnTo>
                    <a:pt x="242138" y="71640"/>
                  </a:lnTo>
                  <a:lnTo>
                    <a:pt x="242138" y="76542"/>
                  </a:lnTo>
                  <a:lnTo>
                    <a:pt x="247040" y="76542"/>
                  </a:lnTo>
                  <a:lnTo>
                    <a:pt x="247040" y="71640"/>
                  </a:lnTo>
                  <a:close/>
                </a:path>
                <a:path w="628014" h="148590">
                  <a:moveTo>
                    <a:pt x="247040" y="35826"/>
                  </a:moveTo>
                  <a:lnTo>
                    <a:pt x="242138" y="35826"/>
                  </a:lnTo>
                  <a:lnTo>
                    <a:pt x="242138" y="40728"/>
                  </a:lnTo>
                  <a:lnTo>
                    <a:pt x="247040" y="40728"/>
                  </a:lnTo>
                  <a:lnTo>
                    <a:pt x="247040" y="35826"/>
                  </a:lnTo>
                  <a:close/>
                </a:path>
                <a:path w="628014" h="148590">
                  <a:moveTo>
                    <a:pt x="247040" y="0"/>
                  </a:moveTo>
                  <a:lnTo>
                    <a:pt x="242138" y="0"/>
                  </a:lnTo>
                  <a:lnTo>
                    <a:pt x="242138" y="4902"/>
                  </a:lnTo>
                  <a:lnTo>
                    <a:pt x="247040" y="4902"/>
                  </a:lnTo>
                  <a:lnTo>
                    <a:pt x="247040" y="0"/>
                  </a:lnTo>
                  <a:close/>
                </a:path>
                <a:path w="628014" h="148590">
                  <a:moveTo>
                    <a:pt x="281622" y="107492"/>
                  </a:moveTo>
                  <a:lnTo>
                    <a:pt x="276720" y="107492"/>
                  </a:lnTo>
                  <a:lnTo>
                    <a:pt x="276720" y="112395"/>
                  </a:lnTo>
                  <a:lnTo>
                    <a:pt x="281622" y="112395"/>
                  </a:lnTo>
                  <a:lnTo>
                    <a:pt x="281622" y="107492"/>
                  </a:lnTo>
                  <a:close/>
                </a:path>
                <a:path w="628014" h="148590">
                  <a:moveTo>
                    <a:pt x="281622" y="71640"/>
                  </a:moveTo>
                  <a:lnTo>
                    <a:pt x="276720" y="71640"/>
                  </a:lnTo>
                  <a:lnTo>
                    <a:pt x="276720" y="76542"/>
                  </a:lnTo>
                  <a:lnTo>
                    <a:pt x="281622" y="76542"/>
                  </a:lnTo>
                  <a:lnTo>
                    <a:pt x="281622" y="71640"/>
                  </a:lnTo>
                  <a:close/>
                </a:path>
                <a:path w="628014" h="148590">
                  <a:moveTo>
                    <a:pt x="281622" y="35826"/>
                  </a:moveTo>
                  <a:lnTo>
                    <a:pt x="276720" y="35826"/>
                  </a:lnTo>
                  <a:lnTo>
                    <a:pt x="276720" y="40728"/>
                  </a:lnTo>
                  <a:lnTo>
                    <a:pt x="281622" y="40728"/>
                  </a:lnTo>
                  <a:lnTo>
                    <a:pt x="281622" y="35826"/>
                  </a:lnTo>
                  <a:close/>
                </a:path>
                <a:path w="628014" h="148590">
                  <a:moveTo>
                    <a:pt x="281622" y="0"/>
                  </a:moveTo>
                  <a:lnTo>
                    <a:pt x="276720" y="0"/>
                  </a:lnTo>
                  <a:lnTo>
                    <a:pt x="276720" y="4902"/>
                  </a:lnTo>
                  <a:lnTo>
                    <a:pt x="281622" y="4902"/>
                  </a:lnTo>
                  <a:lnTo>
                    <a:pt x="281622" y="0"/>
                  </a:lnTo>
                  <a:close/>
                </a:path>
                <a:path w="628014" h="148590">
                  <a:moveTo>
                    <a:pt x="316217" y="107492"/>
                  </a:moveTo>
                  <a:lnTo>
                    <a:pt x="311315" y="107492"/>
                  </a:lnTo>
                  <a:lnTo>
                    <a:pt x="311315" y="112395"/>
                  </a:lnTo>
                  <a:lnTo>
                    <a:pt x="316217" y="112395"/>
                  </a:lnTo>
                  <a:lnTo>
                    <a:pt x="316217" y="107492"/>
                  </a:lnTo>
                  <a:close/>
                </a:path>
                <a:path w="628014" h="148590">
                  <a:moveTo>
                    <a:pt x="316217" y="71640"/>
                  </a:moveTo>
                  <a:lnTo>
                    <a:pt x="311315" y="71640"/>
                  </a:lnTo>
                  <a:lnTo>
                    <a:pt x="311315" y="76542"/>
                  </a:lnTo>
                  <a:lnTo>
                    <a:pt x="316217" y="76542"/>
                  </a:lnTo>
                  <a:lnTo>
                    <a:pt x="316217" y="71640"/>
                  </a:lnTo>
                  <a:close/>
                </a:path>
                <a:path w="628014" h="148590">
                  <a:moveTo>
                    <a:pt x="316217" y="35826"/>
                  </a:moveTo>
                  <a:lnTo>
                    <a:pt x="311315" y="35826"/>
                  </a:lnTo>
                  <a:lnTo>
                    <a:pt x="311315" y="40728"/>
                  </a:lnTo>
                  <a:lnTo>
                    <a:pt x="316217" y="40728"/>
                  </a:lnTo>
                  <a:lnTo>
                    <a:pt x="316217" y="35826"/>
                  </a:lnTo>
                  <a:close/>
                </a:path>
                <a:path w="628014" h="148590">
                  <a:moveTo>
                    <a:pt x="316217" y="0"/>
                  </a:moveTo>
                  <a:lnTo>
                    <a:pt x="311315" y="0"/>
                  </a:lnTo>
                  <a:lnTo>
                    <a:pt x="311315" y="4902"/>
                  </a:lnTo>
                  <a:lnTo>
                    <a:pt x="316217" y="4902"/>
                  </a:lnTo>
                  <a:lnTo>
                    <a:pt x="316217" y="0"/>
                  </a:lnTo>
                  <a:close/>
                </a:path>
                <a:path w="628014" h="148590">
                  <a:moveTo>
                    <a:pt x="350761" y="107492"/>
                  </a:moveTo>
                  <a:lnTo>
                    <a:pt x="345859" y="107492"/>
                  </a:lnTo>
                  <a:lnTo>
                    <a:pt x="345859" y="112395"/>
                  </a:lnTo>
                  <a:lnTo>
                    <a:pt x="350761" y="112395"/>
                  </a:lnTo>
                  <a:lnTo>
                    <a:pt x="350761" y="107492"/>
                  </a:lnTo>
                  <a:close/>
                </a:path>
                <a:path w="628014" h="148590">
                  <a:moveTo>
                    <a:pt x="350761" y="71640"/>
                  </a:moveTo>
                  <a:lnTo>
                    <a:pt x="345859" y="71640"/>
                  </a:lnTo>
                  <a:lnTo>
                    <a:pt x="345859" y="76542"/>
                  </a:lnTo>
                  <a:lnTo>
                    <a:pt x="350761" y="76542"/>
                  </a:lnTo>
                  <a:lnTo>
                    <a:pt x="350761" y="71640"/>
                  </a:lnTo>
                  <a:close/>
                </a:path>
                <a:path w="628014" h="148590">
                  <a:moveTo>
                    <a:pt x="350761" y="35826"/>
                  </a:moveTo>
                  <a:lnTo>
                    <a:pt x="345859" y="35826"/>
                  </a:lnTo>
                  <a:lnTo>
                    <a:pt x="345859" y="40728"/>
                  </a:lnTo>
                  <a:lnTo>
                    <a:pt x="350761" y="40728"/>
                  </a:lnTo>
                  <a:lnTo>
                    <a:pt x="350761" y="35826"/>
                  </a:lnTo>
                  <a:close/>
                </a:path>
                <a:path w="628014" h="148590">
                  <a:moveTo>
                    <a:pt x="350761" y="0"/>
                  </a:moveTo>
                  <a:lnTo>
                    <a:pt x="345859" y="0"/>
                  </a:lnTo>
                  <a:lnTo>
                    <a:pt x="345859" y="4902"/>
                  </a:lnTo>
                  <a:lnTo>
                    <a:pt x="350761" y="4902"/>
                  </a:lnTo>
                  <a:lnTo>
                    <a:pt x="350761" y="0"/>
                  </a:lnTo>
                  <a:close/>
                </a:path>
                <a:path w="628014" h="148590">
                  <a:moveTo>
                    <a:pt x="385356" y="107492"/>
                  </a:moveTo>
                  <a:lnTo>
                    <a:pt x="380453" y="107492"/>
                  </a:lnTo>
                  <a:lnTo>
                    <a:pt x="380453" y="112395"/>
                  </a:lnTo>
                  <a:lnTo>
                    <a:pt x="385356" y="112395"/>
                  </a:lnTo>
                  <a:lnTo>
                    <a:pt x="385356" y="107492"/>
                  </a:lnTo>
                  <a:close/>
                </a:path>
                <a:path w="628014" h="148590">
                  <a:moveTo>
                    <a:pt x="385356" y="71640"/>
                  </a:moveTo>
                  <a:lnTo>
                    <a:pt x="380453" y="71640"/>
                  </a:lnTo>
                  <a:lnTo>
                    <a:pt x="380453" y="76542"/>
                  </a:lnTo>
                  <a:lnTo>
                    <a:pt x="385356" y="76542"/>
                  </a:lnTo>
                  <a:lnTo>
                    <a:pt x="385356" y="71640"/>
                  </a:lnTo>
                  <a:close/>
                </a:path>
                <a:path w="628014" h="148590">
                  <a:moveTo>
                    <a:pt x="385356" y="35826"/>
                  </a:moveTo>
                  <a:lnTo>
                    <a:pt x="380453" y="35826"/>
                  </a:lnTo>
                  <a:lnTo>
                    <a:pt x="380453" y="40728"/>
                  </a:lnTo>
                  <a:lnTo>
                    <a:pt x="385356" y="40728"/>
                  </a:lnTo>
                  <a:lnTo>
                    <a:pt x="385356" y="35826"/>
                  </a:lnTo>
                  <a:close/>
                </a:path>
                <a:path w="628014" h="148590">
                  <a:moveTo>
                    <a:pt x="385356" y="0"/>
                  </a:moveTo>
                  <a:lnTo>
                    <a:pt x="380453" y="0"/>
                  </a:lnTo>
                  <a:lnTo>
                    <a:pt x="380453" y="4902"/>
                  </a:lnTo>
                  <a:lnTo>
                    <a:pt x="385356" y="4902"/>
                  </a:lnTo>
                  <a:lnTo>
                    <a:pt x="385356" y="0"/>
                  </a:lnTo>
                  <a:close/>
                </a:path>
                <a:path w="628014" h="148590">
                  <a:moveTo>
                    <a:pt x="419938" y="107492"/>
                  </a:moveTo>
                  <a:lnTo>
                    <a:pt x="415023" y="107492"/>
                  </a:lnTo>
                  <a:lnTo>
                    <a:pt x="415023" y="112395"/>
                  </a:lnTo>
                  <a:lnTo>
                    <a:pt x="419938" y="112395"/>
                  </a:lnTo>
                  <a:lnTo>
                    <a:pt x="419938" y="107492"/>
                  </a:lnTo>
                  <a:close/>
                </a:path>
                <a:path w="628014" h="148590">
                  <a:moveTo>
                    <a:pt x="419938" y="71640"/>
                  </a:moveTo>
                  <a:lnTo>
                    <a:pt x="415023" y="71640"/>
                  </a:lnTo>
                  <a:lnTo>
                    <a:pt x="415023" y="76542"/>
                  </a:lnTo>
                  <a:lnTo>
                    <a:pt x="419938" y="76542"/>
                  </a:lnTo>
                  <a:lnTo>
                    <a:pt x="419938" y="71640"/>
                  </a:lnTo>
                  <a:close/>
                </a:path>
                <a:path w="628014" h="148590">
                  <a:moveTo>
                    <a:pt x="419938" y="35826"/>
                  </a:moveTo>
                  <a:lnTo>
                    <a:pt x="415023" y="35826"/>
                  </a:lnTo>
                  <a:lnTo>
                    <a:pt x="415023" y="40728"/>
                  </a:lnTo>
                  <a:lnTo>
                    <a:pt x="419938" y="40728"/>
                  </a:lnTo>
                  <a:lnTo>
                    <a:pt x="419938" y="35826"/>
                  </a:lnTo>
                  <a:close/>
                </a:path>
                <a:path w="628014" h="148590">
                  <a:moveTo>
                    <a:pt x="419938" y="0"/>
                  </a:moveTo>
                  <a:lnTo>
                    <a:pt x="415023" y="0"/>
                  </a:lnTo>
                  <a:lnTo>
                    <a:pt x="415023" y="4902"/>
                  </a:lnTo>
                  <a:lnTo>
                    <a:pt x="419938" y="4902"/>
                  </a:lnTo>
                  <a:lnTo>
                    <a:pt x="419938" y="0"/>
                  </a:lnTo>
                  <a:close/>
                </a:path>
                <a:path w="628014" h="148590">
                  <a:moveTo>
                    <a:pt x="454533" y="143319"/>
                  </a:moveTo>
                  <a:lnTo>
                    <a:pt x="449630" y="143319"/>
                  </a:lnTo>
                  <a:lnTo>
                    <a:pt x="449630" y="148221"/>
                  </a:lnTo>
                  <a:lnTo>
                    <a:pt x="454533" y="148221"/>
                  </a:lnTo>
                  <a:lnTo>
                    <a:pt x="454533" y="143319"/>
                  </a:lnTo>
                  <a:close/>
                </a:path>
                <a:path w="628014" h="148590">
                  <a:moveTo>
                    <a:pt x="454533" y="107492"/>
                  </a:moveTo>
                  <a:lnTo>
                    <a:pt x="449630" y="107492"/>
                  </a:lnTo>
                  <a:lnTo>
                    <a:pt x="449630" y="112395"/>
                  </a:lnTo>
                  <a:lnTo>
                    <a:pt x="454533" y="112395"/>
                  </a:lnTo>
                  <a:lnTo>
                    <a:pt x="454533" y="107492"/>
                  </a:lnTo>
                  <a:close/>
                </a:path>
                <a:path w="628014" h="148590">
                  <a:moveTo>
                    <a:pt x="454533" y="71640"/>
                  </a:moveTo>
                  <a:lnTo>
                    <a:pt x="449630" y="71640"/>
                  </a:lnTo>
                  <a:lnTo>
                    <a:pt x="449630" y="76542"/>
                  </a:lnTo>
                  <a:lnTo>
                    <a:pt x="454533" y="76542"/>
                  </a:lnTo>
                  <a:lnTo>
                    <a:pt x="454533" y="71640"/>
                  </a:lnTo>
                  <a:close/>
                </a:path>
                <a:path w="628014" h="148590">
                  <a:moveTo>
                    <a:pt x="454533" y="35826"/>
                  </a:moveTo>
                  <a:lnTo>
                    <a:pt x="449630" y="35826"/>
                  </a:lnTo>
                  <a:lnTo>
                    <a:pt x="449630" y="40728"/>
                  </a:lnTo>
                  <a:lnTo>
                    <a:pt x="454533" y="40728"/>
                  </a:lnTo>
                  <a:lnTo>
                    <a:pt x="454533" y="35826"/>
                  </a:lnTo>
                  <a:close/>
                </a:path>
                <a:path w="628014" h="148590">
                  <a:moveTo>
                    <a:pt x="489127" y="143319"/>
                  </a:moveTo>
                  <a:lnTo>
                    <a:pt x="484212" y="143319"/>
                  </a:lnTo>
                  <a:lnTo>
                    <a:pt x="484212" y="148221"/>
                  </a:lnTo>
                  <a:lnTo>
                    <a:pt x="489127" y="148221"/>
                  </a:lnTo>
                  <a:lnTo>
                    <a:pt x="489127" y="143319"/>
                  </a:lnTo>
                  <a:close/>
                </a:path>
                <a:path w="628014" h="148590">
                  <a:moveTo>
                    <a:pt x="489127" y="107492"/>
                  </a:moveTo>
                  <a:lnTo>
                    <a:pt x="484212" y="107492"/>
                  </a:lnTo>
                  <a:lnTo>
                    <a:pt x="484212" y="112395"/>
                  </a:lnTo>
                  <a:lnTo>
                    <a:pt x="489127" y="112395"/>
                  </a:lnTo>
                  <a:lnTo>
                    <a:pt x="489127" y="107492"/>
                  </a:lnTo>
                  <a:close/>
                </a:path>
                <a:path w="628014" h="148590">
                  <a:moveTo>
                    <a:pt x="489127" y="71640"/>
                  </a:moveTo>
                  <a:lnTo>
                    <a:pt x="484212" y="71640"/>
                  </a:lnTo>
                  <a:lnTo>
                    <a:pt x="484212" y="76542"/>
                  </a:lnTo>
                  <a:lnTo>
                    <a:pt x="489127" y="76542"/>
                  </a:lnTo>
                  <a:lnTo>
                    <a:pt x="489127" y="71640"/>
                  </a:lnTo>
                  <a:close/>
                </a:path>
                <a:path w="628014" h="148590">
                  <a:moveTo>
                    <a:pt x="489127" y="35826"/>
                  </a:moveTo>
                  <a:lnTo>
                    <a:pt x="484212" y="35826"/>
                  </a:lnTo>
                  <a:lnTo>
                    <a:pt x="484212" y="40728"/>
                  </a:lnTo>
                  <a:lnTo>
                    <a:pt x="489127" y="40728"/>
                  </a:lnTo>
                  <a:lnTo>
                    <a:pt x="489127" y="35826"/>
                  </a:lnTo>
                  <a:close/>
                </a:path>
                <a:path w="628014" h="148590">
                  <a:moveTo>
                    <a:pt x="523709" y="143319"/>
                  </a:moveTo>
                  <a:lnTo>
                    <a:pt x="518807" y="143319"/>
                  </a:lnTo>
                  <a:lnTo>
                    <a:pt x="518807" y="148221"/>
                  </a:lnTo>
                  <a:lnTo>
                    <a:pt x="523709" y="148221"/>
                  </a:lnTo>
                  <a:lnTo>
                    <a:pt x="523709" y="143319"/>
                  </a:lnTo>
                  <a:close/>
                </a:path>
                <a:path w="628014" h="148590">
                  <a:moveTo>
                    <a:pt x="523709" y="107492"/>
                  </a:moveTo>
                  <a:lnTo>
                    <a:pt x="518807" y="107492"/>
                  </a:lnTo>
                  <a:lnTo>
                    <a:pt x="518807" y="112395"/>
                  </a:lnTo>
                  <a:lnTo>
                    <a:pt x="523709" y="112395"/>
                  </a:lnTo>
                  <a:lnTo>
                    <a:pt x="523709" y="107492"/>
                  </a:lnTo>
                  <a:close/>
                </a:path>
                <a:path w="628014" h="148590">
                  <a:moveTo>
                    <a:pt x="523709" y="71640"/>
                  </a:moveTo>
                  <a:lnTo>
                    <a:pt x="518807" y="71640"/>
                  </a:lnTo>
                  <a:lnTo>
                    <a:pt x="518807" y="76542"/>
                  </a:lnTo>
                  <a:lnTo>
                    <a:pt x="523709" y="76542"/>
                  </a:lnTo>
                  <a:lnTo>
                    <a:pt x="523709" y="71640"/>
                  </a:lnTo>
                  <a:close/>
                </a:path>
                <a:path w="628014" h="148590">
                  <a:moveTo>
                    <a:pt x="523709" y="35826"/>
                  </a:moveTo>
                  <a:lnTo>
                    <a:pt x="518807" y="35826"/>
                  </a:lnTo>
                  <a:lnTo>
                    <a:pt x="518807" y="40728"/>
                  </a:lnTo>
                  <a:lnTo>
                    <a:pt x="523709" y="40728"/>
                  </a:lnTo>
                  <a:lnTo>
                    <a:pt x="523709" y="35826"/>
                  </a:lnTo>
                  <a:close/>
                </a:path>
                <a:path w="628014" h="148590">
                  <a:moveTo>
                    <a:pt x="558292" y="143319"/>
                  </a:moveTo>
                  <a:lnTo>
                    <a:pt x="553402" y="143319"/>
                  </a:lnTo>
                  <a:lnTo>
                    <a:pt x="553402" y="148221"/>
                  </a:lnTo>
                  <a:lnTo>
                    <a:pt x="558292" y="148221"/>
                  </a:lnTo>
                  <a:lnTo>
                    <a:pt x="558292" y="143319"/>
                  </a:lnTo>
                  <a:close/>
                </a:path>
                <a:path w="628014" h="148590">
                  <a:moveTo>
                    <a:pt x="558292" y="107492"/>
                  </a:moveTo>
                  <a:lnTo>
                    <a:pt x="553402" y="107492"/>
                  </a:lnTo>
                  <a:lnTo>
                    <a:pt x="553402" y="112395"/>
                  </a:lnTo>
                  <a:lnTo>
                    <a:pt x="558292" y="112395"/>
                  </a:lnTo>
                  <a:lnTo>
                    <a:pt x="558292" y="107492"/>
                  </a:lnTo>
                  <a:close/>
                </a:path>
                <a:path w="628014" h="148590">
                  <a:moveTo>
                    <a:pt x="558292" y="71640"/>
                  </a:moveTo>
                  <a:lnTo>
                    <a:pt x="553402" y="71640"/>
                  </a:lnTo>
                  <a:lnTo>
                    <a:pt x="553402" y="76542"/>
                  </a:lnTo>
                  <a:lnTo>
                    <a:pt x="558292" y="76542"/>
                  </a:lnTo>
                  <a:lnTo>
                    <a:pt x="558292" y="71640"/>
                  </a:lnTo>
                  <a:close/>
                </a:path>
                <a:path w="628014" h="148590">
                  <a:moveTo>
                    <a:pt x="558292" y="35826"/>
                  </a:moveTo>
                  <a:lnTo>
                    <a:pt x="553402" y="35826"/>
                  </a:lnTo>
                  <a:lnTo>
                    <a:pt x="553402" y="40728"/>
                  </a:lnTo>
                  <a:lnTo>
                    <a:pt x="558292" y="40728"/>
                  </a:lnTo>
                  <a:lnTo>
                    <a:pt x="558292" y="35826"/>
                  </a:lnTo>
                  <a:close/>
                </a:path>
                <a:path w="628014" h="148590">
                  <a:moveTo>
                    <a:pt x="592886" y="143319"/>
                  </a:moveTo>
                  <a:lnTo>
                    <a:pt x="587984" y="143319"/>
                  </a:lnTo>
                  <a:lnTo>
                    <a:pt x="587984" y="148221"/>
                  </a:lnTo>
                  <a:lnTo>
                    <a:pt x="592886" y="148221"/>
                  </a:lnTo>
                  <a:lnTo>
                    <a:pt x="592886" y="143319"/>
                  </a:lnTo>
                  <a:close/>
                </a:path>
                <a:path w="628014" h="148590">
                  <a:moveTo>
                    <a:pt x="592886" y="107492"/>
                  </a:moveTo>
                  <a:lnTo>
                    <a:pt x="587984" y="107492"/>
                  </a:lnTo>
                  <a:lnTo>
                    <a:pt x="587984" y="112395"/>
                  </a:lnTo>
                  <a:lnTo>
                    <a:pt x="592886" y="112395"/>
                  </a:lnTo>
                  <a:lnTo>
                    <a:pt x="592886" y="107492"/>
                  </a:lnTo>
                  <a:close/>
                </a:path>
                <a:path w="628014" h="148590">
                  <a:moveTo>
                    <a:pt x="592886" y="71640"/>
                  </a:moveTo>
                  <a:lnTo>
                    <a:pt x="587984" y="71640"/>
                  </a:lnTo>
                  <a:lnTo>
                    <a:pt x="587984" y="76542"/>
                  </a:lnTo>
                  <a:lnTo>
                    <a:pt x="592886" y="76542"/>
                  </a:lnTo>
                  <a:lnTo>
                    <a:pt x="592886" y="71640"/>
                  </a:lnTo>
                  <a:close/>
                </a:path>
                <a:path w="628014" h="148590">
                  <a:moveTo>
                    <a:pt x="592886" y="35826"/>
                  </a:moveTo>
                  <a:lnTo>
                    <a:pt x="587984" y="35826"/>
                  </a:lnTo>
                  <a:lnTo>
                    <a:pt x="587984" y="40728"/>
                  </a:lnTo>
                  <a:lnTo>
                    <a:pt x="592886" y="40728"/>
                  </a:lnTo>
                  <a:lnTo>
                    <a:pt x="592886" y="35826"/>
                  </a:lnTo>
                  <a:close/>
                </a:path>
                <a:path w="628014" h="148590">
                  <a:moveTo>
                    <a:pt x="627481" y="143319"/>
                  </a:moveTo>
                  <a:lnTo>
                    <a:pt x="622579" y="143319"/>
                  </a:lnTo>
                  <a:lnTo>
                    <a:pt x="622579" y="148221"/>
                  </a:lnTo>
                  <a:lnTo>
                    <a:pt x="627481" y="148221"/>
                  </a:lnTo>
                  <a:lnTo>
                    <a:pt x="627481" y="143319"/>
                  </a:lnTo>
                  <a:close/>
                </a:path>
                <a:path w="628014" h="148590">
                  <a:moveTo>
                    <a:pt x="627481" y="107492"/>
                  </a:moveTo>
                  <a:lnTo>
                    <a:pt x="622579" y="107492"/>
                  </a:lnTo>
                  <a:lnTo>
                    <a:pt x="622579" y="112395"/>
                  </a:lnTo>
                  <a:lnTo>
                    <a:pt x="627481" y="112395"/>
                  </a:lnTo>
                  <a:lnTo>
                    <a:pt x="627481" y="107492"/>
                  </a:lnTo>
                  <a:close/>
                </a:path>
                <a:path w="628014" h="148590">
                  <a:moveTo>
                    <a:pt x="627481" y="71640"/>
                  </a:moveTo>
                  <a:lnTo>
                    <a:pt x="622579" y="71640"/>
                  </a:lnTo>
                  <a:lnTo>
                    <a:pt x="622579" y="76542"/>
                  </a:lnTo>
                  <a:lnTo>
                    <a:pt x="627481" y="76542"/>
                  </a:lnTo>
                  <a:lnTo>
                    <a:pt x="627481" y="71640"/>
                  </a:lnTo>
                  <a:close/>
                </a:path>
                <a:path w="628014" h="148590">
                  <a:moveTo>
                    <a:pt x="627481" y="35826"/>
                  </a:moveTo>
                  <a:lnTo>
                    <a:pt x="622579" y="35826"/>
                  </a:lnTo>
                  <a:lnTo>
                    <a:pt x="622579" y="40728"/>
                  </a:lnTo>
                  <a:lnTo>
                    <a:pt x="627481" y="40728"/>
                  </a:lnTo>
                  <a:lnTo>
                    <a:pt x="627481" y="35826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135"/>
            <p:cNvSpPr/>
            <p:nvPr/>
          </p:nvSpPr>
          <p:spPr>
            <a:xfrm>
              <a:off x="3573958" y="891908"/>
              <a:ext cx="558800" cy="148590"/>
            </a:xfrm>
            <a:custGeom>
              <a:avLst/>
              <a:gdLst/>
              <a:ahLst/>
              <a:cxnLst/>
              <a:rect l="l" t="t" r="r" b="b"/>
              <a:pathLst>
                <a:path w="558800" h="148590">
                  <a:moveTo>
                    <a:pt x="4902" y="107442"/>
                  </a:moveTo>
                  <a:lnTo>
                    <a:pt x="0" y="107442"/>
                  </a:lnTo>
                  <a:lnTo>
                    <a:pt x="0" y="112344"/>
                  </a:lnTo>
                  <a:lnTo>
                    <a:pt x="4902" y="112344"/>
                  </a:lnTo>
                  <a:lnTo>
                    <a:pt x="4902" y="107442"/>
                  </a:lnTo>
                  <a:close/>
                </a:path>
                <a:path w="558800" h="148590">
                  <a:moveTo>
                    <a:pt x="4902" y="71628"/>
                  </a:moveTo>
                  <a:lnTo>
                    <a:pt x="0" y="71628"/>
                  </a:lnTo>
                  <a:lnTo>
                    <a:pt x="0" y="76530"/>
                  </a:lnTo>
                  <a:lnTo>
                    <a:pt x="4902" y="76530"/>
                  </a:lnTo>
                  <a:lnTo>
                    <a:pt x="4902" y="71628"/>
                  </a:lnTo>
                  <a:close/>
                </a:path>
                <a:path w="558800" h="148590">
                  <a:moveTo>
                    <a:pt x="39484" y="107442"/>
                  </a:moveTo>
                  <a:lnTo>
                    <a:pt x="34582" y="107442"/>
                  </a:lnTo>
                  <a:lnTo>
                    <a:pt x="34582" y="112344"/>
                  </a:lnTo>
                  <a:lnTo>
                    <a:pt x="39484" y="112344"/>
                  </a:lnTo>
                  <a:lnTo>
                    <a:pt x="39484" y="107442"/>
                  </a:lnTo>
                  <a:close/>
                </a:path>
                <a:path w="558800" h="148590">
                  <a:moveTo>
                    <a:pt x="39484" y="71628"/>
                  </a:moveTo>
                  <a:lnTo>
                    <a:pt x="34582" y="71628"/>
                  </a:lnTo>
                  <a:lnTo>
                    <a:pt x="34582" y="76530"/>
                  </a:lnTo>
                  <a:lnTo>
                    <a:pt x="39484" y="76530"/>
                  </a:lnTo>
                  <a:lnTo>
                    <a:pt x="39484" y="71628"/>
                  </a:lnTo>
                  <a:close/>
                </a:path>
                <a:path w="558800" h="148590">
                  <a:moveTo>
                    <a:pt x="39484" y="35826"/>
                  </a:moveTo>
                  <a:lnTo>
                    <a:pt x="34582" y="35826"/>
                  </a:lnTo>
                  <a:lnTo>
                    <a:pt x="34582" y="40716"/>
                  </a:lnTo>
                  <a:lnTo>
                    <a:pt x="39484" y="40716"/>
                  </a:lnTo>
                  <a:lnTo>
                    <a:pt x="39484" y="35826"/>
                  </a:lnTo>
                  <a:close/>
                </a:path>
                <a:path w="558800" h="148590">
                  <a:moveTo>
                    <a:pt x="74066" y="107442"/>
                  </a:moveTo>
                  <a:lnTo>
                    <a:pt x="69164" y="107442"/>
                  </a:lnTo>
                  <a:lnTo>
                    <a:pt x="69164" y="112344"/>
                  </a:lnTo>
                  <a:lnTo>
                    <a:pt x="74066" y="112344"/>
                  </a:lnTo>
                  <a:lnTo>
                    <a:pt x="74066" y="107442"/>
                  </a:lnTo>
                  <a:close/>
                </a:path>
                <a:path w="558800" h="148590">
                  <a:moveTo>
                    <a:pt x="74066" y="71628"/>
                  </a:moveTo>
                  <a:lnTo>
                    <a:pt x="69164" y="71628"/>
                  </a:lnTo>
                  <a:lnTo>
                    <a:pt x="69164" y="76530"/>
                  </a:lnTo>
                  <a:lnTo>
                    <a:pt x="74066" y="76530"/>
                  </a:lnTo>
                  <a:lnTo>
                    <a:pt x="74066" y="71628"/>
                  </a:lnTo>
                  <a:close/>
                </a:path>
                <a:path w="558800" h="148590">
                  <a:moveTo>
                    <a:pt x="74066" y="35826"/>
                  </a:moveTo>
                  <a:lnTo>
                    <a:pt x="69164" y="35826"/>
                  </a:lnTo>
                  <a:lnTo>
                    <a:pt x="69164" y="40716"/>
                  </a:lnTo>
                  <a:lnTo>
                    <a:pt x="74066" y="40716"/>
                  </a:lnTo>
                  <a:lnTo>
                    <a:pt x="74066" y="35826"/>
                  </a:lnTo>
                  <a:close/>
                </a:path>
                <a:path w="558800" h="148590">
                  <a:moveTo>
                    <a:pt x="74066" y="0"/>
                  </a:moveTo>
                  <a:lnTo>
                    <a:pt x="69164" y="0"/>
                  </a:lnTo>
                  <a:lnTo>
                    <a:pt x="69164" y="4902"/>
                  </a:lnTo>
                  <a:lnTo>
                    <a:pt x="74066" y="4902"/>
                  </a:lnTo>
                  <a:lnTo>
                    <a:pt x="74066" y="0"/>
                  </a:lnTo>
                  <a:close/>
                </a:path>
                <a:path w="558800" h="148590">
                  <a:moveTo>
                    <a:pt x="108673" y="107442"/>
                  </a:moveTo>
                  <a:lnTo>
                    <a:pt x="103771" y="107442"/>
                  </a:lnTo>
                  <a:lnTo>
                    <a:pt x="103771" y="112344"/>
                  </a:lnTo>
                  <a:lnTo>
                    <a:pt x="108673" y="112344"/>
                  </a:lnTo>
                  <a:lnTo>
                    <a:pt x="108673" y="107442"/>
                  </a:lnTo>
                  <a:close/>
                </a:path>
                <a:path w="558800" h="148590">
                  <a:moveTo>
                    <a:pt x="108673" y="71628"/>
                  </a:moveTo>
                  <a:lnTo>
                    <a:pt x="103771" y="71628"/>
                  </a:lnTo>
                  <a:lnTo>
                    <a:pt x="103771" y="76530"/>
                  </a:lnTo>
                  <a:lnTo>
                    <a:pt x="108673" y="76530"/>
                  </a:lnTo>
                  <a:lnTo>
                    <a:pt x="108673" y="71628"/>
                  </a:lnTo>
                  <a:close/>
                </a:path>
                <a:path w="558800" h="148590">
                  <a:moveTo>
                    <a:pt x="108673" y="35826"/>
                  </a:moveTo>
                  <a:lnTo>
                    <a:pt x="103771" y="35826"/>
                  </a:lnTo>
                  <a:lnTo>
                    <a:pt x="103771" y="40716"/>
                  </a:lnTo>
                  <a:lnTo>
                    <a:pt x="108673" y="40716"/>
                  </a:lnTo>
                  <a:lnTo>
                    <a:pt x="108673" y="35826"/>
                  </a:lnTo>
                  <a:close/>
                </a:path>
                <a:path w="558800" h="148590">
                  <a:moveTo>
                    <a:pt x="108673" y="0"/>
                  </a:moveTo>
                  <a:lnTo>
                    <a:pt x="103771" y="0"/>
                  </a:lnTo>
                  <a:lnTo>
                    <a:pt x="103771" y="4902"/>
                  </a:lnTo>
                  <a:lnTo>
                    <a:pt x="108673" y="4902"/>
                  </a:lnTo>
                  <a:lnTo>
                    <a:pt x="108673" y="0"/>
                  </a:lnTo>
                  <a:close/>
                </a:path>
                <a:path w="558800" h="148590">
                  <a:moveTo>
                    <a:pt x="143256" y="107442"/>
                  </a:moveTo>
                  <a:lnTo>
                    <a:pt x="138353" y="107442"/>
                  </a:lnTo>
                  <a:lnTo>
                    <a:pt x="138353" y="112344"/>
                  </a:lnTo>
                  <a:lnTo>
                    <a:pt x="143256" y="112344"/>
                  </a:lnTo>
                  <a:lnTo>
                    <a:pt x="143256" y="107442"/>
                  </a:lnTo>
                  <a:close/>
                </a:path>
                <a:path w="558800" h="148590">
                  <a:moveTo>
                    <a:pt x="143256" y="71628"/>
                  </a:moveTo>
                  <a:lnTo>
                    <a:pt x="138353" y="71628"/>
                  </a:lnTo>
                  <a:lnTo>
                    <a:pt x="138353" y="76530"/>
                  </a:lnTo>
                  <a:lnTo>
                    <a:pt x="143256" y="76530"/>
                  </a:lnTo>
                  <a:lnTo>
                    <a:pt x="143256" y="71628"/>
                  </a:lnTo>
                  <a:close/>
                </a:path>
                <a:path w="558800" h="148590">
                  <a:moveTo>
                    <a:pt x="143256" y="35826"/>
                  </a:moveTo>
                  <a:lnTo>
                    <a:pt x="138353" y="35826"/>
                  </a:lnTo>
                  <a:lnTo>
                    <a:pt x="138353" y="40716"/>
                  </a:lnTo>
                  <a:lnTo>
                    <a:pt x="143256" y="40716"/>
                  </a:lnTo>
                  <a:lnTo>
                    <a:pt x="143256" y="35826"/>
                  </a:lnTo>
                  <a:close/>
                </a:path>
                <a:path w="558800" h="148590">
                  <a:moveTo>
                    <a:pt x="143256" y="0"/>
                  </a:moveTo>
                  <a:lnTo>
                    <a:pt x="138353" y="0"/>
                  </a:lnTo>
                  <a:lnTo>
                    <a:pt x="138353" y="4902"/>
                  </a:lnTo>
                  <a:lnTo>
                    <a:pt x="143256" y="4902"/>
                  </a:lnTo>
                  <a:lnTo>
                    <a:pt x="143256" y="0"/>
                  </a:lnTo>
                  <a:close/>
                </a:path>
                <a:path w="558800" h="148590">
                  <a:moveTo>
                    <a:pt x="177850" y="107442"/>
                  </a:moveTo>
                  <a:lnTo>
                    <a:pt x="172948" y="107442"/>
                  </a:lnTo>
                  <a:lnTo>
                    <a:pt x="172948" y="112344"/>
                  </a:lnTo>
                  <a:lnTo>
                    <a:pt x="177850" y="112344"/>
                  </a:lnTo>
                  <a:lnTo>
                    <a:pt x="177850" y="107442"/>
                  </a:lnTo>
                  <a:close/>
                </a:path>
                <a:path w="558800" h="148590">
                  <a:moveTo>
                    <a:pt x="177850" y="71628"/>
                  </a:moveTo>
                  <a:lnTo>
                    <a:pt x="172948" y="71628"/>
                  </a:lnTo>
                  <a:lnTo>
                    <a:pt x="172948" y="76530"/>
                  </a:lnTo>
                  <a:lnTo>
                    <a:pt x="177850" y="76530"/>
                  </a:lnTo>
                  <a:lnTo>
                    <a:pt x="177850" y="71628"/>
                  </a:lnTo>
                  <a:close/>
                </a:path>
                <a:path w="558800" h="148590">
                  <a:moveTo>
                    <a:pt x="177850" y="35826"/>
                  </a:moveTo>
                  <a:lnTo>
                    <a:pt x="172948" y="35826"/>
                  </a:lnTo>
                  <a:lnTo>
                    <a:pt x="172948" y="40716"/>
                  </a:lnTo>
                  <a:lnTo>
                    <a:pt x="177850" y="40716"/>
                  </a:lnTo>
                  <a:lnTo>
                    <a:pt x="177850" y="35826"/>
                  </a:lnTo>
                  <a:close/>
                </a:path>
                <a:path w="558800" h="148590">
                  <a:moveTo>
                    <a:pt x="177850" y="0"/>
                  </a:moveTo>
                  <a:lnTo>
                    <a:pt x="172948" y="0"/>
                  </a:lnTo>
                  <a:lnTo>
                    <a:pt x="172948" y="4902"/>
                  </a:lnTo>
                  <a:lnTo>
                    <a:pt x="177850" y="4902"/>
                  </a:lnTo>
                  <a:lnTo>
                    <a:pt x="177850" y="0"/>
                  </a:lnTo>
                  <a:close/>
                </a:path>
                <a:path w="558800" h="148590">
                  <a:moveTo>
                    <a:pt x="212432" y="107442"/>
                  </a:moveTo>
                  <a:lnTo>
                    <a:pt x="207530" y="107442"/>
                  </a:lnTo>
                  <a:lnTo>
                    <a:pt x="207530" y="112344"/>
                  </a:lnTo>
                  <a:lnTo>
                    <a:pt x="212432" y="112344"/>
                  </a:lnTo>
                  <a:lnTo>
                    <a:pt x="212432" y="107442"/>
                  </a:lnTo>
                  <a:close/>
                </a:path>
                <a:path w="558800" h="148590">
                  <a:moveTo>
                    <a:pt x="212432" y="71628"/>
                  </a:moveTo>
                  <a:lnTo>
                    <a:pt x="207530" y="71628"/>
                  </a:lnTo>
                  <a:lnTo>
                    <a:pt x="207530" y="76530"/>
                  </a:lnTo>
                  <a:lnTo>
                    <a:pt x="212432" y="76530"/>
                  </a:lnTo>
                  <a:lnTo>
                    <a:pt x="212432" y="71628"/>
                  </a:lnTo>
                  <a:close/>
                </a:path>
                <a:path w="558800" h="148590">
                  <a:moveTo>
                    <a:pt x="212432" y="35826"/>
                  </a:moveTo>
                  <a:lnTo>
                    <a:pt x="207530" y="35826"/>
                  </a:lnTo>
                  <a:lnTo>
                    <a:pt x="207530" y="40716"/>
                  </a:lnTo>
                  <a:lnTo>
                    <a:pt x="212432" y="40716"/>
                  </a:lnTo>
                  <a:lnTo>
                    <a:pt x="212432" y="35826"/>
                  </a:lnTo>
                  <a:close/>
                </a:path>
                <a:path w="558800" h="148590">
                  <a:moveTo>
                    <a:pt x="212432" y="0"/>
                  </a:moveTo>
                  <a:lnTo>
                    <a:pt x="207530" y="0"/>
                  </a:lnTo>
                  <a:lnTo>
                    <a:pt x="207530" y="4902"/>
                  </a:lnTo>
                  <a:lnTo>
                    <a:pt x="212432" y="4902"/>
                  </a:lnTo>
                  <a:lnTo>
                    <a:pt x="212432" y="0"/>
                  </a:lnTo>
                  <a:close/>
                </a:path>
                <a:path w="558800" h="148590">
                  <a:moveTo>
                    <a:pt x="247027" y="107442"/>
                  </a:moveTo>
                  <a:lnTo>
                    <a:pt x="242125" y="107442"/>
                  </a:lnTo>
                  <a:lnTo>
                    <a:pt x="242125" y="112344"/>
                  </a:lnTo>
                  <a:lnTo>
                    <a:pt x="247027" y="112344"/>
                  </a:lnTo>
                  <a:lnTo>
                    <a:pt x="247027" y="107442"/>
                  </a:lnTo>
                  <a:close/>
                </a:path>
                <a:path w="558800" h="148590">
                  <a:moveTo>
                    <a:pt x="247027" y="71628"/>
                  </a:moveTo>
                  <a:lnTo>
                    <a:pt x="242125" y="71628"/>
                  </a:lnTo>
                  <a:lnTo>
                    <a:pt x="242125" y="76530"/>
                  </a:lnTo>
                  <a:lnTo>
                    <a:pt x="247027" y="76530"/>
                  </a:lnTo>
                  <a:lnTo>
                    <a:pt x="247027" y="71628"/>
                  </a:lnTo>
                  <a:close/>
                </a:path>
                <a:path w="558800" h="148590">
                  <a:moveTo>
                    <a:pt x="247027" y="35826"/>
                  </a:moveTo>
                  <a:lnTo>
                    <a:pt x="242125" y="35826"/>
                  </a:lnTo>
                  <a:lnTo>
                    <a:pt x="242125" y="40716"/>
                  </a:lnTo>
                  <a:lnTo>
                    <a:pt x="247027" y="40716"/>
                  </a:lnTo>
                  <a:lnTo>
                    <a:pt x="247027" y="35826"/>
                  </a:lnTo>
                  <a:close/>
                </a:path>
                <a:path w="558800" h="148590">
                  <a:moveTo>
                    <a:pt x="247027" y="0"/>
                  </a:moveTo>
                  <a:lnTo>
                    <a:pt x="242125" y="0"/>
                  </a:lnTo>
                  <a:lnTo>
                    <a:pt x="242125" y="4902"/>
                  </a:lnTo>
                  <a:lnTo>
                    <a:pt x="247027" y="4902"/>
                  </a:lnTo>
                  <a:lnTo>
                    <a:pt x="247027" y="0"/>
                  </a:lnTo>
                  <a:close/>
                </a:path>
                <a:path w="558800" h="148590">
                  <a:moveTo>
                    <a:pt x="281571" y="107442"/>
                  </a:moveTo>
                  <a:lnTo>
                    <a:pt x="276669" y="107442"/>
                  </a:lnTo>
                  <a:lnTo>
                    <a:pt x="276669" y="112344"/>
                  </a:lnTo>
                  <a:lnTo>
                    <a:pt x="281571" y="112344"/>
                  </a:lnTo>
                  <a:lnTo>
                    <a:pt x="281571" y="107442"/>
                  </a:lnTo>
                  <a:close/>
                </a:path>
                <a:path w="558800" h="148590">
                  <a:moveTo>
                    <a:pt x="281571" y="71628"/>
                  </a:moveTo>
                  <a:lnTo>
                    <a:pt x="276669" y="71628"/>
                  </a:lnTo>
                  <a:lnTo>
                    <a:pt x="276669" y="76530"/>
                  </a:lnTo>
                  <a:lnTo>
                    <a:pt x="281571" y="76530"/>
                  </a:lnTo>
                  <a:lnTo>
                    <a:pt x="281571" y="71628"/>
                  </a:lnTo>
                  <a:close/>
                </a:path>
                <a:path w="558800" h="148590">
                  <a:moveTo>
                    <a:pt x="281571" y="35826"/>
                  </a:moveTo>
                  <a:lnTo>
                    <a:pt x="276669" y="35826"/>
                  </a:lnTo>
                  <a:lnTo>
                    <a:pt x="276669" y="40716"/>
                  </a:lnTo>
                  <a:lnTo>
                    <a:pt x="281571" y="40716"/>
                  </a:lnTo>
                  <a:lnTo>
                    <a:pt x="281571" y="35826"/>
                  </a:lnTo>
                  <a:close/>
                </a:path>
                <a:path w="558800" h="148590">
                  <a:moveTo>
                    <a:pt x="281571" y="0"/>
                  </a:moveTo>
                  <a:lnTo>
                    <a:pt x="276669" y="0"/>
                  </a:lnTo>
                  <a:lnTo>
                    <a:pt x="276669" y="4902"/>
                  </a:lnTo>
                  <a:lnTo>
                    <a:pt x="281571" y="4902"/>
                  </a:lnTo>
                  <a:lnTo>
                    <a:pt x="281571" y="0"/>
                  </a:lnTo>
                  <a:close/>
                </a:path>
                <a:path w="558800" h="148590">
                  <a:moveTo>
                    <a:pt x="316166" y="107442"/>
                  </a:moveTo>
                  <a:lnTo>
                    <a:pt x="311264" y="107442"/>
                  </a:lnTo>
                  <a:lnTo>
                    <a:pt x="311264" y="112344"/>
                  </a:lnTo>
                  <a:lnTo>
                    <a:pt x="316166" y="112344"/>
                  </a:lnTo>
                  <a:lnTo>
                    <a:pt x="316166" y="107442"/>
                  </a:lnTo>
                  <a:close/>
                </a:path>
                <a:path w="558800" h="148590">
                  <a:moveTo>
                    <a:pt x="316166" y="71628"/>
                  </a:moveTo>
                  <a:lnTo>
                    <a:pt x="311264" y="71628"/>
                  </a:lnTo>
                  <a:lnTo>
                    <a:pt x="311264" y="76530"/>
                  </a:lnTo>
                  <a:lnTo>
                    <a:pt x="316166" y="76530"/>
                  </a:lnTo>
                  <a:lnTo>
                    <a:pt x="316166" y="71628"/>
                  </a:lnTo>
                  <a:close/>
                </a:path>
                <a:path w="558800" h="148590">
                  <a:moveTo>
                    <a:pt x="316166" y="35826"/>
                  </a:moveTo>
                  <a:lnTo>
                    <a:pt x="311264" y="35826"/>
                  </a:lnTo>
                  <a:lnTo>
                    <a:pt x="311264" y="40716"/>
                  </a:lnTo>
                  <a:lnTo>
                    <a:pt x="316166" y="40716"/>
                  </a:lnTo>
                  <a:lnTo>
                    <a:pt x="316166" y="35826"/>
                  </a:lnTo>
                  <a:close/>
                </a:path>
                <a:path w="558800" h="148590">
                  <a:moveTo>
                    <a:pt x="316166" y="0"/>
                  </a:moveTo>
                  <a:lnTo>
                    <a:pt x="311264" y="0"/>
                  </a:lnTo>
                  <a:lnTo>
                    <a:pt x="311264" y="4902"/>
                  </a:lnTo>
                  <a:lnTo>
                    <a:pt x="316166" y="4902"/>
                  </a:lnTo>
                  <a:lnTo>
                    <a:pt x="316166" y="0"/>
                  </a:lnTo>
                  <a:close/>
                </a:path>
                <a:path w="558800" h="148590">
                  <a:moveTo>
                    <a:pt x="350748" y="143256"/>
                  </a:moveTo>
                  <a:lnTo>
                    <a:pt x="345833" y="143256"/>
                  </a:lnTo>
                  <a:lnTo>
                    <a:pt x="345833" y="148158"/>
                  </a:lnTo>
                  <a:lnTo>
                    <a:pt x="350748" y="148158"/>
                  </a:lnTo>
                  <a:lnTo>
                    <a:pt x="350748" y="143256"/>
                  </a:lnTo>
                  <a:close/>
                </a:path>
                <a:path w="558800" h="148590">
                  <a:moveTo>
                    <a:pt x="350748" y="107442"/>
                  </a:moveTo>
                  <a:lnTo>
                    <a:pt x="345833" y="107442"/>
                  </a:lnTo>
                  <a:lnTo>
                    <a:pt x="345833" y="112344"/>
                  </a:lnTo>
                  <a:lnTo>
                    <a:pt x="350748" y="112344"/>
                  </a:lnTo>
                  <a:lnTo>
                    <a:pt x="350748" y="107442"/>
                  </a:lnTo>
                  <a:close/>
                </a:path>
                <a:path w="558800" h="148590">
                  <a:moveTo>
                    <a:pt x="350748" y="71628"/>
                  </a:moveTo>
                  <a:lnTo>
                    <a:pt x="345833" y="71628"/>
                  </a:lnTo>
                  <a:lnTo>
                    <a:pt x="345833" y="76530"/>
                  </a:lnTo>
                  <a:lnTo>
                    <a:pt x="350748" y="76530"/>
                  </a:lnTo>
                  <a:lnTo>
                    <a:pt x="350748" y="71628"/>
                  </a:lnTo>
                  <a:close/>
                </a:path>
                <a:path w="558800" h="148590">
                  <a:moveTo>
                    <a:pt x="350748" y="35826"/>
                  </a:moveTo>
                  <a:lnTo>
                    <a:pt x="345833" y="35826"/>
                  </a:lnTo>
                  <a:lnTo>
                    <a:pt x="345833" y="40716"/>
                  </a:lnTo>
                  <a:lnTo>
                    <a:pt x="350748" y="40716"/>
                  </a:lnTo>
                  <a:lnTo>
                    <a:pt x="350748" y="35826"/>
                  </a:lnTo>
                  <a:close/>
                </a:path>
                <a:path w="558800" h="148590">
                  <a:moveTo>
                    <a:pt x="350748" y="0"/>
                  </a:moveTo>
                  <a:lnTo>
                    <a:pt x="345833" y="0"/>
                  </a:lnTo>
                  <a:lnTo>
                    <a:pt x="345833" y="4902"/>
                  </a:lnTo>
                  <a:lnTo>
                    <a:pt x="350748" y="4902"/>
                  </a:lnTo>
                  <a:lnTo>
                    <a:pt x="350748" y="0"/>
                  </a:lnTo>
                  <a:close/>
                </a:path>
                <a:path w="558800" h="148590">
                  <a:moveTo>
                    <a:pt x="385343" y="143256"/>
                  </a:moveTo>
                  <a:lnTo>
                    <a:pt x="380441" y="143256"/>
                  </a:lnTo>
                  <a:lnTo>
                    <a:pt x="380441" y="148158"/>
                  </a:lnTo>
                  <a:lnTo>
                    <a:pt x="385343" y="148158"/>
                  </a:lnTo>
                  <a:lnTo>
                    <a:pt x="385343" y="143256"/>
                  </a:lnTo>
                  <a:close/>
                </a:path>
                <a:path w="558800" h="148590">
                  <a:moveTo>
                    <a:pt x="385343" y="107442"/>
                  </a:moveTo>
                  <a:lnTo>
                    <a:pt x="380441" y="107442"/>
                  </a:lnTo>
                  <a:lnTo>
                    <a:pt x="380441" y="112344"/>
                  </a:lnTo>
                  <a:lnTo>
                    <a:pt x="385343" y="112344"/>
                  </a:lnTo>
                  <a:lnTo>
                    <a:pt x="385343" y="107442"/>
                  </a:lnTo>
                  <a:close/>
                </a:path>
                <a:path w="558800" h="148590">
                  <a:moveTo>
                    <a:pt x="385343" y="71628"/>
                  </a:moveTo>
                  <a:lnTo>
                    <a:pt x="380441" y="71628"/>
                  </a:lnTo>
                  <a:lnTo>
                    <a:pt x="380441" y="76530"/>
                  </a:lnTo>
                  <a:lnTo>
                    <a:pt x="385343" y="76530"/>
                  </a:lnTo>
                  <a:lnTo>
                    <a:pt x="385343" y="71628"/>
                  </a:lnTo>
                  <a:close/>
                </a:path>
                <a:path w="558800" h="148590">
                  <a:moveTo>
                    <a:pt x="385343" y="35826"/>
                  </a:moveTo>
                  <a:lnTo>
                    <a:pt x="380441" y="35826"/>
                  </a:lnTo>
                  <a:lnTo>
                    <a:pt x="380441" y="40716"/>
                  </a:lnTo>
                  <a:lnTo>
                    <a:pt x="385343" y="40716"/>
                  </a:lnTo>
                  <a:lnTo>
                    <a:pt x="385343" y="35826"/>
                  </a:lnTo>
                  <a:close/>
                </a:path>
                <a:path w="558800" h="148590">
                  <a:moveTo>
                    <a:pt x="385343" y="0"/>
                  </a:moveTo>
                  <a:lnTo>
                    <a:pt x="380441" y="0"/>
                  </a:lnTo>
                  <a:lnTo>
                    <a:pt x="380441" y="4902"/>
                  </a:lnTo>
                  <a:lnTo>
                    <a:pt x="385343" y="4902"/>
                  </a:lnTo>
                  <a:lnTo>
                    <a:pt x="385343" y="0"/>
                  </a:lnTo>
                  <a:close/>
                </a:path>
                <a:path w="558800" h="148590">
                  <a:moveTo>
                    <a:pt x="419938" y="143256"/>
                  </a:moveTo>
                  <a:lnTo>
                    <a:pt x="415023" y="143256"/>
                  </a:lnTo>
                  <a:lnTo>
                    <a:pt x="415023" y="148158"/>
                  </a:lnTo>
                  <a:lnTo>
                    <a:pt x="419938" y="148158"/>
                  </a:lnTo>
                  <a:lnTo>
                    <a:pt x="419938" y="143256"/>
                  </a:lnTo>
                  <a:close/>
                </a:path>
                <a:path w="558800" h="148590">
                  <a:moveTo>
                    <a:pt x="419938" y="107442"/>
                  </a:moveTo>
                  <a:lnTo>
                    <a:pt x="415023" y="107442"/>
                  </a:lnTo>
                  <a:lnTo>
                    <a:pt x="415023" y="112344"/>
                  </a:lnTo>
                  <a:lnTo>
                    <a:pt x="419938" y="112344"/>
                  </a:lnTo>
                  <a:lnTo>
                    <a:pt x="419938" y="107442"/>
                  </a:lnTo>
                  <a:close/>
                </a:path>
                <a:path w="558800" h="148590">
                  <a:moveTo>
                    <a:pt x="419938" y="71628"/>
                  </a:moveTo>
                  <a:lnTo>
                    <a:pt x="415023" y="71628"/>
                  </a:lnTo>
                  <a:lnTo>
                    <a:pt x="415023" y="76530"/>
                  </a:lnTo>
                  <a:lnTo>
                    <a:pt x="419938" y="76530"/>
                  </a:lnTo>
                  <a:lnTo>
                    <a:pt x="419938" y="71628"/>
                  </a:lnTo>
                  <a:close/>
                </a:path>
                <a:path w="558800" h="148590">
                  <a:moveTo>
                    <a:pt x="419938" y="35826"/>
                  </a:moveTo>
                  <a:lnTo>
                    <a:pt x="415023" y="35826"/>
                  </a:lnTo>
                  <a:lnTo>
                    <a:pt x="415023" y="40716"/>
                  </a:lnTo>
                  <a:lnTo>
                    <a:pt x="419938" y="40716"/>
                  </a:lnTo>
                  <a:lnTo>
                    <a:pt x="419938" y="35826"/>
                  </a:lnTo>
                  <a:close/>
                </a:path>
                <a:path w="558800" h="148590">
                  <a:moveTo>
                    <a:pt x="419938" y="0"/>
                  </a:moveTo>
                  <a:lnTo>
                    <a:pt x="415023" y="0"/>
                  </a:lnTo>
                  <a:lnTo>
                    <a:pt x="415023" y="4902"/>
                  </a:lnTo>
                  <a:lnTo>
                    <a:pt x="419938" y="4902"/>
                  </a:lnTo>
                  <a:lnTo>
                    <a:pt x="419938" y="0"/>
                  </a:lnTo>
                  <a:close/>
                </a:path>
                <a:path w="558800" h="148590">
                  <a:moveTo>
                    <a:pt x="454520" y="143256"/>
                  </a:moveTo>
                  <a:lnTo>
                    <a:pt x="449618" y="143256"/>
                  </a:lnTo>
                  <a:lnTo>
                    <a:pt x="449618" y="148158"/>
                  </a:lnTo>
                  <a:lnTo>
                    <a:pt x="454520" y="148158"/>
                  </a:lnTo>
                  <a:lnTo>
                    <a:pt x="454520" y="143256"/>
                  </a:lnTo>
                  <a:close/>
                </a:path>
                <a:path w="558800" h="148590">
                  <a:moveTo>
                    <a:pt x="454520" y="107442"/>
                  </a:moveTo>
                  <a:lnTo>
                    <a:pt x="449618" y="107442"/>
                  </a:lnTo>
                  <a:lnTo>
                    <a:pt x="449618" y="112344"/>
                  </a:lnTo>
                  <a:lnTo>
                    <a:pt x="454520" y="112344"/>
                  </a:lnTo>
                  <a:lnTo>
                    <a:pt x="454520" y="107442"/>
                  </a:lnTo>
                  <a:close/>
                </a:path>
                <a:path w="558800" h="148590">
                  <a:moveTo>
                    <a:pt x="454520" y="71628"/>
                  </a:moveTo>
                  <a:lnTo>
                    <a:pt x="449618" y="71628"/>
                  </a:lnTo>
                  <a:lnTo>
                    <a:pt x="449618" y="76530"/>
                  </a:lnTo>
                  <a:lnTo>
                    <a:pt x="454520" y="76530"/>
                  </a:lnTo>
                  <a:lnTo>
                    <a:pt x="454520" y="71628"/>
                  </a:lnTo>
                  <a:close/>
                </a:path>
                <a:path w="558800" h="148590">
                  <a:moveTo>
                    <a:pt x="454520" y="35826"/>
                  </a:moveTo>
                  <a:lnTo>
                    <a:pt x="449618" y="35826"/>
                  </a:lnTo>
                  <a:lnTo>
                    <a:pt x="449618" y="40716"/>
                  </a:lnTo>
                  <a:lnTo>
                    <a:pt x="454520" y="40716"/>
                  </a:lnTo>
                  <a:lnTo>
                    <a:pt x="454520" y="35826"/>
                  </a:lnTo>
                  <a:close/>
                </a:path>
                <a:path w="558800" h="148590">
                  <a:moveTo>
                    <a:pt x="454520" y="0"/>
                  </a:moveTo>
                  <a:lnTo>
                    <a:pt x="449618" y="0"/>
                  </a:lnTo>
                  <a:lnTo>
                    <a:pt x="449618" y="4902"/>
                  </a:lnTo>
                  <a:lnTo>
                    <a:pt x="454520" y="4902"/>
                  </a:lnTo>
                  <a:lnTo>
                    <a:pt x="454520" y="0"/>
                  </a:lnTo>
                  <a:close/>
                </a:path>
                <a:path w="558800" h="148590">
                  <a:moveTo>
                    <a:pt x="489102" y="143256"/>
                  </a:moveTo>
                  <a:lnTo>
                    <a:pt x="484212" y="143256"/>
                  </a:lnTo>
                  <a:lnTo>
                    <a:pt x="484212" y="148158"/>
                  </a:lnTo>
                  <a:lnTo>
                    <a:pt x="489102" y="148158"/>
                  </a:lnTo>
                  <a:lnTo>
                    <a:pt x="489102" y="143256"/>
                  </a:lnTo>
                  <a:close/>
                </a:path>
                <a:path w="558800" h="148590">
                  <a:moveTo>
                    <a:pt x="489102" y="107442"/>
                  </a:moveTo>
                  <a:lnTo>
                    <a:pt x="484212" y="107442"/>
                  </a:lnTo>
                  <a:lnTo>
                    <a:pt x="484212" y="112344"/>
                  </a:lnTo>
                  <a:lnTo>
                    <a:pt x="489102" y="112344"/>
                  </a:lnTo>
                  <a:lnTo>
                    <a:pt x="489102" y="107442"/>
                  </a:lnTo>
                  <a:close/>
                </a:path>
                <a:path w="558800" h="148590">
                  <a:moveTo>
                    <a:pt x="489102" y="71628"/>
                  </a:moveTo>
                  <a:lnTo>
                    <a:pt x="484212" y="71628"/>
                  </a:lnTo>
                  <a:lnTo>
                    <a:pt x="484212" y="76530"/>
                  </a:lnTo>
                  <a:lnTo>
                    <a:pt x="489102" y="76530"/>
                  </a:lnTo>
                  <a:lnTo>
                    <a:pt x="489102" y="71628"/>
                  </a:lnTo>
                  <a:close/>
                </a:path>
                <a:path w="558800" h="148590">
                  <a:moveTo>
                    <a:pt x="489102" y="35826"/>
                  </a:moveTo>
                  <a:lnTo>
                    <a:pt x="484212" y="35826"/>
                  </a:lnTo>
                  <a:lnTo>
                    <a:pt x="484212" y="40716"/>
                  </a:lnTo>
                  <a:lnTo>
                    <a:pt x="489102" y="40716"/>
                  </a:lnTo>
                  <a:lnTo>
                    <a:pt x="489102" y="35826"/>
                  </a:lnTo>
                  <a:close/>
                </a:path>
                <a:path w="558800" h="148590">
                  <a:moveTo>
                    <a:pt x="489102" y="0"/>
                  </a:moveTo>
                  <a:lnTo>
                    <a:pt x="484212" y="0"/>
                  </a:lnTo>
                  <a:lnTo>
                    <a:pt x="484212" y="4902"/>
                  </a:lnTo>
                  <a:lnTo>
                    <a:pt x="489102" y="4902"/>
                  </a:lnTo>
                  <a:lnTo>
                    <a:pt x="489102" y="0"/>
                  </a:lnTo>
                  <a:close/>
                </a:path>
                <a:path w="558800" h="148590">
                  <a:moveTo>
                    <a:pt x="523697" y="143256"/>
                  </a:moveTo>
                  <a:lnTo>
                    <a:pt x="518795" y="143256"/>
                  </a:lnTo>
                  <a:lnTo>
                    <a:pt x="518795" y="148158"/>
                  </a:lnTo>
                  <a:lnTo>
                    <a:pt x="523697" y="148158"/>
                  </a:lnTo>
                  <a:lnTo>
                    <a:pt x="523697" y="143256"/>
                  </a:lnTo>
                  <a:close/>
                </a:path>
                <a:path w="558800" h="148590">
                  <a:moveTo>
                    <a:pt x="523697" y="107442"/>
                  </a:moveTo>
                  <a:lnTo>
                    <a:pt x="518795" y="107442"/>
                  </a:lnTo>
                  <a:lnTo>
                    <a:pt x="518795" y="112344"/>
                  </a:lnTo>
                  <a:lnTo>
                    <a:pt x="523697" y="112344"/>
                  </a:lnTo>
                  <a:lnTo>
                    <a:pt x="523697" y="107442"/>
                  </a:lnTo>
                  <a:close/>
                </a:path>
                <a:path w="558800" h="148590">
                  <a:moveTo>
                    <a:pt x="523697" y="71628"/>
                  </a:moveTo>
                  <a:lnTo>
                    <a:pt x="518795" y="71628"/>
                  </a:lnTo>
                  <a:lnTo>
                    <a:pt x="518795" y="76530"/>
                  </a:lnTo>
                  <a:lnTo>
                    <a:pt x="523697" y="76530"/>
                  </a:lnTo>
                  <a:lnTo>
                    <a:pt x="523697" y="71628"/>
                  </a:lnTo>
                  <a:close/>
                </a:path>
                <a:path w="558800" h="148590">
                  <a:moveTo>
                    <a:pt x="523697" y="35826"/>
                  </a:moveTo>
                  <a:lnTo>
                    <a:pt x="518795" y="35826"/>
                  </a:lnTo>
                  <a:lnTo>
                    <a:pt x="518795" y="40716"/>
                  </a:lnTo>
                  <a:lnTo>
                    <a:pt x="523697" y="40716"/>
                  </a:lnTo>
                  <a:lnTo>
                    <a:pt x="523697" y="35826"/>
                  </a:lnTo>
                  <a:close/>
                </a:path>
                <a:path w="558800" h="148590">
                  <a:moveTo>
                    <a:pt x="523697" y="0"/>
                  </a:moveTo>
                  <a:lnTo>
                    <a:pt x="518795" y="0"/>
                  </a:lnTo>
                  <a:lnTo>
                    <a:pt x="518795" y="4902"/>
                  </a:lnTo>
                  <a:lnTo>
                    <a:pt x="523697" y="4902"/>
                  </a:lnTo>
                  <a:lnTo>
                    <a:pt x="523697" y="0"/>
                  </a:lnTo>
                  <a:close/>
                </a:path>
                <a:path w="558800" h="148590">
                  <a:moveTo>
                    <a:pt x="558292" y="143256"/>
                  </a:moveTo>
                  <a:lnTo>
                    <a:pt x="553389" y="143256"/>
                  </a:lnTo>
                  <a:lnTo>
                    <a:pt x="553389" y="148158"/>
                  </a:lnTo>
                  <a:lnTo>
                    <a:pt x="558292" y="148158"/>
                  </a:lnTo>
                  <a:lnTo>
                    <a:pt x="558292" y="143256"/>
                  </a:lnTo>
                  <a:close/>
                </a:path>
                <a:path w="558800" h="148590">
                  <a:moveTo>
                    <a:pt x="558292" y="107442"/>
                  </a:moveTo>
                  <a:lnTo>
                    <a:pt x="553389" y="107442"/>
                  </a:lnTo>
                  <a:lnTo>
                    <a:pt x="553389" y="112344"/>
                  </a:lnTo>
                  <a:lnTo>
                    <a:pt x="558292" y="112344"/>
                  </a:lnTo>
                  <a:lnTo>
                    <a:pt x="558292" y="107442"/>
                  </a:lnTo>
                  <a:close/>
                </a:path>
                <a:path w="558800" h="148590">
                  <a:moveTo>
                    <a:pt x="558292" y="71628"/>
                  </a:moveTo>
                  <a:lnTo>
                    <a:pt x="553389" y="71628"/>
                  </a:lnTo>
                  <a:lnTo>
                    <a:pt x="553389" y="76530"/>
                  </a:lnTo>
                  <a:lnTo>
                    <a:pt x="558292" y="76530"/>
                  </a:lnTo>
                  <a:lnTo>
                    <a:pt x="558292" y="71628"/>
                  </a:lnTo>
                  <a:close/>
                </a:path>
                <a:path w="558800" h="148590">
                  <a:moveTo>
                    <a:pt x="558292" y="35826"/>
                  </a:moveTo>
                  <a:lnTo>
                    <a:pt x="553389" y="35826"/>
                  </a:lnTo>
                  <a:lnTo>
                    <a:pt x="553389" y="40716"/>
                  </a:lnTo>
                  <a:lnTo>
                    <a:pt x="558292" y="40716"/>
                  </a:lnTo>
                  <a:lnTo>
                    <a:pt x="558292" y="35826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136"/>
            <p:cNvSpPr/>
            <p:nvPr/>
          </p:nvSpPr>
          <p:spPr>
            <a:xfrm>
              <a:off x="3643122" y="856094"/>
              <a:ext cx="489584" cy="41275"/>
            </a:xfrm>
            <a:custGeom>
              <a:avLst/>
              <a:gdLst/>
              <a:ahLst/>
              <a:cxnLst/>
              <a:rect l="l" t="t" r="r" b="b"/>
              <a:pathLst>
                <a:path w="489585" h="41275">
                  <a:moveTo>
                    <a:pt x="4902" y="0"/>
                  </a:moveTo>
                  <a:lnTo>
                    <a:pt x="0" y="0"/>
                  </a:lnTo>
                  <a:lnTo>
                    <a:pt x="0" y="4902"/>
                  </a:lnTo>
                  <a:lnTo>
                    <a:pt x="4902" y="4902"/>
                  </a:lnTo>
                  <a:lnTo>
                    <a:pt x="4902" y="0"/>
                  </a:lnTo>
                  <a:close/>
                </a:path>
                <a:path w="489585" h="41275">
                  <a:moveTo>
                    <a:pt x="39509" y="0"/>
                  </a:moveTo>
                  <a:lnTo>
                    <a:pt x="34607" y="0"/>
                  </a:lnTo>
                  <a:lnTo>
                    <a:pt x="34607" y="4902"/>
                  </a:lnTo>
                  <a:lnTo>
                    <a:pt x="39509" y="4902"/>
                  </a:lnTo>
                  <a:lnTo>
                    <a:pt x="39509" y="0"/>
                  </a:lnTo>
                  <a:close/>
                </a:path>
                <a:path w="489585" h="41275">
                  <a:moveTo>
                    <a:pt x="74091" y="0"/>
                  </a:moveTo>
                  <a:lnTo>
                    <a:pt x="69189" y="0"/>
                  </a:lnTo>
                  <a:lnTo>
                    <a:pt x="69189" y="4902"/>
                  </a:lnTo>
                  <a:lnTo>
                    <a:pt x="74091" y="4902"/>
                  </a:lnTo>
                  <a:lnTo>
                    <a:pt x="74091" y="0"/>
                  </a:lnTo>
                  <a:close/>
                </a:path>
                <a:path w="489585" h="41275">
                  <a:moveTo>
                    <a:pt x="108686" y="0"/>
                  </a:moveTo>
                  <a:lnTo>
                    <a:pt x="103784" y="0"/>
                  </a:lnTo>
                  <a:lnTo>
                    <a:pt x="103784" y="4902"/>
                  </a:lnTo>
                  <a:lnTo>
                    <a:pt x="108686" y="4902"/>
                  </a:lnTo>
                  <a:lnTo>
                    <a:pt x="108686" y="0"/>
                  </a:lnTo>
                  <a:close/>
                </a:path>
                <a:path w="489585" h="41275">
                  <a:moveTo>
                    <a:pt x="143268" y="0"/>
                  </a:moveTo>
                  <a:lnTo>
                    <a:pt x="138366" y="0"/>
                  </a:lnTo>
                  <a:lnTo>
                    <a:pt x="138366" y="4902"/>
                  </a:lnTo>
                  <a:lnTo>
                    <a:pt x="143268" y="4902"/>
                  </a:lnTo>
                  <a:lnTo>
                    <a:pt x="143268" y="0"/>
                  </a:lnTo>
                  <a:close/>
                </a:path>
                <a:path w="489585" h="41275">
                  <a:moveTo>
                    <a:pt x="177863" y="0"/>
                  </a:moveTo>
                  <a:lnTo>
                    <a:pt x="172961" y="0"/>
                  </a:lnTo>
                  <a:lnTo>
                    <a:pt x="172961" y="4902"/>
                  </a:lnTo>
                  <a:lnTo>
                    <a:pt x="177863" y="4902"/>
                  </a:lnTo>
                  <a:lnTo>
                    <a:pt x="177863" y="0"/>
                  </a:lnTo>
                  <a:close/>
                </a:path>
                <a:path w="489585" h="41275">
                  <a:moveTo>
                    <a:pt x="212407" y="0"/>
                  </a:moveTo>
                  <a:lnTo>
                    <a:pt x="207505" y="0"/>
                  </a:lnTo>
                  <a:lnTo>
                    <a:pt x="207505" y="4902"/>
                  </a:lnTo>
                  <a:lnTo>
                    <a:pt x="212407" y="4902"/>
                  </a:lnTo>
                  <a:lnTo>
                    <a:pt x="212407" y="0"/>
                  </a:lnTo>
                  <a:close/>
                </a:path>
                <a:path w="489585" h="41275">
                  <a:moveTo>
                    <a:pt x="247002" y="0"/>
                  </a:moveTo>
                  <a:lnTo>
                    <a:pt x="242100" y="0"/>
                  </a:lnTo>
                  <a:lnTo>
                    <a:pt x="242100" y="4902"/>
                  </a:lnTo>
                  <a:lnTo>
                    <a:pt x="247002" y="4902"/>
                  </a:lnTo>
                  <a:lnTo>
                    <a:pt x="247002" y="0"/>
                  </a:lnTo>
                  <a:close/>
                </a:path>
                <a:path w="489585" h="41275">
                  <a:moveTo>
                    <a:pt x="281584" y="0"/>
                  </a:moveTo>
                  <a:lnTo>
                    <a:pt x="276669" y="0"/>
                  </a:lnTo>
                  <a:lnTo>
                    <a:pt x="276669" y="4902"/>
                  </a:lnTo>
                  <a:lnTo>
                    <a:pt x="281584" y="4902"/>
                  </a:lnTo>
                  <a:lnTo>
                    <a:pt x="281584" y="0"/>
                  </a:lnTo>
                  <a:close/>
                </a:path>
                <a:path w="489585" h="41275">
                  <a:moveTo>
                    <a:pt x="316179" y="0"/>
                  </a:moveTo>
                  <a:lnTo>
                    <a:pt x="311277" y="0"/>
                  </a:lnTo>
                  <a:lnTo>
                    <a:pt x="311277" y="4902"/>
                  </a:lnTo>
                  <a:lnTo>
                    <a:pt x="316179" y="4902"/>
                  </a:lnTo>
                  <a:lnTo>
                    <a:pt x="316179" y="0"/>
                  </a:lnTo>
                  <a:close/>
                </a:path>
                <a:path w="489585" h="41275">
                  <a:moveTo>
                    <a:pt x="350774" y="0"/>
                  </a:moveTo>
                  <a:lnTo>
                    <a:pt x="345859" y="0"/>
                  </a:lnTo>
                  <a:lnTo>
                    <a:pt x="345859" y="4902"/>
                  </a:lnTo>
                  <a:lnTo>
                    <a:pt x="350774" y="4902"/>
                  </a:lnTo>
                  <a:lnTo>
                    <a:pt x="350774" y="0"/>
                  </a:lnTo>
                  <a:close/>
                </a:path>
                <a:path w="489585" h="41275">
                  <a:moveTo>
                    <a:pt x="385356" y="0"/>
                  </a:moveTo>
                  <a:lnTo>
                    <a:pt x="380453" y="0"/>
                  </a:lnTo>
                  <a:lnTo>
                    <a:pt x="380453" y="4902"/>
                  </a:lnTo>
                  <a:lnTo>
                    <a:pt x="385356" y="4902"/>
                  </a:lnTo>
                  <a:lnTo>
                    <a:pt x="385356" y="0"/>
                  </a:lnTo>
                  <a:close/>
                </a:path>
                <a:path w="489585" h="41275">
                  <a:moveTo>
                    <a:pt x="419938" y="0"/>
                  </a:moveTo>
                  <a:lnTo>
                    <a:pt x="415048" y="0"/>
                  </a:lnTo>
                  <a:lnTo>
                    <a:pt x="415048" y="4902"/>
                  </a:lnTo>
                  <a:lnTo>
                    <a:pt x="419938" y="4902"/>
                  </a:lnTo>
                  <a:lnTo>
                    <a:pt x="419938" y="0"/>
                  </a:lnTo>
                  <a:close/>
                </a:path>
                <a:path w="489585" h="41275">
                  <a:moveTo>
                    <a:pt x="454533" y="35814"/>
                  </a:moveTo>
                  <a:lnTo>
                    <a:pt x="449630" y="35814"/>
                  </a:lnTo>
                  <a:lnTo>
                    <a:pt x="449630" y="40716"/>
                  </a:lnTo>
                  <a:lnTo>
                    <a:pt x="454533" y="40716"/>
                  </a:lnTo>
                  <a:lnTo>
                    <a:pt x="454533" y="35814"/>
                  </a:lnTo>
                  <a:close/>
                </a:path>
                <a:path w="489585" h="41275">
                  <a:moveTo>
                    <a:pt x="454533" y="0"/>
                  </a:moveTo>
                  <a:lnTo>
                    <a:pt x="449630" y="0"/>
                  </a:lnTo>
                  <a:lnTo>
                    <a:pt x="449630" y="4902"/>
                  </a:lnTo>
                  <a:lnTo>
                    <a:pt x="454533" y="4902"/>
                  </a:lnTo>
                  <a:lnTo>
                    <a:pt x="454533" y="0"/>
                  </a:lnTo>
                  <a:close/>
                </a:path>
                <a:path w="489585" h="41275">
                  <a:moveTo>
                    <a:pt x="489127" y="35814"/>
                  </a:moveTo>
                  <a:lnTo>
                    <a:pt x="484225" y="35814"/>
                  </a:lnTo>
                  <a:lnTo>
                    <a:pt x="484225" y="40716"/>
                  </a:lnTo>
                  <a:lnTo>
                    <a:pt x="489127" y="40716"/>
                  </a:lnTo>
                  <a:lnTo>
                    <a:pt x="489127" y="35814"/>
                  </a:lnTo>
                  <a:close/>
                </a:path>
                <a:path w="489585" h="41275">
                  <a:moveTo>
                    <a:pt x="489127" y="0"/>
                  </a:moveTo>
                  <a:lnTo>
                    <a:pt x="484225" y="0"/>
                  </a:lnTo>
                  <a:lnTo>
                    <a:pt x="484225" y="4902"/>
                  </a:lnTo>
                  <a:lnTo>
                    <a:pt x="489127" y="4902"/>
                  </a:lnTo>
                  <a:lnTo>
                    <a:pt x="489127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137"/>
            <p:cNvSpPr/>
            <p:nvPr/>
          </p:nvSpPr>
          <p:spPr>
            <a:xfrm>
              <a:off x="2432634" y="2324684"/>
              <a:ext cx="316230" cy="292100"/>
            </a:xfrm>
            <a:custGeom>
              <a:avLst/>
              <a:gdLst/>
              <a:ahLst/>
              <a:cxnLst/>
              <a:rect l="l" t="t" r="r" b="b"/>
              <a:pathLst>
                <a:path w="316230" h="292100">
                  <a:moveTo>
                    <a:pt x="4902" y="286588"/>
                  </a:moveTo>
                  <a:lnTo>
                    <a:pt x="0" y="286588"/>
                  </a:lnTo>
                  <a:lnTo>
                    <a:pt x="0" y="291490"/>
                  </a:lnTo>
                  <a:lnTo>
                    <a:pt x="4902" y="291490"/>
                  </a:lnTo>
                  <a:lnTo>
                    <a:pt x="4902" y="286588"/>
                  </a:lnTo>
                  <a:close/>
                </a:path>
                <a:path w="316230" h="292100">
                  <a:moveTo>
                    <a:pt x="4902" y="250761"/>
                  </a:moveTo>
                  <a:lnTo>
                    <a:pt x="0" y="250761"/>
                  </a:lnTo>
                  <a:lnTo>
                    <a:pt x="0" y="255651"/>
                  </a:lnTo>
                  <a:lnTo>
                    <a:pt x="4902" y="255651"/>
                  </a:lnTo>
                  <a:lnTo>
                    <a:pt x="4902" y="250761"/>
                  </a:lnTo>
                  <a:close/>
                </a:path>
                <a:path w="316230" h="292100">
                  <a:moveTo>
                    <a:pt x="4902" y="214960"/>
                  </a:moveTo>
                  <a:lnTo>
                    <a:pt x="0" y="214960"/>
                  </a:lnTo>
                  <a:lnTo>
                    <a:pt x="0" y="219849"/>
                  </a:lnTo>
                  <a:lnTo>
                    <a:pt x="4902" y="219849"/>
                  </a:lnTo>
                  <a:lnTo>
                    <a:pt x="4902" y="214960"/>
                  </a:lnTo>
                  <a:close/>
                </a:path>
                <a:path w="316230" h="292100">
                  <a:moveTo>
                    <a:pt x="4902" y="179133"/>
                  </a:moveTo>
                  <a:lnTo>
                    <a:pt x="0" y="179133"/>
                  </a:lnTo>
                  <a:lnTo>
                    <a:pt x="0" y="184035"/>
                  </a:lnTo>
                  <a:lnTo>
                    <a:pt x="4902" y="184035"/>
                  </a:lnTo>
                  <a:lnTo>
                    <a:pt x="4902" y="179133"/>
                  </a:lnTo>
                  <a:close/>
                </a:path>
                <a:path w="316230" h="292100">
                  <a:moveTo>
                    <a:pt x="4902" y="143319"/>
                  </a:moveTo>
                  <a:lnTo>
                    <a:pt x="0" y="143319"/>
                  </a:lnTo>
                  <a:lnTo>
                    <a:pt x="0" y="148221"/>
                  </a:lnTo>
                  <a:lnTo>
                    <a:pt x="4902" y="148221"/>
                  </a:lnTo>
                  <a:lnTo>
                    <a:pt x="4902" y="143319"/>
                  </a:lnTo>
                  <a:close/>
                </a:path>
                <a:path w="316230" h="292100">
                  <a:moveTo>
                    <a:pt x="4902" y="107505"/>
                  </a:moveTo>
                  <a:lnTo>
                    <a:pt x="0" y="107505"/>
                  </a:lnTo>
                  <a:lnTo>
                    <a:pt x="0" y="112395"/>
                  </a:lnTo>
                  <a:lnTo>
                    <a:pt x="4902" y="112395"/>
                  </a:lnTo>
                  <a:lnTo>
                    <a:pt x="4902" y="107505"/>
                  </a:lnTo>
                  <a:close/>
                </a:path>
                <a:path w="316230" h="292100">
                  <a:moveTo>
                    <a:pt x="4902" y="71678"/>
                  </a:moveTo>
                  <a:lnTo>
                    <a:pt x="0" y="71678"/>
                  </a:lnTo>
                  <a:lnTo>
                    <a:pt x="0" y="76581"/>
                  </a:lnTo>
                  <a:lnTo>
                    <a:pt x="4902" y="76581"/>
                  </a:lnTo>
                  <a:lnTo>
                    <a:pt x="4902" y="71678"/>
                  </a:lnTo>
                  <a:close/>
                </a:path>
                <a:path w="316230" h="292100">
                  <a:moveTo>
                    <a:pt x="4902" y="35877"/>
                  </a:moveTo>
                  <a:lnTo>
                    <a:pt x="0" y="35877"/>
                  </a:lnTo>
                  <a:lnTo>
                    <a:pt x="0" y="40779"/>
                  </a:lnTo>
                  <a:lnTo>
                    <a:pt x="4902" y="40779"/>
                  </a:lnTo>
                  <a:lnTo>
                    <a:pt x="4902" y="35877"/>
                  </a:lnTo>
                  <a:close/>
                </a:path>
                <a:path w="316230" h="292100">
                  <a:moveTo>
                    <a:pt x="4902" y="0"/>
                  </a:moveTo>
                  <a:lnTo>
                    <a:pt x="0" y="0"/>
                  </a:lnTo>
                  <a:lnTo>
                    <a:pt x="0" y="4902"/>
                  </a:lnTo>
                  <a:lnTo>
                    <a:pt x="4902" y="4902"/>
                  </a:lnTo>
                  <a:lnTo>
                    <a:pt x="4902" y="0"/>
                  </a:lnTo>
                  <a:close/>
                </a:path>
                <a:path w="316230" h="292100">
                  <a:moveTo>
                    <a:pt x="39497" y="286588"/>
                  </a:moveTo>
                  <a:lnTo>
                    <a:pt x="34594" y="286588"/>
                  </a:lnTo>
                  <a:lnTo>
                    <a:pt x="34594" y="291490"/>
                  </a:lnTo>
                  <a:lnTo>
                    <a:pt x="39497" y="291490"/>
                  </a:lnTo>
                  <a:lnTo>
                    <a:pt x="39497" y="286588"/>
                  </a:lnTo>
                  <a:close/>
                </a:path>
                <a:path w="316230" h="292100">
                  <a:moveTo>
                    <a:pt x="39497" y="250761"/>
                  </a:moveTo>
                  <a:lnTo>
                    <a:pt x="34594" y="250761"/>
                  </a:lnTo>
                  <a:lnTo>
                    <a:pt x="34594" y="255651"/>
                  </a:lnTo>
                  <a:lnTo>
                    <a:pt x="39497" y="255651"/>
                  </a:lnTo>
                  <a:lnTo>
                    <a:pt x="39497" y="250761"/>
                  </a:lnTo>
                  <a:close/>
                </a:path>
                <a:path w="316230" h="292100">
                  <a:moveTo>
                    <a:pt x="39497" y="214960"/>
                  </a:moveTo>
                  <a:lnTo>
                    <a:pt x="34594" y="214960"/>
                  </a:lnTo>
                  <a:lnTo>
                    <a:pt x="34594" y="219849"/>
                  </a:lnTo>
                  <a:lnTo>
                    <a:pt x="39497" y="219849"/>
                  </a:lnTo>
                  <a:lnTo>
                    <a:pt x="39497" y="214960"/>
                  </a:lnTo>
                  <a:close/>
                </a:path>
                <a:path w="316230" h="292100">
                  <a:moveTo>
                    <a:pt x="39497" y="179133"/>
                  </a:moveTo>
                  <a:lnTo>
                    <a:pt x="34594" y="179133"/>
                  </a:lnTo>
                  <a:lnTo>
                    <a:pt x="34594" y="184035"/>
                  </a:lnTo>
                  <a:lnTo>
                    <a:pt x="39497" y="184035"/>
                  </a:lnTo>
                  <a:lnTo>
                    <a:pt x="39497" y="179133"/>
                  </a:lnTo>
                  <a:close/>
                </a:path>
                <a:path w="316230" h="292100">
                  <a:moveTo>
                    <a:pt x="39497" y="143319"/>
                  </a:moveTo>
                  <a:lnTo>
                    <a:pt x="34594" y="143319"/>
                  </a:lnTo>
                  <a:lnTo>
                    <a:pt x="34594" y="148221"/>
                  </a:lnTo>
                  <a:lnTo>
                    <a:pt x="39497" y="148221"/>
                  </a:lnTo>
                  <a:lnTo>
                    <a:pt x="39497" y="143319"/>
                  </a:lnTo>
                  <a:close/>
                </a:path>
                <a:path w="316230" h="292100">
                  <a:moveTo>
                    <a:pt x="39497" y="107505"/>
                  </a:moveTo>
                  <a:lnTo>
                    <a:pt x="34594" y="107505"/>
                  </a:lnTo>
                  <a:lnTo>
                    <a:pt x="34594" y="112395"/>
                  </a:lnTo>
                  <a:lnTo>
                    <a:pt x="39497" y="112395"/>
                  </a:lnTo>
                  <a:lnTo>
                    <a:pt x="39497" y="107505"/>
                  </a:lnTo>
                  <a:close/>
                </a:path>
                <a:path w="316230" h="292100">
                  <a:moveTo>
                    <a:pt x="39497" y="71678"/>
                  </a:moveTo>
                  <a:lnTo>
                    <a:pt x="34594" y="71678"/>
                  </a:lnTo>
                  <a:lnTo>
                    <a:pt x="34594" y="76581"/>
                  </a:lnTo>
                  <a:lnTo>
                    <a:pt x="39497" y="76581"/>
                  </a:lnTo>
                  <a:lnTo>
                    <a:pt x="39497" y="71678"/>
                  </a:lnTo>
                  <a:close/>
                </a:path>
                <a:path w="316230" h="292100">
                  <a:moveTo>
                    <a:pt x="39497" y="35877"/>
                  </a:moveTo>
                  <a:lnTo>
                    <a:pt x="34594" y="35877"/>
                  </a:lnTo>
                  <a:lnTo>
                    <a:pt x="34594" y="40779"/>
                  </a:lnTo>
                  <a:lnTo>
                    <a:pt x="39497" y="40779"/>
                  </a:lnTo>
                  <a:lnTo>
                    <a:pt x="39497" y="35877"/>
                  </a:lnTo>
                  <a:close/>
                </a:path>
                <a:path w="316230" h="292100">
                  <a:moveTo>
                    <a:pt x="39497" y="0"/>
                  </a:moveTo>
                  <a:lnTo>
                    <a:pt x="34594" y="0"/>
                  </a:lnTo>
                  <a:lnTo>
                    <a:pt x="34594" y="4902"/>
                  </a:lnTo>
                  <a:lnTo>
                    <a:pt x="39497" y="4902"/>
                  </a:lnTo>
                  <a:lnTo>
                    <a:pt x="39497" y="0"/>
                  </a:lnTo>
                  <a:close/>
                </a:path>
                <a:path w="316230" h="292100">
                  <a:moveTo>
                    <a:pt x="74079" y="286588"/>
                  </a:moveTo>
                  <a:lnTo>
                    <a:pt x="69176" y="286588"/>
                  </a:lnTo>
                  <a:lnTo>
                    <a:pt x="69176" y="291490"/>
                  </a:lnTo>
                  <a:lnTo>
                    <a:pt x="74079" y="291490"/>
                  </a:lnTo>
                  <a:lnTo>
                    <a:pt x="74079" y="286588"/>
                  </a:lnTo>
                  <a:close/>
                </a:path>
                <a:path w="316230" h="292100">
                  <a:moveTo>
                    <a:pt x="74079" y="250761"/>
                  </a:moveTo>
                  <a:lnTo>
                    <a:pt x="69176" y="250761"/>
                  </a:lnTo>
                  <a:lnTo>
                    <a:pt x="69176" y="255651"/>
                  </a:lnTo>
                  <a:lnTo>
                    <a:pt x="74079" y="255651"/>
                  </a:lnTo>
                  <a:lnTo>
                    <a:pt x="74079" y="250761"/>
                  </a:lnTo>
                  <a:close/>
                </a:path>
                <a:path w="316230" h="292100">
                  <a:moveTo>
                    <a:pt x="74079" y="214960"/>
                  </a:moveTo>
                  <a:lnTo>
                    <a:pt x="69176" y="214960"/>
                  </a:lnTo>
                  <a:lnTo>
                    <a:pt x="69176" y="219849"/>
                  </a:lnTo>
                  <a:lnTo>
                    <a:pt x="74079" y="219849"/>
                  </a:lnTo>
                  <a:lnTo>
                    <a:pt x="74079" y="214960"/>
                  </a:lnTo>
                  <a:close/>
                </a:path>
                <a:path w="316230" h="292100">
                  <a:moveTo>
                    <a:pt x="74079" y="179133"/>
                  </a:moveTo>
                  <a:lnTo>
                    <a:pt x="69176" y="179133"/>
                  </a:lnTo>
                  <a:lnTo>
                    <a:pt x="69176" y="184035"/>
                  </a:lnTo>
                  <a:lnTo>
                    <a:pt x="74079" y="184035"/>
                  </a:lnTo>
                  <a:lnTo>
                    <a:pt x="74079" y="179133"/>
                  </a:lnTo>
                  <a:close/>
                </a:path>
                <a:path w="316230" h="292100">
                  <a:moveTo>
                    <a:pt x="74079" y="143319"/>
                  </a:moveTo>
                  <a:lnTo>
                    <a:pt x="69176" y="143319"/>
                  </a:lnTo>
                  <a:lnTo>
                    <a:pt x="69176" y="148221"/>
                  </a:lnTo>
                  <a:lnTo>
                    <a:pt x="74079" y="148221"/>
                  </a:lnTo>
                  <a:lnTo>
                    <a:pt x="74079" y="143319"/>
                  </a:lnTo>
                  <a:close/>
                </a:path>
                <a:path w="316230" h="292100">
                  <a:moveTo>
                    <a:pt x="74079" y="107505"/>
                  </a:moveTo>
                  <a:lnTo>
                    <a:pt x="69176" y="107505"/>
                  </a:lnTo>
                  <a:lnTo>
                    <a:pt x="69176" y="112395"/>
                  </a:lnTo>
                  <a:lnTo>
                    <a:pt x="74079" y="112395"/>
                  </a:lnTo>
                  <a:lnTo>
                    <a:pt x="74079" y="107505"/>
                  </a:lnTo>
                  <a:close/>
                </a:path>
                <a:path w="316230" h="292100">
                  <a:moveTo>
                    <a:pt x="74079" y="71678"/>
                  </a:moveTo>
                  <a:lnTo>
                    <a:pt x="69176" y="71678"/>
                  </a:lnTo>
                  <a:lnTo>
                    <a:pt x="69176" y="76581"/>
                  </a:lnTo>
                  <a:lnTo>
                    <a:pt x="74079" y="76581"/>
                  </a:lnTo>
                  <a:lnTo>
                    <a:pt x="74079" y="71678"/>
                  </a:lnTo>
                  <a:close/>
                </a:path>
                <a:path w="316230" h="292100">
                  <a:moveTo>
                    <a:pt x="74079" y="35877"/>
                  </a:moveTo>
                  <a:lnTo>
                    <a:pt x="69176" y="35877"/>
                  </a:lnTo>
                  <a:lnTo>
                    <a:pt x="69176" y="40779"/>
                  </a:lnTo>
                  <a:lnTo>
                    <a:pt x="74079" y="40779"/>
                  </a:lnTo>
                  <a:lnTo>
                    <a:pt x="74079" y="35877"/>
                  </a:lnTo>
                  <a:close/>
                </a:path>
                <a:path w="316230" h="292100">
                  <a:moveTo>
                    <a:pt x="74079" y="0"/>
                  </a:moveTo>
                  <a:lnTo>
                    <a:pt x="69176" y="0"/>
                  </a:lnTo>
                  <a:lnTo>
                    <a:pt x="69176" y="4902"/>
                  </a:lnTo>
                  <a:lnTo>
                    <a:pt x="74079" y="4902"/>
                  </a:lnTo>
                  <a:lnTo>
                    <a:pt x="74079" y="0"/>
                  </a:lnTo>
                  <a:close/>
                </a:path>
                <a:path w="316230" h="292100">
                  <a:moveTo>
                    <a:pt x="108673" y="286588"/>
                  </a:moveTo>
                  <a:lnTo>
                    <a:pt x="103771" y="286588"/>
                  </a:lnTo>
                  <a:lnTo>
                    <a:pt x="103771" y="291490"/>
                  </a:lnTo>
                  <a:lnTo>
                    <a:pt x="108673" y="291490"/>
                  </a:lnTo>
                  <a:lnTo>
                    <a:pt x="108673" y="286588"/>
                  </a:lnTo>
                  <a:close/>
                </a:path>
                <a:path w="316230" h="292100">
                  <a:moveTo>
                    <a:pt x="108673" y="250761"/>
                  </a:moveTo>
                  <a:lnTo>
                    <a:pt x="103771" y="250761"/>
                  </a:lnTo>
                  <a:lnTo>
                    <a:pt x="103771" y="255651"/>
                  </a:lnTo>
                  <a:lnTo>
                    <a:pt x="108673" y="255651"/>
                  </a:lnTo>
                  <a:lnTo>
                    <a:pt x="108673" y="250761"/>
                  </a:lnTo>
                  <a:close/>
                </a:path>
                <a:path w="316230" h="292100">
                  <a:moveTo>
                    <a:pt x="108673" y="214960"/>
                  </a:moveTo>
                  <a:lnTo>
                    <a:pt x="103771" y="214960"/>
                  </a:lnTo>
                  <a:lnTo>
                    <a:pt x="103771" y="219849"/>
                  </a:lnTo>
                  <a:lnTo>
                    <a:pt x="108673" y="219849"/>
                  </a:lnTo>
                  <a:lnTo>
                    <a:pt x="108673" y="214960"/>
                  </a:lnTo>
                  <a:close/>
                </a:path>
                <a:path w="316230" h="292100">
                  <a:moveTo>
                    <a:pt x="108673" y="179133"/>
                  </a:moveTo>
                  <a:lnTo>
                    <a:pt x="103771" y="179133"/>
                  </a:lnTo>
                  <a:lnTo>
                    <a:pt x="103771" y="184035"/>
                  </a:lnTo>
                  <a:lnTo>
                    <a:pt x="108673" y="184035"/>
                  </a:lnTo>
                  <a:lnTo>
                    <a:pt x="108673" y="179133"/>
                  </a:lnTo>
                  <a:close/>
                </a:path>
                <a:path w="316230" h="292100">
                  <a:moveTo>
                    <a:pt x="108673" y="143319"/>
                  </a:moveTo>
                  <a:lnTo>
                    <a:pt x="103771" y="143319"/>
                  </a:lnTo>
                  <a:lnTo>
                    <a:pt x="103771" y="148221"/>
                  </a:lnTo>
                  <a:lnTo>
                    <a:pt x="108673" y="148221"/>
                  </a:lnTo>
                  <a:lnTo>
                    <a:pt x="108673" y="143319"/>
                  </a:lnTo>
                  <a:close/>
                </a:path>
                <a:path w="316230" h="292100">
                  <a:moveTo>
                    <a:pt x="108673" y="107505"/>
                  </a:moveTo>
                  <a:lnTo>
                    <a:pt x="103771" y="107505"/>
                  </a:lnTo>
                  <a:lnTo>
                    <a:pt x="103771" y="112395"/>
                  </a:lnTo>
                  <a:lnTo>
                    <a:pt x="108673" y="112395"/>
                  </a:lnTo>
                  <a:lnTo>
                    <a:pt x="108673" y="107505"/>
                  </a:lnTo>
                  <a:close/>
                </a:path>
                <a:path w="316230" h="292100">
                  <a:moveTo>
                    <a:pt x="108673" y="71678"/>
                  </a:moveTo>
                  <a:lnTo>
                    <a:pt x="103771" y="71678"/>
                  </a:lnTo>
                  <a:lnTo>
                    <a:pt x="103771" y="76581"/>
                  </a:lnTo>
                  <a:lnTo>
                    <a:pt x="108673" y="76581"/>
                  </a:lnTo>
                  <a:lnTo>
                    <a:pt x="108673" y="71678"/>
                  </a:lnTo>
                  <a:close/>
                </a:path>
                <a:path w="316230" h="292100">
                  <a:moveTo>
                    <a:pt x="108673" y="35877"/>
                  </a:moveTo>
                  <a:lnTo>
                    <a:pt x="103771" y="35877"/>
                  </a:lnTo>
                  <a:lnTo>
                    <a:pt x="103771" y="40779"/>
                  </a:lnTo>
                  <a:lnTo>
                    <a:pt x="108673" y="40779"/>
                  </a:lnTo>
                  <a:lnTo>
                    <a:pt x="108673" y="35877"/>
                  </a:lnTo>
                  <a:close/>
                </a:path>
                <a:path w="316230" h="292100">
                  <a:moveTo>
                    <a:pt x="108673" y="0"/>
                  </a:moveTo>
                  <a:lnTo>
                    <a:pt x="103771" y="0"/>
                  </a:lnTo>
                  <a:lnTo>
                    <a:pt x="103771" y="4902"/>
                  </a:lnTo>
                  <a:lnTo>
                    <a:pt x="108673" y="4902"/>
                  </a:lnTo>
                  <a:lnTo>
                    <a:pt x="108673" y="0"/>
                  </a:lnTo>
                  <a:close/>
                </a:path>
                <a:path w="316230" h="292100">
                  <a:moveTo>
                    <a:pt x="143256" y="286588"/>
                  </a:moveTo>
                  <a:lnTo>
                    <a:pt x="138353" y="286588"/>
                  </a:lnTo>
                  <a:lnTo>
                    <a:pt x="138353" y="291490"/>
                  </a:lnTo>
                  <a:lnTo>
                    <a:pt x="143256" y="291490"/>
                  </a:lnTo>
                  <a:lnTo>
                    <a:pt x="143256" y="286588"/>
                  </a:lnTo>
                  <a:close/>
                </a:path>
                <a:path w="316230" h="292100">
                  <a:moveTo>
                    <a:pt x="143256" y="250761"/>
                  </a:moveTo>
                  <a:lnTo>
                    <a:pt x="138353" y="250761"/>
                  </a:lnTo>
                  <a:lnTo>
                    <a:pt x="138353" y="255651"/>
                  </a:lnTo>
                  <a:lnTo>
                    <a:pt x="143256" y="255651"/>
                  </a:lnTo>
                  <a:lnTo>
                    <a:pt x="143256" y="250761"/>
                  </a:lnTo>
                  <a:close/>
                </a:path>
                <a:path w="316230" h="292100">
                  <a:moveTo>
                    <a:pt x="143256" y="214960"/>
                  </a:moveTo>
                  <a:lnTo>
                    <a:pt x="138353" y="214960"/>
                  </a:lnTo>
                  <a:lnTo>
                    <a:pt x="138353" y="219849"/>
                  </a:lnTo>
                  <a:lnTo>
                    <a:pt x="143256" y="219849"/>
                  </a:lnTo>
                  <a:lnTo>
                    <a:pt x="143256" y="214960"/>
                  </a:lnTo>
                  <a:close/>
                </a:path>
                <a:path w="316230" h="292100">
                  <a:moveTo>
                    <a:pt x="143256" y="179133"/>
                  </a:moveTo>
                  <a:lnTo>
                    <a:pt x="138353" y="179133"/>
                  </a:lnTo>
                  <a:lnTo>
                    <a:pt x="138353" y="184035"/>
                  </a:lnTo>
                  <a:lnTo>
                    <a:pt x="143256" y="184035"/>
                  </a:lnTo>
                  <a:lnTo>
                    <a:pt x="143256" y="179133"/>
                  </a:lnTo>
                  <a:close/>
                </a:path>
                <a:path w="316230" h="292100">
                  <a:moveTo>
                    <a:pt x="143256" y="143319"/>
                  </a:moveTo>
                  <a:lnTo>
                    <a:pt x="138353" y="143319"/>
                  </a:lnTo>
                  <a:lnTo>
                    <a:pt x="138353" y="148221"/>
                  </a:lnTo>
                  <a:lnTo>
                    <a:pt x="143256" y="148221"/>
                  </a:lnTo>
                  <a:lnTo>
                    <a:pt x="143256" y="143319"/>
                  </a:lnTo>
                  <a:close/>
                </a:path>
                <a:path w="316230" h="292100">
                  <a:moveTo>
                    <a:pt x="143256" y="107505"/>
                  </a:moveTo>
                  <a:lnTo>
                    <a:pt x="138353" y="107505"/>
                  </a:lnTo>
                  <a:lnTo>
                    <a:pt x="138353" y="112395"/>
                  </a:lnTo>
                  <a:lnTo>
                    <a:pt x="143256" y="112395"/>
                  </a:lnTo>
                  <a:lnTo>
                    <a:pt x="143256" y="107505"/>
                  </a:lnTo>
                  <a:close/>
                </a:path>
                <a:path w="316230" h="292100">
                  <a:moveTo>
                    <a:pt x="143256" y="71678"/>
                  </a:moveTo>
                  <a:lnTo>
                    <a:pt x="138353" y="71678"/>
                  </a:lnTo>
                  <a:lnTo>
                    <a:pt x="138353" y="76581"/>
                  </a:lnTo>
                  <a:lnTo>
                    <a:pt x="143256" y="76581"/>
                  </a:lnTo>
                  <a:lnTo>
                    <a:pt x="143256" y="71678"/>
                  </a:lnTo>
                  <a:close/>
                </a:path>
                <a:path w="316230" h="292100">
                  <a:moveTo>
                    <a:pt x="143256" y="35877"/>
                  </a:moveTo>
                  <a:lnTo>
                    <a:pt x="138353" y="35877"/>
                  </a:lnTo>
                  <a:lnTo>
                    <a:pt x="138353" y="40779"/>
                  </a:lnTo>
                  <a:lnTo>
                    <a:pt x="143256" y="40779"/>
                  </a:lnTo>
                  <a:lnTo>
                    <a:pt x="143256" y="35877"/>
                  </a:lnTo>
                  <a:close/>
                </a:path>
                <a:path w="316230" h="292100">
                  <a:moveTo>
                    <a:pt x="177850" y="286588"/>
                  </a:moveTo>
                  <a:lnTo>
                    <a:pt x="172948" y="286588"/>
                  </a:lnTo>
                  <a:lnTo>
                    <a:pt x="172948" y="291490"/>
                  </a:lnTo>
                  <a:lnTo>
                    <a:pt x="177850" y="291490"/>
                  </a:lnTo>
                  <a:lnTo>
                    <a:pt x="177850" y="286588"/>
                  </a:lnTo>
                  <a:close/>
                </a:path>
                <a:path w="316230" h="292100">
                  <a:moveTo>
                    <a:pt x="177850" y="250761"/>
                  </a:moveTo>
                  <a:lnTo>
                    <a:pt x="172948" y="250761"/>
                  </a:lnTo>
                  <a:lnTo>
                    <a:pt x="172948" y="255651"/>
                  </a:lnTo>
                  <a:lnTo>
                    <a:pt x="177850" y="255651"/>
                  </a:lnTo>
                  <a:lnTo>
                    <a:pt x="177850" y="250761"/>
                  </a:lnTo>
                  <a:close/>
                </a:path>
                <a:path w="316230" h="292100">
                  <a:moveTo>
                    <a:pt x="177850" y="214960"/>
                  </a:moveTo>
                  <a:lnTo>
                    <a:pt x="172948" y="214960"/>
                  </a:lnTo>
                  <a:lnTo>
                    <a:pt x="172948" y="219849"/>
                  </a:lnTo>
                  <a:lnTo>
                    <a:pt x="177850" y="219849"/>
                  </a:lnTo>
                  <a:lnTo>
                    <a:pt x="177850" y="214960"/>
                  </a:lnTo>
                  <a:close/>
                </a:path>
                <a:path w="316230" h="292100">
                  <a:moveTo>
                    <a:pt x="177850" y="179133"/>
                  </a:moveTo>
                  <a:lnTo>
                    <a:pt x="172948" y="179133"/>
                  </a:lnTo>
                  <a:lnTo>
                    <a:pt x="172948" y="184035"/>
                  </a:lnTo>
                  <a:lnTo>
                    <a:pt x="177850" y="184035"/>
                  </a:lnTo>
                  <a:lnTo>
                    <a:pt x="177850" y="179133"/>
                  </a:lnTo>
                  <a:close/>
                </a:path>
                <a:path w="316230" h="292100">
                  <a:moveTo>
                    <a:pt x="177850" y="143319"/>
                  </a:moveTo>
                  <a:lnTo>
                    <a:pt x="172948" y="143319"/>
                  </a:lnTo>
                  <a:lnTo>
                    <a:pt x="172948" y="148221"/>
                  </a:lnTo>
                  <a:lnTo>
                    <a:pt x="177850" y="148221"/>
                  </a:lnTo>
                  <a:lnTo>
                    <a:pt x="177850" y="143319"/>
                  </a:lnTo>
                  <a:close/>
                </a:path>
                <a:path w="316230" h="292100">
                  <a:moveTo>
                    <a:pt x="177850" y="107505"/>
                  </a:moveTo>
                  <a:lnTo>
                    <a:pt x="172948" y="107505"/>
                  </a:lnTo>
                  <a:lnTo>
                    <a:pt x="172948" y="112395"/>
                  </a:lnTo>
                  <a:lnTo>
                    <a:pt x="177850" y="112395"/>
                  </a:lnTo>
                  <a:lnTo>
                    <a:pt x="177850" y="107505"/>
                  </a:lnTo>
                  <a:close/>
                </a:path>
                <a:path w="316230" h="292100">
                  <a:moveTo>
                    <a:pt x="177850" y="71678"/>
                  </a:moveTo>
                  <a:lnTo>
                    <a:pt x="172948" y="71678"/>
                  </a:lnTo>
                  <a:lnTo>
                    <a:pt x="172948" y="76581"/>
                  </a:lnTo>
                  <a:lnTo>
                    <a:pt x="177850" y="76581"/>
                  </a:lnTo>
                  <a:lnTo>
                    <a:pt x="177850" y="71678"/>
                  </a:lnTo>
                  <a:close/>
                </a:path>
                <a:path w="316230" h="292100">
                  <a:moveTo>
                    <a:pt x="177850" y="35877"/>
                  </a:moveTo>
                  <a:lnTo>
                    <a:pt x="172948" y="35877"/>
                  </a:lnTo>
                  <a:lnTo>
                    <a:pt x="172948" y="40779"/>
                  </a:lnTo>
                  <a:lnTo>
                    <a:pt x="177850" y="40779"/>
                  </a:lnTo>
                  <a:lnTo>
                    <a:pt x="177850" y="35877"/>
                  </a:lnTo>
                  <a:close/>
                </a:path>
                <a:path w="316230" h="292100">
                  <a:moveTo>
                    <a:pt x="212432" y="250761"/>
                  </a:moveTo>
                  <a:lnTo>
                    <a:pt x="207530" y="250761"/>
                  </a:lnTo>
                  <a:lnTo>
                    <a:pt x="207530" y="255651"/>
                  </a:lnTo>
                  <a:lnTo>
                    <a:pt x="212432" y="255651"/>
                  </a:lnTo>
                  <a:lnTo>
                    <a:pt x="212432" y="250761"/>
                  </a:lnTo>
                  <a:close/>
                </a:path>
                <a:path w="316230" h="292100">
                  <a:moveTo>
                    <a:pt x="212432" y="214960"/>
                  </a:moveTo>
                  <a:lnTo>
                    <a:pt x="207530" y="214960"/>
                  </a:lnTo>
                  <a:lnTo>
                    <a:pt x="207530" y="219849"/>
                  </a:lnTo>
                  <a:lnTo>
                    <a:pt x="212432" y="219849"/>
                  </a:lnTo>
                  <a:lnTo>
                    <a:pt x="212432" y="214960"/>
                  </a:lnTo>
                  <a:close/>
                </a:path>
                <a:path w="316230" h="292100">
                  <a:moveTo>
                    <a:pt x="212432" y="179133"/>
                  </a:moveTo>
                  <a:lnTo>
                    <a:pt x="207530" y="179133"/>
                  </a:lnTo>
                  <a:lnTo>
                    <a:pt x="207530" y="184035"/>
                  </a:lnTo>
                  <a:lnTo>
                    <a:pt x="212432" y="184035"/>
                  </a:lnTo>
                  <a:lnTo>
                    <a:pt x="212432" y="179133"/>
                  </a:lnTo>
                  <a:close/>
                </a:path>
                <a:path w="316230" h="292100">
                  <a:moveTo>
                    <a:pt x="212432" y="143319"/>
                  </a:moveTo>
                  <a:lnTo>
                    <a:pt x="207530" y="143319"/>
                  </a:lnTo>
                  <a:lnTo>
                    <a:pt x="207530" y="148221"/>
                  </a:lnTo>
                  <a:lnTo>
                    <a:pt x="212432" y="148221"/>
                  </a:lnTo>
                  <a:lnTo>
                    <a:pt x="212432" y="143319"/>
                  </a:lnTo>
                  <a:close/>
                </a:path>
                <a:path w="316230" h="292100">
                  <a:moveTo>
                    <a:pt x="212432" y="107505"/>
                  </a:moveTo>
                  <a:lnTo>
                    <a:pt x="207530" y="107505"/>
                  </a:lnTo>
                  <a:lnTo>
                    <a:pt x="207530" y="112395"/>
                  </a:lnTo>
                  <a:lnTo>
                    <a:pt x="212432" y="112395"/>
                  </a:lnTo>
                  <a:lnTo>
                    <a:pt x="212432" y="107505"/>
                  </a:lnTo>
                  <a:close/>
                </a:path>
                <a:path w="316230" h="292100">
                  <a:moveTo>
                    <a:pt x="212432" y="71678"/>
                  </a:moveTo>
                  <a:lnTo>
                    <a:pt x="207530" y="71678"/>
                  </a:lnTo>
                  <a:lnTo>
                    <a:pt x="207530" y="76581"/>
                  </a:lnTo>
                  <a:lnTo>
                    <a:pt x="212432" y="76581"/>
                  </a:lnTo>
                  <a:lnTo>
                    <a:pt x="212432" y="71678"/>
                  </a:lnTo>
                  <a:close/>
                </a:path>
                <a:path w="316230" h="292100">
                  <a:moveTo>
                    <a:pt x="212432" y="35877"/>
                  </a:moveTo>
                  <a:lnTo>
                    <a:pt x="207530" y="35877"/>
                  </a:lnTo>
                  <a:lnTo>
                    <a:pt x="207530" y="40779"/>
                  </a:lnTo>
                  <a:lnTo>
                    <a:pt x="212432" y="40779"/>
                  </a:lnTo>
                  <a:lnTo>
                    <a:pt x="212432" y="35877"/>
                  </a:lnTo>
                  <a:close/>
                </a:path>
                <a:path w="316230" h="292100">
                  <a:moveTo>
                    <a:pt x="247027" y="214960"/>
                  </a:moveTo>
                  <a:lnTo>
                    <a:pt x="242125" y="214960"/>
                  </a:lnTo>
                  <a:lnTo>
                    <a:pt x="242125" y="219849"/>
                  </a:lnTo>
                  <a:lnTo>
                    <a:pt x="247027" y="219849"/>
                  </a:lnTo>
                  <a:lnTo>
                    <a:pt x="247027" y="214960"/>
                  </a:lnTo>
                  <a:close/>
                </a:path>
                <a:path w="316230" h="292100">
                  <a:moveTo>
                    <a:pt x="247027" y="179133"/>
                  </a:moveTo>
                  <a:lnTo>
                    <a:pt x="242125" y="179133"/>
                  </a:lnTo>
                  <a:lnTo>
                    <a:pt x="242125" y="184035"/>
                  </a:lnTo>
                  <a:lnTo>
                    <a:pt x="247027" y="184035"/>
                  </a:lnTo>
                  <a:lnTo>
                    <a:pt x="247027" y="179133"/>
                  </a:lnTo>
                  <a:close/>
                </a:path>
                <a:path w="316230" h="292100">
                  <a:moveTo>
                    <a:pt x="247027" y="143319"/>
                  </a:moveTo>
                  <a:lnTo>
                    <a:pt x="242125" y="143319"/>
                  </a:lnTo>
                  <a:lnTo>
                    <a:pt x="242125" y="148221"/>
                  </a:lnTo>
                  <a:lnTo>
                    <a:pt x="247027" y="148221"/>
                  </a:lnTo>
                  <a:lnTo>
                    <a:pt x="247027" y="143319"/>
                  </a:lnTo>
                  <a:close/>
                </a:path>
                <a:path w="316230" h="292100">
                  <a:moveTo>
                    <a:pt x="247027" y="107505"/>
                  </a:moveTo>
                  <a:lnTo>
                    <a:pt x="242125" y="107505"/>
                  </a:lnTo>
                  <a:lnTo>
                    <a:pt x="242125" y="112395"/>
                  </a:lnTo>
                  <a:lnTo>
                    <a:pt x="247027" y="112395"/>
                  </a:lnTo>
                  <a:lnTo>
                    <a:pt x="247027" y="107505"/>
                  </a:lnTo>
                  <a:close/>
                </a:path>
                <a:path w="316230" h="292100">
                  <a:moveTo>
                    <a:pt x="247027" y="71678"/>
                  </a:moveTo>
                  <a:lnTo>
                    <a:pt x="242125" y="71678"/>
                  </a:lnTo>
                  <a:lnTo>
                    <a:pt x="242125" y="76581"/>
                  </a:lnTo>
                  <a:lnTo>
                    <a:pt x="247027" y="76581"/>
                  </a:lnTo>
                  <a:lnTo>
                    <a:pt x="247027" y="71678"/>
                  </a:lnTo>
                  <a:close/>
                </a:path>
                <a:path w="316230" h="292100">
                  <a:moveTo>
                    <a:pt x="247027" y="35877"/>
                  </a:moveTo>
                  <a:lnTo>
                    <a:pt x="242125" y="35877"/>
                  </a:lnTo>
                  <a:lnTo>
                    <a:pt x="242125" y="40779"/>
                  </a:lnTo>
                  <a:lnTo>
                    <a:pt x="247027" y="40779"/>
                  </a:lnTo>
                  <a:lnTo>
                    <a:pt x="247027" y="35877"/>
                  </a:lnTo>
                  <a:close/>
                </a:path>
                <a:path w="316230" h="292100">
                  <a:moveTo>
                    <a:pt x="281622" y="143319"/>
                  </a:moveTo>
                  <a:lnTo>
                    <a:pt x="276707" y="143319"/>
                  </a:lnTo>
                  <a:lnTo>
                    <a:pt x="276707" y="148221"/>
                  </a:lnTo>
                  <a:lnTo>
                    <a:pt x="281622" y="148221"/>
                  </a:lnTo>
                  <a:lnTo>
                    <a:pt x="281622" y="143319"/>
                  </a:lnTo>
                  <a:close/>
                </a:path>
                <a:path w="316230" h="292100">
                  <a:moveTo>
                    <a:pt x="281622" y="107505"/>
                  </a:moveTo>
                  <a:lnTo>
                    <a:pt x="276707" y="107505"/>
                  </a:lnTo>
                  <a:lnTo>
                    <a:pt x="276707" y="112395"/>
                  </a:lnTo>
                  <a:lnTo>
                    <a:pt x="281622" y="112395"/>
                  </a:lnTo>
                  <a:lnTo>
                    <a:pt x="281622" y="107505"/>
                  </a:lnTo>
                  <a:close/>
                </a:path>
                <a:path w="316230" h="292100">
                  <a:moveTo>
                    <a:pt x="281622" y="71678"/>
                  </a:moveTo>
                  <a:lnTo>
                    <a:pt x="276707" y="71678"/>
                  </a:lnTo>
                  <a:lnTo>
                    <a:pt x="276707" y="76581"/>
                  </a:lnTo>
                  <a:lnTo>
                    <a:pt x="281622" y="76581"/>
                  </a:lnTo>
                  <a:lnTo>
                    <a:pt x="281622" y="71678"/>
                  </a:lnTo>
                  <a:close/>
                </a:path>
                <a:path w="316230" h="292100">
                  <a:moveTo>
                    <a:pt x="281622" y="35877"/>
                  </a:moveTo>
                  <a:lnTo>
                    <a:pt x="276707" y="35877"/>
                  </a:lnTo>
                  <a:lnTo>
                    <a:pt x="276707" y="40779"/>
                  </a:lnTo>
                  <a:lnTo>
                    <a:pt x="281622" y="40779"/>
                  </a:lnTo>
                  <a:lnTo>
                    <a:pt x="281622" y="35877"/>
                  </a:lnTo>
                  <a:close/>
                </a:path>
                <a:path w="316230" h="292100">
                  <a:moveTo>
                    <a:pt x="316166" y="71678"/>
                  </a:moveTo>
                  <a:lnTo>
                    <a:pt x="311264" y="71678"/>
                  </a:lnTo>
                  <a:lnTo>
                    <a:pt x="311264" y="76581"/>
                  </a:lnTo>
                  <a:lnTo>
                    <a:pt x="316166" y="76581"/>
                  </a:lnTo>
                  <a:lnTo>
                    <a:pt x="316166" y="71678"/>
                  </a:lnTo>
                  <a:close/>
                </a:path>
                <a:path w="316230" h="292100">
                  <a:moveTo>
                    <a:pt x="316166" y="35877"/>
                  </a:moveTo>
                  <a:lnTo>
                    <a:pt x="311264" y="35877"/>
                  </a:lnTo>
                  <a:lnTo>
                    <a:pt x="311264" y="40779"/>
                  </a:lnTo>
                  <a:lnTo>
                    <a:pt x="316166" y="40779"/>
                  </a:lnTo>
                  <a:lnTo>
                    <a:pt x="316166" y="35877"/>
                  </a:lnTo>
                  <a:close/>
                </a:path>
              </a:pathLst>
            </a:custGeom>
            <a:solidFill>
              <a:srgbClr val="F4A82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138"/>
            <p:cNvSpPr/>
            <p:nvPr/>
          </p:nvSpPr>
          <p:spPr>
            <a:xfrm>
              <a:off x="2432634" y="2109812"/>
              <a:ext cx="420370" cy="220345"/>
            </a:xfrm>
            <a:custGeom>
              <a:avLst/>
              <a:gdLst/>
              <a:ahLst/>
              <a:cxnLst/>
              <a:rect l="l" t="t" r="r" b="b"/>
              <a:pathLst>
                <a:path w="420369" h="220344">
                  <a:moveTo>
                    <a:pt x="4902" y="179070"/>
                  </a:moveTo>
                  <a:lnTo>
                    <a:pt x="0" y="179070"/>
                  </a:lnTo>
                  <a:lnTo>
                    <a:pt x="0" y="183972"/>
                  </a:lnTo>
                  <a:lnTo>
                    <a:pt x="4902" y="183972"/>
                  </a:lnTo>
                  <a:lnTo>
                    <a:pt x="4902" y="179070"/>
                  </a:lnTo>
                  <a:close/>
                </a:path>
                <a:path w="420369" h="220344">
                  <a:moveTo>
                    <a:pt x="4902" y="143256"/>
                  </a:moveTo>
                  <a:lnTo>
                    <a:pt x="0" y="143256"/>
                  </a:lnTo>
                  <a:lnTo>
                    <a:pt x="0" y="148158"/>
                  </a:lnTo>
                  <a:lnTo>
                    <a:pt x="4902" y="148158"/>
                  </a:lnTo>
                  <a:lnTo>
                    <a:pt x="4902" y="143256"/>
                  </a:lnTo>
                  <a:close/>
                </a:path>
                <a:path w="420369" h="220344">
                  <a:moveTo>
                    <a:pt x="4902" y="107442"/>
                  </a:moveTo>
                  <a:lnTo>
                    <a:pt x="0" y="107442"/>
                  </a:lnTo>
                  <a:lnTo>
                    <a:pt x="0" y="112344"/>
                  </a:lnTo>
                  <a:lnTo>
                    <a:pt x="4902" y="112344"/>
                  </a:lnTo>
                  <a:lnTo>
                    <a:pt x="4902" y="107442"/>
                  </a:lnTo>
                  <a:close/>
                </a:path>
                <a:path w="420369" h="220344">
                  <a:moveTo>
                    <a:pt x="4902" y="71615"/>
                  </a:moveTo>
                  <a:lnTo>
                    <a:pt x="0" y="71615"/>
                  </a:lnTo>
                  <a:lnTo>
                    <a:pt x="0" y="76517"/>
                  </a:lnTo>
                  <a:lnTo>
                    <a:pt x="4902" y="76517"/>
                  </a:lnTo>
                  <a:lnTo>
                    <a:pt x="4902" y="71615"/>
                  </a:lnTo>
                  <a:close/>
                </a:path>
                <a:path w="420369" h="220344">
                  <a:moveTo>
                    <a:pt x="4902" y="35801"/>
                  </a:moveTo>
                  <a:lnTo>
                    <a:pt x="0" y="35801"/>
                  </a:lnTo>
                  <a:lnTo>
                    <a:pt x="0" y="40703"/>
                  </a:lnTo>
                  <a:lnTo>
                    <a:pt x="4902" y="40703"/>
                  </a:lnTo>
                  <a:lnTo>
                    <a:pt x="4902" y="35801"/>
                  </a:lnTo>
                  <a:close/>
                </a:path>
                <a:path w="420369" h="220344">
                  <a:moveTo>
                    <a:pt x="4902" y="0"/>
                  </a:moveTo>
                  <a:lnTo>
                    <a:pt x="0" y="0"/>
                  </a:lnTo>
                  <a:lnTo>
                    <a:pt x="0" y="4902"/>
                  </a:lnTo>
                  <a:lnTo>
                    <a:pt x="4902" y="4902"/>
                  </a:lnTo>
                  <a:lnTo>
                    <a:pt x="4902" y="0"/>
                  </a:lnTo>
                  <a:close/>
                </a:path>
                <a:path w="420369" h="220344">
                  <a:moveTo>
                    <a:pt x="39497" y="179070"/>
                  </a:moveTo>
                  <a:lnTo>
                    <a:pt x="34594" y="179070"/>
                  </a:lnTo>
                  <a:lnTo>
                    <a:pt x="34594" y="183972"/>
                  </a:lnTo>
                  <a:lnTo>
                    <a:pt x="39497" y="183972"/>
                  </a:lnTo>
                  <a:lnTo>
                    <a:pt x="39497" y="179070"/>
                  </a:lnTo>
                  <a:close/>
                </a:path>
                <a:path w="420369" h="220344">
                  <a:moveTo>
                    <a:pt x="39497" y="143256"/>
                  </a:moveTo>
                  <a:lnTo>
                    <a:pt x="34594" y="143256"/>
                  </a:lnTo>
                  <a:lnTo>
                    <a:pt x="34594" y="148158"/>
                  </a:lnTo>
                  <a:lnTo>
                    <a:pt x="39497" y="148158"/>
                  </a:lnTo>
                  <a:lnTo>
                    <a:pt x="39497" y="143256"/>
                  </a:lnTo>
                  <a:close/>
                </a:path>
                <a:path w="420369" h="220344">
                  <a:moveTo>
                    <a:pt x="39497" y="107442"/>
                  </a:moveTo>
                  <a:lnTo>
                    <a:pt x="34594" y="107442"/>
                  </a:lnTo>
                  <a:lnTo>
                    <a:pt x="34594" y="112344"/>
                  </a:lnTo>
                  <a:lnTo>
                    <a:pt x="39497" y="112344"/>
                  </a:lnTo>
                  <a:lnTo>
                    <a:pt x="39497" y="107442"/>
                  </a:lnTo>
                  <a:close/>
                </a:path>
                <a:path w="420369" h="220344">
                  <a:moveTo>
                    <a:pt x="39497" y="71615"/>
                  </a:moveTo>
                  <a:lnTo>
                    <a:pt x="34594" y="71615"/>
                  </a:lnTo>
                  <a:lnTo>
                    <a:pt x="34594" y="76517"/>
                  </a:lnTo>
                  <a:lnTo>
                    <a:pt x="39497" y="76517"/>
                  </a:lnTo>
                  <a:lnTo>
                    <a:pt x="39497" y="71615"/>
                  </a:lnTo>
                  <a:close/>
                </a:path>
                <a:path w="420369" h="220344">
                  <a:moveTo>
                    <a:pt x="39497" y="35801"/>
                  </a:moveTo>
                  <a:lnTo>
                    <a:pt x="34594" y="35801"/>
                  </a:lnTo>
                  <a:lnTo>
                    <a:pt x="34594" y="40703"/>
                  </a:lnTo>
                  <a:lnTo>
                    <a:pt x="39497" y="40703"/>
                  </a:lnTo>
                  <a:lnTo>
                    <a:pt x="39497" y="35801"/>
                  </a:lnTo>
                  <a:close/>
                </a:path>
                <a:path w="420369" h="220344">
                  <a:moveTo>
                    <a:pt x="39497" y="0"/>
                  </a:moveTo>
                  <a:lnTo>
                    <a:pt x="34594" y="0"/>
                  </a:lnTo>
                  <a:lnTo>
                    <a:pt x="34594" y="4902"/>
                  </a:lnTo>
                  <a:lnTo>
                    <a:pt x="39497" y="4902"/>
                  </a:lnTo>
                  <a:lnTo>
                    <a:pt x="39497" y="0"/>
                  </a:lnTo>
                  <a:close/>
                </a:path>
                <a:path w="420369" h="220344">
                  <a:moveTo>
                    <a:pt x="74079" y="179070"/>
                  </a:moveTo>
                  <a:lnTo>
                    <a:pt x="69176" y="179070"/>
                  </a:lnTo>
                  <a:lnTo>
                    <a:pt x="69176" y="183972"/>
                  </a:lnTo>
                  <a:lnTo>
                    <a:pt x="74079" y="183972"/>
                  </a:lnTo>
                  <a:lnTo>
                    <a:pt x="74079" y="179070"/>
                  </a:lnTo>
                  <a:close/>
                </a:path>
                <a:path w="420369" h="220344">
                  <a:moveTo>
                    <a:pt x="74079" y="143256"/>
                  </a:moveTo>
                  <a:lnTo>
                    <a:pt x="69176" y="143256"/>
                  </a:lnTo>
                  <a:lnTo>
                    <a:pt x="69176" y="148158"/>
                  </a:lnTo>
                  <a:lnTo>
                    <a:pt x="74079" y="148158"/>
                  </a:lnTo>
                  <a:lnTo>
                    <a:pt x="74079" y="143256"/>
                  </a:lnTo>
                  <a:close/>
                </a:path>
                <a:path w="420369" h="220344">
                  <a:moveTo>
                    <a:pt x="74079" y="107442"/>
                  </a:moveTo>
                  <a:lnTo>
                    <a:pt x="69176" y="107442"/>
                  </a:lnTo>
                  <a:lnTo>
                    <a:pt x="69176" y="112344"/>
                  </a:lnTo>
                  <a:lnTo>
                    <a:pt x="74079" y="112344"/>
                  </a:lnTo>
                  <a:lnTo>
                    <a:pt x="74079" y="107442"/>
                  </a:lnTo>
                  <a:close/>
                </a:path>
                <a:path w="420369" h="220344">
                  <a:moveTo>
                    <a:pt x="74079" y="71615"/>
                  </a:moveTo>
                  <a:lnTo>
                    <a:pt x="69176" y="71615"/>
                  </a:lnTo>
                  <a:lnTo>
                    <a:pt x="69176" y="76517"/>
                  </a:lnTo>
                  <a:lnTo>
                    <a:pt x="74079" y="76517"/>
                  </a:lnTo>
                  <a:lnTo>
                    <a:pt x="74079" y="71615"/>
                  </a:lnTo>
                  <a:close/>
                </a:path>
                <a:path w="420369" h="220344">
                  <a:moveTo>
                    <a:pt x="74079" y="35801"/>
                  </a:moveTo>
                  <a:lnTo>
                    <a:pt x="69176" y="35801"/>
                  </a:lnTo>
                  <a:lnTo>
                    <a:pt x="69176" y="40703"/>
                  </a:lnTo>
                  <a:lnTo>
                    <a:pt x="74079" y="40703"/>
                  </a:lnTo>
                  <a:lnTo>
                    <a:pt x="74079" y="35801"/>
                  </a:lnTo>
                  <a:close/>
                </a:path>
                <a:path w="420369" h="220344">
                  <a:moveTo>
                    <a:pt x="74079" y="0"/>
                  </a:moveTo>
                  <a:lnTo>
                    <a:pt x="69176" y="0"/>
                  </a:lnTo>
                  <a:lnTo>
                    <a:pt x="69176" y="4902"/>
                  </a:lnTo>
                  <a:lnTo>
                    <a:pt x="74079" y="4902"/>
                  </a:lnTo>
                  <a:lnTo>
                    <a:pt x="74079" y="0"/>
                  </a:lnTo>
                  <a:close/>
                </a:path>
                <a:path w="420369" h="220344">
                  <a:moveTo>
                    <a:pt x="108673" y="214871"/>
                  </a:moveTo>
                  <a:lnTo>
                    <a:pt x="103771" y="214871"/>
                  </a:lnTo>
                  <a:lnTo>
                    <a:pt x="103771" y="219773"/>
                  </a:lnTo>
                  <a:lnTo>
                    <a:pt x="108673" y="219773"/>
                  </a:lnTo>
                  <a:lnTo>
                    <a:pt x="108673" y="214871"/>
                  </a:lnTo>
                  <a:close/>
                </a:path>
                <a:path w="420369" h="220344">
                  <a:moveTo>
                    <a:pt x="108673" y="179070"/>
                  </a:moveTo>
                  <a:lnTo>
                    <a:pt x="103771" y="179070"/>
                  </a:lnTo>
                  <a:lnTo>
                    <a:pt x="103771" y="183972"/>
                  </a:lnTo>
                  <a:lnTo>
                    <a:pt x="108673" y="183972"/>
                  </a:lnTo>
                  <a:lnTo>
                    <a:pt x="108673" y="179070"/>
                  </a:lnTo>
                  <a:close/>
                </a:path>
                <a:path w="420369" h="220344">
                  <a:moveTo>
                    <a:pt x="108673" y="143256"/>
                  </a:moveTo>
                  <a:lnTo>
                    <a:pt x="103771" y="143256"/>
                  </a:lnTo>
                  <a:lnTo>
                    <a:pt x="103771" y="148158"/>
                  </a:lnTo>
                  <a:lnTo>
                    <a:pt x="108673" y="148158"/>
                  </a:lnTo>
                  <a:lnTo>
                    <a:pt x="108673" y="143256"/>
                  </a:lnTo>
                  <a:close/>
                </a:path>
                <a:path w="420369" h="220344">
                  <a:moveTo>
                    <a:pt x="108673" y="107442"/>
                  </a:moveTo>
                  <a:lnTo>
                    <a:pt x="103771" y="107442"/>
                  </a:lnTo>
                  <a:lnTo>
                    <a:pt x="103771" y="112344"/>
                  </a:lnTo>
                  <a:lnTo>
                    <a:pt x="108673" y="112344"/>
                  </a:lnTo>
                  <a:lnTo>
                    <a:pt x="108673" y="107442"/>
                  </a:lnTo>
                  <a:close/>
                </a:path>
                <a:path w="420369" h="220344">
                  <a:moveTo>
                    <a:pt x="108673" y="71615"/>
                  </a:moveTo>
                  <a:lnTo>
                    <a:pt x="103771" y="71615"/>
                  </a:lnTo>
                  <a:lnTo>
                    <a:pt x="103771" y="76517"/>
                  </a:lnTo>
                  <a:lnTo>
                    <a:pt x="108673" y="76517"/>
                  </a:lnTo>
                  <a:lnTo>
                    <a:pt x="108673" y="71615"/>
                  </a:lnTo>
                  <a:close/>
                </a:path>
                <a:path w="420369" h="220344">
                  <a:moveTo>
                    <a:pt x="108673" y="35801"/>
                  </a:moveTo>
                  <a:lnTo>
                    <a:pt x="103771" y="35801"/>
                  </a:lnTo>
                  <a:lnTo>
                    <a:pt x="103771" y="40703"/>
                  </a:lnTo>
                  <a:lnTo>
                    <a:pt x="108673" y="40703"/>
                  </a:lnTo>
                  <a:lnTo>
                    <a:pt x="108673" y="35801"/>
                  </a:lnTo>
                  <a:close/>
                </a:path>
                <a:path w="420369" h="220344">
                  <a:moveTo>
                    <a:pt x="108673" y="0"/>
                  </a:moveTo>
                  <a:lnTo>
                    <a:pt x="103771" y="0"/>
                  </a:lnTo>
                  <a:lnTo>
                    <a:pt x="103771" y="4902"/>
                  </a:lnTo>
                  <a:lnTo>
                    <a:pt x="108673" y="4902"/>
                  </a:lnTo>
                  <a:lnTo>
                    <a:pt x="108673" y="0"/>
                  </a:lnTo>
                  <a:close/>
                </a:path>
                <a:path w="420369" h="220344">
                  <a:moveTo>
                    <a:pt x="143256" y="214871"/>
                  </a:moveTo>
                  <a:lnTo>
                    <a:pt x="138353" y="214871"/>
                  </a:lnTo>
                  <a:lnTo>
                    <a:pt x="138353" y="219773"/>
                  </a:lnTo>
                  <a:lnTo>
                    <a:pt x="143256" y="219773"/>
                  </a:lnTo>
                  <a:lnTo>
                    <a:pt x="143256" y="214871"/>
                  </a:lnTo>
                  <a:close/>
                </a:path>
                <a:path w="420369" h="220344">
                  <a:moveTo>
                    <a:pt x="143256" y="179070"/>
                  </a:moveTo>
                  <a:lnTo>
                    <a:pt x="138353" y="179070"/>
                  </a:lnTo>
                  <a:lnTo>
                    <a:pt x="138353" y="183972"/>
                  </a:lnTo>
                  <a:lnTo>
                    <a:pt x="143256" y="183972"/>
                  </a:lnTo>
                  <a:lnTo>
                    <a:pt x="143256" y="179070"/>
                  </a:lnTo>
                  <a:close/>
                </a:path>
                <a:path w="420369" h="220344">
                  <a:moveTo>
                    <a:pt x="143256" y="143256"/>
                  </a:moveTo>
                  <a:lnTo>
                    <a:pt x="138353" y="143256"/>
                  </a:lnTo>
                  <a:lnTo>
                    <a:pt x="138353" y="148158"/>
                  </a:lnTo>
                  <a:lnTo>
                    <a:pt x="143256" y="148158"/>
                  </a:lnTo>
                  <a:lnTo>
                    <a:pt x="143256" y="143256"/>
                  </a:lnTo>
                  <a:close/>
                </a:path>
                <a:path w="420369" h="220344">
                  <a:moveTo>
                    <a:pt x="143256" y="107442"/>
                  </a:moveTo>
                  <a:lnTo>
                    <a:pt x="138353" y="107442"/>
                  </a:lnTo>
                  <a:lnTo>
                    <a:pt x="138353" y="112344"/>
                  </a:lnTo>
                  <a:lnTo>
                    <a:pt x="143256" y="112344"/>
                  </a:lnTo>
                  <a:lnTo>
                    <a:pt x="143256" y="107442"/>
                  </a:lnTo>
                  <a:close/>
                </a:path>
                <a:path w="420369" h="220344">
                  <a:moveTo>
                    <a:pt x="143256" y="71615"/>
                  </a:moveTo>
                  <a:lnTo>
                    <a:pt x="138353" y="71615"/>
                  </a:lnTo>
                  <a:lnTo>
                    <a:pt x="138353" y="76517"/>
                  </a:lnTo>
                  <a:lnTo>
                    <a:pt x="143256" y="76517"/>
                  </a:lnTo>
                  <a:lnTo>
                    <a:pt x="143256" y="71615"/>
                  </a:lnTo>
                  <a:close/>
                </a:path>
                <a:path w="420369" h="220344">
                  <a:moveTo>
                    <a:pt x="143256" y="35801"/>
                  </a:moveTo>
                  <a:lnTo>
                    <a:pt x="138353" y="35801"/>
                  </a:lnTo>
                  <a:lnTo>
                    <a:pt x="138353" y="40703"/>
                  </a:lnTo>
                  <a:lnTo>
                    <a:pt x="143256" y="40703"/>
                  </a:lnTo>
                  <a:lnTo>
                    <a:pt x="143256" y="35801"/>
                  </a:lnTo>
                  <a:close/>
                </a:path>
                <a:path w="420369" h="220344">
                  <a:moveTo>
                    <a:pt x="143256" y="0"/>
                  </a:moveTo>
                  <a:lnTo>
                    <a:pt x="138353" y="0"/>
                  </a:lnTo>
                  <a:lnTo>
                    <a:pt x="138353" y="4902"/>
                  </a:lnTo>
                  <a:lnTo>
                    <a:pt x="143256" y="4902"/>
                  </a:lnTo>
                  <a:lnTo>
                    <a:pt x="143256" y="0"/>
                  </a:lnTo>
                  <a:close/>
                </a:path>
                <a:path w="420369" h="220344">
                  <a:moveTo>
                    <a:pt x="177850" y="214871"/>
                  </a:moveTo>
                  <a:lnTo>
                    <a:pt x="172948" y="214871"/>
                  </a:lnTo>
                  <a:lnTo>
                    <a:pt x="172948" y="219773"/>
                  </a:lnTo>
                  <a:lnTo>
                    <a:pt x="177850" y="219773"/>
                  </a:lnTo>
                  <a:lnTo>
                    <a:pt x="177850" y="214871"/>
                  </a:lnTo>
                  <a:close/>
                </a:path>
                <a:path w="420369" h="220344">
                  <a:moveTo>
                    <a:pt x="177850" y="179070"/>
                  </a:moveTo>
                  <a:lnTo>
                    <a:pt x="172948" y="179070"/>
                  </a:lnTo>
                  <a:lnTo>
                    <a:pt x="172948" y="183972"/>
                  </a:lnTo>
                  <a:lnTo>
                    <a:pt x="177850" y="183972"/>
                  </a:lnTo>
                  <a:lnTo>
                    <a:pt x="177850" y="179070"/>
                  </a:lnTo>
                  <a:close/>
                </a:path>
                <a:path w="420369" h="220344">
                  <a:moveTo>
                    <a:pt x="177850" y="143256"/>
                  </a:moveTo>
                  <a:lnTo>
                    <a:pt x="172948" y="143256"/>
                  </a:lnTo>
                  <a:lnTo>
                    <a:pt x="172948" y="148158"/>
                  </a:lnTo>
                  <a:lnTo>
                    <a:pt x="177850" y="148158"/>
                  </a:lnTo>
                  <a:lnTo>
                    <a:pt x="177850" y="143256"/>
                  </a:lnTo>
                  <a:close/>
                </a:path>
                <a:path w="420369" h="220344">
                  <a:moveTo>
                    <a:pt x="177850" y="107442"/>
                  </a:moveTo>
                  <a:lnTo>
                    <a:pt x="172948" y="107442"/>
                  </a:lnTo>
                  <a:lnTo>
                    <a:pt x="172948" y="112344"/>
                  </a:lnTo>
                  <a:lnTo>
                    <a:pt x="177850" y="112344"/>
                  </a:lnTo>
                  <a:lnTo>
                    <a:pt x="177850" y="107442"/>
                  </a:lnTo>
                  <a:close/>
                </a:path>
                <a:path w="420369" h="220344">
                  <a:moveTo>
                    <a:pt x="177850" y="71615"/>
                  </a:moveTo>
                  <a:lnTo>
                    <a:pt x="172948" y="71615"/>
                  </a:lnTo>
                  <a:lnTo>
                    <a:pt x="172948" y="76517"/>
                  </a:lnTo>
                  <a:lnTo>
                    <a:pt x="177850" y="76517"/>
                  </a:lnTo>
                  <a:lnTo>
                    <a:pt x="177850" y="71615"/>
                  </a:lnTo>
                  <a:close/>
                </a:path>
                <a:path w="420369" h="220344">
                  <a:moveTo>
                    <a:pt x="177850" y="35801"/>
                  </a:moveTo>
                  <a:lnTo>
                    <a:pt x="172948" y="35801"/>
                  </a:lnTo>
                  <a:lnTo>
                    <a:pt x="172948" y="40703"/>
                  </a:lnTo>
                  <a:lnTo>
                    <a:pt x="177850" y="40703"/>
                  </a:lnTo>
                  <a:lnTo>
                    <a:pt x="177850" y="35801"/>
                  </a:lnTo>
                  <a:close/>
                </a:path>
                <a:path w="420369" h="220344">
                  <a:moveTo>
                    <a:pt x="177850" y="0"/>
                  </a:moveTo>
                  <a:lnTo>
                    <a:pt x="172948" y="0"/>
                  </a:lnTo>
                  <a:lnTo>
                    <a:pt x="172948" y="4902"/>
                  </a:lnTo>
                  <a:lnTo>
                    <a:pt x="177850" y="4902"/>
                  </a:lnTo>
                  <a:lnTo>
                    <a:pt x="177850" y="0"/>
                  </a:lnTo>
                  <a:close/>
                </a:path>
                <a:path w="420369" h="220344">
                  <a:moveTo>
                    <a:pt x="212432" y="214871"/>
                  </a:moveTo>
                  <a:lnTo>
                    <a:pt x="207530" y="214871"/>
                  </a:lnTo>
                  <a:lnTo>
                    <a:pt x="207530" y="219773"/>
                  </a:lnTo>
                  <a:lnTo>
                    <a:pt x="212432" y="219773"/>
                  </a:lnTo>
                  <a:lnTo>
                    <a:pt x="212432" y="214871"/>
                  </a:lnTo>
                  <a:close/>
                </a:path>
                <a:path w="420369" h="220344">
                  <a:moveTo>
                    <a:pt x="212432" y="179070"/>
                  </a:moveTo>
                  <a:lnTo>
                    <a:pt x="207530" y="179070"/>
                  </a:lnTo>
                  <a:lnTo>
                    <a:pt x="207530" y="183972"/>
                  </a:lnTo>
                  <a:lnTo>
                    <a:pt x="212432" y="183972"/>
                  </a:lnTo>
                  <a:lnTo>
                    <a:pt x="212432" y="179070"/>
                  </a:lnTo>
                  <a:close/>
                </a:path>
                <a:path w="420369" h="220344">
                  <a:moveTo>
                    <a:pt x="212432" y="143256"/>
                  </a:moveTo>
                  <a:lnTo>
                    <a:pt x="207530" y="143256"/>
                  </a:lnTo>
                  <a:lnTo>
                    <a:pt x="207530" y="148158"/>
                  </a:lnTo>
                  <a:lnTo>
                    <a:pt x="212432" y="148158"/>
                  </a:lnTo>
                  <a:lnTo>
                    <a:pt x="212432" y="143256"/>
                  </a:lnTo>
                  <a:close/>
                </a:path>
                <a:path w="420369" h="220344">
                  <a:moveTo>
                    <a:pt x="212432" y="107442"/>
                  </a:moveTo>
                  <a:lnTo>
                    <a:pt x="207530" y="107442"/>
                  </a:lnTo>
                  <a:lnTo>
                    <a:pt x="207530" y="112344"/>
                  </a:lnTo>
                  <a:lnTo>
                    <a:pt x="212432" y="112344"/>
                  </a:lnTo>
                  <a:lnTo>
                    <a:pt x="212432" y="107442"/>
                  </a:lnTo>
                  <a:close/>
                </a:path>
                <a:path w="420369" h="220344">
                  <a:moveTo>
                    <a:pt x="212432" y="71615"/>
                  </a:moveTo>
                  <a:lnTo>
                    <a:pt x="207530" y="71615"/>
                  </a:lnTo>
                  <a:lnTo>
                    <a:pt x="207530" y="76517"/>
                  </a:lnTo>
                  <a:lnTo>
                    <a:pt x="212432" y="76517"/>
                  </a:lnTo>
                  <a:lnTo>
                    <a:pt x="212432" y="71615"/>
                  </a:lnTo>
                  <a:close/>
                </a:path>
                <a:path w="420369" h="220344">
                  <a:moveTo>
                    <a:pt x="212432" y="35801"/>
                  </a:moveTo>
                  <a:lnTo>
                    <a:pt x="207530" y="35801"/>
                  </a:lnTo>
                  <a:lnTo>
                    <a:pt x="207530" y="40703"/>
                  </a:lnTo>
                  <a:lnTo>
                    <a:pt x="212432" y="40703"/>
                  </a:lnTo>
                  <a:lnTo>
                    <a:pt x="212432" y="35801"/>
                  </a:lnTo>
                  <a:close/>
                </a:path>
                <a:path w="420369" h="220344">
                  <a:moveTo>
                    <a:pt x="247027" y="214871"/>
                  </a:moveTo>
                  <a:lnTo>
                    <a:pt x="242125" y="214871"/>
                  </a:lnTo>
                  <a:lnTo>
                    <a:pt x="242125" y="219773"/>
                  </a:lnTo>
                  <a:lnTo>
                    <a:pt x="247027" y="219773"/>
                  </a:lnTo>
                  <a:lnTo>
                    <a:pt x="247027" y="214871"/>
                  </a:lnTo>
                  <a:close/>
                </a:path>
                <a:path w="420369" h="220344">
                  <a:moveTo>
                    <a:pt x="247027" y="179070"/>
                  </a:moveTo>
                  <a:lnTo>
                    <a:pt x="242125" y="179070"/>
                  </a:lnTo>
                  <a:lnTo>
                    <a:pt x="242125" y="183972"/>
                  </a:lnTo>
                  <a:lnTo>
                    <a:pt x="247027" y="183972"/>
                  </a:lnTo>
                  <a:lnTo>
                    <a:pt x="247027" y="179070"/>
                  </a:lnTo>
                  <a:close/>
                </a:path>
                <a:path w="420369" h="220344">
                  <a:moveTo>
                    <a:pt x="247027" y="143256"/>
                  </a:moveTo>
                  <a:lnTo>
                    <a:pt x="242125" y="143256"/>
                  </a:lnTo>
                  <a:lnTo>
                    <a:pt x="242125" y="148158"/>
                  </a:lnTo>
                  <a:lnTo>
                    <a:pt x="247027" y="148158"/>
                  </a:lnTo>
                  <a:lnTo>
                    <a:pt x="247027" y="143256"/>
                  </a:lnTo>
                  <a:close/>
                </a:path>
                <a:path w="420369" h="220344">
                  <a:moveTo>
                    <a:pt x="247027" y="107442"/>
                  </a:moveTo>
                  <a:lnTo>
                    <a:pt x="242125" y="107442"/>
                  </a:lnTo>
                  <a:lnTo>
                    <a:pt x="242125" y="112344"/>
                  </a:lnTo>
                  <a:lnTo>
                    <a:pt x="247027" y="112344"/>
                  </a:lnTo>
                  <a:lnTo>
                    <a:pt x="247027" y="107442"/>
                  </a:lnTo>
                  <a:close/>
                </a:path>
                <a:path w="420369" h="220344">
                  <a:moveTo>
                    <a:pt x="247027" y="71615"/>
                  </a:moveTo>
                  <a:lnTo>
                    <a:pt x="242125" y="71615"/>
                  </a:lnTo>
                  <a:lnTo>
                    <a:pt x="242125" y="76517"/>
                  </a:lnTo>
                  <a:lnTo>
                    <a:pt x="247027" y="76517"/>
                  </a:lnTo>
                  <a:lnTo>
                    <a:pt x="247027" y="71615"/>
                  </a:lnTo>
                  <a:close/>
                </a:path>
                <a:path w="420369" h="220344">
                  <a:moveTo>
                    <a:pt x="247027" y="35801"/>
                  </a:moveTo>
                  <a:lnTo>
                    <a:pt x="242125" y="35801"/>
                  </a:lnTo>
                  <a:lnTo>
                    <a:pt x="242125" y="40703"/>
                  </a:lnTo>
                  <a:lnTo>
                    <a:pt x="247027" y="40703"/>
                  </a:lnTo>
                  <a:lnTo>
                    <a:pt x="247027" y="35801"/>
                  </a:lnTo>
                  <a:close/>
                </a:path>
                <a:path w="420369" h="220344">
                  <a:moveTo>
                    <a:pt x="281622" y="214871"/>
                  </a:moveTo>
                  <a:lnTo>
                    <a:pt x="276707" y="214871"/>
                  </a:lnTo>
                  <a:lnTo>
                    <a:pt x="276707" y="219773"/>
                  </a:lnTo>
                  <a:lnTo>
                    <a:pt x="281622" y="219773"/>
                  </a:lnTo>
                  <a:lnTo>
                    <a:pt x="281622" y="214871"/>
                  </a:lnTo>
                  <a:close/>
                </a:path>
                <a:path w="420369" h="220344">
                  <a:moveTo>
                    <a:pt x="281622" y="179070"/>
                  </a:moveTo>
                  <a:lnTo>
                    <a:pt x="276707" y="179070"/>
                  </a:lnTo>
                  <a:lnTo>
                    <a:pt x="276707" y="183972"/>
                  </a:lnTo>
                  <a:lnTo>
                    <a:pt x="281622" y="183972"/>
                  </a:lnTo>
                  <a:lnTo>
                    <a:pt x="281622" y="179070"/>
                  </a:lnTo>
                  <a:close/>
                </a:path>
                <a:path w="420369" h="220344">
                  <a:moveTo>
                    <a:pt x="281622" y="143256"/>
                  </a:moveTo>
                  <a:lnTo>
                    <a:pt x="276707" y="143256"/>
                  </a:lnTo>
                  <a:lnTo>
                    <a:pt x="276707" y="148158"/>
                  </a:lnTo>
                  <a:lnTo>
                    <a:pt x="281622" y="148158"/>
                  </a:lnTo>
                  <a:lnTo>
                    <a:pt x="281622" y="143256"/>
                  </a:lnTo>
                  <a:close/>
                </a:path>
                <a:path w="420369" h="220344">
                  <a:moveTo>
                    <a:pt x="281622" y="107442"/>
                  </a:moveTo>
                  <a:lnTo>
                    <a:pt x="276707" y="107442"/>
                  </a:lnTo>
                  <a:lnTo>
                    <a:pt x="276707" y="112344"/>
                  </a:lnTo>
                  <a:lnTo>
                    <a:pt x="281622" y="112344"/>
                  </a:lnTo>
                  <a:lnTo>
                    <a:pt x="281622" y="107442"/>
                  </a:lnTo>
                  <a:close/>
                </a:path>
                <a:path w="420369" h="220344">
                  <a:moveTo>
                    <a:pt x="281622" y="71615"/>
                  </a:moveTo>
                  <a:lnTo>
                    <a:pt x="276707" y="71615"/>
                  </a:lnTo>
                  <a:lnTo>
                    <a:pt x="276707" y="76517"/>
                  </a:lnTo>
                  <a:lnTo>
                    <a:pt x="281622" y="76517"/>
                  </a:lnTo>
                  <a:lnTo>
                    <a:pt x="281622" y="71615"/>
                  </a:lnTo>
                  <a:close/>
                </a:path>
                <a:path w="420369" h="220344">
                  <a:moveTo>
                    <a:pt x="281622" y="35801"/>
                  </a:moveTo>
                  <a:lnTo>
                    <a:pt x="276707" y="35801"/>
                  </a:lnTo>
                  <a:lnTo>
                    <a:pt x="276707" y="40703"/>
                  </a:lnTo>
                  <a:lnTo>
                    <a:pt x="281622" y="40703"/>
                  </a:lnTo>
                  <a:lnTo>
                    <a:pt x="281622" y="35801"/>
                  </a:lnTo>
                  <a:close/>
                </a:path>
                <a:path w="420369" h="220344">
                  <a:moveTo>
                    <a:pt x="316166" y="214871"/>
                  </a:moveTo>
                  <a:lnTo>
                    <a:pt x="311264" y="214871"/>
                  </a:lnTo>
                  <a:lnTo>
                    <a:pt x="311264" y="219773"/>
                  </a:lnTo>
                  <a:lnTo>
                    <a:pt x="316166" y="219773"/>
                  </a:lnTo>
                  <a:lnTo>
                    <a:pt x="316166" y="214871"/>
                  </a:lnTo>
                  <a:close/>
                </a:path>
                <a:path w="420369" h="220344">
                  <a:moveTo>
                    <a:pt x="316166" y="179070"/>
                  </a:moveTo>
                  <a:lnTo>
                    <a:pt x="311264" y="179070"/>
                  </a:lnTo>
                  <a:lnTo>
                    <a:pt x="311264" y="183972"/>
                  </a:lnTo>
                  <a:lnTo>
                    <a:pt x="316166" y="183972"/>
                  </a:lnTo>
                  <a:lnTo>
                    <a:pt x="316166" y="179070"/>
                  </a:lnTo>
                  <a:close/>
                </a:path>
                <a:path w="420369" h="220344">
                  <a:moveTo>
                    <a:pt x="316166" y="143256"/>
                  </a:moveTo>
                  <a:lnTo>
                    <a:pt x="311264" y="143256"/>
                  </a:lnTo>
                  <a:lnTo>
                    <a:pt x="311264" y="148158"/>
                  </a:lnTo>
                  <a:lnTo>
                    <a:pt x="316166" y="148158"/>
                  </a:lnTo>
                  <a:lnTo>
                    <a:pt x="316166" y="143256"/>
                  </a:lnTo>
                  <a:close/>
                </a:path>
                <a:path w="420369" h="220344">
                  <a:moveTo>
                    <a:pt x="316166" y="107442"/>
                  </a:moveTo>
                  <a:lnTo>
                    <a:pt x="311264" y="107442"/>
                  </a:lnTo>
                  <a:lnTo>
                    <a:pt x="311264" y="112344"/>
                  </a:lnTo>
                  <a:lnTo>
                    <a:pt x="316166" y="112344"/>
                  </a:lnTo>
                  <a:lnTo>
                    <a:pt x="316166" y="107442"/>
                  </a:lnTo>
                  <a:close/>
                </a:path>
                <a:path w="420369" h="220344">
                  <a:moveTo>
                    <a:pt x="316166" y="71615"/>
                  </a:moveTo>
                  <a:lnTo>
                    <a:pt x="311264" y="71615"/>
                  </a:lnTo>
                  <a:lnTo>
                    <a:pt x="311264" y="76517"/>
                  </a:lnTo>
                  <a:lnTo>
                    <a:pt x="316166" y="76517"/>
                  </a:lnTo>
                  <a:lnTo>
                    <a:pt x="316166" y="71615"/>
                  </a:lnTo>
                  <a:close/>
                </a:path>
                <a:path w="420369" h="220344">
                  <a:moveTo>
                    <a:pt x="316166" y="35801"/>
                  </a:moveTo>
                  <a:lnTo>
                    <a:pt x="311264" y="35801"/>
                  </a:lnTo>
                  <a:lnTo>
                    <a:pt x="311264" y="40703"/>
                  </a:lnTo>
                  <a:lnTo>
                    <a:pt x="316166" y="40703"/>
                  </a:lnTo>
                  <a:lnTo>
                    <a:pt x="316166" y="35801"/>
                  </a:lnTo>
                  <a:close/>
                </a:path>
                <a:path w="420369" h="220344">
                  <a:moveTo>
                    <a:pt x="350748" y="179070"/>
                  </a:moveTo>
                  <a:lnTo>
                    <a:pt x="345846" y="179070"/>
                  </a:lnTo>
                  <a:lnTo>
                    <a:pt x="345846" y="183972"/>
                  </a:lnTo>
                  <a:lnTo>
                    <a:pt x="350748" y="183972"/>
                  </a:lnTo>
                  <a:lnTo>
                    <a:pt x="350748" y="179070"/>
                  </a:lnTo>
                  <a:close/>
                </a:path>
                <a:path w="420369" h="220344">
                  <a:moveTo>
                    <a:pt x="350748" y="143256"/>
                  </a:moveTo>
                  <a:lnTo>
                    <a:pt x="345846" y="143256"/>
                  </a:lnTo>
                  <a:lnTo>
                    <a:pt x="345846" y="148158"/>
                  </a:lnTo>
                  <a:lnTo>
                    <a:pt x="350748" y="148158"/>
                  </a:lnTo>
                  <a:lnTo>
                    <a:pt x="350748" y="143256"/>
                  </a:lnTo>
                  <a:close/>
                </a:path>
                <a:path w="420369" h="220344">
                  <a:moveTo>
                    <a:pt x="350748" y="107442"/>
                  </a:moveTo>
                  <a:lnTo>
                    <a:pt x="345846" y="107442"/>
                  </a:lnTo>
                  <a:lnTo>
                    <a:pt x="345846" y="112344"/>
                  </a:lnTo>
                  <a:lnTo>
                    <a:pt x="350748" y="112344"/>
                  </a:lnTo>
                  <a:lnTo>
                    <a:pt x="350748" y="107442"/>
                  </a:lnTo>
                  <a:close/>
                </a:path>
                <a:path w="420369" h="220344">
                  <a:moveTo>
                    <a:pt x="350748" y="71615"/>
                  </a:moveTo>
                  <a:lnTo>
                    <a:pt x="345846" y="71615"/>
                  </a:lnTo>
                  <a:lnTo>
                    <a:pt x="345846" y="76517"/>
                  </a:lnTo>
                  <a:lnTo>
                    <a:pt x="350748" y="76517"/>
                  </a:lnTo>
                  <a:lnTo>
                    <a:pt x="350748" y="71615"/>
                  </a:lnTo>
                  <a:close/>
                </a:path>
                <a:path w="420369" h="220344">
                  <a:moveTo>
                    <a:pt x="350748" y="35801"/>
                  </a:moveTo>
                  <a:lnTo>
                    <a:pt x="345846" y="35801"/>
                  </a:lnTo>
                  <a:lnTo>
                    <a:pt x="345846" y="40703"/>
                  </a:lnTo>
                  <a:lnTo>
                    <a:pt x="350748" y="40703"/>
                  </a:lnTo>
                  <a:lnTo>
                    <a:pt x="350748" y="35801"/>
                  </a:lnTo>
                  <a:close/>
                </a:path>
                <a:path w="420369" h="220344">
                  <a:moveTo>
                    <a:pt x="385343" y="71615"/>
                  </a:moveTo>
                  <a:lnTo>
                    <a:pt x="380441" y="71615"/>
                  </a:lnTo>
                  <a:lnTo>
                    <a:pt x="380441" y="76517"/>
                  </a:lnTo>
                  <a:lnTo>
                    <a:pt x="385343" y="76517"/>
                  </a:lnTo>
                  <a:lnTo>
                    <a:pt x="385343" y="71615"/>
                  </a:lnTo>
                  <a:close/>
                </a:path>
                <a:path w="420369" h="220344">
                  <a:moveTo>
                    <a:pt x="385343" y="35801"/>
                  </a:moveTo>
                  <a:lnTo>
                    <a:pt x="380441" y="35801"/>
                  </a:lnTo>
                  <a:lnTo>
                    <a:pt x="380441" y="40703"/>
                  </a:lnTo>
                  <a:lnTo>
                    <a:pt x="385343" y="40703"/>
                  </a:lnTo>
                  <a:lnTo>
                    <a:pt x="385343" y="35801"/>
                  </a:lnTo>
                  <a:close/>
                </a:path>
                <a:path w="420369" h="220344">
                  <a:moveTo>
                    <a:pt x="419938" y="35801"/>
                  </a:moveTo>
                  <a:lnTo>
                    <a:pt x="415023" y="35801"/>
                  </a:lnTo>
                  <a:lnTo>
                    <a:pt x="415023" y="40703"/>
                  </a:lnTo>
                  <a:lnTo>
                    <a:pt x="419938" y="40703"/>
                  </a:lnTo>
                  <a:lnTo>
                    <a:pt x="419938" y="35801"/>
                  </a:lnTo>
                  <a:close/>
                </a:path>
              </a:pathLst>
            </a:custGeom>
            <a:solidFill>
              <a:srgbClr val="F4A82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139"/>
            <p:cNvSpPr/>
            <p:nvPr/>
          </p:nvSpPr>
          <p:spPr>
            <a:xfrm>
              <a:off x="2432634" y="1966493"/>
              <a:ext cx="558800" cy="148590"/>
            </a:xfrm>
            <a:custGeom>
              <a:avLst/>
              <a:gdLst/>
              <a:ahLst/>
              <a:cxnLst/>
              <a:rect l="l" t="t" r="r" b="b"/>
              <a:pathLst>
                <a:path w="558800" h="148589">
                  <a:moveTo>
                    <a:pt x="4902" y="107492"/>
                  </a:moveTo>
                  <a:lnTo>
                    <a:pt x="0" y="107492"/>
                  </a:lnTo>
                  <a:lnTo>
                    <a:pt x="0" y="112395"/>
                  </a:lnTo>
                  <a:lnTo>
                    <a:pt x="4902" y="112395"/>
                  </a:lnTo>
                  <a:lnTo>
                    <a:pt x="4902" y="107492"/>
                  </a:lnTo>
                  <a:close/>
                </a:path>
                <a:path w="558800" h="148589">
                  <a:moveTo>
                    <a:pt x="4902" y="71628"/>
                  </a:moveTo>
                  <a:lnTo>
                    <a:pt x="0" y="71628"/>
                  </a:lnTo>
                  <a:lnTo>
                    <a:pt x="0" y="76530"/>
                  </a:lnTo>
                  <a:lnTo>
                    <a:pt x="4902" y="76530"/>
                  </a:lnTo>
                  <a:lnTo>
                    <a:pt x="4902" y="71628"/>
                  </a:lnTo>
                  <a:close/>
                </a:path>
                <a:path w="558800" h="148589">
                  <a:moveTo>
                    <a:pt x="4902" y="35826"/>
                  </a:moveTo>
                  <a:lnTo>
                    <a:pt x="0" y="35826"/>
                  </a:lnTo>
                  <a:lnTo>
                    <a:pt x="0" y="40728"/>
                  </a:lnTo>
                  <a:lnTo>
                    <a:pt x="4902" y="40728"/>
                  </a:lnTo>
                  <a:lnTo>
                    <a:pt x="4902" y="35826"/>
                  </a:lnTo>
                  <a:close/>
                </a:path>
                <a:path w="558800" h="148589">
                  <a:moveTo>
                    <a:pt x="4902" y="0"/>
                  </a:moveTo>
                  <a:lnTo>
                    <a:pt x="0" y="0"/>
                  </a:lnTo>
                  <a:lnTo>
                    <a:pt x="0" y="4914"/>
                  </a:lnTo>
                  <a:lnTo>
                    <a:pt x="4902" y="4914"/>
                  </a:lnTo>
                  <a:lnTo>
                    <a:pt x="4902" y="0"/>
                  </a:lnTo>
                  <a:close/>
                </a:path>
                <a:path w="558800" h="148589">
                  <a:moveTo>
                    <a:pt x="39497" y="107492"/>
                  </a:moveTo>
                  <a:lnTo>
                    <a:pt x="34594" y="107492"/>
                  </a:lnTo>
                  <a:lnTo>
                    <a:pt x="34594" y="112395"/>
                  </a:lnTo>
                  <a:lnTo>
                    <a:pt x="39497" y="112395"/>
                  </a:lnTo>
                  <a:lnTo>
                    <a:pt x="39497" y="107492"/>
                  </a:lnTo>
                  <a:close/>
                </a:path>
                <a:path w="558800" h="148589">
                  <a:moveTo>
                    <a:pt x="39497" y="71628"/>
                  </a:moveTo>
                  <a:lnTo>
                    <a:pt x="34594" y="71628"/>
                  </a:lnTo>
                  <a:lnTo>
                    <a:pt x="34594" y="76530"/>
                  </a:lnTo>
                  <a:lnTo>
                    <a:pt x="39497" y="76530"/>
                  </a:lnTo>
                  <a:lnTo>
                    <a:pt x="39497" y="71628"/>
                  </a:lnTo>
                  <a:close/>
                </a:path>
                <a:path w="558800" h="148589">
                  <a:moveTo>
                    <a:pt x="39497" y="35826"/>
                  </a:moveTo>
                  <a:lnTo>
                    <a:pt x="34594" y="35826"/>
                  </a:lnTo>
                  <a:lnTo>
                    <a:pt x="34594" y="40728"/>
                  </a:lnTo>
                  <a:lnTo>
                    <a:pt x="39497" y="40728"/>
                  </a:lnTo>
                  <a:lnTo>
                    <a:pt x="39497" y="35826"/>
                  </a:lnTo>
                  <a:close/>
                </a:path>
                <a:path w="558800" h="148589">
                  <a:moveTo>
                    <a:pt x="39497" y="0"/>
                  </a:moveTo>
                  <a:lnTo>
                    <a:pt x="34594" y="0"/>
                  </a:lnTo>
                  <a:lnTo>
                    <a:pt x="34594" y="4914"/>
                  </a:lnTo>
                  <a:lnTo>
                    <a:pt x="39497" y="4914"/>
                  </a:lnTo>
                  <a:lnTo>
                    <a:pt x="39497" y="0"/>
                  </a:lnTo>
                  <a:close/>
                </a:path>
                <a:path w="558800" h="148589">
                  <a:moveTo>
                    <a:pt x="74079" y="107492"/>
                  </a:moveTo>
                  <a:lnTo>
                    <a:pt x="69176" y="107492"/>
                  </a:lnTo>
                  <a:lnTo>
                    <a:pt x="69176" y="112395"/>
                  </a:lnTo>
                  <a:lnTo>
                    <a:pt x="74079" y="112395"/>
                  </a:lnTo>
                  <a:lnTo>
                    <a:pt x="74079" y="107492"/>
                  </a:lnTo>
                  <a:close/>
                </a:path>
                <a:path w="558800" h="148589">
                  <a:moveTo>
                    <a:pt x="74079" y="71628"/>
                  </a:moveTo>
                  <a:lnTo>
                    <a:pt x="69176" y="71628"/>
                  </a:lnTo>
                  <a:lnTo>
                    <a:pt x="69176" y="76530"/>
                  </a:lnTo>
                  <a:lnTo>
                    <a:pt x="74079" y="76530"/>
                  </a:lnTo>
                  <a:lnTo>
                    <a:pt x="74079" y="71628"/>
                  </a:lnTo>
                  <a:close/>
                </a:path>
                <a:path w="558800" h="148589">
                  <a:moveTo>
                    <a:pt x="74079" y="35826"/>
                  </a:moveTo>
                  <a:lnTo>
                    <a:pt x="69176" y="35826"/>
                  </a:lnTo>
                  <a:lnTo>
                    <a:pt x="69176" y="40728"/>
                  </a:lnTo>
                  <a:lnTo>
                    <a:pt x="74079" y="40728"/>
                  </a:lnTo>
                  <a:lnTo>
                    <a:pt x="74079" y="35826"/>
                  </a:lnTo>
                  <a:close/>
                </a:path>
                <a:path w="558800" h="148589">
                  <a:moveTo>
                    <a:pt x="74079" y="0"/>
                  </a:moveTo>
                  <a:lnTo>
                    <a:pt x="69176" y="0"/>
                  </a:lnTo>
                  <a:lnTo>
                    <a:pt x="69176" y="4914"/>
                  </a:lnTo>
                  <a:lnTo>
                    <a:pt x="74079" y="4914"/>
                  </a:lnTo>
                  <a:lnTo>
                    <a:pt x="74079" y="0"/>
                  </a:lnTo>
                  <a:close/>
                </a:path>
                <a:path w="558800" h="148589">
                  <a:moveTo>
                    <a:pt x="108673" y="107492"/>
                  </a:moveTo>
                  <a:lnTo>
                    <a:pt x="103771" y="107492"/>
                  </a:lnTo>
                  <a:lnTo>
                    <a:pt x="103771" y="112395"/>
                  </a:lnTo>
                  <a:lnTo>
                    <a:pt x="108673" y="112395"/>
                  </a:lnTo>
                  <a:lnTo>
                    <a:pt x="108673" y="107492"/>
                  </a:lnTo>
                  <a:close/>
                </a:path>
                <a:path w="558800" h="148589">
                  <a:moveTo>
                    <a:pt x="108673" y="71628"/>
                  </a:moveTo>
                  <a:lnTo>
                    <a:pt x="103771" y="71628"/>
                  </a:lnTo>
                  <a:lnTo>
                    <a:pt x="103771" y="76530"/>
                  </a:lnTo>
                  <a:lnTo>
                    <a:pt x="108673" y="76530"/>
                  </a:lnTo>
                  <a:lnTo>
                    <a:pt x="108673" y="71628"/>
                  </a:lnTo>
                  <a:close/>
                </a:path>
                <a:path w="558800" h="148589">
                  <a:moveTo>
                    <a:pt x="108673" y="35826"/>
                  </a:moveTo>
                  <a:lnTo>
                    <a:pt x="103771" y="35826"/>
                  </a:lnTo>
                  <a:lnTo>
                    <a:pt x="103771" y="40728"/>
                  </a:lnTo>
                  <a:lnTo>
                    <a:pt x="108673" y="40728"/>
                  </a:lnTo>
                  <a:lnTo>
                    <a:pt x="108673" y="35826"/>
                  </a:lnTo>
                  <a:close/>
                </a:path>
                <a:path w="558800" h="148589">
                  <a:moveTo>
                    <a:pt x="108673" y="0"/>
                  </a:moveTo>
                  <a:lnTo>
                    <a:pt x="103771" y="0"/>
                  </a:lnTo>
                  <a:lnTo>
                    <a:pt x="103771" y="4914"/>
                  </a:lnTo>
                  <a:lnTo>
                    <a:pt x="108673" y="4914"/>
                  </a:lnTo>
                  <a:lnTo>
                    <a:pt x="108673" y="0"/>
                  </a:lnTo>
                  <a:close/>
                </a:path>
                <a:path w="558800" h="148589">
                  <a:moveTo>
                    <a:pt x="143256" y="107492"/>
                  </a:moveTo>
                  <a:lnTo>
                    <a:pt x="138353" y="107492"/>
                  </a:lnTo>
                  <a:lnTo>
                    <a:pt x="138353" y="112395"/>
                  </a:lnTo>
                  <a:lnTo>
                    <a:pt x="143256" y="112395"/>
                  </a:lnTo>
                  <a:lnTo>
                    <a:pt x="143256" y="107492"/>
                  </a:lnTo>
                  <a:close/>
                </a:path>
                <a:path w="558800" h="148589">
                  <a:moveTo>
                    <a:pt x="143256" y="71628"/>
                  </a:moveTo>
                  <a:lnTo>
                    <a:pt x="138353" y="71628"/>
                  </a:lnTo>
                  <a:lnTo>
                    <a:pt x="138353" y="76530"/>
                  </a:lnTo>
                  <a:lnTo>
                    <a:pt x="143256" y="76530"/>
                  </a:lnTo>
                  <a:lnTo>
                    <a:pt x="143256" y="71628"/>
                  </a:lnTo>
                  <a:close/>
                </a:path>
                <a:path w="558800" h="148589">
                  <a:moveTo>
                    <a:pt x="143256" y="35826"/>
                  </a:moveTo>
                  <a:lnTo>
                    <a:pt x="138353" y="35826"/>
                  </a:lnTo>
                  <a:lnTo>
                    <a:pt x="138353" y="40728"/>
                  </a:lnTo>
                  <a:lnTo>
                    <a:pt x="143256" y="40728"/>
                  </a:lnTo>
                  <a:lnTo>
                    <a:pt x="143256" y="35826"/>
                  </a:lnTo>
                  <a:close/>
                </a:path>
                <a:path w="558800" h="148589">
                  <a:moveTo>
                    <a:pt x="143256" y="0"/>
                  </a:moveTo>
                  <a:lnTo>
                    <a:pt x="138353" y="0"/>
                  </a:lnTo>
                  <a:lnTo>
                    <a:pt x="138353" y="4914"/>
                  </a:lnTo>
                  <a:lnTo>
                    <a:pt x="143256" y="4914"/>
                  </a:lnTo>
                  <a:lnTo>
                    <a:pt x="143256" y="0"/>
                  </a:lnTo>
                  <a:close/>
                </a:path>
                <a:path w="558800" h="148589">
                  <a:moveTo>
                    <a:pt x="177850" y="143319"/>
                  </a:moveTo>
                  <a:lnTo>
                    <a:pt x="172948" y="143319"/>
                  </a:lnTo>
                  <a:lnTo>
                    <a:pt x="172948" y="148221"/>
                  </a:lnTo>
                  <a:lnTo>
                    <a:pt x="177850" y="148221"/>
                  </a:lnTo>
                  <a:lnTo>
                    <a:pt x="177850" y="143319"/>
                  </a:lnTo>
                  <a:close/>
                </a:path>
                <a:path w="558800" h="148589">
                  <a:moveTo>
                    <a:pt x="177850" y="107492"/>
                  </a:moveTo>
                  <a:lnTo>
                    <a:pt x="172948" y="107492"/>
                  </a:lnTo>
                  <a:lnTo>
                    <a:pt x="172948" y="112395"/>
                  </a:lnTo>
                  <a:lnTo>
                    <a:pt x="177850" y="112395"/>
                  </a:lnTo>
                  <a:lnTo>
                    <a:pt x="177850" y="107492"/>
                  </a:lnTo>
                  <a:close/>
                </a:path>
                <a:path w="558800" h="148589">
                  <a:moveTo>
                    <a:pt x="177850" y="71628"/>
                  </a:moveTo>
                  <a:lnTo>
                    <a:pt x="172948" y="71628"/>
                  </a:lnTo>
                  <a:lnTo>
                    <a:pt x="172948" y="76530"/>
                  </a:lnTo>
                  <a:lnTo>
                    <a:pt x="177850" y="76530"/>
                  </a:lnTo>
                  <a:lnTo>
                    <a:pt x="177850" y="71628"/>
                  </a:lnTo>
                  <a:close/>
                </a:path>
                <a:path w="558800" h="148589">
                  <a:moveTo>
                    <a:pt x="177850" y="35826"/>
                  </a:moveTo>
                  <a:lnTo>
                    <a:pt x="172948" y="35826"/>
                  </a:lnTo>
                  <a:lnTo>
                    <a:pt x="172948" y="40728"/>
                  </a:lnTo>
                  <a:lnTo>
                    <a:pt x="177850" y="40728"/>
                  </a:lnTo>
                  <a:lnTo>
                    <a:pt x="177850" y="35826"/>
                  </a:lnTo>
                  <a:close/>
                </a:path>
                <a:path w="558800" h="148589">
                  <a:moveTo>
                    <a:pt x="177850" y="0"/>
                  </a:moveTo>
                  <a:lnTo>
                    <a:pt x="172948" y="0"/>
                  </a:lnTo>
                  <a:lnTo>
                    <a:pt x="172948" y="4914"/>
                  </a:lnTo>
                  <a:lnTo>
                    <a:pt x="177850" y="4914"/>
                  </a:lnTo>
                  <a:lnTo>
                    <a:pt x="177850" y="0"/>
                  </a:lnTo>
                  <a:close/>
                </a:path>
                <a:path w="558800" h="148589">
                  <a:moveTo>
                    <a:pt x="212432" y="143319"/>
                  </a:moveTo>
                  <a:lnTo>
                    <a:pt x="207530" y="143319"/>
                  </a:lnTo>
                  <a:lnTo>
                    <a:pt x="207530" y="148221"/>
                  </a:lnTo>
                  <a:lnTo>
                    <a:pt x="212432" y="148221"/>
                  </a:lnTo>
                  <a:lnTo>
                    <a:pt x="212432" y="143319"/>
                  </a:lnTo>
                  <a:close/>
                </a:path>
                <a:path w="558800" h="148589">
                  <a:moveTo>
                    <a:pt x="212432" y="107492"/>
                  </a:moveTo>
                  <a:lnTo>
                    <a:pt x="207530" y="107492"/>
                  </a:lnTo>
                  <a:lnTo>
                    <a:pt x="207530" y="112395"/>
                  </a:lnTo>
                  <a:lnTo>
                    <a:pt x="212432" y="112395"/>
                  </a:lnTo>
                  <a:lnTo>
                    <a:pt x="212432" y="107492"/>
                  </a:lnTo>
                  <a:close/>
                </a:path>
                <a:path w="558800" h="148589">
                  <a:moveTo>
                    <a:pt x="212432" y="71628"/>
                  </a:moveTo>
                  <a:lnTo>
                    <a:pt x="207530" y="71628"/>
                  </a:lnTo>
                  <a:lnTo>
                    <a:pt x="207530" y="76530"/>
                  </a:lnTo>
                  <a:lnTo>
                    <a:pt x="212432" y="76530"/>
                  </a:lnTo>
                  <a:lnTo>
                    <a:pt x="212432" y="71628"/>
                  </a:lnTo>
                  <a:close/>
                </a:path>
                <a:path w="558800" h="148589">
                  <a:moveTo>
                    <a:pt x="212432" y="35826"/>
                  </a:moveTo>
                  <a:lnTo>
                    <a:pt x="207530" y="35826"/>
                  </a:lnTo>
                  <a:lnTo>
                    <a:pt x="207530" y="40728"/>
                  </a:lnTo>
                  <a:lnTo>
                    <a:pt x="212432" y="40728"/>
                  </a:lnTo>
                  <a:lnTo>
                    <a:pt x="212432" y="35826"/>
                  </a:lnTo>
                  <a:close/>
                </a:path>
                <a:path w="558800" h="148589">
                  <a:moveTo>
                    <a:pt x="212432" y="0"/>
                  </a:moveTo>
                  <a:lnTo>
                    <a:pt x="207530" y="0"/>
                  </a:lnTo>
                  <a:lnTo>
                    <a:pt x="207530" y="4914"/>
                  </a:lnTo>
                  <a:lnTo>
                    <a:pt x="212432" y="4914"/>
                  </a:lnTo>
                  <a:lnTo>
                    <a:pt x="212432" y="0"/>
                  </a:lnTo>
                  <a:close/>
                </a:path>
                <a:path w="558800" h="148589">
                  <a:moveTo>
                    <a:pt x="247027" y="143319"/>
                  </a:moveTo>
                  <a:lnTo>
                    <a:pt x="242125" y="143319"/>
                  </a:lnTo>
                  <a:lnTo>
                    <a:pt x="242125" y="148221"/>
                  </a:lnTo>
                  <a:lnTo>
                    <a:pt x="247027" y="148221"/>
                  </a:lnTo>
                  <a:lnTo>
                    <a:pt x="247027" y="143319"/>
                  </a:lnTo>
                  <a:close/>
                </a:path>
                <a:path w="558800" h="148589">
                  <a:moveTo>
                    <a:pt x="247027" y="107492"/>
                  </a:moveTo>
                  <a:lnTo>
                    <a:pt x="242125" y="107492"/>
                  </a:lnTo>
                  <a:lnTo>
                    <a:pt x="242125" y="112395"/>
                  </a:lnTo>
                  <a:lnTo>
                    <a:pt x="247027" y="112395"/>
                  </a:lnTo>
                  <a:lnTo>
                    <a:pt x="247027" y="107492"/>
                  </a:lnTo>
                  <a:close/>
                </a:path>
                <a:path w="558800" h="148589">
                  <a:moveTo>
                    <a:pt x="247027" y="71628"/>
                  </a:moveTo>
                  <a:lnTo>
                    <a:pt x="242125" y="71628"/>
                  </a:lnTo>
                  <a:lnTo>
                    <a:pt x="242125" y="76530"/>
                  </a:lnTo>
                  <a:lnTo>
                    <a:pt x="247027" y="76530"/>
                  </a:lnTo>
                  <a:lnTo>
                    <a:pt x="247027" y="71628"/>
                  </a:lnTo>
                  <a:close/>
                </a:path>
                <a:path w="558800" h="148589">
                  <a:moveTo>
                    <a:pt x="247027" y="35826"/>
                  </a:moveTo>
                  <a:lnTo>
                    <a:pt x="242125" y="35826"/>
                  </a:lnTo>
                  <a:lnTo>
                    <a:pt x="242125" y="40728"/>
                  </a:lnTo>
                  <a:lnTo>
                    <a:pt x="247027" y="40728"/>
                  </a:lnTo>
                  <a:lnTo>
                    <a:pt x="247027" y="35826"/>
                  </a:lnTo>
                  <a:close/>
                </a:path>
                <a:path w="558800" h="148589">
                  <a:moveTo>
                    <a:pt x="247027" y="0"/>
                  </a:moveTo>
                  <a:lnTo>
                    <a:pt x="242125" y="0"/>
                  </a:lnTo>
                  <a:lnTo>
                    <a:pt x="242125" y="4914"/>
                  </a:lnTo>
                  <a:lnTo>
                    <a:pt x="247027" y="4914"/>
                  </a:lnTo>
                  <a:lnTo>
                    <a:pt x="247027" y="0"/>
                  </a:lnTo>
                  <a:close/>
                </a:path>
                <a:path w="558800" h="148589">
                  <a:moveTo>
                    <a:pt x="281622" y="143319"/>
                  </a:moveTo>
                  <a:lnTo>
                    <a:pt x="276707" y="143319"/>
                  </a:lnTo>
                  <a:lnTo>
                    <a:pt x="276707" y="148221"/>
                  </a:lnTo>
                  <a:lnTo>
                    <a:pt x="281622" y="148221"/>
                  </a:lnTo>
                  <a:lnTo>
                    <a:pt x="281622" y="143319"/>
                  </a:lnTo>
                  <a:close/>
                </a:path>
                <a:path w="558800" h="148589">
                  <a:moveTo>
                    <a:pt x="281622" y="107492"/>
                  </a:moveTo>
                  <a:lnTo>
                    <a:pt x="276707" y="107492"/>
                  </a:lnTo>
                  <a:lnTo>
                    <a:pt x="276707" y="112395"/>
                  </a:lnTo>
                  <a:lnTo>
                    <a:pt x="281622" y="112395"/>
                  </a:lnTo>
                  <a:lnTo>
                    <a:pt x="281622" y="107492"/>
                  </a:lnTo>
                  <a:close/>
                </a:path>
                <a:path w="558800" h="148589">
                  <a:moveTo>
                    <a:pt x="281622" y="71628"/>
                  </a:moveTo>
                  <a:lnTo>
                    <a:pt x="276707" y="71628"/>
                  </a:lnTo>
                  <a:lnTo>
                    <a:pt x="276707" y="76530"/>
                  </a:lnTo>
                  <a:lnTo>
                    <a:pt x="281622" y="76530"/>
                  </a:lnTo>
                  <a:lnTo>
                    <a:pt x="281622" y="71628"/>
                  </a:lnTo>
                  <a:close/>
                </a:path>
                <a:path w="558800" h="148589">
                  <a:moveTo>
                    <a:pt x="281622" y="35826"/>
                  </a:moveTo>
                  <a:lnTo>
                    <a:pt x="276707" y="35826"/>
                  </a:lnTo>
                  <a:lnTo>
                    <a:pt x="276707" y="40728"/>
                  </a:lnTo>
                  <a:lnTo>
                    <a:pt x="281622" y="40728"/>
                  </a:lnTo>
                  <a:lnTo>
                    <a:pt x="281622" y="35826"/>
                  </a:lnTo>
                  <a:close/>
                </a:path>
                <a:path w="558800" h="148589">
                  <a:moveTo>
                    <a:pt x="281622" y="0"/>
                  </a:moveTo>
                  <a:lnTo>
                    <a:pt x="276707" y="0"/>
                  </a:lnTo>
                  <a:lnTo>
                    <a:pt x="276707" y="4914"/>
                  </a:lnTo>
                  <a:lnTo>
                    <a:pt x="281622" y="4914"/>
                  </a:lnTo>
                  <a:lnTo>
                    <a:pt x="281622" y="0"/>
                  </a:lnTo>
                  <a:close/>
                </a:path>
                <a:path w="558800" h="148589">
                  <a:moveTo>
                    <a:pt x="316166" y="143319"/>
                  </a:moveTo>
                  <a:lnTo>
                    <a:pt x="311264" y="143319"/>
                  </a:lnTo>
                  <a:lnTo>
                    <a:pt x="311264" y="148221"/>
                  </a:lnTo>
                  <a:lnTo>
                    <a:pt x="316166" y="148221"/>
                  </a:lnTo>
                  <a:lnTo>
                    <a:pt x="316166" y="143319"/>
                  </a:lnTo>
                  <a:close/>
                </a:path>
                <a:path w="558800" h="148589">
                  <a:moveTo>
                    <a:pt x="316166" y="107492"/>
                  </a:moveTo>
                  <a:lnTo>
                    <a:pt x="311264" y="107492"/>
                  </a:lnTo>
                  <a:lnTo>
                    <a:pt x="311264" y="112395"/>
                  </a:lnTo>
                  <a:lnTo>
                    <a:pt x="316166" y="112395"/>
                  </a:lnTo>
                  <a:lnTo>
                    <a:pt x="316166" y="107492"/>
                  </a:lnTo>
                  <a:close/>
                </a:path>
                <a:path w="558800" h="148589">
                  <a:moveTo>
                    <a:pt x="316166" y="71628"/>
                  </a:moveTo>
                  <a:lnTo>
                    <a:pt x="311264" y="71628"/>
                  </a:lnTo>
                  <a:lnTo>
                    <a:pt x="311264" y="76530"/>
                  </a:lnTo>
                  <a:lnTo>
                    <a:pt x="316166" y="76530"/>
                  </a:lnTo>
                  <a:lnTo>
                    <a:pt x="316166" y="71628"/>
                  </a:lnTo>
                  <a:close/>
                </a:path>
                <a:path w="558800" h="148589">
                  <a:moveTo>
                    <a:pt x="316166" y="35826"/>
                  </a:moveTo>
                  <a:lnTo>
                    <a:pt x="311264" y="35826"/>
                  </a:lnTo>
                  <a:lnTo>
                    <a:pt x="311264" y="40728"/>
                  </a:lnTo>
                  <a:lnTo>
                    <a:pt x="316166" y="40728"/>
                  </a:lnTo>
                  <a:lnTo>
                    <a:pt x="316166" y="35826"/>
                  </a:lnTo>
                  <a:close/>
                </a:path>
                <a:path w="558800" h="148589">
                  <a:moveTo>
                    <a:pt x="316166" y="0"/>
                  </a:moveTo>
                  <a:lnTo>
                    <a:pt x="311264" y="0"/>
                  </a:lnTo>
                  <a:lnTo>
                    <a:pt x="311264" y="4914"/>
                  </a:lnTo>
                  <a:lnTo>
                    <a:pt x="316166" y="4914"/>
                  </a:lnTo>
                  <a:lnTo>
                    <a:pt x="316166" y="0"/>
                  </a:lnTo>
                  <a:close/>
                </a:path>
                <a:path w="558800" h="148589">
                  <a:moveTo>
                    <a:pt x="350748" y="143319"/>
                  </a:moveTo>
                  <a:lnTo>
                    <a:pt x="345846" y="143319"/>
                  </a:lnTo>
                  <a:lnTo>
                    <a:pt x="345846" y="148221"/>
                  </a:lnTo>
                  <a:lnTo>
                    <a:pt x="350748" y="148221"/>
                  </a:lnTo>
                  <a:lnTo>
                    <a:pt x="350748" y="143319"/>
                  </a:lnTo>
                  <a:close/>
                </a:path>
                <a:path w="558800" h="148589">
                  <a:moveTo>
                    <a:pt x="350748" y="107492"/>
                  </a:moveTo>
                  <a:lnTo>
                    <a:pt x="345846" y="107492"/>
                  </a:lnTo>
                  <a:lnTo>
                    <a:pt x="345846" y="112395"/>
                  </a:lnTo>
                  <a:lnTo>
                    <a:pt x="350748" y="112395"/>
                  </a:lnTo>
                  <a:lnTo>
                    <a:pt x="350748" y="107492"/>
                  </a:lnTo>
                  <a:close/>
                </a:path>
                <a:path w="558800" h="148589">
                  <a:moveTo>
                    <a:pt x="350748" y="71628"/>
                  </a:moveTo>
                  <a:lnTo>
                    <a:pt x="345846" y="71628"/>
                  </a:lnTo>
                  <a:lnTo>
                    <a:pt x="345846" y="76530"/>
                  </a:lnTo>
                  <a:lnTo>
                    <a:pt x="350748" y="76530"/>
                  </a:lnTo>
                  <a:lnTo>
                    <a:pt x="350748" y="71628"/>
                  </a:lnTo>
                  <a:close/>
                </a:path>
                <a:path w="558800" h="148589">
                  <a:moveTo>
                    <a:pt x="350748" y="35826"/>
                  </a:moveTo>
                  <a:lnTo>
                    <a:pt x="345846" y="35826"/>
                  </a:lnTo>
                  <a:lnTo>
                    <a:pt x="345846" y="40728"/>
                  </a:lnTo>
                  <a:lnTo>
                    <a:pt x="350748" y="40728"/>
                  </a:lnTo>
                  <a:lnTo>
                    <a:pt x="350748" y="35826"/>
                  </a:lnTo>
                  <a:close/>
                </a:path>
                <a:path w="558800" h="148589">
                  <a:moveTo>
                    <a:pt x="350748" y="0"/>
                  </a:moveTo>
                  <a:lnTo>
                    <a:pt x="345846" y="0"/>
                  </a:lnTo>
                  <a:lnTo>
                    <a:pt x="345846" y="4914"/>
                  </a:lnTo>
                  <a:lnTo>
                    <a:pt x="350748" y="4914"/>
                  </a:lnTo>
                  <a:lnTo>
                    <a:pt x="350748" y="0"/>
                  </a:lnTo>
                  <a:close/>
                </a:path>
                <a:path w="558800" h="148589">
                  <a:moveTo>
                    <a:pt x="385343" y="143319"/>
                  </a:moveTo>
                  <a:lnTo>
                    <a:pt x="380441" y="143319"/>
                  </a:lnTo>
                  <a:lnTo>
                    <a:pt x="380441" y="148221"/>
                  </a:lnTo>
                  <a:lnTo>
                    <a:pt x="385343" y="148221"/>
                  </a:lnTo>
                  <a:lnTo>
                    <a:pt x="385343" y="143319"/>
                  </a:lnTo>
                  <a:close/>
                </a:path>
                <a:path w="558800" h="148589">
                  <a:moveTo>
                    <a:pt x="385343" y="107492"/>
                  </a:moveTo>
                  <a:lnTo>
                    <a:pt x="380441" y="107492"/>
                  </a:lnTo>
                  <a:lnTo>
                    <a:pt x="380441" y="112395"/>
                  </a:lnTo>
                  <a:lnTo>
                    <a:pt x="385343" y="112395"/>
                  </a:lnTo>
                  <a:lnTo>
                    <a:pt x="385343" y="107492"/>
                  </a:lnTo>
                  <a:close/>
                </a:path>
                <a:path w="558800" h="148589">
                  <a:moveTo>
                    <a:pt x="385343" y="71628"/>
                  </a:moveTo>
                  <a:lnTo>
                    <a:pt x="380441" y="71628"/>
                  </a:lnTo>
                  <a:lnTo>
                    <a:pt x="380441" y="76530"/>
                  </a:lnTo>
                  <a:lnTo>
                    <a:pt x="385343" y="76530"/>
                  </a:lnTo>
                  <a:lnTo>
                    <a:pt x="385343" y="71628"/>
                  </a:lnTo>
                  <a:close/>
                </a:path>
                <a:path w="558800" h="148589">
                  <a:moveTo>
                    <a:pt x="385343" y="35826"/>
                  </a:moveTo>
                  <a:lnTo>
                    <a:pt x="380441" y="35826"/>
                  </a:lnTo>
                  <a:lnTo>
                    <a:pt x="380441" y="40728"/>
                  </a:lnTo>
                  <a:lnTo>
                    <a:pt x="385343" y="40728"/>
                  </a:lnTo>
                  <a:lnTo>
                    <a:pt x="385343" y="35826"/>
                  </a:lnTo>
                  <a:close/>
                </a:path>
                <a:path w="558800" h="148589">
                  <a:moveTo>
                    <a:pt x="385343" y="0"/>
                  </a:moveTo>
                  <a:lnTo>
                    <a:pt x="380441" y="0"/>
                  </a:lnTo>
                  <a:lnTo>
                    <a:pt x="380441" y="4914"/>
                  </a:lnTo>
                  <a:lnTo>
                    <a:pt x="385343" y="4914"/>
                  </a:lnTo>
                  <a:lnTo>
                    <a:pt x="385343" y="0"/>
                  </a:lnTo>
                  <a:close/>
                </a:path>
                <a:path w="558800" h="148589">
                  <a:moveTo>
                    <a:pt x="419938" y="143319"/>
                  </a:moveTo>
                  <a:lnTo>
                    <a:pt x="415023" y="143319"/>
                  </a:lnTo>
                  <a:lnTo>
                    <a:pt x="415023" y="148221"/>
                  </a:lnTo>
                  <a:lnTo>
                    <a:pt x="419938" y="148221"/>
                  </a:lnTo>
                  <a:lnTo>
                    <a:pt x="419938" y="143319"/>
                  </a:lnTo>
                  <a:close/>
                </a:path>
                <a:path w="558800" h="148589">
                  <a:moveTo>
                    <a:pt x="419938" y="107492"/>
                  </a:moveTo>
                  <a:lnTo>
                    <a:pt x="415023" y="107492"/>
                  </a:lnTo>
                  <a:lnTo>
                    <a:pt x="415023" y="112395"/>
                  </a:lnTo>
                  <a:lnTo>
                    <a:pt x="419938" y="112395"/>
                  </a:lnTo>
                  <a:lnTo>
                    <a:pt x="419938" y="107492"/>
                  </a:lnTo>
                  <a:close/>
                </a:path>
                <a:path w="558800" h="148589">
                  <a:moveTo>
                    <a:pt x="419938" y="71628"/>
                  </a:moveTo>
                  <a:lnTo>
                    <a:pt x="415023" y="71628"/>
                  </a:lnTo>
                  <a:lnTo>
                    <a:pt x="415023" y="76530"/>
                  </a:lnTo>
                  <a:lnTo>
                    <a:pt x="419938" y="76530"/>
                  </a:lnTo>
                  <a:lnTo>
                    <a:pt x="419938" y="71628"/>
                  </a:lnTo>
                  <a:close/>
                </a:path>
                <a:path w="558800" h="148589">
                  <a:moveTo>
                    <a:pt x="419938" y="35826"/>
                  </a:moveTo>
                  <a:lnTo>
                    <a:pt x="415023" y="35826"/>
                  </a:lnTo>
                  <a:lnTo>
                    <a:pt x="415023" y="40728"/>
                  </a:lnTo>
                  <a:lnTo>
                    <a:pt x="419938" y="40728"/>
                  </a:lnTo>
                  <a:lnTo>
                    <a:pt x="419938" y="35826"/>
                  </a:lnTo>
                  <a:close/>
                </a:path>
                <a:path w="558800" h="148589">
                  <a:moveTo>
                    <a:pt x="419938" y="0"/>
                  </a:moveTo>
                  <a:lnTo>
                    <a:pt x="415023" y="0"/>
                  </a:lnTo>
                  <a:lnTo>
                    <a:pt x="415023" y="4914"/>
                  </a:lnTo>
                  <a:lnTo>
                    <a:pt x="419938" y="4914"/>
                  </a:lnTo>
                  <a:lnTo>
                    <a:pt x="419938" y="0"/>
                  </a:lnTo>
                  <a:close/>
                </a:path>
                <a:path w="558800" h="148589">
                  <a:moveTo>
                    <a:pt x="454520" y="143319"/>
                  </a:moveTo>
                  <a:lnTo>
                    <a:pt x="449618" y="143319"/>
                  </a:lnTo>
                  <a:lnTo>
                    <a:pt x="449618" y="148221"/>
                  </a:lnTo>
                  <a:lnTo>
                    <a:pt x="454520" y="148221"/>
                  </a:lnTo>
                  <a:lnTo>
                    <a:pt x="454520" y="143319"/>
                  </a:lnTo>
                  <a:close/>
                </a:path>
                <a:path w="558800" h="148589">
                  <a:moveTo>
                    <a:pt x="454520" y="107492"/>
                  </a:moveTo>
                  <a:lnTo>
                    <a:pt x="449618" y="107492"/>
                  </a:lnTo>
                  <a:lnTo>
                    <a:pt x="449618" y="112395"/>
                  </a:lnTo>
                  <a:lnTo>
                    <a:pt x="454520" y="112395"/>
                  </a:lnTo>
                  <a:lnTo>
                    <a:pt x="454520" y="107492"/>
                  </a:lnTo>
                  <a:close/>
                </a:path>
                <a:path w="558800" h="148589">
                  <a:moveTo>
                    <a:pt x="454520" y="71628"/>
                  </a:moveTo>
                  <a:lnTo>
                    <a:pt x="449618" y="71628"/>
                  </a:lnTo>
                  <a:lnTo>
                    <a:pt x="449618" y="76530"/>
                  </a:lnTo>
                  <a:lnTo>
                    <a:pt x="454520" y="76530"/>
                  </a:lnTo>
                  <a:lnTo>
                    <a:pt x="454520" y="71628"/>
                  </a:lnTo>
                  <a:close/>
                </a:path>
                <a:path w="558800" h="148589">
                  <a:moveTo>
                    <a:pt x="454520" y="35826"/>
                  </a:moveTo>
                  <a:lnTo>
                    <a:pt x="449618" y="35826"/>
                  </a:lnTo>
                  <a:lnTo>
                    <a:pt x="449618" y="40728"/>
                  </a:lnTo>
                  <a:lnTo>
                    <a:pt x="454520" y="40728"/>
                  </a:lnTo>
                  <a:lnTo>
                    <a:pt x="454520" y="35826"/>
                  </a:lnTo>
                  <a:close/>
                </a:path>
                <a:path w="558800" h="148589">
                  <a:moveTo>
                    <a:pt x="454520" y="0"/>
                  </a:moveTo>
                  <a:lnTo>
                    <a:pt x="449618" y="0"/>
                  </a:lnTo>
                  <a:lnTo>
                    <a:pt x="449618" y="4914"/>
                  </a:lnTo>
                  <a:lnTo>
                    <a:pt x="454520" y="4914"/>
                  </a:lnTo>
                  <a:lnTo>
                    <a:pt x="454520" y="0"/>
                  </a:lnTo>
                  <a:close/>
                </a:path>
                <a:path w="558800" h="148589">
                  <a:moveTo>
                    <a:pt x="489102" y="107492"/>
                  </a:moveTo>
                  <a:lnTo>
                    <a:pt x="484200" y="107492"/>
                  </a:lnTo>
                  <a:lnTo>
                    <a:pt x="484200" y="112395"/>
                  </a:lnTo>
                  <a:lnTo>
                    <a:pt x="489102" y="112395"/>
                  </a:lnTo>
                  <a:lnTo>
                    <a:pt x="489102" y="107492"/>
                  </a:lnTo>
                  <a:close/>
                </a:path>
                <a:path w="558800" h="148589">
                  <a:moveTo>
                    <a:pt x="489102" y="71628"/>
                  </a:moveTo>
                  <a:lnTo>
                    <a:pt x="484200" y="71628"/>
                  </a:lnTo>
                  <a:lnTo>
                    <a:pt x="484200" y="76530"/>
                  </a:lnTo>
                  <a:lnTo>
                    <a:pt x="489102" y="76530"/>
                  </a:lnTo>
                  <a:lnTo>
                    <a:pt x="489102" y="71628"/>
                  </a:lnTo>
                  <a:close/>
                </a:path>
                <a:path w="558800" h="148589">
                  <a:moveTo>
                    <a:pt x="489102" y="35826"/>
                  </a:moveTo>
                  <a:lnTo>
                    <a:pt x="484200" y="35826"/>
                  </a:lnTo>
                  <a:lnTo>
                    <a:pt x="484200" y="40728"/>
                  </a:lnTo>
                  <a:lnTo>
                    <a:pt x="489102" y="40728"/>
                  </a:lnTo>
                  <a:lnTo>
                    <a:pt x="489102" y="35826"/>
                  </a:lnTo>
                  <a:close/>
                </a:path>
                <a:path w="558800" h="148589">
                  <a:moveTo>
                    <a:pt x="523709" y="71628"/>
                  </a:moveTo>
                  <a:lnTo>
                    <a:pt x="518807" y="71628"/>
                  </a:lnTo>
                  <a:lnTo>
                    <a:pt x="518807" y="76530"/>
                  </a:lnTo>
                  <a:lnTo>
                    <a:pt x="523709" y="76530"/>
                  </a:lnTo>
                  <a:lnTo>
                    <a:pt x="523709" y="71628"/>
                  </a:lnTo>
                  <a:close/>
                </a:path>
                <a:path w="558800" h="148589">
                  <a:moveTo>
                    <a:pt x="523709" y="35826"/>
                  </a:moveTo>
                  <a:lnTo>
                    <a:pt x="518807" y="35826"/>
                  </a:lnTo>
                  <a:lnTo>
                    <a:pt x="518807" y="40728"/>
                  </a:lnTo>
                  <a:lnTo>
                    <a:pt x="523709" y="40728"/>
                  </a:lnTo>
                  <a:lnTo>
                    <a:pt x="523709" y="35826"/>
                  </a:lnTo>
                  <a:close/>
                </a:path>
                <a:path w="558800" h="148589">
                  <a:moveTo>
                    <a:pt x="558292" y="35826"/>
                  </a:moveTo>
                  <a:lnTo>
                    <a:pt x="553377" y="35826"/>
                  </a:lnTo>
                  <a:lnTo>
                    <a:pt x="553377" y="40728"/>
                  </a:lnTo>
                  <a:lnTo>
                    <a:pt x="558292" y="40728"/>
                  </a:lnTo>
                  <a:lnTo>
                    <a:pt x="558292" y="35826"/>
                  </a:lnTo>
                  <a:close/>
                </a:path>
              </a:pathLst>
            </a:custGeom>
            <a:solidFill>
              <a:srgbClr val="F4A82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140"/>
            <p:cNvSpPr/>
            <p:nvPr/>
          </p:nvSpPr>
          <p:spPr>
            <a:xfrm>
              <a:off x="2432634" y="1823224"/>
              <a:ext cx="697230" cy="148590"/>
            </a:xfrm>
            <a:custGeom>
              <a:avLst/>
              <a:gdLst/>
              <a:ahLst/>
              <a:cxnLst/>
              <a:rect l="l" t="t" r="r" b="b"/>
              <a:pathLst>
                <a:path w="697230" h="148589">
                  <a:moveTo>
                    <a:pt x="4902" y="107454"/>
                  </a:moveTo>
                  <a:lnTo>
                    <a:pt x="0" y="107454"/>
                  </a:lnTo>
                  <a:lnTo>
                    <a:pt x="0" y="112356"/>
                  </a:lnTo>
                  <a:lnTo>
                    <a:pt x="4902" y="112356"/>
                  </a:lnTo>
                  <a:lnTo>
                    <a:pt x="4902" y="107454"/>
                  </a:lnTo>
                  <a:close/>
                </a:path>
                <a:path w="697230" h="148589">
                  <a:moveTo>
                    <a:pt x="4902" y="71640"/>
                  </a:moveTo>
                  <a:lnTo>
                    <a:pt x="0" y="71640"/>
                  </a:lnTo>
                  <a:lnTo>
                    <a:pt x="0" y="76542"/>
                  </a:lnTo>
                  <a:lnTo>
                    <a:pt x="4902" y="76542"/>
                  </a:lnTo>
                  <a:lnTo>
                    <a:pt x="4902" y="71640"/>
                  </a:lnTo>
                  <a:close/>
                </a:path>
                <a:path w="697230" h="148589">
                  <a:moveTo>
                    <a:pt x="4902" y="35826"/>
                  </a:moveTo>
                  <a:lnTo>
                    <a:pt x="0" y="35826"/>
                  </a:lnTo>
                  <a:lnTo>
                    <a:pt x="0" y="40728"/>
                  </a:lnTo>
                  <a:lnTo>
                    <a:pt x="4902" y="40728"/>
                  </a:lnTo>
                  <a:lnTo>
                    <a:pt x="4902" y="35826"/>
                  </a:lnTo>
                  <a:close/>
                </a:path>
                <a:path w="697230" h="148589">
                  <a:moveTo>
                    <a:pt x="4902" y="0"/>
                  </a:moveTo>
                  <a:lnTo>
                    <a:pt x="0" y="0"/>
                  </a:lnTo>
                  <a:lnTo>
                    <a:pt x="0" y="4914"/>
                  </a:lnTo>
                  <a:lnTo>
                    <a:pt x="4902" y="4914"/>
                  </a:lnTo>
                  <a:lnTo>
                    <a:pt x="4902" y="0"/>
                  </a:lnTo>
                  <a:close/>
                </a:path>
                <a:path w="697230" h="148589">
                  <a:moveTo>
                    <a:pt x="39497" y="107454"/>
                  </a:moveTo>
                  <a:lnTo>
                    <a:pt x="34594" y="107454"/>
                  </a:lnTo>
                  <a:lnTo>
                    <a:pt x="34594" y="112356"/>
                  </a:lnTo>
                  <a:lnTo>
                    <a:pt x="39497" y="112356"/>
                  </a:lnTo>
                  <a:lnTo>
                    <a:pt x="39497" y="107454"/>
                  </a:lnTo>
                  <a:close/>
                </a:path>
                <a:path w="697230" h="148589">
                  <a:moveTo>
                    <a:pt x="39497" y="71640"/>
                  </a:moveTo>
                  <a:lnTo>
                    <a:pt x="34594" y="71640"/>
                  </a:lnTo>
                  <a:lnTo>
                    <a:pt x="34594" y="76542"/>
                  </a:lnTo>
                  <a:lnTo>
                    <a:pt x="39497" y="76542"/>
                  </a:lnTo>
                  <a:lnTo>
                    <a:pt x="39497" y="71640"/>
                  </a:lnTo>
                  <a:close/>
                </a:path>
                <a:path w="697230" h="148589">
                  <a:moveTo>
                    <a:pt x="39497" y="35826"/>
                  </a:moveTo>
                  <a:lnTo>
                    <a:pt x="34594" y="35826"/>
                  </a:lnTo>
                  <a:lnTo>
                    <a:pt x="34594" y="40728"/>
                  </a:lnTo>
                  <a:lnTo>
                    <a:pt x="39497" y="40728"/>
                  </a:lnTo>
                  <a:lnTo>
                    <a:pt x="39497" y="35826"/>
                  </a:lnTo>
                  <a:close/>
                </a:path>
                <a:path w="697230" h="148589">
                  <a:moveTo>
                    <a:pt x="39497" y="0"/>
                  </a:moveTo>
                  <a:lnTo>
                    <a:pt x="34594" y="0"/>
                  </a:lnTo>
                  <a:lnTo>
                    <a:pt x="34594" y="4914"/>
                  </a:lnTo>
                  <a:lnTo>
                    <a:pt x="39497" y="4914"/>
                  </a:lnTo>
                  <a:lnTo>
                    <a:pt x="39497" y="0"/>
                  </a:lnTo>
                  <a:close/>
                </a:path>
                <a:path w="697230" h="148589">
                  <a:moveTo>
                    <a:pt x="74079" y="107454"/>
                  </a:moveTo>
                  <a:lnTo>
                    <a:pt x="69176" y="107454"/>
                  </a:lnTo>
                  <a:lnTo>
                    <a:pt x="69176" y="112356"/>
                  </a:lnTo>
                  <a:lnTo>
                    <a:pt x="74079" y="112356"/>
                  </a:lnTo>
                  <a:lnTo>
                    <a:pt x="74079" y="107454"/>
                  </a:lnTo>
                  <a:close/>
                </a:path>
                <a:path w="697230" h="148589">
                  <a:moveTo>
                    <a:pt x="74079" y="71640"/>
                  </a:moveTo>
                  <a:lnTo>
                    <a:pt x="69176" y="71640"/>
                  </a:lnTo>
                  <a:lnTo>
                    <a:pt x="69176" y="76542"/>
                  </a:lnTo>
                  <a:lnTo>
                    <a:pt x="74079" y="76542"/>
                  </a:lnTo>
                  <a:lnTo>
                    <a:pt x="74079" y="71640"/>
                  </a:lnTo>
                  <a:close/>
                </a:path>
                <a:path w="697230" h="148589">
                  <a:moveTo>
                    <a:pt x="74079" y="35826"/>
                  </a:moveTo>
                  <a:lnTo>
                    <a:pt x="69176" y="35826"/>
                  </a:lnTo>
                  <a:lnTo>
                    <a:pt x="69176" y="40728"/>
                  </a:lnTo>
                  <a:lnTo>
                    <a:pt x="74079" y="40728"/>
                  </a:lnTo>
                  <a:lnTo>
                    <a:pt x="74079" y="35826"/>
                  </a:lnTo>
                  <a:close/>
                </a:path>
                <a:path w="697230" h="148589">
                  <a:moveTo>
                    <a:pt x="74079" y="0"/>
                  </a:moveTo>
                  <a:lnTo>
                    <a:pt x="69176" y="0"/>
                  </a:lnTo>
                  <a:lnTo>
                    <a:pt x="69176" y="4914"/>
                  </a:lnTo>
                  <a:lnTo>
                    <a:pt x="74079" y="4914"/>
                  </a:lnTo>
                  <a:lnTo>
                    <a:pt x="74079" y="0"/>
                  </a:lnTo>
                  <a:close/>
                </a:path>
                <a:path w="697230" h="148589">
                  <a:moveTo>
                    <a:pt x="108673" y="107454"/>
                  </a:moveTo>
                  <a:lnTo>
                    <a:pt x="103771" y="107454"/>
                  </a:lnTo>
                  <a:lnTo>
                    <a:pt x="103771" y="112356"/>
                  </a:lnTo>
                  <a:lnTo>
                    <a:pt x="108673" y="112356"/>
                  </a:lnTo>
                  <a:lnTo>
                    <a:pt x="108673" y="107454"/>
                  </a:lnTo>
                  <a:close/>
                </a:path>
                <a:path w="697230" h="148589">
                  <a:moveTo>
                    <a:pt x="108673" y="71640"/>
                  </a:moveTo>
                  <a:lnTo>
                    <a:pt x="103771" y="71640"/>
                  </a:lnTo>
                  <a:lnTo>
                    <a:pt x="103771" y="76542"/>
                  </a:lnTo>
                  <a:lnTo>
                    <a:pt x="108673" y="76542"/>
                  </a:lnTo>
                  <a:lnTo>
                    <a:pt x="108673" y="71640"/>
                  </a:lnTo>
                  <a:close/>
                </a:path>
                <a:path w="697230" h="148589">
                  <a:moveTo>
                    <a:pt x="108673" y="35826"/>
                  </a:moveTo>
                  <a:lnTo>
                    <a:pt x="103771" y="35826"/>
                  </a:lnTo>
                  <a:lnTo>
                    <a:pt x="103771" y="40728"/>
                  </a:lnTo>
                  <a:lnTo>
                    <a:pt x="108673" y="40728"/>
                  </a:lnTo>
                  <a:lnTo>
                    <a:pt x="108673" y="35826"/>
                  </a:lnTo>
                  <a:close/>
                </a:path>
                <a:path w="697230" h="148589">
                  <a:moveTo>
                    <a:pt x="108673" y="0"/>
                  </a:moveTo>
                  <a:lnTo>
                    <a:pt x="103771" y="0"/>
                  </a:lnTo>
                  <a:lnTo>
                    <a:pt x="103771" y="4914"/>
                  </a:lnTo>
                  <a:lnTo>
                    <a:pt x="108673" y="4914"/>
                  </a:lnTo>
                  <a:lnTo>
                    <a:pt x="108673" y="0"/>
                  </a:lnTo>
                  <a:close/>
                </a:path>
                <a:path w="697230" h="148589">
                  <a:moveTo>
                    <a:pt x="143256" y="107454"/>
                  </a:moveTo>
                  <a:lnTo>
                    <a:pt x="138353" y="107454"/>
                  </a:lnTo>
                  <a:lnTo>
                    <a:pt x="138353" y="112356"/>
                  </a:lnTo>
                  <a:lnTo>
                    <a:pt x="143256" y="112356"/>
                  </a:lnTo>
                  <a:lnTo>
                    <a:pt x="143256" y="107454"/>
                  </a:lnTo>
                  <a:close/>
                </a:path>
                <a:path w="697230" h="148589">
                  <a:moveTo>
                    <a:pt x="143256" y="71640"/>
                  </a:moveTo>
                  <a:lnTo>
                    <a:pt x="138353" y="71640"/>
                  </a:lnTo>
                  <a:lnTo>
                    <a:pt x="138353" y="76542"/>
                  </a:lnTo>
                  <a:lnTo>
                    <a:pt x="143256" y="76542"/>
                  </a:lnTo>
                  <a:lnTo>
                    <a:pt x="143256" y="71640"/>
                  </a:lnTo>
                  <a:close/>
                </a:path>
                <a:path w="697230" h="148589">
                  <a:moveTo>
                    <a:pt x="143256" y="35826"/>
                  </a:moveTo>
                  <a:lnTo>
                    <a:pt x="138353" y="35826"/>
                  </a:lnTo>
                  <a:lnTo>
                    <a:pt x="138353" y="40728"/>
                  </a:lnTo>
                  <a:lnTo>
                    <a:pt x="143256" y="40728"/>
                  </a:lnTo>
                  <a:lnTo>
                    <a:pt x="143256" y="35826"/>
                  </a:lnTo>
                  <a:close/>
                </a:path>
                <a:path w="697230" h="148589">
                  <a:moveTo>
                    <a:pt x="143256" y="0"/>
                  </a:moveTo>
                  <a:lnTo>
                    <a:pt x="138353" y="0"/>
                  </a:lnTo>
                  <a:lnTo>
                    <a:pt x="138353" y="4914"/>
                  </a:lnTo>
                  <a:lnTo>
                    <a:pt x="143256" y="4914"/>
                  </a:lnTo>
                  <a:lnTo>
                    <a:pt x="143256" y="0"/>
                  </a:lnTo>
                  <a:close/>
                </a:path>
                <a:path w="697230" h="148589">
                  <a:moveTo>
                    <a:pt x="177850" y="107454"/>
                  </a:moveTo>
                  <a:lnTo>
                    <a:pt x="172948" y="107454"/>
                  </a:lnTo>
                  <a:lnTo>
                    <a:pt x="172948" y="112356"/>
                  </a:lnTo>
                  <a:lnTo>
                    <a:pt x="177850" y="112356"/>
                  </a:lnTo>
                  <a:lnTo>
                    <a:pt x="177850" y="107454"/>
                  </a:lnTo>
                  <a:close/>
                </a:path>
                <a:path w="697230" h="148589">
                  <a:moveTo>
                    <a:pt x="177850" y="71640"/>
                  </a:moveTo>
                  <a:lnTo>
                    <a:pt x="172948" y="71640"/>
                  </a:lnTo>
                  <a:lnTo>
                    <a:pt x="172948" y="76542"/>
                  </a:lnTo>
                  <a:lnTo>
                    <a:pt x="177850" y="76542"/>
                  </a:lnTo>
                  <a:lnTo>
                    <a:pt x="177850" y="71640"/>
                  </a:lnTo>
                  <a:close/>
                </a:path>
                <a:path w="697230" h="148589">
                  <a:moveTo>
                    <a:pt x="177850" y="35826"/>
                  </a:moveTo>
                  <a:lnTo>
                    <a:pt x="172948" y="35826"/>
                  </a:lnTo>
                  <a:lnTo>
                    <a:pt x="172948" y="40728"/>
                  </a:lnTo>
                  <a:lnTo>
                    <a:pt x="177850" y="40728"/>
                  </a:lnTo>
                  <a:lnTo>
                    <a:pt x="177850" y="35826"/>
                  </a:lnTo>
                  <a:close/>
                </a:path>
                <a:path w="697230" h="148589">
                  <a:moveTo>
                    <a:pt x="177850" y="0"/>
                  </a:moveTo>
                  <a:lnTo>
                    <a:pt x="172948" y="0"/>
                  </a:lnTo>
                  <a:lnTo>
                    <a:pt x="172948" y="4914"/>
                  </a:lnTo>
                  <a:lnTo>
                    <a:pt x="177850" y="4914"/>
                  </a:lnTo>
                  <a:lnTo>
                    <a:pt x="177850" y="0"/>
                  </a:lnTo>
                  <a:close/>
                </a:path>
                <a:path w="697230" h="148589">
                  <a:moveTo>
                    <a:pt x="212432" y="107454"/>
                  </a:moveTo>
                  <a:lnTo>
                    <a:pt x="207530" y="107454"/>
                  </a:lnTo>
                  <a:lnTo>
                    <a:pt x="207530" y="112356"/>
                  </a:lnTo>
                  <a:lnTo>
                    <a:pt x="212432" y="112356"/>
                  </a:lnTo>
                  <a:lnTo>
                    <a:pt x="212432" y="107454"/>
                  </a:lnTo>
                  <a:close/>
                </a:path>
                <a:path w="697230" h="148589">
                  <a:moveTo>
                    <a:pt x="212432" y="71640"/>
                  </a:moveTo>
                  <a:lnTo>
                    <a:pt x="207530" y="71640"/>
                  </a:lnTo>
                  <a:lnTo>
                    <a:pt x="207530" y="76542"/>
                  </a:lnTo>
                  <a:lnTo>
                    <a:pt x="212432" y="76542"/>
                  </a:lnTo>
                  <a:lnTo>
                    <a:pt x="212432" y="71640"/>
                  </a:lnTo>
                  <a:close/>
                </a:path>
                <a:path w="697230" h="148589">
                  <a:moveTo>
                    <a:pt x="212432" y="35826"/>
                  </a:moveTo>
                  <a:lnTo>
                    <a:pt x="207530" y="35826"/>
                  </a:lnTo>
                  <a:lnTo>
                    <a:pt x="207530" y="40728"/>
                  </a:lnTo>
                  <a:lnTo>
                    <a:pt x="212432" y="40728"/>
                  </a:lnTo>
                  <a:lnTo>
                    <a:pt x="212432" y="35826"/>
                  </a:lnTo>
                  <a:close/>
                </a:path>
                <a:path w="697230" h="148589">
                  <a:moveTo>
                    <a:pt x="247027" y="107454"/>
                  </a:moveTo>
                  <a:lnTo>
                    <a:pt x="242125" y="107454"/>
                  </a:lnTo>
                  <a:lnTo>
                    <a:pt x="242125" y="112356"/>
                  </a:lnTo>
                  <a:lnTo>
                    <a:pt x="247027" y="112356"/>
                  </a:lnTo>
                  <a:lnTo>
                    <a:pt x="247027" y="107454"/>
                  </a:lnTo>
                  <a:close/>
                </a:path>
                <a:path w="697230" h="148589">
                  <a:moveTo>
                    <a:pt x="247027" y="71640"/>
                  </a:moveTo>
                  <a:lnTo>
                    <a:pt x="242125" y="71640"/>
                  </a:lnTo>
                  <a:lnTo>
                    <a:pt x="242125" y="76542"/>
                  </a:lnTo>
                  <a:lnTo>
                    <a:pt x="247027" y="76542"/>
                  </a:lnTo>
                  <a:lnTo>
                    <a:pt x="247027" y="71640"/>
                  </a:lnTo>
                  <a:close/>
                </a:path>
                <a:path w="697230" h="148589">
                  <a:moveTo>
                    <a:pt x="247027" y="35826"/>
                  </a:moveTo>
                  <a:lnTo>
                    <a:pt x="242125" y="35826"/>
                  </a:lnTo>
                  <a:lnTo>
                    <a:pt x="242125" y="40728"/>
                  </a:lnTo>
                  <a:lnTo>
                    <a:pt x="247027" y="40728"/>
                  </a:lnTo>
                  <a:lnTo>
                    <a:pt x="247027" y="35826"/>
                  </a:lnTo>
                  <a:close/>
                </a:path>
                <a:path w="697230" h="148589">
                  <a:moveTo>
                    <a:pt x="281622" y="107454"/>
                  </a:moveTo>
                  <a:lnTo>
                    <a:pt x="276707" y="107454"/>
                  </a:lnTo>
                  <a:lnTo>
                    <a:pt x="276707" y="112356"/>
                  </a:lnTo>
                  <a:lnTo>
                    <a:pt x="281622" y="112356"/>
                  </a:lnTo>
                  <a:lnTo>
                    <a:pt x="281622" y="107454"/>
                  </a:lnTo>
                  <a:close/>
                </a:path>
                <a:path w="697230" h="148589">
                  <a:moveTo>
                    <a:pt x="281622" y="71640"/>
                  </a:moveTo>
                  <a:lnTo>
                    <a:pt x="276707" y="71640"/>
                  </a:lnTo>
                  <a:lnTo>
                    <a:pt x="276707" y="76542"/>
                  </a:lnTo>
                  <a:lnTo>
                    <a:pt x="281622" y="76542"/>
                  </a:lnTo>
                  <a:lnTo>
                    <a:pt x="281622" y="71640"/>
                  </a:lnTo>
                  <a:close/>
                </a:path>
                <a:path w="697230" h="148589">
                  <a:moveTo>
                    <a:pt x="281622" y="35826"/>
                  </a:moveTo>
                  <a:lnTo>
                    <a:pt x="276707" y="35826"/>
                  </a:lnTo>
                  <a:lnTo>
                    <a:pt x="276707" y="40728"/>
                  </a:lnTo>
                  <a:lnTo>
                    <a:pt x="281622" y="40728"/>
                  </a:lnTo>
                  <a:lnTo>
                    <a:pt x="281622" y="35826"/>
                  </a:lnTo>
                  <a:close/>
                </a:path>
                <a:path w="697230" h="148589">
                  <a:moveTo>
                    <a:pt x="316166" y="107454"/>
                  </a:moveTo>
                  <a:lnTo>
                    <a:pt x="311264" y="107454"/>
                  </a:lnTo>
                  <a:lnTo>
                    <a:pt x="311264" y="112356"/>
                  </a:lnTo>
                  <a:lnTo>
                    <a:pt x="316166" y="112356"/>
                  </a:lnTo>
                  <a:lnTo>
                    <a:pt x="316166" y="107454"/>
                  </a:lnTo>
                  <a:close/>
                </a:path>
                <a:path w="697230" h="148589">
                  <a:moveTo>
                    <a:pt x="316166" y="71640"/>
                  </a:moveTo>
                  <a:lnTo>
                    <a:pt x="311264" y="71640"/>
                  </a:lnTo>
                  <a:lnTo>
                    <a:pt x="311264" y="76542"/>
                  </a:lnTo>
                  <a:lnTo>
                    <a:pt x="316166" y="76542"/>
                  </a:lnTo>
                  <a:lnTo>
                    <a:pt x="316166" y="71640"/>
                  </a:lnTo>
                  <a:close/>
                </a:path>
                <a:path w="697230" h="148589">
                  <a:moveTo>
                    <a:pt x="316166" y="35826"/>
                  </a:moveTo>
                  <a:lnTo>
                    <a:pt x="311264" y="35826"/>
                  </a:lnTo>
                  <a:lnTo>
                    <a:pt x="311264" y="40728"/>
                  </a:lnTo>
                  <a:lnTo>
                    <a:pt x="316166" y="40728"/>
                  </a:lnTo>
                  <a:lnTo>
                    <a:pt x="316166" y="35826"/>
                  </a:lnTo>
                  <a:close/>
                </a:path>
                <a:path w="697230" h="148589">
                  <a:moveTo>
                    <a:pt x="350748" y="107454"/>
                  </a:moveTo>
                  <a:lnTo>
                    <a:pt x="345846" y="107454"/>
                  </a:lnTo>
                  <a:lnTo>
                    <a:pt x="345846" y="112356"/>
                  </a:lnTo>
                  <a:lnTo>
                    <a:pt x="350748" y="112356"/>
                  </a:lnTo>
                  <a:lnTo>
                    <a:pt x="350748" y="107454"/>
                  </a:lnTo>
                  <a:close/>
                </a:path>
                <a:path w="697230" h="148589">
                  <a:moveTo>
                    <a:pt x="350748" y="71640"/>
                  </a:moveTo>
                  <a:lnTo>
                    <a:pt x="345846" y="71640"/>
                  </a:lnTo>
                  <a:lnTo>
                    <a:pt x="345846" y="76542"/>
                  </a:lnTo>
                  <a:lnTo>
                    <a:pt x="350748" y="76542"/>
                  </a:lnTo>
                  <a:lnTo>
                    <a:pt x="350748" y="71640"/>
                  </a:lnTo>
                  <a:close/>
                </a:path>
                <a:path w="697230" h="148589">
                  <a:moveTo>
                    <a:pt x="350748" y="35826"/>
                  </a:moveTo>
                  <a:lnTo>
                    <a:pt x="345846" y="35826"/>
                  </a:lnTo>
                  <a:lnTo>
                    <a:pt x="345846" y="40728"/>
                  </a:lnTo>
                  <a:lnTo>
                    <a:pt x="350748" y="40728"/>
                  </a:lnTo>
                  <a:lnTo>
                    <a:pt x="350748" y="35826"/>
                  </a:lnTo>
                  <a:close/>
                </a:path>
                <a:path w="697230" h="148589">
                  <a:moveTo>
                    <a:pt x="385343" y="107454"/>
                  </a:moveTo>
                  <a:lnTo>
                    <a:pt x="380441" y="107454"/>
                  </a:lnTo>
                  <a:lnTo>
                    <a:pt x="380441" y="112356"/>
                  </a:lnTo>
                  <a:lnTo>
                    <a:pt x="385343" y="112356"/>
                  </a:lnTo>
                  <a:lnTo>
                    <a:pt x="385343" y="107454"/>
                  </a:lnTo>
                  <a:close/>
                </a:path>
                <a:path w="697230" h="148589">
                  <a:moveTo>
                    <a:pt x="385343" y="71640"/>
                  </a:moveTo>
                  <a:lnTo>
                    <a:pt x="380441" y="71640"/>
                  </a:lnTo>
                  <a:lnTo>
                    <a:pt x="380441" y="76542"/>
                  </a:lnTo>
                  <a:lnTo>
                    <a:pt x="385343" y="76542"/>
                  </a:lnTo>
                  <a:lnTo>
                    <a:pt x="385343" y="71640"/>
                  </a:lnTo>
                  <a:close/>
                </a:path>
                <a:path w="697230" h="148589">
                  <a:moveTo>
                    <a:pt x="385343" y="35826"/>
                  </a:moveTo>
                  <a:lnTo>
                    <a:pt x="380441" y="35826"/>
                  </a:lnTo>
                  <a:lnTo>
                    <a:pt x="380441" y="40728"/>
                  </a:lnTo>
                  <a:lnTo>
                    <a:pt x="385343" y="40728"/>
                  </a:lnTo>
                  <a:lnTo>
                    <a:pt x="385343" y="35826"/>
                  </a:lnTo>
                  <a:close/>
                </a:path>
                <a:path w="697230" h="148589">
                  <a:moveTo>
                    <a:pt x="419938" y="107454"/>
                  </a:moveTo>
                  <a:lnTo>
                    <a:pt x="415023" y="107454"/>
                  </a:lnTo>
                  <a:lnTo>
                    <a:pt x="415023" y="112356"/>
                  </a:lnTo>
                  <a:lnTo>
                    <a:pt x="419938" y="112356"/>
                  </a:lnTo>
                  <a:lnTo>
                    <a:pt x="419938" y="107454"/>
                  </a:lnTo>
                  <a:close/>
                </a:path>
                <a:path w="697230" h="148589">
                  <a:moveTo>
                    <a:pt x="419938" y="71640"/>
                  </a:moveTo>
                  <a:lnTo>
                    <a:pt x="415023" y="71640"/>
                  </a:lnTo>
                  <a:lnTo>
                    <a:pt x="415023" y="76542"/>
                  </a:lnTo>
                  <a:lnTo>
                    <a:pt x="419938" y="76542"/>
                  </a:lnTo>
                  <a:lnTo>
                    <a:pt x="419938" y="71640"/>
                  </a:lnTo>
                  <a:close/>
                </a:path>
                <a:path w="697230" h="148589">
                  <a:moveTo>
                    <a:pt x="419938" y="35826"/>
                  </a:moveTo>
                  <a:lnTo>
                    <a:pt x="415023" y="35826"/>
                  </a:lnTo>
                  <a:lnTo>
                    <a:pt x="415023" y="40728"/>
                  </a:lnTo>
                  <a:lnTo>
                    <a:pt x="419938" y="40728"/>
                  </a:lnTo>
                  <a:lnTo>
                    <a:pt x="419938" y="35826"/>
                  </a:lnTo>
                  <a:close/>
                </a:path>
                <a:path w="697230" h="148589">
                  <a:moveTo>
                    <a:pt x="454520" y="143268"/>
                  </a:moveTo>
                  <a:lnTo>
                    <a:pt x="449618" y="143268"/>
                  </a:lnTo>
                  <a:lnTo>
                    <a:pt x="449618" y="148183"/>
                  </a:lnTo>
                  <a:lnTo>
                    <a:pt x="454520" y="148183"/>
                  </a:lnTo>
                  <a:lnTo>
                    <a:pt x="454520" y="143268"/>
                  </a:lnTo>
                  <a:close/>
                </a:path>
                <a:path w="697230" h="148589">
                  <a:moveTo>
                    <a:pt x="454520" y="107454"/>
                  </a:moveTo>
                  <a:lnTo>
                    <a:pt x="449618" y="107454"/>
                  </a:lnTo>
                  <a:lnTo>
                    <a:pt x="449618" y="112356"/>
                  </a:lnTo>
                  <a:lnTo>
                    <a:pt x="454520" y="112356"/>
                  </a:lnTo>
                  <a:lnTo>
                    <a:pt x="454520" y="107454"/>
                  </a:lnTo>
                  <a:close/>
                </a:path>
                <a:path w="697230" h="148589">
                  <a:moveTo>
                    <a:pt x="454520" y="71640"/>
                  </a:moveTo>
                  <a:lnTo>
                    <a:pt x="449618" y="71640"/>
                  </a:lnTo>
                  <a:lnTo>
                    <a:pt x="449618" y="76542"/>
                  </a:lnTo>
                  <a:lnTo>
                    <a:pt x="454520" y="76542"/>
                  </a:lnTo>
                  <a:lnTo>
                    <a:pt x="454520" y="71640"/>
                  </a:lnTo>
                  <a:close/>
                </a:path>
                <a:path w="697230" h="148589">
                  <a:moveTo>
                    <a:pt x="454520" y="35826"/>
                  </a:moveTo>
                  <a:lnTo>
                    <a:pt x="449618" y="35826"/>
                  </a:lnTo>
                  <a:lnTo>
                    <a:pt x="449618" y="40728"/>
                  </a:lnTo>
                  <a:lnTo>
                    <a:pt x="454520" y="40728"/>
                  </a:lnTo>
                  <a:lnTo>
                    <a:pt x="454520" y="35826"/>
                  </a:lnTo>
                  <a:close/>
                </a:path>
                <a:path w="697230" h="148589">
                  <a:moveTo>
                    <a:pt x="489102" y="143268"/>
                  </a:moveTo>
                  <a:lnTo>
                    <a:pt x="484200" y="143268"/>
                  </a:lnTo>
                  <a:lnTo>
                    <a:pt x="484200" y="148183"/>
                  </a:lnTo>
                  <a:lnTo>
                    <a:pt x="489102" y="148183"/>
                  </a:lnTo>
                  <a:lnTo>
                    <a:pt x="489102" y="143268"/>
                  </a:lnTo>
                  <a:close/>
                </a:path>
                <a:path w="697230" h="148589">
                  <a:moveTo>
                    <a:pt x="489102" y="107454"/>
                  </a:moveTo>
                  <a:lnTo>
                    <a:pt x="484200" y="107454"/>
                  </a:lnTo>
                  <a:lnTo>
                    <a:pt x="484200" y="112356"/>
                  </a:lnTo>
                  <a:lnTo>
                    <a:pt x="489102" y="112356"/>
                  </a:lnTo>
                  <a:lnTo>
                    <a:pt x="489102" y="107454"/>
                  </a:lnTo>
                  <a:close/>
                </a:path>
                <a:path w="697230" h="148589">
                  <a:moveTo>
                    <a:pt x="489102" y="71640"/>
                  </a:moveTo>
                  <a:lnTo>
                    <a:pt x="484200" y="71640"/>
                  </a:lnTo>
                  <a:lnTo>
                    <a:pt x="484200" y="76542"/>
                  </a:lnTo>
                  <a:lnTo>
                    <a:pt x="489102" y="76542"/>
                  </a:lnTo>
                  <a:lnTo>
                    <a:pt x="489102" y="71640"/>
                  </a:lnTo>
                  <a:close/>
                </a:path>
                <a:path w="697230" h="148589">
                  <a:moveTo>
                    <a:pt x="489102" y="35826"/>
                  </a:moveTo>
                  <a:lnTo>
                    <a:pt x="484200" y="35826"/>
                  </a:lnTo>
                  <a:lnTo>
                    <a:pt x="484200" y="40728"/>
                  </a:lnTo>
                  <a:lnTo>
                    <a:pt x="489102" y="40728"/>
                  </a:lnTo>
                  <a:lnTo>
                    <a:pt x="489102" y="35826"/>
                  </a:lnTo>
                  <a:close/>
                </a:path>
                <a:path w="697230" h="148589">
                  <a:moveTo>
                    <a:pt x="523709" y="143268"/>
                  </a:moveTo>
                  <a:lnTo>
                    <a:pt x="518807" y="143268"/>
                  </a:lnTo>
                  <a:lnTo>
                    <a:pt x="518807" y="148183"/>
                  </a:lnTo>
                  <a:lnTo>
                    <a:pt x="523709" y="148183"/>
                  </a:lnTo>
                  <a:lnTo>
                    <a:pt x="523709" y="143268"/>
                  </a:lnTo>
                  <a:close/>
                </a:path>
                <a:path w="697230" h="148589">
                  <a:moveTo>
                    <a:pt x="523709" y="107454"/>
                  </a:moveTo>
                  <a:lnTo>
                    <a:pt x="518807" y="107454"/>
                  </a:lnTo>
                  <a:lnTo>
                    <a:pt x="518807" y="112356"/>
                  </a:lnTo>
                  <a:lnTo>
                    <a:pt x="523709" y="112356"/>
                  </a:lnTo>
                  <a:lnTo>
                    <a:pt x="523709" y="107454"/>
                  </a:lnTo>
                  <a:close/>
                </a:path>
                <a:path w="697230" h="148589">
                  <a:moveTo>
                    <a:pt x="523709" y="71640"/>
                  </a:moveTo>
                  <a:lnTo>
                    <a:pt x="518807" y="71640"/>
                  </a:lnTo>
                  <a:lnTo>
                    <a:pt x="518807" y="76542"/>
                  </a:lnTo>
                  <a:lnTo>
                    <a:pt x="523709" y="76542"/>
                  </a:lnTo>
                  <a:lnTo>
                    <a:pt x="523709" y="71640"/>
                  </a:lnTo>
                  <a:close/>
                </a:path>
                <a:path w="697230" h="148589">
                  <a:moveTo>
                    <a:pt x="523709" y="35826"/>
                  </a:moveTo>
                  <a:lnTo>
                    <a:pt x="518807" y="35826"/>
                  </a:lnTo>
                  <a:lnTo>
                    <a:pt x="518807" y="40728"/>
                  </a:lnTo>
                  <a:lnTo>
                    <a:pt x="523709" y="40728"/>
                  </a:lnTo>
                  <a:lnTo>
                    <a:pt x="523709" y="35826"/>
                  </a:lnTo>
                  <a:close/>
                </a:path>
                <a:path w="697230" h="148589">
                  <a:moveTo>
                    <a:pt x="558292" y="143268"/>
                  </a:moveTo>
                  <a:lnTo>
                    <a:pt x="553377" y="143268"/>
                  </a:lnTo>
                  <a:lnTo>
                    <a:pt x="553377" y="148183"/>
                  </a:lnTo>
                  <a:lnTo>
                    <a:pt x="558292" y="148183"/>
                  </a:lnTo>
                  <a:lnTo>
                    <a:pt x="558292" y="143268"/>
                  </a:lnTo>
                  <a:close/>
                </a:path>
                <a:path w="697230" h="148589">
                  <a:moveTo>
                    <a:pt x="558292" y="107454"/>
                  </a:moveTo>
                  <a:lnTo>
                    <a:pt x="553377" y="107454"/>
                  </a:lnTo>
                  <a:lnTo>
                    <a:pt x="553377" y="112356"/>
                  </a:lnTo>
                  <a:lnTo>
                    <a:pt x="558292" y="112356"/>
                  </a:lnTo>
                  <a:lnTo>
                    <a:pt x="558292" y="107454"/>
                  </a:lnTo>
                  <a:close/>
                </a:path>
                <a:path w="697230" h="148589">
                  <a:moveTo>
                    <a:pt x="558292" y="71640"/>
                  </a:moveTo>
                  <a:lnTo>
                    <a:pt x="553377" y="71640"/>
                  </a:lnTo>
                  <a:lnTo>
                    <a:pt x="553377" y="76542"/>
                  </a:lnTo>
                  <a:lnTo>
                    <a:pt x="558292" y="76542"/>
                  </a:lnTo>
                  <a:lnTo>
                    <a:pt x="558292" y="71640"/>
                  </a:lnTo>
                  <a:close/>
                </a:path>
                <a:path w="697230" h="148589">
                  <a:moveTo>
                    <a:pt x="558292" y="35826"/>
                  </a:moveTo>
                  <a:lnTo>
                    <a:pt x="553377" y="35826"/>
                  </a:lnTo>
                  <a:lnTo>
                    <a:pt x="553377" y="40728"/>
                  </a:lnTo>
                  <a:lnTo>
                    <a:pt x="558292" y="40728"/>
                  </a:lnTo>
                  <a:lnTo>
                    <a:pt x="558292" y="35826"/>
                  </a:lnTo>
                  <a:close/>
                </a:path>
                <a:path w="697230" h="148589">
                  <a:moveTo>
                    <a:pt x="592874" y="143268"/>
                  </a:moveTo>
                  <a:lnTo>
                    <a:pt x="587971" y="143268"/>
                  </a:lnTo>
                  <a:lnTo>
                    <a:pt x="587971" y="148183"/>
                  </a:lnTo>
                  <a:lnTo>
                    <a:pt x="592874" y="148183"/>
                  </a:lnTo>
                  <a:lnTo>
                    <a:pt x="592874" y="143268"/>
                  </a:lnTo>
                  <a:close/>
                </a:path>
                <a:path w="697230" h="148589">
                  <a:moveTo>
                    <a:pt x="592874" y="107454"/>
                  </a:moveTo>
                  <a:lnTo>
                    <a:pt x="587971" y="107454"/>
                  </a:lnTo>
                  <a:lnTo>
                    <a:pt x="587971" y="112356"/>
                  </a:lnTo>
                  <a:lnTo>
                    <a:pt x="592874" y="112356"/>
                  </a:lnTo>
                  <a:lnTo>
                    <a:pt x="592874" y="107454"/>
                  </a:lnTo>
                  <a:close/>
                </a:path>
                <a:path w="697230" h="148589">
                  <a:moveTo>
                    <a:pt x="592874" y="71640"/>
                  </a:moveTo>
                  <a:lnTo>
                    <a:pt x="587971" y="71640"/>
                  </a:lnTo>
                  <a:lnTo>
                    <a:pt x="587971" y="76542"/>
                  </a:lnTo>
                  <a:lnTo>
                    <a:pt x="592874" y="76542"/>
                  </a:lnTo>
                  <a:lnTo>
                    <a:pt x="592874" y="71640"/>
                  </a:lnTo>
                  <a:close/>
                </a:path>
                <a:path w="697230" h="148589">
                  <a:moveTo>
                    <a:pt x="592874" y="35826"/>
                  </a:moveTo>
                  <a:lnTo>
                    <a:pt x="587971" y="35826"/>
                  </a:lnTo>
                  <a:lnTo>
                    <a:pt x="587971" y="40728"/>
                  </a:lnTo>
                  <a:lnTo>
                    <a:pt x="592874" y="40728"/>
                  </a:lnTo>
                  <a:lnTo>
                    <a:pt x="592874" y="35826"/>
                  </a:lnTo>
                  <a:close/>
                </a:path>
                <a:path w="697230" h="148589">
                  <a:moveTo>
                    <a:pt x="627468" y="107454"/>
                  </a:moveTo>
                  <a:lnTo>
                    <a:pt x="622566" y="107454"/>
                  </a:lnTo>
                  <a:lnTo>
                    <a:pt x="622566" y="112356"/>
                  </a:lnTo>
                  <a:lnTo>
                    <a:pt x="627468" y="112356"/>
                  </a:lnTo>
                  <a:lnTo>
                    <a:pt x="627468" y="107454"/>
                  </a:lnTo>
                  <a:close/>
                </a:path>
                <a:path w="697230" h="148589">
                  <a:moveTo>
                    <a:pt x="627468" y="71640"/>
                  </a:moveTo>
                  <a:lnTo>
                    <a:pt x="622566" y="71640"/>
                  </a:lnTo>
                  <a:lnTo>
                    <a:pt x="622566" y="76542"/>
                  </a:lnTo>
                  <a:lnTo>
                    <a:pt x="627468" y="76542"/>
                  </a:lnTo>
                  <a:lnTo>
                    <a:pt x="627468" y="71640"/>
                  </a:lnTo>
                  <a:close/>
                </a:path>
                <a:path w="697230" h="148589">
                  <a:moveTo>
                    <a:pt x="627468" y="35826"/>
                  </a:moveTo>
                  <a:lnTo>
                    <a:pt x="622566" y="35826"/>
                  </a:lnTo>
                  <a:lnTo>
                    <a:pt x="622566" y="40728"/>
                  </a:lnTo>
                  <a:lnTo>
                    <a:pt x="627468" y="40728"/>
                  </a:lnTo>
                  <a:lnTo>
                    <a:pt x="627468" y="35826"/>
                  </a:lnTo>
                  <a:close/>
                </a:path>
                <a:path w="697230" h="148589">
                  <a:moveTo>
                    <a:pt x="662063" y="71640"/>
                  </a:moveTo>
                  <a:lnTo>
                    <a:pt x="657161" y="71640"/>
                  </a:lnTo>
                  <a:lnTo>
                    <a:pt x="657161" y="76542"/>
                  </a:lnTo>
                  <a:lnTo>
                    <a:pt x="662063" y="76542"/>
                  </a:lnTo>
                  <a:lnTo>
                    <a:pt x="662063" y="71640"/>
                  </a:lnTo>
                  <a:close/>
                </a:path>
                <a:path w="697230" h="148589">
                  <a:moveTo>
                    <a:pt x="662063" y="35826"/>
                  </a:moveTo>
                  <a:lnTo>
                    <a:pt x="657161" y="35826"/>
                  </a:lnTo>
                  <a:lnTo>
                    <a:pt x="657161" y="40728"/>
                  </a:lnTo>
                  <a:lnTo>
                    <a:pt x="662063" y="40728"/>
                  </a:lnTo>
                  <a:lnTo>
                    <a:pt x="662063" y="35826"/>
                  </a:lnTo>
                  <a:close/>
                </a:path>
                <a:path w="697230" h="148589">
                  <a:moveTo>
                    <a:pt x="696607" y="35826"/>
                  </a:moveTo>
                  <a:lnTo>
                    <a:pt x="691692" y="35826"/>
                  </a:lnTo>
                  <a:lnTo>
                    <a:pt x="691692" y="40728"/>
                  </a:lnTo>
                  <a:lnTo>
                    <a:pt x="696607" y="40728"/>
                  </a:lnTo>
                  <a:lnTo>
                    <a:pt x="696607" y="35826"/>
                  </a:lnTo>
                  <a:close/>
                </a:path>
              </a:pathLst>
            </a:custGeom>
            <a:solidFill>
              <a:srgbClr val="F4A82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141"/>
            <p:cNvSpPr/>
            <p:nvPr/>
          </p:nvSpPr>
          <p:spPr>
            <a:xfrm>
              <a:off x="2432634" y="1715744"/>
              <a:ext cx="697230" cy="112395"/>
            </a:xfrm>
            <a:custGeom>
              <a:avLst/>
              <a:gdLst/>
              <a:ahLst/>
              <a:cxnLst/>
              <a:rect l="l" t="t" r="r" b="b"/>
              <a:pathLst>
                <a:path w="697230" h="112394">
                  <a:moveTo>
                    <a:pt x="4902" y="71678"/>
                  </a:moveTo>
                  <a:lnTo>
                    <a:pt x="0" y="71678"/>
                  </a:lnTo>
                  <a:lnTo>
                    <a:pt x="0" y="76581"/>
                  </a:lnTo>
                  <a:lnTo>
                    <a:pt x="4902" y="76581"/>
                  </a:lnTo>
                  <a:lnTo>
                    <a:pt x="4902" y="71678"/>
                  </a:lnTo>
                  <a:close/>
                </a:path>
                <a:path w="697230" h="112394">
                  <a:moveTo>
                    <a:pt x="4902" y="35864"/>
                  </a:moveTo>
                  <a:lnTo>
                    <a:pt x="0" y="35864"/>
                  </a:lnTo>
                  <a:lnTo>
                    <a:pt x="0" y="40767"/>
                  </a:lnTo>
                  <a:lnTo>
                    <a:pt x="4902" y="40767"/>
                  </a:lnTo>
                  <a:lnTo>
                    <a:pt x="4902" y="35864"/>
                  </a:lnTo>
                  <a:close/>
                </a:path>
                <a:path w="697230" h="112394">
                  <a:moveTo>
                    <a:pt x="4902" y="0"/>
                  </a:moveTo>
                  <a:lnTo>
                    <a:pt x="0" y="0"/>
                  </a:lnTo>
                  <a:lnTo>
                    <a:pt x="0" y="4914"/>
                  </a:lnTo>
                  <a:lnTo>
                    <a:pt x="4902" y="4914"/>
                  </a:lnTo>
                  <a:lnTo>
                    <a:pt x="4902" y="0"/>
                  </a:lnTo>
                  <a:close/>
                </a:path>
                <a:path w="697230" h="112394">
                  <a:moveTo>
                    <a:pt x="39497" y="71678"/>
                  </a:moveTo>
                  <a:lnTo>
                    <a:pt x="34594" y="71678"/>
                  </a:lnTo>
                  <a:lnTo>
                    <a:pt x="34594" y="76581"/>
                  </a:lnTo>
                  <a:lnTo>
                    <a:pt x="39497" y="76581"/>
                  </a:lnTo>
                  <a:lnTo>
                    <a:pt x="39497" y="71678"/>
                  </a:lnTo>
                  <a:close/>
                </a:path>
                <a:path w="697230" h="112394">
                  <a:moveTo>
                    <a:pt x="39497" y="35864"/>
                  </a:moveTo>
                  <a:lnTo>
                    <a:pt x="34594" y="35864"/>
                  </a:lnTo>
                  <a:lnTo>
                    <a:pt x="34594" y="40767"/>
                  </a:lnTo>
                  <a:lnTo>
                    <a:pt x="39497" y="40767"/>
                  </a:lnTo>
                  <a:lnTo>
                    <a:pt x="39497" y="35864"/>
                  </a:lnTo>
                  <a:close/>
                </a:path>
                <a:path w="697230" h="112394">
                  <a:moveTo>
                    <a:pt x="39497" y="0"/>
                  </a:moveTo>
                  <a:lnTo>
                    <a:pt x="34594" y="0"/>
                  </a:lnTo>
                  <a:lnTo>
                    <a:pt x="34594" y="4914"/>
                  </a:lnTo>
                  <a:lnTo>
                    <a:pt x="39497" y="4914"/>
                  </a:lnTo>
                  <a:lnTo>
                    <a:pt x="39497" y="0"/>
                  </a:lnTo>
                  <a:close/>
                </a:path>
                <a:path w="697230" h="112394">
                  <a:moveTo>
                    <a:pt x="74079" y="71678"/>
                  </a:moveTo>
                  <a:lnTo>
                    <a:pt x="69176" y="71678"/>
                  </a:lnTo>
                  <a:lnTo>
                    <a:pt x="69176" y="76581"/>
                  </a:lnTo>
                  <a:lnTo>
                    <a:pt x="74079" y="76581"/>
                  </a:lnTo>
                  <a:lnTo>
                    <a:pt x="74079" y="71678"/>
                  </a:lnTo>
                  <a:close/>
                </a:path>
                <a:path w="697230" h="112394">
                  <a:moveTo>
                    <a:pt x="74079" y="35864"/>
                  </a:moveTo>
                  <a:lnTo>
                    <a:pt x="69176" y="35864"/>
                  </a:lnTo>
                  <a:lnTo>
                    <a:pt x="69176" y="40767"/>
                  </a:lnTo>
                  <a:lnTo>
                    <a:pt x="74079" y="40767"/>
                  </a:lnTo>
                  <a:lnTo>
                    <a:pt x="74079" y="35864"/>
                  </a:lnTo>
                  <a:close/>
                </a:path>
                <a:path w="697230" h="112394">
                  <a:moveTo>
                    <a:pt x="74079" y="0"/>
                  </a:moveTo>
                  <a:lnTo>
                    <a:pt x="69176" y="0"/>
                  </a:lnTo>
                  <a:lnTo>
                    <a:pt x="69176" y="4914"/>
                  </a:lnTo>
                  <a:lnTo>
                    <a:pt x="74079" y="4914"/>
                  </a:lnTo>
                  <a:lnTo>
                    <a:pt x="74079" y="0"/>
                  </a:lnTo>
                  <a:close/>
                </a:path>
                <a:path w="697230" h="112394">
                  <a:moveTo>
                    <a:pt x="108673" y="71678"/>
                  </a:moveTo>
                  <a:lnTo>
                    <a:pt x="103771" y="71678"/>
                  </a:lnTo>
                  <a:lnTo>
                    <a:pt x="103771" y="76581"/>
                  </a:lnTo>
                  <a:lnTo>
                    <a:pt x="108673" y="76581"/>
                  </a:lnTo>
                  <a:lnTo>
                    <a:pt x="108673" y="71678"/>
                  </a:lnTo>
                  <a:close/>
                </a:path>
                <a:path w="697230" h="112394">
                  <a:moveTo>
                    <a:pt x="108673" y="35864"/>
                  </a:moveTo>
                  <a:lnTo>
                    <a:pt x="103771" y="35864"/>
                  </a:lnTo>
                  <a:lnTo>
                    <a:pt x="103771" y="40767"/>
                  </a:lnTo>
                  <a:lnTo>
                    <a:pt x="108673" y="40767"/>
                  </a:lnTo>
                  <a:lnTo>
                    <a:pt x="108673" y="35864"/>
                  </a:lnTo>
                  <a:close/>
                </a:path>
                <a:path w="697230" h="112394">
                  <a:moveTo>
                    <a:pt x="108673" y="0"/>
                  </a:moveTo>
                  <a:lnTo>
                    <a:pt x="103771" y="0"/>
                  </a:lnTo>
                  <a:lnTo>
                    <a:pt x="103771" y="4914"/>
                  </a:lnTo>
                  <a:lnTo>
                    <a:pt x="108673" y="4914"/>
                  </a:lnTo>
                  <a:lnTo>
                    <a:pt x="108673" y="0"/>
                  </a:lnTo>
                  <a:close/>
                </a:path>
                <a:path w="697230" h="112394">
                  <a:moveTo>
                    <a:pt x="143256" y="71678"/>
                  </a:moveTo>
                  <a:lnTo>
                    <a:pt x="138353" y="71678"/>
                  </a:lnTo>
                  <a:lnTo>
                    <a:pt x="138353" y="76581"/>
                  </a:lnTo>
                  <a:lnTo>
                    <a:pt x="143256" y="76581"/>
                  </a:lnTo>
                  <a:lnTo>
                    <a:pt x="143256" y="71678"/>
                  </a:lnTo>
                  <a:close/>
                </a:path>
                <a:path w="697230" h="112394">
                  <a:moveTo>
                    <a:pt x="143256" y="35864"/>
                  </a:moveTo>
                  <a:lnTo>
                    <a:pt x="138353" y="35864"/>
                  </a:lnTo>
                  <a:lnTo>
                    <a:pt x="138353" y="40767"/>
                  </a:lnTo>
                  <a:lnTo>
                    <a:pt x="143256" y="40767"/>
                  </a:lnTo>
                  <a:lnTo>
                    <a:pt x="143256" y="35864"/>
                  </a:lnTo>
                  <a:close/>
                </a:path>
                <a:path w="697230" h="112394">
                  <a:moveTo>
                    <a:pt x="143256" y="0"/>
                  </a:moveTo>
                  <a:lnTo>
                    <a:pt x="138353" y="0"/>
                  </a:lnTo>
                  <a:lnTo>
                    <a:pt x="138353" y="4914"/>
                  </a:lnTo>
                  <a:lnTo>
                    <a:pt x="143256" y="4914"/>
                  </a:lnTo>
                  <a:lnTo>
                    <a:pt x="143256" y="0"/>
                  </a:lnTo>
                  <a:close/>
                </a:path>
                <a:path w="697230" h="112394">
                  <a:moveTo>
                    <a:pt x="177850" y="107480"/>
                  </a:moveTo>
                  <a:lnTo>
                    <a:pt x="172948" y="107480"/>
                  </a:lnTo>
                  <a:lnTo>
                    <a:pt x="172948" y="112395"/>
                  </a:lnTo>
                  <a:lnTo>
                    <a:pt x="177850" y="112395"/>
                  </a:lnTo>
                  <a:lnTo>
                    <a:pt x="177850" y="107480"/>
                  </a:lnTo>
                  <a:close/>
                </a:path>
                <a:path w="697230" h="112394">
                  <a:moveTo>
                    <a:pt x="177850" y="71678"/>
                  </a:moveTo>
                  <a:lnTo>
                    <a:pt x="172948" y="71678"/>
                  </a:lnTo>
                  <a:lnTo>
                    <a:pt x="172948" y="76581"/>
                  </a:lnTo>
                  <a:lnTo>
                    <a:pt x="177850" y="76581"/>
                  </a:lnTo>
                  <a:lnTo>
                    <a:pt x="177850" y="71678"/>
                  </a:lnTo>
                  <a:close/>
                </a:path>
                <a:path w="697230" h="112394">
                  <a:moveTo>
                    <a:pt x="177850" y="35864"/>
                  </a:moveTo>
                  <a:lnTo>
                    <a:pt x="172948" y="35864"/>
                  </a:lnTo>
                  <a:lnTo>
                    <a:pt x="172948" y="40767"/>
                  </a:lnTo>
                  <a:lnTo>
                    <a:pt x="177850" y="40767"/>
                  </a:lnTo>
                  <a:lnTo>
                    <a:pt x="177850" y="35864"/>
                  </a:lnTo>
                  <a:close/>
                </a:path>
                <a:path w="697230" h="112394">
                  <a:moveTo>
                    <a:pt x="177850" y="0"/>
                  </a:moveTo>
                  <a:lnTo>
                    <a:pt x="172948" y="0"/>
                  </a:lnTo>
                  <a:lnTo>
                    <a:pt x="172948" y="4914"/>
                  </a:lnTo>
                  <a:lnTo>
                    <a:pt x="177850" y="4914"/>
                  </a:lnTo>
                  <a:lnTo>
                    <a:pt x="177850" y="0"/>
                  </a:lnTo>
                  <a:close/>
                </a:path>
                <a:path w="697230" h="112394">
                  <a:moveTo>
                    <a:pt x="212432" y="107480"/>
                  </a:moveTo>
                  <a:lnTo>
                    <a:pt x="207530" y="107480"/>
                  </a:lnTo>
                  <a:lnTo>
                    <a:pt x="207530" y="112395"/>
                  </a:lnTo>
                  <a:lnTo>
                    <a:pt x="212432" y="112395"/>
                  </a:lnTo>
                  <a:lnTo>
                    <a:pt x="212432" y="107480"/>
                  </a:lnTo>
                  <a:close/>
                </a:path>
                <a:path w="697230" h="112394">
                  <a:moveTo>
                    <a:pt x="212432" y="71678"/>
                  </a:moveTo>
                  <a:lnTo>
                    <a:pt x="207530" y="71678"/>
                  </a:lnTo>
                  <a:lnTo>
                    <a:pt x="207530" y="76581"/>
                  </a:lnTo>
                  <a:lnTo>
                    <a:pt x="212432" y="76581"/>
                  </a:lnTo>
                  <a:lnTo>
                    <a:pt x="212432" y="71678"/>
                  </a:lnTo>
                  <a:close/>
                </a:path>
                <a:path w="697230" h="112394">
                  <a:moveTo>
                    <a:pt x="212432" y="35864"/>
                  </a:moveTo>
                  <a:lnTo>
                    <a:pt x="207530" y="35864"/>
                  </a:lnTo>
                  <a:lnTo>
                    <a:pt x="207530" y="40767"/>
                  </a:lnTo>
                  <a:lnTo>
                    <a:pt x="212432" y="40767"/>
                  </a:lnTo>
                  <a:lnTo>
                    <a:pt x="212432" y="35864"/>
                  </a:lnTo>
                  <a:close/>
                </a:path>
                <a:path w="697230" h="112394">
                  <a:moveTo>
                    <a:pt x="212432" y="0"/>
                  </a:moveTo>
                  <a:lnTo>
                    <a:pt x="207530" y="0"/>
                  </a:lnTo>
                  <a:lnTo>
                    <a:pt x="207530" y="4914"/>
                  </a:lnTo>
                  <a:lnTo>
                    <a:pt x="212432" y="4914"/>
                  </a:lnTo>
                  <a:lnTo>
                    <a:pt x="212432" y="0"/>
                  </a:lnTo>
                  <a:close/>
                </a:path>
                <a:path w="697230" h="112394">
                  <a:moveTo>
                    <a:pt x="247027" y="107480"/>
                  </a:moveTo>
                  <a:lnTo>
                    <a:pt x="242125" y="107480"/>
                  </a:lnTo>
                  <a:lnTo>
                    <a:pt x="242125" y="112395"/>
                  </a:lnTo>
                  <a:lnTo>
                    <a:pt x="247027" y="112395"/>
                  </a:lnTo>
                  <a:lnTo>
                    <a:pt x="247027" y="107480"/>
                  </a:lnTo>
                  <a:close/>
                </a:path>
                <a:path w="697230" h="112394">
                  <a:moveTo>
                    <a:pt x="247027" y="71678"/>
                  </a:moveTo>
                  <a:lnTo>
                    <a:pt x="242125" y="71678"/>
                  </a:lnTo>
                  <a:lnTo>
                    <a:pt x="242125" y="76581"/>
                  </a:lnTo>
                  <a:lnTo>
                    <a:pt x="247027" y="76581"/>
                  </a:lnTo>
                  <a:lnTo>
                    <a:pt x="247027" y="71678"/>
                  </a:lnTo>
                  <a:close/>
                </a:path>
                <a:path w="697230" h="112394">
                  <a:moveTo>
                    <a:pt x="247027" y="35864"/>
                  </a:moveTo>
                  <a:lnTo>
                    <a:pt x="242125" y="35864"/>
                  </a:lnTo>
                  <a:lnTo>
                    <a:pt x="242125" y="40767"/>
                  </a:lnTo>
                  <a:lnTo>
                    <a:pt x="247027" y="40767"/>
                  </a:lnTo>
                  <a:lnTo>
                    <a:pt x="247027" y="35864"/>
                  </a:lnTo>
                  <a:close/>
                </a:path>
                <a:path w="697230" h="112394">
                  <a:moveTo>
                    <a:pt x="247027" y="0"/>
                  </a:moveTo>
                  <a:lnTo>
                    <a:pt x="242125" y="0"/>
                  </a:lnTo>
                  <a:lnTo>
                    <a:pt x="242125" y="4914"/>
                  </a:lnTo>
                  <a:lnTo>
                    <a:pt x="247027" y="4914"/>
                  </a:lnTo>
                  <a:lnTo>
                    <a:pt x="247027" y="0"/>
                  </a:lnTo>
                  <a:close/>
                </a:path>
                <a:path w="697230" h="112394">
                  <a:moveTo>
                    <a:pt x="281622" y="107480"/>
                  </a:moveTo>
                  <a:lnTo>
                    <a:pt x="276707" y="107480"/>
                  </a:lnTo>
                  <a:lnTo>
                    <a:pt x="276707" y="112395"/>
                  </a:lnTo>
                  <a:lnTo>
                    <a:pt x="281622" y="112395"/>
                  </a:lnTo>
                  <a:lnTo>
                    <a:pt x="281622" y="107480"/>
                  </a:lnTo>
                  <a:close/>
                </a:path>
                <a:path w="697230" h="112394">
                  <a:moveTo>
                    <a:pt x="281622" y="71678"/>
                  </a:moveTo>
                  <a:lnTo>
                    <a:pt x="276707" y="71678"/>
                  </a:lnTo>
                  <a:lnTo>
                    <a:pt x="276707" y="76581"/>
                  </a:lnTo>
                  <a:lnTo>
                    <a:pt x="281622" y="76581"/>
                  </a:lnTo>
                  <a:lnTo>
                    <a:pt x="281622" y="71678"/>
                  </a:lnTo>
                  <a:close/>
                </a:path>
                <a:path w="697230" h="112394">
                  <a:moveTo>
                    <a:pt x="281622" y="35864"/>
                  </a:moveTo>
                  <a:lnTo>
                    <a:pt x="276707" y="35864"/>
                  </a:lnTo>
                  <a:lnTo>
                    <a:pt x="276707" y="40767"/>
                  </a:lnTo>
                  <a:lnTo>
                    <a:pt x="281622" y="40767"/>
                  </a:lnTo>
                  <a:lnTo>
                    <a:pt x="281622" y="35864"/>
                  </a:lnTo>
                  <a:close/>
                </a:path>
                <a:path w="697230" h="112394">
                  <a:moveTo>
                    <a:pt x="281622" y="0"/>
                  </a:moveTo>
                  <a:lnTo>
                    <a:pt x="276707" y="0"/>
                  </a:lnTo>
                  <a:lnTo>
                    <a:pt x="276707" y="4914"/>
                  </a:lnTo>
                  <a:lnTo>
                    <a:pt x="281622" y="4914"/>
                  </a:lnTo>
                  <a:lnTo>
                    <a:pt x="281622" y="0"/>
                  </a:lnTo>
                  <a:close/>
                </a:path>
                <a:path w="697230" h="112394">
                  <a:moveTo>
                    <a:pt x="316166" y="107480"/>
                  </a:moveTo>
                  <a:lnTo>
                    <a:pt x="311264" y="107480"/>
                  </a:lnTo>
                  <a:lnTo>
                    <a:pt x="311264" y="112395"/>
                  </a:lnTo>
                  <a:lnTo>
                    <a:pt x="316166" y="112395"/>
                  </a:lnTo>
                  <a:lnTo>
                    <a:pt x="316166" y="107480"/>
                  </a:lnTo>
                  <a:close/>
                </a:path>
                <a:path w="697230" h="112394">
                  <a:moveTo>
                    <a:pt x="316166" y="71678"/>
                  </a:moveTo>
                  <a:lnTo>
                    <a:pt x="311264" y="71678"/>
                  </a:lnTo>
                  <a:lnTo>
                    <a:pt x="311264" y="76581"/>
                  </a:lnTo>
                  <a:lnTo>
                    <a:pt x="316166" y="76581"/>
                  </a:lnTo>
                  <a:lnTo>
                    <a:pt x="316166" y="71678"/>
                  </a:lnTo>
                  <a:close/>
                </a:path>
                <a:path w="697230" h="112394">
                  <a:moveTo>
                    <a:pt x="316166" y="35864"/>
                  </a:moveTo>
                  <a:lnTo>
                    <a:pt x="311264" y="35864"/>
                  </a:lnTo>
                  <a:lnTo>
                    <a:pt x="311264" y="40767"/>
                  </a:lnTo>
                  <a:lnTo>
                    <a:pt x="316166" y="40767"/>
                  </a:lnTo>
                  <a:lnTo>
                    <a:pt x="316166" y="35864"/>
                  </a:lnTo>
                  <a:close/>
                </a:path>
                <a:path w="697230" h="112394">
                  <a:moveTo>
                    <a:pt x="316166" y="0"/>
                  </a:moveTo>
                  <a:lnTo>
                    <a:pt x="311264" y="0"/>
                  </a:lnTo>
                  <a:lnTo>
                    <a:pt x="311264" y="4914"/>
                  </a:lnTo>
                  <a:lnTo>
                    <a:pt x="316166" y="4914"/>
                  </a:lnTo>
                  <a:lnTo>
                    <a:pt x="316166" y="0"/>
                  </a:lnTo>
                  <a:close/>
                </a:path>
                <a:path w="697230" h="112394">
                  <a:moveTo>
                    <a:pt x="350748" y="107480"/>
                  </a:moveTo>
                  <a:lnTo>
                    <a:pt x="345846" y="107480"/>
                  </a:lnTo>
                  <a:lnTo>
                    <a:pt x="345846" y="112395"/>
                  </a:lnTo>
                  <a:lnTo>
                    <a:pt x="350748" y="112395"/>
                  </a:lnTo>
                  <a:lnTo>
                    <a:pt x="350748" y="107480"/>
                  </a:lnTo>
                  <a:close/>
                </a:path>
                <a:path w="697230" h="112394">
                  <a:moveTo>
                    <a:pt x="350748" y="71678"/>
                  </a:moveTo>
                  <a:lnTo>
                    <a:pt x="345846" y="71678"/>
                  </a:lnTo>
                  <a:lnTo>
                    <a:pt x="345846" y="76581"/>
                  </a:lnTo>
                  <a:lnTo>
                    <a:pt x="350748" y="76581"/>
                  </a:lnTo>
                  <a:lnTo>
                    <a:pt x="350748" y="71678"/>
                  </a:lnTo>
                  <a:close/>
                </a:path>
                <a:path w="697230" h="112394">
                  <a:moveTo>
                    <a:pt x="350748" y="35864"/>
                  </a:moveTo>
                  <a:lnTo>
                    <a:pt x="345846" y="35864"/>
                  </a:lnTo>
                  <a:lnTo>
                    <a:pt x="345846" y="40767"/>
                  </a:lnTo>
                  <a:lnTo>
                    <a:pt x="350748" y="40767"/>
                  </a:lnTo>
                  <a:lnTo>
                    <a:pt x="350748" y="35864"/>
                  </a:lnTo>
                  <a:close/>
                </a:path>
                <a:path w="697230" h="112394">
                  <a:moveTo>
                    <a:pt x="350748" y="0"/>
                  </a:moveTo>
                  <a:lnTo>
                    <a:pt x="345846" y="0"/>
                  </a:lnTo>
                  <a:lnTo>
                    <a:pt x="345846" y="4914"/>
                  </a:lnTo>
                  <a:lnTo>
                    <a:pt x="350748" y="4914"/>
                  </a:lnTo>
                  <a:lnTo>
                    <a:pt x="350748" y="0"/>
                  </a:lnTo>
                  <a:close/>
                </a:path>
                <a:path w="697230" h="112394">
                  <a:moveTo>
                    <a:pt x="385343" y="107480"/>
                  </a:moveTo>
                  <a:lnTo>
                    <a:pt x="380441" y="107480"/>
                  </a:lnTo>
                  <a:lnTo>
                    <a:pt x="380441" y="112395"/>
                  </a:lnTo>
                  <a:lnTo>
                    <a:pt x="385343" y="112395"/>
                  </a:lnTo>
                  <a:lnTo>
                    <a:pt x="385343" y="107480"/>
                  </a:lnTo>
                  <a:close/>
                </a:path>
                <a:path w="697230" h="112394">
                  <a:moveTo>
                    <a:pt x="385343" y="71678"/>
                  </a:moveTo>
                  <a:lnTo>
                    <a:pt x="380441" y="71678"/>
                  </a:lnTo>
                  <a:lnTo>
                    <a:pt x="380441" y="76581"/>
                  </a:lnTo>
                  <a:lnTo>
                    <a:pt x="385343" y="76581"/>
                  </a:lnTo>
                  <a:lnTo>
                    <a:pt x="385343" y="71678"/>
                  </a:lnTo>
                  <a:close/>
                </a:path>
                <a:path w="697230" h="112394">
                  <a:moveTo>
                    <a:pt x="385343" y="35864"/>
                  </a:moveTo>
                  <a:lnTo>
                    <a:pt x="380441" y="35864"/>
                  </a:lnTo>
                  <a:lnTo>
                    <a:pt x="380441" y="40767"/>
                  </a:lnTo>
                  <a:lnTo>
                    <a:pt x="385343" y="40767"/>
                  </a:lnTo>
                  <a:lnTo>
                    <a:pt x="385343" y="35864"/>
                  </a:lnTo>
                  <a:close/>
                </a:path>
                <a:path w="697230" h="112394">
                  <a:moveTo>
                    <a:pt x="385343" y="0"/>
                  </a:moveTo>
                  <a:lnTo>
                    <a:pt x="380441" y="0"/>
                  </a:lnTo>
                  <a:lnTo>
                    <a:pt x="380441" y="4914"/>
                  </a:lnTo>
                  <a:lnTo>
                    <a:pt x="385343" y="4914"/>
                  </a:lnTo>
                  <a:lnTo>
                    <a:pt x="385343" y="0"/>
                  </a:lnTo>
                  <a:close/>
                </a:path>
                <a:path w="697230" h="112394">
                  <a:moveTo>
                    <a:pt x="419938" y="107480"/>
                  </a:moveTo>
                  <a:lnTo>
                    <a:pt x="415023" y="107480"/>
                  </a:lnTo>
                  <a:lnTo>
                    <a:pt x="415023" y="112395"/>
                  </a:lnTo>
                  <a:lnTo>
                    <a:pt x="419938" y="112395"/>
                  </a:lnTo>
                  <a:lnTo>
                    <a:pt x="419938" y="107480"/>
                  </a:lnTo>
                  <a:close/>
                </a:path>
                <a:path w="697230" h="112394">
                  <a:moveTo>
                    <a:pt x="419938" y="71678"/>
                  </a:moveTo>
                  <a:lnTo>
                    <a:pt x="415023" y="71678"/>
                  </a:lnTo>
                  <a:lnTo>
                    <a:pt x="415023" y="76581"/>
                  </a:lnTo>
                  <a:lnTo>
                    <a:pt x="419938" y="76581"/>
                  </a:lnTo>
                  <a:lnTo>
                    <a:pt x="419938" y="71678"/>
                  </a:lnTo>
                  <a:close/>
                </a:path>
                <a:path w="697230" h="112394">
                  <a:moveTo>
                    <a:pt x="419938" y="35864"/>
                  </a:moveTo>
                  <a:lnTo>
                    <a:pt x="415023" y="35864"/>
                  </a:lnTo>
                  <a:lnTo>
                    <a:pt x="415023" y="40767"/>
                  </a:lnTo>
                  <a:lnTo>
                    <a:pt x="419938" y="40767"/>
                  </a:lnTo>
                  <a:lnTo>
                    <a:pt x="419938" y="35864"/>
                  </a:lnTo>
                  <a:close/>
                </a:path>
                <a:path w="697230" h="112394">
                  <a:moveTo>
                    <a:pt x="419938" y="0"/>
                  </a:moveTo>
                  <a:lnTo>
                    <a:pt x="415023" y="0"/>
                  </a:lnTo>
                  <a:lnTo>
                    <a:pt x="415023" y="4914"/>
                  </a:lnTo>
                  <a:lnTo>
                    <a:pt x="419938" y="4914"/>
                  </a:lnTo>
                  <a:lnTo>
                    <a:pt x="419938" y="0"/>
                  </a:lnTo>
                  <a:close/>
                </a:path>
                <a:path w="697230" h="112394">
                  <a:moveTo>
                    <a:pt x="454520" y="107480"/>
                  </a:moveTo>
                  <a:lnTo>
                    <a:pt x="449618" y="107480"/>
                  </a:lnTo>
                  <a:lnTo>
                    <a:pt x="449618" y="112395"/>
                  </a:lnTo>
                  <a:lnTo>
                    <a:pt x="454520" y="112395"/>
                  </a:lnTo>
                  <a:lnTo>
                    <a:pt x="454520" y="107480"/>
                  </a:lnTo>
                  <a:close/>
                </a:path>
                <a:path w="697230" h="112394">
                  <a:moveTo>
                    <a:pt x="454520" y="71678"/>
                  </a:moveTo>
                  <a:lnTo>
                    <a:pt x="449618" y="71678"/>
                  </a:lnTo>
                  <a:lnTo>
                    <a:pt x="449618" y="76581"/>
                  </a:lnTo>
                  <a:lnTo>
                    <a:pt x="454520" y="76581"/>
                  </a:lnTo>
                  <a:lnTo>
                    <a:pt x="454520" y="71678"/>
                  </a:lnTo>
                  <a:close/>
                </a:path>
                <a:path w="697230" h="112394">
                  <a:moveTo>
                    <a:pt x="454520" y="35864"/>
                  </a:moveTo>
                  <a:lnTo>
                    <a:pt x="449618" y="35864"/>
                  </a:lnTo>
                  <a:lnTo>
                    <a:pt x="449618" y="40767"/>
                  </a:lnTo>
                  <a:lnTo>
                    <a:pt x="454520" y="40767"/>
                  </a:lnTo>
                  <a:lnTo>
                    <a:pt x="454520" y="35864"/>
                  </a:lnTo>
                  <a:close/>
                </a:path>
                <a:path w="697230" h="112394">
                  <a:moveTo>
                    <a:pt x="489102" y="107480"/>
                  </a:moveTo>
                  <a:lnTo>
                    <a:pt x="484200" y="107480"/>
                  </a:lnTo>
                  <a:lnTo>
                    <a:pt x="484200" y="112395"/>
                  </a:lnTo>
                  <a:lnTo>
                    <a:pt x="489102" y="112395"/>
                  </a:lnTo>
                  <a:lnTo>
                    <a:pt x="489102" y="107480"/>
                  </a:lnTo>
                  <a:close/>
                </a:path>
                <a:path w="697230" h="112394">
                  <a:moveTo>
                    <a:pt x="489102" y="71678"/>
                  </a:moveTo>
                  <a:lnTo>
                    <a:pt x="484200" y="71678"/>
                  </a:lnTo>
                  <a:lnTo>
                    <a:pt x="484200" y="76581"/>
                  </a:lnTo>
                  <a:lnTo>
                    <a:pt x="489102" y="76581"/>
                  </a:lnTo>
                  <a:lnTo>
                    <a:pt x="489102" y="71678"/>
                  </a:lnTo>
                  <a:close/>
                </a:path>
                <a:path w="697230" h="112394">
                  <a:moveTo>
                    <a:pt x="489102" y="35864"/>
                  </a:moveTo>
                  <a:lnTo>
                    <a:pt x="484200" y="35864"/>
                  </a:lnTo>
                  <a:lnTo>
                    <a:pt x="484200" y="40767"/>
                  </a:lnTo>
                  <a:lnTo>
                    <a:pt x="489102" y="40767"/>
                  </a:lnTo>
                  <a:lnTo>
                    <a:pt x="489102" y="35864"/>
                  </a:lnTo>
                  <a:close/>
                </a:path>
                <a:path w="697230" h="112394">
                  <a:moveTo>
                    <a:pt x="523709" y="107480"/>
                  </a:moveTo>
                  <a:lnTo>
                    <a:pt x="518807" y="107480"/>
                  </a:lnTo>
                  <a:lnTo>
                    <a:pt x="518807" y="112395"/>
                  </a:lnTo>
                  <a:lnTo>
                    <a:pt x="523709" y="112395"/>
                  </a:lnTo>
                  <a:lnTo>
                    <a:pt x="523709" y="107480"/>
                  </a:lnTo>
                  <a:close/>
                </a:path>
                <a:path w="697230" h="112394">
                  <a:moveTo>
                    <a:pt x="523709" y="71678"/>
                  </a:moveTo>
                  <a:lnTo>
                    <a:pt x="518807" y="71678"/>
                  </a:lnTo>
                  <a:lnTo>
                    <a:pt x="518807" y="76581"/>
                  </a:lnTo>
                  <a:lnTo>
                    <a:pt x="523709" y="76581"/>
                  </a:lnTo>
                  <a:lnTo>
                    <a:pt x="523709" y="71678"/>
                  </a:lnTo>
                  <a:close/>
                </a:path>
                <a:path w="697230" h="112394">
                  <a:moveTo>
                    <a:pt x="523709" y="35864"/>
                  </a:moveTo>
                  <a:lnTo>
                    <a:pt x="518807" y="35864"/>
                  </a:lnTo>
                  <a:lnTo>
                    <a:pt x="518807" y="40767"/>
                  </a:lnTo>
                  <a:lnTo>
                    <a:pt x="523709" y="40767"/>
                  </a:lnTo>
                  <a:lnTo>
                    <a:pt x="523709" y="35864"/>
                  </a:lnTo>
                  <a:close/>
                </a:path>
                <a:path w="697230" h="112394">
                  <a:moveTo>
                    <a:pt x="558292" y="107480"/>
                  </a:moveTo>
                  <a:lnTo>
                    <a:pt x="553377" y="107480"/>
                  </a:lnTo>
                  <a:lnTo>
                    <a:pt x="553377" y="112395"/>
                  </a:lnTo>
                  <a:lnTo>
                    <a:pt x="558292" y="112395"/>
                  </a:lnTo>
                  <a:lnTo>
                    <a:pt x="558292" y="107480"/>
                  </a:lnTo>
                  <a:close/>
                </a:path>
                <a:path w="697230" h="112394">
                  <a:moveTo>
                    <a:pt x="558292" y="71678"/>
                  </a:moveTo>
                  <a:lnTo>
                    <a:pt x="553377" y="71678"/>
                  </a:lnTo>
                  <a:lnTo>
                    <a:pt x="553377" y="76581"/>
                  </a:lnTo>
                  <a:lnTo>
                    <a:pt x="558292" y="76581"/>
                  </a:lnTo>
                  <a:lnTo>
                    <a:pt x="558292" y="71678"/>
                  </a:lnTo>
                  <a:close/>
                </a:path>
                <a:path w="697230" h="112394">
                  <a:moveTo>
                    <a:pt x="558292" y="35864"/>
                  </a:moveTo>
                  <a:lnTo>
                    <a:pt x="553377" y="35864"/>
                  </a:lnTo>
                  <a:lnTo>
                    <a:pt x="553377" y="40767"/>
                  </a:lnTo>
                  <a:lnTo>
                    <a:pt x="558292" y="40767"/>
                  </a:lnTo>
                  <a:lnTo>
                    <a:pt x="558292" y="35864"/>
                  </a:lnTo>
                  <a:close/>
                </a:path>
                <a:path w="697230" h="112394">
                  <a:moveTo>
                    <a:pt x="592874" y="107480"/>
                  </a:moveTo>
                  <a:lnTo>
                    <a:pt x="587971" y="107480"/>
                  </a:lnTo>
                  <a:lnTo>
                    <a:pt x="587971" y="112395"/>
                  </a:lnTo>
                  <a:lnTo>
                    <a:pt x="592874" y="112395"/>
                  </a:lnTo>
                  <a:lnTo>
                    <a:pt x="592874" y="107480"/>
                  </a:lnTo>
                  <a:close/>
                </a:path>
                <a:path w="697230" h="112394">
                  <a:moveTo>
                    <a:pt x="592874" y="71678"/>
                  </a:moveTo>
                  <a:lnTo>
                    <a:pt x="587971" y="71678"/>
                  </a:lnTo>
                  <a:lnTo>
                    <a:pt x="587971" y="76581"/>
                  </a:lnTo>
                  <a:lnTo>
                    <a:pt x="592874" y="76581"/>
                  </a:lnTo>
                  <a:lnTo>
                    <a:pt x="592874" y="71678"/>
                  </a:lnTo>
                  <a:close/>
                </a:path>
                <a:path w="697230" h="112394">
                  <a:moveTo>
                    <a:pt x="592874" y="35864"/>
                  </a:moveTo>
                  <a:lnTo>
                    <a:pt x="587971" y="35864"/>
                  </a:lnTo>
                  <a:lnTo>
                    <a:pt x="587971" y="40767"/>
                  </a:lnTo>
                  <a:lnTo>
                    <a:pt x="592874" y="40767"/>
                  </a:lnTo>
                  <a:lnTo>
                    <a:pt x="592874" y="35864"/>
                  </a:lnTo>
                  <a:close/>
                </a:path>
                <a:path w="697230" h="112394">
                  <a:moveTo>
                    <a:pt x="627468" y="107480"/>
                  </a:moveTo>
                  <a:lnTo>
                    <a:pt x="622566" y="107480"/>
                  </a:lnTo>
                  <a:lnTo>
                    <a:pt x="622566" y="112395"/>
                  </a:lnTo>
                  <a:lnTo>
                    <a:pt x="627468" y="112395"/>
                  </a:lnTo>
                  <a:lnTo>
                    <a:pt x="627468" y="107480"/>
                  </a:lnTo>
                  <a:close/>
                </a:path>
                <a:path w="697230" h="112394">
                  <a:moveTo>
                    <a:pt x="627468" y="71678"/>
                  </a:moveTo>
                  <a:lnTo>
                    <a:pt x="622566" y="71678"/>
                  </a:lnTo>
                  <a:lnTo>
                    <a:pt x="622566" y="76581"/>
                  </a:lnTo>
                  <a:lnTo>
                    <a:pt x="627468" y="76581"/>
                  </a:lnTo>
                  <a:lnTo>
                    <a:pt x="627468" y="71678"/>
                  </a:lnTo>
                  <a:close/>
                </a:path>
                <a:path w="697230" h="112394">
                  <a:moveTo>
                    <a:pt x="627468" y="35864"/>
                  </a:moveTo>
                  <a:lnTo>
                    <a:pt x="622566" y="35864"/>
                  </a:lnTo>
                  <a:lnTo>
                    <a:pt x="622566" y="40767"/>
                  </a:lnTo>
                  <a:lnTo>
                    <a:pt x="627468" y="40767"/>
                  </a:lnTo>
                  <a:lnTo>
                    <a:pt x="627468" y="35864"/>
                  </a:lnTo>
                  <a:close/>
                </a:path>
                <a:path w="697230" h="112394">
                  <a:moveTo>
                    <a:pt x="662063" y="107480"/>
                  </a:moveTo>
                  <a:lnTo>
                    <a:pt x="657161" y="107480"/>
                  </a:lnTo>
                  <a:lnTo>
                    <a:pt x="657161" y="112395"/>
                  </a:lnTo>
                  <a:lnTo>
                    <a:pt x="662063" y="112395"/>
                  </a:lnTo>
                  <a:lnTo>
                    <a:pt x="662063" y="107480"/>
                  </a:lnTo>
                  <a:close/>
                </a:path>
                <a:path w="697230" h="112394">
                  <a:moveTo>
                    <a:pt x="662063" y="71678"/>
                  </a:moveTo>
                  <a:lnTo>
                    <a:pt x="657161" y="71678"/>
                  </a:lnTo>
                  <a:lnTo>
                    <a:pt x="657161" y="76581"/>
                  </a:lnTo>
                  <a:lnTo>
                    <a:pt x="662063" y="76581"/>
                  </a:lnTo>
                  <a:lnTo>
                    <a:pt x="662063" y="71678"/>
                  </a:lnTo>
                  <a:close/>
                </a:path>
                <a:path w="697230" h="112394">
                  <a:moveTo>
                    <a:pt x="662063" y="35864"/>
                  </a:moveTo>
                  <a:lnTo>
                    <a:pt x="657161" y="35864"/>
                  </a:lnTo>
                  <a:lnTo>
                    <a:pt x="657161" y="40767"/>
                  </a:lnTo>
                  <a:lnTo>
                    <a:pt x="662063" y="40767"/>
                  </a:lnTo>
                  <a:lnTo>
                    <a:pt x="662063" y="35864"/>
                  </a:lnTo>
                  <a:close/>
                </a:path>
                <a:path w="697230" h="112394">
                  <a:moveTo>
                    <a:pt x="696607" y="107480"/>
                  </a:moveTo>
                  <a:lnTo>
                    <a:pt x="691692" y="107480"/>
                  </a:lnTo>
                  <a:lnTo>
                    <a:pt x="691692" y="112395"/>
                  </a:lnTo>
                  <a:lnTo>
                    <a:pt x="696607" y="112395"/>
                  </a:lnTo>
                  <a:lnTo>
                    <a:pt x="696607" y="107480"/>
                  </a:lnTo>
                  <a:close/>
                </a:path>
                <a:path w="697230" h="112394">
                  <a:moveTo>
                    <a:pt x="696607" y="71678"/>
                  </a:moveTo>
                  <a:lnTo>
                    <a:pt x="691692" y="71678"/>
                  </a:lnTo>
                  <a:lnTo>
                    <a:pt x="691692" y="76581"/>
                  </a:lnTo>
                  <a:lnTo>
                    <a:pt x="696607" y="76581"/>
                  </a:lnTo>
                  <a:lnTo>
                    <a:pt x="696607" y="71678"/>
                  </a:lnTo>
                  <a:close/>
                </a:path>
                <a:path w="697230" h="112394">
                  <a:moveTo>
                    <a:pt x="696607" y="35864"/>
                  </a:moveTo>
                  <a:lnTo>
                    <a:pt x="691692" y="35864"/>
                  </a:lnTo>
                  <a:lnTo>
                    <a:pt x="691692" y="40767"/>
                  </a:lnTo>
                  <a:lnTo>
                    <a:pt x="696607" y="40767"/>
                  </a:lnTo>
                  <a:lnTo>
                    <a:pt x="696607" y="35864"/>
                  </a:lnTo>
                  <a:close/>
                </a:path>
              </a:pathLst>
            </a:custGeom>
            <a:solidFill>
              <a:srgbClr val="F4A82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142"/>
            <p:cNvSpPr/>
            <p:nvPr/>
          </p:nvSpPr>
          <p:spPr>
            <a:xfrm>
              <a:off x="2432634" y="1608302"/>
              <a:ext cx="835025" cy="112395"/>
            </a:xfrm>
            <a:custGeom>
              <a:avLst/>
              <a:gdLst/>
              <a:ahLst/>
              <a:cxnLst/>
              <a:rect l="l" t="t" r="r" b="b"/>
              <a:pathLst>
                <a:path w="835025" h="112394">
                  <a:moveTo>
                    <a:pt x="4902" y="71640"/>
                  </a:moveTo>
                  <a:lnTo>
                    <a:pt x="0" y="71640"/>
                  </a:lnTo>
                  <a:lnTo>
                    <a:pt x="0" y="76530"/>
                  </a:lnTo>
                  <a:lnTo>
                    <a:pt x="4902" y="76530"/>
                  </a:lnTo>
                  <a:lnTo>
                    <a:pt x="4902" y="71640"/>
                  </a:lnTo>
                  <a:close/>
                </a:path>
                <a:path w="835025" h="112394">
                  <a:moveTo>
                    <a:pt x="4902" y="35814"/>
                  </a:moveTo>
                  <a:lnTo>
                    <a:pt x="0" y="35814"/>
                  </a:lnTo>
                  <a:lnTo>
                    <a:pt x="0" y="40716"/>
                  </a:lnTo>
                  <a:lnTo>
                    <a:pt x="4902" y="40716"/>
                  </a:lnTo>
                  <a:lnTo>
                    <a:pt x="4902" y="35814"/>
                  </a:lnTo>
                  <a:close/>
                </a:path>
                <a:path w="835025" h="112394">
                  <a:moveTo>
                    <a:pt x="4902" y="0"/>
                  </a:moveTo>
                  <a:lnTo>
                    <a:pt x="0" y="0"/>
                  </a:lnTo>
                  <a:lnTo>
                    <a:pt x="0" y="4902"/>
                  </a:lnTo>
                  <a:lnTo>
                    <a:pt x="4902" y="4902"/>
                  </a:lnTo>
                  <a:lnTo>
                    <a:pt x="4902" y="0"/>
                  </a:lnTo>
                  <a:close/>
                </a:path>
                <a:path w="835025" h="112394">
                  <a:moveTo>
                    <a:pt x="39497" y="71640"/>
                  </a:moveTo>
                  <a:lnTo>
                    <a:pt x="34594" y="71640"/>
                  </a:lnTo>
                  <a:lnTo>
                    <a:pt x="34594" y="76530"/>
                  </a:lnTo>
                  <a:lnTo>
                    <a:pt x="39497" y="76530"/>
                  </a:lnTo>
                  <a:lnTo>
                    <a:pt x="39497" y="71640"/>
                  </a:lnTo>
                  <a:close/>
                </a:path>
                <a:path w="835025" h="112394">
                  <a:moveTo>
                    <a:pt x="39497" y="35814"/>
                  </a:moveTo>
                  <a:lnTo>
                    <a:pt x="34594" y="35814"/>
                  </a:lnTo>
                  <a:lnTo>
                    <a:pt x="34594" y="40716"/>
                  </a:lnTo>
                  <a:lnTo>
                    <a:pt x="39497" y="40716"/>
                  </a:lnTo>
                  <a:lnTo>
                    <a:pt x="39497" y="35814"/>
                  </a:lnTo>
                  <a:close/>
                </a:path>
                <a:path w="835025" h="112394">
                  <a:moveTo>
                    <a:pt x="39497" y="0"/>
                  </a:moveTo>
                  <a:lnTo>
                    <a:pt x="34594" y="0"/>
                  </a:lnTo>
                  <a:lnTo>
                    <a:pt x="34594" y="4902"/>
                  </a:lnTo>
                  <a:lnTo>
                    <a:pt x="39497" y="4902"/>
                  </a:lnTo>
                  <a:lnTo>
                    <a:pt x="39497" y="0"/>
                  </a:lnTo>
                  <a:close/>
                </a:path>
                <a:path w="835025" h="112394">
                  <a:moveTo>
                    <a:pt x="74079" y="71640"/>
                  </a:moveTo>
                  <a:lnTo>
                    <a:pt x="69176" y="71640"/>
                  </a:lnTo>
                  <a:lnTo>
                    <a:pt x="69176" y="76530"/>
                  </a:lnTo>
                  <a:lnTo>
                    <a:pt x="74079" y="76530"/>
                  </a:lnTo>
                  <a:lnTo>
                    <a:pt x="74079" y="71640"/>
                  </a:lnTo>
                  <a:close/>
                </a:path>
                <a:path w="835025" h="112394">
                  <a:moveTo>
                    <a:pt x="74079" y="35814"/>
                  </a:moveTo>
                  <a:lnTo>
                    <a:pt x="69176" y="35814"/>
                  </a:lnTo>
                  <a:lnTo>
                    <a:pt x="69176" y="40716"/>
                  </a:lnTo>
                  <a:lnTo>
                    <a:pt x="74079" y="40716"/>
                  </a:lnTo>
                  <a:lnTo>
                    <a:pt x="74079" y="35814"/>
                  </a:lnTo>
                  <a:close/>
                </a:path>
                <a:path w="835025" h="112394">
                  <a:moveTo>
                    <a:pt x="74079" y="0"/>
                  </a:moveTo>
                  <a:lnTo>
                    <a:pt x="69176" y="0"/>
                  </a:lnTo>
                  <a:lnTo>
                    <a:pt x="69176" y="4902"/>
                  </a:lnTo>
                  <a:lnTo>
                    <a:pt x="74079" y="4902"/>
                  </a:lnTo>
                  <a:lnTo>
                    <a:pt x="74079" y="0"/>
                  </a:lnTo>
                  <a:close/>
                </a:path>
                <a:path w="835025" h="112394">
                  <a:moveTo>
                    <a:pt x="108673" y="71640"/>
                  </a:moveTo>
                  <a:lnTo>
                    <a:pt x="103771" y="71640"/>
                  </a:lnTo>
                  <a:lnTo>
                    <a:pt x="103771" y="76530"/>
                  </a:lnTo>
                  <a:lnTo>
                    <a:pt x="108673" y="76530"/>
                  </a:lnTo>
                  <a:lnTo>
                    <a:pt x="108673" y="71640"/>
                  </a:lnTo>
                  <a:close/>
                </a:path>
                <a:path w="835025" h="112394">
                  <a:moveTo>
                    <a:pt x="108673" y="35814"/>
                  </a:moveTo>
                  <a:lnTo>
                    <a:pt x="103771" y="35814"/>
                  </a:lnTo>
                  <a:lnTo>
                    <a:pt x="103771" y="40716"/>
                  </a:lnTo>
                  <a:lnTo>
                    <a:pt x="108673" y="40716"/>
                  </a:lnTo>
                  <a:lnTo>
                    <a:pt x="108673" y="35814"/>
                  </a:lnTo>
                  <a:close/>
                </a:path>
                <a:path w="835025" h="112394">
                  <a:moveTo>
                    <a:pt x="108673" y="0"/>
                  </a:moveTo>
                  <a:lnTo>
                    <a:pt x="103771" y="0"/>
                  </a:lnTo>
                  <a:lnTo>
                    <a:pt x="103771" y="4902"/>
                  </a:lnTo>
                  <a:lnTo>
                    <a:pt x="108673" y="4902"/>
                  </a:lnTo>
                  <a:lnTo>
                    <a:pt x="108673" y="0"/>
                  </a:lnTo>
                  <a:close/>
                </a:path>
                <a:path w="835025" h="112394">
                  <a:moveTo>
                    <a:pt x="143256" y="71640"/>
                  </a:moveTo>
                  <a:lnTo>
                    <a:pt x="138353" y="71640"/>
                  </a:lnTo>
                  <a:lnTo>
                    <a:pt x="138353" y="76530"/>
                  </a:lnTo>
                  <a:lnTo>
                    <a:pt x="143256" y="76530"/>
                  </a:lnTo>
                  <a:lnTo>
                    <a:pt x="143256" y="71640"/>
                  </a:lnTo>
                  <a:close/>
                </a:path>
                <a:path w="835025" h="112394">
                  <a:moveTo>
                    <a:pt x="143256" y="35814"/>
                  </a:moveTo>
                  <a:lnTo>
                    <a:pt x="138353" y="35814"/>
                  </a:lnTo>
                  <a:lnTo>
                    <a:pt x="138353" y="40716"/>
                  </a:lnTo>
                  <a:lnTo>
                    <a:pt x="143256" y="40716"/>
                  </a:lnTo>
                  <a:lnTo>
                    <a:pt x="143256" y="35814"/>
                  </a:lnTo>
                  <a:close/>
                </a:path>
                <a:path w="835025" h="112394">
                  <a:moveTo>
                    <a:pt x="143256" y="0"/>
                  </a:moveTo>
                  <a:lnTo>
                    <a:pt x="138353" y="0"/>
                  </a:lnTo>
                  <a:lnTo>
                    <a:pt x="138353" y="4902"/>
                  </a:lnTo>
                  <a:lnTo>
                    <a:pt x="143256" y="4902"/>
                  </a:lnTo>
                  <a:lnTo>
                    <a:pt x="143256" y="0"/>
                  </a:lnTo>
                  <a:close/>
                </a:path>
                <a:path w="835025" h="112394">
                  <a:moveTo>
                    <a:pt x="177850" y="71640"/>
                  </a:moveTo>
                  <a:lnTo>
                    <a:pt x="172948" y="71640"/>
                  </a:lnTo>
                  <a:lnTo>
                    <a:pt x="172948" y="76530"/>
                  </a:lnTo>
                  <a:lnTo>
                    <a:pt x="177850" y="76530"/>
                  </a:lnTo>
                  <a:lnTo>
                    <a:pt x="177850" y="71640"/>
                  </a:lnTo>
                  <a:close/>
                </a:path>
                <a:path w="835025" h="112394">
                  <a:moveTo>
                    <a:pt x="177850" y="35814"/>
                  </a:moveTo>
                  <a:lnTo>
                    <a:pt x="172948" y="35814"/>
                  </a:lnTo>
                  <a:lnTo>
                    <a:pt x="172948" y="40716"/>
                  </a:lnTo>
                  <a:lnTo>
                    <a:pt x="177850" y="40716"/>
                  </a:lnTo>
                  <a:lnTo>
                    <a:pt x="177850" y="35814"/>
                  </a:lnTo>
                  <a:close/>
                </a:path>
                <a:path w="835025" h="112394">
                  <a:moveTo>
                    <a:pt x="177850" y="0"/>
                  </a:moveTo>
                  <a:lnTo>
                    <a:pt x="172948" y="0"/>
                  </a:lnTo>
                  <a:lnTo>
                    <a:pt x="172948" y="4902"/>
                  </a:lnTo>
                  <a:lnTo>
                    <a:pt x="177850" y="4902"/>
                  </a:lnTo>
                  <a:lnTo>
                    <a:pt x="177850" y="0"/>
                  </a:lnTo>
                  <a:close/>
                </a:path>
                <a:path w="835025" h="112394">
                  <a:moveTo>
                    <a:pt x="212432" y="71640"/>
                  </a:moveTo>
                  <a:lnTo>
                    <a:pt x="207530" y="71640"/>
                  </a:lnTo>
                  <a:lnTo>
                    <a:pt x="207530" y="76530"/>
                  </a:lnTo>
                  <a:lnTo>
                    <a:pt x="212432" y="76530"/>
                  </a:lnTo>
                  <a:lnTo>
                    <a:pt x="212432" y="71640"/>
                  </a:lnTo>
                  <a:close/>
                </a:path>
                <a:path w="835025" h="112394">
                  <a:moveTo>
                    <a:pt x="212432" y="35814"/>
                  </a:moveTo>
                  <a:lnTo>
                    <a:pt x="207530" y="35814"/>
                  </a:lnTo>
                  <a:lnTo>
                    <a:pt x="207530" y="40716"/>
                  </a:lnTo>
                  <a:lnTo>
                    <a:pt x="212432" y="40716"/>
                  </a:lnTo>
                  <a:lnTo>
                    <a:pt x="212432" y="35814"/>
                  </a:lnTo>
                  <a:close/>
                </a:path>
                <a:path w="835025" h="112394">
                  <a:moveTo>
                    <a:pt x="212432" y="0"/>
                  </a:moveTo>
                  <a:lnTo>
                    <a:pt x="207530" y="0"/>
                  </a:lnTo>
                  <a:lnTo>
                    <a:pt x="207530" y="4902"/>
                  </a:lnTo>
                  <a:lnTo>
                    <a:pt x="212432" y="4902"/>
                  </a:lnTo>
                  <a:lnTo>
                    <a:pt x="212432" y="0"/>
                  </a:lnTo>
                  <a:close/>
                </a:path>
                <a:path w="835025" h="112394">
                  <a:moveTo>
                    <a:pt x="247027" y="71640"/>
                  </a:moveTo>
                  <a:lnTo>
                    <a:pt x="242125" y="71640"/>
                  </a:lnTo>
                  <a:lnTo>
                    <a:pt x="242125" y="76530"/>
                  </a:lnTo>
                  <a:lnTo>
                    <a:pt x="247027" y="76530"/>
                  </a:lnTo>
                  <a:lnTo>
                    <a:pt x="247027" y="71640"/>
                  </a:lnTo>
                  <a:close/>
                </a:path>
                <a:path w="835025" h="112394">
                  <a:moveTo>
                    <a:pt x="247027" y="35814"/>
                  </a:moveTo>
                  <a:lnTo>
                    <a:pt x="242125" y="35814"/>
                  </a:lnTo>
                  <a:lnTo>
                    <a:pt x="242125" y="40716"/>
                  </a:lnTo>
                  <a:lnTo>
                    <a:pt x="247027" y="40716"/>
                  </a:lnTo>
                  <a:lnTo>
                    <a:pt x="247027" y="35814"/>
                  </a:lnTo>
                  <a:close/>
                </a:path>
                <a:path w="835025" h="112394">
                  <a:moveTo>
                    <a:pt x="247027" y="0"/>
                  </a:moveTo>
                  <a:lnTo>
                    <a:pt x="242125" y="0"/>
                  </a:lnTo>
                  <a:lnTo>
                    <a:pt x="242125" y="4902"/>
                  </a:lnTo>
                  <a:lnTo>
                    <a:pt x="247027" y="4902"/>
                  </a:lnTo>
                  <a:lnTo>
                    <a:pt x="247027" y="0"/>
                  </a:lnTo>
                  <a:close/>
                </a:path>
                <a:path w="835025" h="112394">
                  <a:moveTo>
                    <a:pt x="281622" y="71640"/>
                  </a:moveTo>
                  <a:lnTo>
                    <a:pt x="276707" y="71640"/>
                  </a:lnTo>
                  <a:lnTo>
                    <a:pt x="276707" y="76530"/>
                  </a:lnTo>
                  <a:lnTo>
                    <a:pt x="281622" y="76530"/>
                  </a:lnTo>
                  <a:lnTo>
                    <a:pt x="281622" y="71640"/>
                  </a:lnTo>
                  <a:close/>
                </a:path>
                <a:path w="835025" h="112394">
                  <a:moveTo>
                    <a:pt x="281622" y="35814"/>
                  </a:moveTo>
                  <a:lnTo>
                    <a:pt x="276707" y="35814"/>
                  </a:lnTo>
                  <a:lnTo>
                    <a:pt x="276707" y="40716"/>
                  </a:lnTo>
                  <a:lnTo>
                    <a:pt x="281622" y="40716"/>
                  </a:lnTo>
                  <a:lnTo>
                    <a:pt x="281622" y="35814"/>
                  </a:lnTo>
                  <a:close/>
                </a:path>
                <a:path w="835025" h="112394">
                  <a:moveTo>
                    <a:pt x="281622" y="0"/>
                  </a:moveTo>
                  <a:lnTo>
                    <a:pt x="276707" y="0"/>
                  </a:lnTo>
                  <a:lnTo>
                    <a:pt x="276707" y="4902"/>
                  </a:lnTo>
                  <a:lnTo>
                    <a:pt x="281622" y="4902"/>
                  </a:lnTo>
                  <a:lnTo>
                    <a:pt x="281622" y="0"/>
                  </a:lnTo>
                  <a:close/>
                </a:path>
                <a:path w="835025" h="112394">
                  <a:moveTo>
                    <a:pt x="316166" y="71640"/>
                  </a:moveTo>
                  <a:lnTo>
                    <a:pt x="311264" y="71640"/>
                  </a:lnTo>
                  <a:lnTo>
                    <a:pt x="311264" y="76530"/>
                  </a:lnTo>
                  <a:lnTo>
                    <a:pt x="316166" y="76530"/>
                  </a:lnTo>
                  <a:lnTo>
                    <a:pt x="316166" y="71640"/>
                  </a:lnTo>
                  <a:close/>
                </a:path>
                <a:path w="835025" h="112394">
                  <a:moveTo>
                    <a:pt x="316166" y="35814"/>
                  </a:moveTo>
                  <a:lnTo>
                    <a:pt x="311264" y="35814"/>
                  </a:lnTo>
                  <a:lnTo>
                    <a:pt x="311264" y="40716"/>
                  </a:lnTo>
                  <a:lnTo>
                    <a:pt x="316166" y="40716"/>
                  </a:lnTo>
                  <a:lnTo>
                    <a:pt x="316166" y="35814"/>
                  </a:lnTo>
                  <a:close/>
                </a:path>
                <a:path w="835025" h="112394">
                  <a:moveTo>
                    <a:pt x="316166" y="0"/>
                  </a:moveTo>
                  <a:lnTo>
                    <a:pt x="311264" y="0"/>
                  </a:lnTo>
                  <a:lnTo>
                    <a:pt x="311264" y="4902"/>
                  </a:lnTo>
                  <a:lnTo>
                    <a:pt x="316166" y="4902"/>
                  </a:lnTo>
                  <a:lnTo>
                    <a:pt x="316166" y="0"/>
                  </a:lnTo>
                  <a:close/>
                </a:path>
                <a:path w="835025" h="112394">
                  <a:moveTo>
                    <a:pt x="350748" y="71640"/>
                  </a:moveTo>
                  <a:lnTo>
                    <a:pt x="345846" y="71640"/>
                  </a:lnTo>
                  <a:lnTo>
                    <a:pt x="345846" y="76530"/>
                  </a:lnTo>
                  <a:lnTo>
                    <a:pt x="350748" y="76530"/>
                  </a:lnTo>
                  <a:lnTo>
                    <a:pt x="350748" y="71640"/>
                  </a:lnTo>
                  <a:close/>
                </a:path>
                <a:path w="835025" h="112394">
                  <a:moveTo>
                    <a:pt x="350748" y="35814"/>
                  </a:moveTo>
                  <a:lnTo>
                    <a:pt x="345846" y="35814"/>
                  </a:lnTo>
                  <a:lnTo>
                    <a:pt x="345846" y="40716"/>
                  </a:lnTo>
                  <a:lnTo>
                    <a:pt x="350748" y="40716"/>
                  </a:lnTo>
                  <a:lnTo>
                    <a:pt x="350748" y="35814"/>
                  </a:lnTo>
                  <a:close/>
                </a:path>
                <a:path w="835025" h="112394">
                  <a:moveTo>
                    <a:pt x="350748" y="0"/>
                  </a:moveTo>
                  <a:lnTo>
                    <a:pt x="345846" y="0"/>
                  </a:lnTo>
                  <a:lnTo>
                    <a:pt x="345846" y="4902"/>
                  </a:lnTo>
                  <a:lnTo>
                    <a:pt x="350748" y="4902"/>
                  </a:lnTo>
                  <a:lnTo>
                    <a:pt x="350748" y="0"/>
                  </a:lnTo>
                  <a:close/>
                </a:path>
                <a:path w="835025" h="112394">
                  <a:moveTo>
                    <a:pt x="385343" y="71640"/>
                  </a:moveTo>
                  <a:lnTo>
                    <a:pt x="380441" y="71640"/>
                  </a:lnTo>
                  <a:lnTo>
                    <a:pt x="380441" y="76530"/>
                  </a:lnTo>
                  <a:lnTo>
                    <a:pt x="385343" y="76530"/>
                  </a:lnTo>
                  <a:lnTo>
                    <a:pt x="385343" y="71640"/>
                  </a:lnTo>
                  <a:close/>
                </a:path>
                <a:path w="835025" h="112394">
                  <a:moveTo>
                    <a:pt x="385343" y="35814"/>
                  </a:moveTo>
                  <a:lnTo>
                    <a:pt x="380441" y="35814"/>
                  </a:lnTo>
                  <a:lnTo>
                    <a:pt x="380441" y="40716"/>
                  </a:lnTo>
                  <a:lnTo>
                    <a:pt x="385343" y="40716"/>
                  </a:lnTo>
                  <a:lnTo>
                    <a:pt x="385343" y="35814"/>
                  </a:lnTo>
                  <a:close/>
                </a:path>
                <a:path w="835025" h="112394">
                  <a:moveTo>
                    <a:pt x="419938" y="107442"/>
                  </a:moveTo>
                  <a:lnTo>
                    <a:pt x="415023" y="107442"/>
                  </a:lnTo>
                  <a:lnTo>
                    <a:pt x="415023" y="112356"/>
                  </a:lnTo>
                  <a:lnTo>
                    <a:pt x="419938" y="112356"/>
                  </a:lnTo>
                  <a:lnTo>
                    <a:pt x="419938" y="107442"/>
                  </a:lnTo>
                  <a:close/>
                </a:path>
                <a:path w="835025" h="112394">
                  <a:moveTo>
                    <a:pt x="419938" y="71640"/>
                  </a:moveTo>
                  <a:lnTo>
                    <a:pt x="415023" y="71640"/>
                  </a:lnTo>
                  <a:lnTo>
                    <a:pt x="415023" y="76530"/>
                  </a:lnTo>
                  <a:lnTo>
                    <a:pt x="419938" y="76530"/>
                  </a:lnTo>
                  <a:lnTo>
                    <a:pt x="419938" y="71640"/>
                  </a:lnTo>
                  <a:close/>
                </a:path>
                <a:path w="835025" h="112394">
                  <a:moveTo>
                    <a:pt x="419938" y="35814"/>
                  </a:moveTo>
                  <a:lnTo>
                    <a:pt x="415023" y="35814"/>
                  </a:lnTo>
                  <a:lnTo>
                    <a:pt x="415023" y="40716"/>
                  </a:lnTo>
                  <a:lnTo>
                    <a:pt x="419938" y="40716"/>
                  </a:lnTo>
                  <a:lnTo>
                    <a:pt x="419938" y="35814"/>
                  </a:lnTo>
                  <a:close/>
                </a:path>
                <a:path w="835025" h="112394">
                  <a:moveTo>
                    <a:pt x="454520" y="107442"/>
                  </a:moveTo>
                  <a:lnTo>
                    <a:pt x="449618" y="107442"/>
                  </a:lnTo>
                  <a:lnTo>
                    <a:pt x="449618" y="112356"/>
                  </a:lnTo>
                  <a:lnTo>
                    <a:pt x="454520" y="112356"/>
                  </a:lnTo>
                  <a:lnTo>
                    <a:pt x="454520" y="107442"/>
                  </a:lnTo>
                  <a:close/>
                </a:path>
                <a:path w="835025" h="112394">
                  <a:moveTo>
                    <a:pt x="454520" y="71640"/>
                  </a:moveTo>
                  <a:lnTo>
                    <a:pt x="449618" y="71640"/>
                  </a:lnTo>
                  <a:lnTo>
                    <a:pt x="449618" y="76530"/>
                  </a:lnTo>
                  <a:lnTo>
                    <a:pt x="454520" y="76530"/>
                  </a:lnTo>
                  <a:lnTo>
                    <a:pt x="454520" y="71640"/>
                  </a:lnTo>
                  <a:close/>
                </a:path>
                <a:path w="835025" h="112394">
                  <a:moveTo>
                    <a:pt x="454520" y="35814"/>
                  </a:moveTo>
                  <a:lnTo>
                    <a:pt x="449618" y="35814"/>
                  </a:lnTo>
                  <a:lnTo>
                    <a:pt x="449618" y="40716"/>
                  </a:lnTo>
                  <a:lnTo>
                    <a:pt x="454520" y="40716"/>
                  </a:lnTo>
                  <a:lnTo>
                    <a:pt x="454520" y="35814"/>
                  </a:lnTo>
                  <a:close/>
                </a:path>
                <a:path w="835025" h="112394">
                  <a:moveTo>
                    <a:pt x="489102" y="107442"/>
                  </a:moveTo>
                  <a:lnTo>
                    <a:pt x="484200" y="107442"/>
                  </a:lnTo>
                  <a:lnTo>
                    <a:pt x="484200" y="112356"/>
                  </a:lnTo>
                  <a:lnTo>
                    <a:pt x="489102" y="112356"/>
                  </a:lnTo>
                  <a:lnTo>
                    <a:pt x="489102" y="107442"/>
                  </a:lnTo>
                  <a:close/>
                </a:path>
                <a:path w="835025" h="112394">
                  <a:moveTo>
                    <a:pt x="489102" y="71640"/>
                  </a:moveTo>
                  <a:lnTo>
                    <a:pt x="484200" y="71640"/>
                  </a:lnTo>
                  <a:lnTo>
                    <a:pt x="484200" y="76530"/>
                  </a:lnTo>
                  <a:lnTo>
                    <a:pt x="489102" y="76530"/>
                  </a:lnTo>
                  <a:lnTo>
                    <a:pt x="489102" y="71640"/>
                  </a:lnTo>
                  <a:close/>
                </a:path>
                <a:path w="835025" h="112394">
                  <a:moveTo>
                    <a:pt x="489102" y="35814"/>
                  </a:moveTo>
                  <a:lnTo>
                    <a:pt x="484200" y="35814"/>
                  </a:lnTo>
                  <a:lnTo>
                    <a:pt x="484200" y="40716"/>
                  </a:lnTo>
                  <a:lnTo>
                    <a:pt x="489102" y="40716"/>
                  </a:lnTo>
                  <a:lnTo>
                    <a:pt x="489102" y="35814"/>
                  </a:lnTo>
                  <a:close/>
                </a:path>
                <a:path w="835025" h="112394">
                  <a:moveTo>
                    <a:pt x="523709" y="107442"/>
                  </a:moveTo>
                  <a:lnTo>
                    <a:pt x="518807" y="107442"/>
                  </a:lnTo>
                  <a:lnTo>
                    <a:pt x="518807" y="112356"/>
                  </a:lnTo>
                  <a:lnTo>
                    <a:pt x="523709" y="112356"/>
                  </a:lnTo>
                  <a:lnTo>
                    <a:pt x="523709" y="107442"/>
                  </a:lnTo>
                  <a:close/>
                </a:path>
                <a:path w="835025" h="112394">
                  <a:moveTo>
                    <a:pt x="523709" y="71640"/>
                  </a:moveTo>
                  <a:lnTo>
                    <a:pt x="518807" y="71640"/>
                  </a:lnTo>
                  <a:lnTo>
                    <a:pt x="518807" y="76530"/>
                  </a:lnTo>
                  <a:lnTo>
                    <a:pt x="523709" y="76530"/>
                  </a:lnTo>
                  <a:lnTo>
                    <a:pt x="523709" y="71640"/>
                  </a:lnTo>
                  <a:close/>
                </a:path>
                <a:path w="835025" h="112394">
                  <a:moveTo>
                    <a:pt x="523709" y="35814"/>
                  </a:moveTo>
                  <a:lnTo>
                    <a:pt x="518807" y="35814"/>
                  </a:lnTo>
                  <a:lnTo>
                    <a:pt x="518807" y="40716"/>
                  </a:lnTo>
                  <a:lnTo>
                    <a:pt x="523709" y="40716"/>
                  </a:lnTo>
                  <a:lnTo>
                    <a:pt x="523709" y="35814"/>
                  </a:lnTo>
                  <a:close/>
                </a:path>
                <a:path w="835025" h="112394">
                  <a:moveTo>
                    <a:pt x="558292" y="107442"/>
                  </a:moveTo>
                  <a:lnTo>
                    <a:pt x="553377" y="107442"/>
                  </a:lnTo>
                  <a:lnTo>
                    <a:pt x="553377" y="112356"/>
                  </a:lnTo>
                  <a:lnTo>
                    <a:pt x="558292" y="112356"/>
                  </a:lnTo>
                  <a:lnTo>
                    <a:pt x="558292" y="107442"/>
                  </a:lnTo>
                  <a:close/>
                </a:path>
                <a:path w="835025" h="112394">
                  <a:moveTo>
                    <a:pt x="558292" y="71640"/>
                  </a:moveTo>
                  <a:lnTo>
                    <a:pt x="553377" y="71640"/>
                  </a:lnTo>
                  <a:lnTo>
                    <a:pt x="553377" y="76530"/>
                  </a:lnTo>
                  <a:lnTo>
                    <a:pt x="558292" y="76530"/>
                  </a:lnTo>
                  <a:lnTo>
                    <a:pt x="558292" y="71640"/>
                  </a:lnTo>
                  <a:close/>
                </a:path>
                <a:path w="835025" h="112394">
                  <a:moveTo>
                    <a:pt x="558292" y="35814"/>
                  </a:moveTo>
                  <a:lnTo>
                    <a:pt x="553377" y="35814"/>
                  </a:lnTo>
                  <a:lnTo>
                    <a:pt x="553377" y="40716"/>
                  </a:lnTo>
                  <a:lnTo>
                    <a:pt x="558292" y="40716"/>
                  </a:lnTo>
                  <a:lnTo>
                    <a:pt x="558292" y="35814"/>
                  </a:lnTo>
                  <a:close/>
                </a:path>
                <a:path w="835025" h="112394">
                  <a:moveTo>
                    <a:pt x="592874" y="107442"/>
                  </a:moveTo>
                  <a:lnTo>
                    <a:pt x="587971" y="107442"/>
                  </a:lnTo>
                  <a:lnTo>
                    <a:pt x="587971" y="112356"/>
                  </a:lnTo>
                  <a:lnTo>
                    <a:pt x="592874" y="112356"/>
                  </a:lnTo>
                  <a:lnTo>
                    <a:pt x="592874" y="107442"/>
                  </a:lnTo>
                  <a:close/>
                </a:path>
                <a:path w="835025" h="112394">
                  <a:moveTo>
                    <a:pt x="592874" y="71640"/>
                  </a:moveTo>
                  <a:lnTo>
                    <a:pt x="587971" y="71640"/>
                  </a:lnTo>
                  <a:lnTo>
                    <a:pt x="587971" y="76530"/>
                  </a:lnTo>
                  <a:lnTo>
                    <a:pt x="592874" y="76530"/>
                  </a:lnTo>
                  <a:lnTo>
                    <a:pt x="592874" y="71640"/>
                  </a:lnTo>
                  <a:close/>
                </a:path>
                <a:path w="835025" h="112394">
                  <a:moveTo>
                    <a:pt x="592874" y="35814"/>
                  </a:moveTo>
                  <a:lnTo>
                    <a:pt x="587971" y="35814"/>
                  </a:lnTo>
                  <a:lnTo>
                    <a:pt x="587971" y="40716"/>
                  </a:lnTo>
                  <a:lnTo>
                    <a:pt x="592874" y="40716"/>
                  </a:lnTo>
                  <a:lnTo>
                    <a:pt x="592874" y="35814"/>
                  </a:lnTo>
                  <a:close/>
                </a:path>
                <a:path w="835025" h="112394">
                  <a:moveTo>
                    <a:pt x="627468" y="107442"/>
                  </a:moveTo>
                  <a:lnTo>
                    <a:pt x="622566" y="107442"/>
                  </a:lnTo>
                  <a:lnTo>
                    <a:pt x="622566" y="112356"/>
                  </a:lnTo>
                  <a:lnTo>
                    <a:pt x="627468" y="112356"/>
                  </a:lnTo>
                  <a:lnTo>
                    <a:pt x="627468" y="107442"/>
                  </a:lnTo>
                  <a:close/>
                </a:path>
                <a:path w="835025" h="112394">
                  <a:moveTo>
                    <a:pt x="627468" y="71640"/>
                  </a:moveTo>
                  <a:lnTo>
                    <a:pt x="622566" y="71640"/>
                  </a:lnTo>
                  <a:lnTo>
                    <a:pt x="622566" y="76530"/>
                  </a:lnTo>
                  <a:lnTo>
                    <a:pt x="627468" y="76530"/>
                  </a:lnTo>
                  <a:lnTo>
                    <a:pt x="627468" y="71640"/>
                  </a:lnTo>
                  <a:close/>
                </a:path>
                <a:path w="835025" h="112394">
                  <a:moveTo>
                    <a:pt x="627468" y="35814"/>
                  </a:moveTo>
                  <a:lnTo>
                    <a:pt x="622566" y="35814"/>
                  </a:lnTo>
                  <a:lnTo>
                    <a:pt x="622566" y="40716"/>
                  </a:lnTo>
                  <a:lnTo>
                    <a:pt x="627468" y="40716"/>
                  </a:lnTo>
                  <a:lnTo>
                    <a:pt x="627468" y="35814"/>
                  </a:lnTo>
                  <a:close/>
                </a:path>
                <a:path w="835025" h="112394">
                  <a:moveTo>
                    <a:pt x="662063" y="107442"/>
                  </a:moveTo>
                  <a:lnTo>
                    <a:pt x="657161" y="107442"/>
                  </a:lnTo>
                  <a:lnTo>
                    <a:pt x="657161" y="112356"/>
                  </a:lnTo>
                  <a:lnTo>
                    <a:pt x="662063" y="112356"/>
                  </a:lnTo>
                  <a:lnTo>
                    <a:pt x="662063" y="107442"/>
                  </a:lnTo>
                  <a:close/>
                </a:path>
                <a:path w="835025" h="112394">
                  <a:moveTo>
                    <a:pt x="662063" y="71640"/>
                  </a:moveTo>
                  <a:lnTo>
                    <a:pt x="657161" y="71640"/>
                  </a:lnTo>
                  <a:lnTo>
                    <a:pt x="657161" y="76530"/>
                  </a:lnTo>
                  <a:lnTo>
                    <a:pt x="662063" y="76530"/>
                  </a:lnTo>
                  <a:lnTo>
                    <a:pt x="662063" y="71640"/>
                  </a:lnTo>
                  <a:close/>
                </a:path>
                <a:path w="835025" h="112394">
                  <a:moveTo>
                    <a:pt x="662063" y="35814"/>
                  </a:moveTo>
                  <a:lnTo>
                    <a:pt x="657161" y="35814"/>
                  </a:lnTo>
                  <a:lnTo>
                    <a:pt x="657161" y="40716"/>
                  </a:lnTo>
                  <a:lnTo>
                    <a:pt x="662063" y="40716"/>
                  </a:lnTo>
                  <a:lnTo>
                    <a:pt x="662063" y="35814"/>
                  </a:lnTo>
                  <a:close/>
                </a:path>
                <a:path w="835025" h="112394">
                  <a:moveTo>
                    <a:pt x="696607" y="107442"/>
                  </a:moveTo>
                  <a:lnTo>
                    <a:pt x="691692" y="107442"/>
                  </a:lnTo>
                  <a:lnTo>
                    <a:pt x="691692" y="112356"/>
                  </a:lnTo>
                  <a:lnTo>
                    <a:pt x="696607" y="112356"/>
                  </a:lnTo>
                  <a:lnTo>
                    <a:pt x="696607" y="107442"/>
                  </a:lnTo>
                  <a:close/>
                </a:path>
                <a:path w="835025" h="112394">
                  <a:moveTo>
                    <a:pt x="696607" y="71640"/>
                  </a:moveTo>
                  <a:lnTo>
                    <a:pt x="691692" y="71640"/>
                  </a:lnTo>
                  <a:lnTo>
                    <a:pt x="691692" y="76530"/>
                  </a:lnTo>
                  <a:lnTo>
                    <a:pt x="696607" y="76530"/>
                  </a:lnTo>
                  <a:lnTo>
                    <a:pt x="696607" y="71640"/>
                  </a:lnTo>
                  <a:close/>
                </a:path>
                <a:path w="835025" h="112394">
                  <a:moveTo>
                    <a:pt x="696607" y="35814"/>
                  </a:moveTo>
                  <a:lnTo>
                    <a:pt x="691692" y="35814"/>
                  </a:lnTo>
                  <a:lnTo>
                    <a:pt x="691692" y="40716"/>
                  </a:lnTo>
                  <a:lnTo>
                    <a:pt x="696607" y="40716"/>
                  </a:lnTo>
                  <a:lnTo>
                    <a:pt x="696607" y="35814"/>
                  </a:lnTo>
                  <a:close/>
                </a:path>
                <a:path w="835025" h="112394">
                  <a:moveTo>
                    <a:pt x="731189" y="107442"/>
                  </a:moveTo>
                  <a:lnTo>
                    <a:pt x="726287" y="107442"/>
                  </a:lnTo>
                  <a:lnTo>
                    <a:pt x="726287" y="112356"/>
                  </a:lnTo>
                  <a:lnTo>
                    <a:pt x="731189" y="112356"/>
                  </a:lnTo>
                  <a:lnTo>
                    <a:pt x="731189" y="107442"/>
                  </a:lnTo>
                  <a:close/>
                </a:path>
                <a:path w="835025" h="112394">
                  <a:moveTo>
                    <a:pt x="731189" y="71640"/>
                  </a:moveTo>
                  <a:lnTo>
                    <a:pt x="726287" y="71640"/>
                  </a:lnTo>
                  <a:lnTo>
                    <a:pt x="726287" y="76530"/>
                  </a:lnTo>
                  <a:lnTo>
                    <a:pt x="731189" y="76530"/>
                  </a:lnTo>
                  <a:lnTo>
                    <a:pt x="731189" y="71640"/>
                  </a:lnTo>
                  <a:close/>
                </a:path>
                <a:path w="835025" h="112394">
                  <a:moveTo>
                    <a:pt x="731189" y="35814"/>
                  </a:moveTo>
                  <a:lnTo>
                    <a:pt x="726287" y="35814"/>
                  </a:lnTo>
                  <a:lnTo>
                    <a:pt x="726287" y="40716"/>
                  </a:lnTo>
                  <a:lnTo>
                    <a:pt x="731189" y="40716"/>
                  </a:lnTo>
                  <a:lnTo>
                    <a:pt x="731189" y="35814"/>
                  </a:lnTo>
                  <a:close/>
                </a:path>
                <a:path w="835025" h="112394">
                  <a:moveTo>
                    <a:pt x="765771" y="107442"/>
                  </a:moveTo>
                  <a:lnTo>
                    <a:pt x="760869" y="107442"/>
                  </a:lnTo>
                  <a:lnTo>
                    <a:pt x="760869" y="112356"/>
                  </a:lnTo>
                  <a:lnTo>
                    <a:pt x="765771" y="112356"/>
                  </a:lnTo>
                  <a:lnTo>
                    <a:pt x="765771" y="107442"/>
                  </a:lnTo>
                  <a:close/>
                </a:path>
                <a:path w="835025" h="112394">
                  <a:moveTo>
                    <a:pt x="765771" y="71640"/>
                  </a:moveTo>
                  <a:lnTo>
                    <a:pt x="760869" y="71640"/>
                  </a:lnTo>
                  <a:lnTo>
                    <a:pt x="760869" y="76530"/>
                  </a:lnTo>
                  <a:lnTo>
                    <a:pt x="765771" y="76530"/>
                  </a:lnTo>
                  <a:lnTo>
                    <a:pt x="765771" y="71640"/>
                  </a:lnTo>
                  <a:close/>
                </a:path>
                <a:path w="835025" h="112394">
                  <a:moveTo>
                    <a:pt x="765771" y="35814"/>
                  </a:moveTo>
                  <a:lnTo>
                    <a:pt x="760869" y="35814"/>
                  </a:lnTo>
                  <a:lnTo>
                    <a:pt x="760869" y="40716"/>
                  </a:lnTo>
                  <a:lnTo>
                    <a:pt x="765771" y="40716"/>
                  </a:lnTo>
                  <a:lnTo>
                    <a:pt x="765771" y="35814"/>
                  </a:lnTo>
                  <a:close/>
                </a:path>
                <a:path w="835025" h="112394">
                  <a:moveTo>
                    <a:pt x="800366" y="71640"/>
                  </a:moveTo>
                  <a:lnTo>
                    <a:pt x="795464" y="71640"/>
                  </a:lnTo>
                  <a:lnTo>
                    <a:pt x="795464" y="76530"/>
                  </a:lnTo>
                  <a:lnTo>
                    <a:pt x="800366" y="76530"/>
                  </a:lnTo>
                  <a:lnTo>
                    <a:pt x="800366" y="71640"/>
                  </a:lnTo>
                  <a:close/>
                </a:path>
                <a:path w="835025" h="112394">
                  <a:moveTo>
                    <a:pt x="800366" y="35814"/>
                  </a:moveTo>
                  <a:lnTo>
                    <a:pt x="795464" y="35814"/>
                  </a:lnTo>
                  <a:lnTo>
                    <a:pt x="795464" y="40716"/>
                  </a:lnTo>
                  <a:lnTo>
                    <a:pt x="800366" y="40716"/>
                  </a:lnTo>
                  <a:lnTo>
                    <a:pt x="800366" y="35814"/>
                  </a:lnTo>
                  <a:close/>
                </a:path>
                <a:path w="835025" h="112394">
                  <a:moveTo>
                    <a:pt x="834961" y="35814"/>
                  </a:moveTo>
                  <a:lnTo>
                    <a:pt x="830072" y="35814"/>
                  </a:lnTo>
                  <a:lnTo>
                    <a:pt x="830072" y="40716"/>
                  </a:lnTo>
                  <a:lnTo>
                    <a:pt x="834961" y="40716"/>
                  </a:lnTo>
                  <a:lnTo>
                    <a:pt x="834961" y="35814"/>
                  </a:lnTo>
                  <a:close/>
                </a:path>
              </a:pathLst>
            </a:custGeom>
            <a:solidFill>
              <a:srgbClr val="F4A82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143"/>
            <p:cNvSpPr/>
            <p:nvPr/>
          </p:nvSpPr>
          <p:spPr>
            <a:xfrm>
              <a:off x="2432634" y="1536674"/>
              <a:ext cx="939165" cy="76835"/>
            </a:xfrm>
            <a:custGeom>
              <a:avLst/>
              <a:gdLst/>
              <a:ahLst/>
              <a:cxnLst/>
              <a:rect l="l" t="t" r="r" b="b"/>
              <a:pathLst>
                <a:path w="939164" h="76834">
                  <a:moveTo>
                    <a:pt x="4902" y="35801"/>
                  </a:moveTo>
                  <a:lnTo>
                    <a:pt x="0" y="35801"/>
                  </a:lnTo>
                  <a:lnTo>
                    <a:pt x="0" y="40716"/>
                  </a:lnTo>
                  <a:lnTo>
                    <a:pt x="4902" y="40716"/>
                  </a:lnTo>
                  <a:lnTo>
                    <a:pt x="4902" y="35801"/>
                  </a:lnTo>
                  <a:close/>
                </a:path>
                <a:path w="939164" h="76834">
                  <a:moveTo>
                    <a:pt x="4902" y="0"/>
                  </a:moveTo>
                  <a:lnTo>
                    <a:pt x="0" y="0"/>
                  </a:lnTo>
                  <a:lnTo>
                    <a:pt x="0" y="4889"/>
                  </a:lnTo>
                  <a:lnTo>
                    <a:pt x="4902" y="4889"/>
                  </a:lnTo>
                  <a:lnTo>
                    <a:pt x="4902" y="0"/>
                  </a:lnTo>
                  <a:close/>
                </a:path>
                <a:path w="939164" h="76834">
                  <a:moveTo>
                    <a:pt x="39497" y="35801"/>
                  </a:moveTo>
                  <a:lnTo>
                    <a:pt x="34594" y="35801"/>
                  </a:lnTo>
                  <a:lnTo>
                    <a:pt x="34594" y="40716"/>
                  </a:lnTo>
                  <a:lnTo>
                    <a:pt x="39497" y="40716"/>
                  </a:lnTo>
                  <a:lnTo>
                    <a:pt x="39497" y="35801"/>
                  </a:lnTo>
                  <a:close/>
                </a:path>
                <a:path w="939164" h="76834">
                  <a:moveTo>
                    <a:pt x="39497" y="0"/>
                  </a:moveTo>
                  <a:lnTo>
                    <a:pt x="34594" y="0"/>
                  </a:lnTo>
                  <a:lnTo>
                    <a:pt x="34594" y="4889"/>
                  </a:lnTo>
                  <a:lnTo>
                    <a:pt x="39497" y="4889"/>
                  </a:lnTo>
                  <a:lnTo>
                    <a:pt x="39497" y="0"/>
                  </a:lnTo>
                  <a:close/>
                </a:path>
                <a:path w="939164" h="76834">
                  <a:moveTo>
                    <a:pt x="74079" y="35801"/>
                  </a:moveTo>
                  <a:lnTo>
                    <a:pt x="69176" y="35801"/>
                  </a:lnTo>
                  <a:lnTo>
                    <a:pt x="69176" y="40716"/>
                  </a:lnTo>
                  <a:lnTo>
                    <a:pt x="74079" y="40716"/>
                  </a:lnTo>
                  <a:lnTo>
                    <a:pt x="74079" y="35801"/>
                  </a:lnTo>
                  <a:close/>
                </a:path>
                <a:path w="939164" h="76834">
                  <a:moveTo>
                    <a:pt x="74079" y="0"/>
                  </a:moveTo>
                  <a:lnTo>
                    <a:pt x="69176" y="0"/>
                  </a:lnTo>
                  <a:lnTo>
                    <a:pt x="69176" y="4889"/>
                  </a:lnTo>
                  <a:lnTo>
                    <a:pt x="74079" y="4889"/>
                  </a:lnTo>
                  <a:lnTo>
                    <a:pt x="74079" y="0"/>
                  </a:lnTo>
                  <a:close/>
                </a:path>
                <a:path w="939164" h="76834">
                  <a:moveTo>
                    <a:pt x="108673" y="35801"/>
                  </a:moveTo>
                  <a:lnTo>
                    <a:pt x="103771" y="35801"/>
                  </a:lnTo>
                  <a:lnTo>
                    <a:pt x="103771" y="40716"/>
                  </a:lnTo>
                  <a:lnTo>
                    <a:pt x="108673" y="40716"/>
                  </a:lnTo>
                  <a:lnTo>
                    <a:pt x="108673" y="35801"/>
                  </a:lnTo>
                  <a:close/>
                </a:path>
                <a:path w="939164" h="76834">
                  <a:moveTo>
                    <a:pt x="108673" y="0"/>
                  </a:moveTo>
                  <a:lnTo>
                    <a:pt x="103771" y="0"/>
                  </a:lnTo>
                  <a:lnTo>
                    <a:pt x="103771" y="4889"/>
                  </a:lnTo>
                  <a:lnTo>
                    <a:pt x="108673" y="4889"/>
                  </a:lnTo>
                  <a:lnTo>
                    <a:pt x="108673" y="0"/>
                  </a:lnTo>
                  <a:close/>
                </a:path>
                <a:path w="939164" h="76834">
                  <a:moveTo>
                    <a:pt x="143256" y="35801"/>
                  </a:moveTo>
                  <a:lnTo>
                    <a:pt x="138353" y="35801"/>
                  </a:lnTo>
                  <a:lnTo>
                    <a:pt x="138353" y="40716"/>
                  </a:lnTo>
                  <a:lnTo>
                    <a:pt x="143256" y="40716"/>
                  </a:lnTo>
                  <a:lnTo>
                    <a:pt x="143256" y="35801"/>
                  </a:lnTo>
                  <a:close/>
                </a:path>
                <a:path w="939164" h="76834">
                  <a:moveTo>
                    <a:pt x="143256" y="0"/>
                  </a:moveTo>
                  <a:lnTo>
                    <a:pt x="138353" y="0"/>
                  </a:lnTo>
                  <a:lnTo>
                    <a:pt x="138353" y="4889"/>
                  </a:lnTo>
                  <a:lnTo>
                    <a:pt x="143256" y="4889"/>
                  </a:lnTo>
                  <a:lnTo>
                    <a:pt x="143256" y="0"/>
                  </a:lnTo>
                  <a:close/>
                </a:path>
                <a:path w="939164" h="76834">
                  <a:moveTo>
                    <a:pt x="177850" y="35801"/>
                  </a:moveTo>
                  <a:lnTo>
                    <a:pt x="172948" y="35801"/>
                  </a:lnTo>
                  <a:lnTo>
                    <a:pt x="172948" y="40716"/>
                  </a:lnTo>
                  <a:lnTo>
                    <a:pt x="177850" y="40716"/>
                  </a:lnTo>
                  <a:lnTo>
                    <a:pt x="177850" y="35801"/>
                  </a:lnTo>
                  <a:close/>
                </a:path>
                <a:path w="939164" h="76834">
                  <a:moveTo>
                    <a:pt x="177850" y="0"/>
                  </a:moveTo>
                  <a:lnTo>
                    <a:pt x="172948" y="0"/>
                  </a:lnTo>
                  <a:lnTo>
                    <a:pt x="172948" y="4889"/>
                  </a:lnTo>
                  <a:lnTo>
                    <a:pt x="177850" y="4889"/>
                  </a:lnTo>
                  <a:lnTo>
                    <a:pt x="177850" y="0"/>
                  </a:lnTo>
                  <a:close/>
                </a:path>
                <a:path w="939164" h="76834">
                  <a:moveTo>
                    <a:pt x="212432" y="35801"/>
                  </a:moveTo>
                  <a:lnTo>
                    <a:pt x="207530" y="35801"/>
                  </a:lnTo>
                  <a:lnTo>
                    <a:pt x="207530" y="40716"/>
                  </a:lnTo>
                  <a:lnTo>
                    <a:pt x="212432" y="40716"/>
                  </a:lnTo>
                  <a:lnTo>
                    <a:pt x="212432" y="35801"/>
                  </a:lnTo>
                  <a:close/>
                </a:path>
                <a:path w="939164" h="76834">
                  <a:moveTo>
                    <a:pt x="212432" y="0"/>
                  </a:moveTo>
                  <a:lnTo>
                    <a:pt x="207530" y="0"/>
                  </a:lnTo>
                  <a:lnTo>
                    <a:pt x="207530" y="4889"/>
                  </a:lnTo>
                  <a:lnTo>
                    <a:pt x="212432" y="4889"/>
                  </a:lnTo>
                  <a:lnTo>
                    <a:pt x="212432" y="0"/>
                  </a:lnTo>
                  <a:close/>
                </a:path>
                <a:path w="939164" h="76834">
                  <a:moveTo>
                    <a:pt x="247027" y="35801"/>
                  </a:moveTo>
                  <a:lnTo>
                    <a:pt x="242125" y="35801"/>
                  </a:lnTo>
                  <a:lnTo>
                    <a:pt x="242125" y="40716"/>
                  </a:lnTo>
                  <a:lnTo>
                    <a:pt x="247027" y="40716"/>
                  </a:lnTo>
                  <a:lnTo>
                    <a:pt x="247027" y="35801"/>
                  </a:lnTo>
                  <a:close/>
                </a:path>
                <a:path w="939164" h="76834">
                  <a:moveTo>
                    <a:pt x="247027" y="0"/>
                  </a:moveTo>
                  <a:lnTo>
                    <a:pt x="242125" y="0"/>
                  </a:lnTo>
                  <a:lnTo>
                    <a:pt x="242125" y="4889"/>
                  </a:lnTo>
                  <a:lnTo>
                    <a:pt x="247027" y="4889"/>
                  </a:lnTo>
                  <a:lnTo>
                    <a:pt x="247027" y="0"/>
                  </a:lnTo>
                  <a:close/>
                </a:path>
                <a:path w="939164" h="76834">
                  <a:moveTo>
                    <a:pt x="281622" y="35801"/>
                  </a:moveTo>
                  <a:lnTo>
                    <a:pt x="276707" y="35801"/>
                  </a:lnTo>
                  <a:lnTo>
                    <a:pt x="276707" y="40716"/>
                  </a:lnTo>
                  <a:lnTo>
                    <a:pt x="281622" y="40716"/>
                  </a:lnTo>
                  <a:lnTo>
                    <a:pt x="281622" y="35801"/>
                  </a:lnTo>
                  <a:close/>
                </a:path>
                <a:path w="939164" h="76834">
                  <a:moveTo>
                    <a:pt x="281622" y="0"/>
                  </a:moveTo>
                  <a:lnTo>
                    <a:pt x="276707" y="0"/>
                  </a:lnTo>
                  <a:lnTo>
                    <a:pt x="276707" y="4889"/>
                  </a:lnTo>
                  <a:lnTo>
                    <a:pt x="281622" y="4889"/>
                  </a:lnTo>
                  <a:lnTo>
                    <a:pt x="281622" y="0"/>
                  </a:lnTo>
                  <a:close/>
                </a:path>
                <a:path w="939164" h="76834">
                  <a:moveTo>
                    <a:pt x="316166" y="35801"/>
                  </a:moveTo>
                  <a:lnTo>
                    <a:pt x="311264" y="35801"/>
                  </a:lnTo>
                  <a:lnTo>
                    <a:pt x="311264" y="40716"/>
                  </a:lnTo>
                  <a:lnTo>
                    <a:pt x="316166" y="40716"/>
                  </a:lnTo>
                  <a:lnTo>
                    <a:pt x="316166" y="35801"/>
                  </a:lnTo>
                  <a:close/>
                </a:path>
                <a:path w="939164" h="76834">
                  <a:moveTo>
                    <a:pt x="316166" y="0"/>
                  </a:moveTo>
                  <a:lnTo>
                    <a:pt x="311264" y="0"/>
                  </a:lnTo>
                  <a:lnTo>
                    <a:pt x="311264" y="4889"/>
                  </a:lnTo>
                  <a:lnTo>
                    <a:pt x="316166" y="4889"/>
                  </a:lnTo>
                  <a:lnTo>
                    <a:pt x="316166" y="0"/>
                  </a:lnTo>
                  <a:close/>
                </a:path>
                <a:path w="939164" h="76834">
                  <a:moveTo>
                    <a:pt x="350748" y="71628"/>
                  </a:moveTo>
                  <a:lnTo>
                    <a:pt x="345846" y="71628"/>
                  </a:lnTo>
                  <a:lnTo>
                    <a:pt x="345846" y="76530"/>
                  </a:lnTo>
                  <a:lnTo>
                    <a:pt x="350748" y="76530"/>
                  </a:lnTo>
                  <a:lnTo>
                    <a:pt x="350748" y="71628"/>
                  </a:lnTo>
                  <a:close/>
                </a:path>
                <a:path w="939164" h="76834">
                  <a:moveTo>
                    <a:pt x="350748" y="35801"/>
                  </a:moveTo>
                  <a:lnTo>
                    <a:pt x="345846" y="35801"/>
                  </a:lnTo>
                  <a:lnTo>
                    <a:pt x="345846" y="40716"/>
                  </a:lnTo>
                  <a:lnTo>
                    <a:pt x="350748" y="40716"/>
                  </a:lnTo>
                  <a:lnTo>
                    <a:pt x="350748" y="35801"/>
                  </a:lnTo>
                  <a:close/>
                </a:path>
                <a:path w="939164" h="76834">
                  <a:moveTo>
                    <a:pt x="350748" y="0"/>
                  </a:moveTo>
                  <a:lnTo>
                    <a:pt x="345846" y="0"/>
                  </a:lnTo>
                  <a:lnTo>
                    <a:pt x="345846" y="4889"/>
                  </a:lnTo>
                  <a:lnTo>
                    <a:pt x="350748" y="4889"/>
                  </a:lnTo>
                  <a:lnTo>
                    <a:pt x="350748" y="0"/>
                  </a:lnTo>
                  <a:close/>
                </a:path>
                <a:path w="939164" h="76834">
                  <a:moveTo>
                    <a:pt x="385343" y="71628"/>
                  </a:moveTo>
                  <a:lnTo>
                    <a:pt x="380441" y="71628"/>
                  </a:lnTo>
                  <a:lnTo>
                    <a:pt x="380441" y="76530"/>
                  </a:lnTo>
                  <a:lnTo>
                    <a:pt x="385343" y="76530"/>
                  </a:lnTo>
                  <a:lnTo>
                    <a:pt x="385343" y="71628"/>
                  </a:lnTo>
                  <a:close/>
                </a:path>
                <a:path w="939164" h="76834">
                  <a:moveTo>
                    <a:pt x="385343" y="35801"/>
                  </a:moveTo>
                  <a:lnTo>
                    <a:pt x="380441" y="35801"/>
                  </a:lnTo>
                  <a:lnTo>
                    <a:pt x="380441" y="40716"/>
                  </a:lnTo>
                  <a:lnTo>
                    <a:pt x="385343" y="40716"/>
                  </a:lnTo>
                  <a:lnTo>
                    <a:pt x="385343" y="35801"/>
                  </a:lnTo>
                  <a:close/>
                </a:path>
                <a:path w="939164" h="76834">
                  <a:moveTo>
                    <a:pt x="385343" y="0"/>
                  </a:moveTo>
                  <a:lnTo>
                    <a:pt x="380441" y="0"/>
                  </a:lnTo>
                  <a:lnTo>
                    <a:pt x="380441" y="4889"/>
                  </a:lnTo>
                  <a:lnTo>
                    <a:pt x="385343" y="4889"/>
                  </a:lnTo>
                  <a:lnTo>
                    <a:pt x="385343" y="0"/>
                  </a:lnTo>
                  <a:close/>
                </a:path>
                <a:path w="939164" h="76834">
                  <a:moveTo>
                    <a:pt x="419938" y="71628"/>
                  </a:moveTo>
                  <a:lnTo>
                    <a:pt x="415023" y="71628"/>
                  </a:lnTo>
                  <a:lnTo>
                    <a:pt x="415023" y="76530"/>
                  </a:lnTo>
                  <a:lnTo>
                    <a:pt x="419938" y="76530"/>
                  </a:lnTo>
                  <a:lnTo>
                    <a:pt x="419938" y="71628"/>
                  </a:lnTo>
                  <a:close/>
                </a:path>
                <a:path w="939164" h="76834">
                  <a:moveTo>
                    <a:pt x="419938" y="35801"/>
                  </a:moveTo>
                  <a:lnTo>
                    <a:pt x="415023" y="35801"/>
                  </a:lnTo>
                  <a:lnTo>
                    <a:pt x="415023" y="40716"/>
                  </a:lnTo>
                  <a:lnTo>
                    <a:pt x="419938" y="40716"/>
                  </a:lnTo>
                  <a:lnTo>
                    <a:pt x="419938" y="35801"/>
                  </a:lnTo>
                  <a:close/>
                </a:path>
                <a:path w="939164" h="76834">
                  <a:moveTo>
                    <a:pt x="419938" y="0"/>
                  </a:moveTo>
                  <a:lnTo>
                    <a:pt x="415023" y="0"/>
                  </a:lnTo>
                  <a:lnTo>
                    <a:pt x="415023" y="4889"/>
                  </a:lnTo>
                  <a:lnTo>
                    <a:pt x="419938" y="4889"/>
                  </a:lnTo>
                  <a:lnTo>
                    <a:pt x="419938" y="0"/>
                  </a:lnTo>
                  <a:close/>
                </a:path>
                <a:path w="939164" h="76834">
                  <a:moveTo>
                    <a:pt x="454520" y="71628"/>
                  </a:moveTo>
                  <a:lnTo>
                    <a:pt x="449618" y="71628"/>
                  </a:lnTo>
                  <a:lnTo>
                    <a:pt x="449618" y="76530"/>
                  </a:lnTo>
                  <a:lnTo>
                    <a:pt x="454520" y="76530"/>
                  </a:lnTo>
                  <a:lnTo>
                    <a:pt x="454520" y="71628"/>
                  </a:lnTo>
                  <a:close/>
                </a:path>
                <a:path w="939164" h="76834">
                  <a:moveTo>
                    <a:pt x="454520" y="35801"/>
                  </a:moveTo>
                  <a:lnTo>
                    <a:pt x="449618" y="35801"/>
                  </a:lnTo>
                  <a:lnTo>
                    <a:pt x="449618" y="40716"/>
                  </a:lnTo>
                  <a:lnTo>
                    <a:pt x="454520" y="40716"/>
                  </a:lnTo>
                  <a:lnTo>
                    <a:pt x="454520" y="35801"/>
                  </a:lnTo>
                  <a:close/>
                </a:path>
                <a:path w="939164" h="76834">
                  <a:moveTo>
                    <a:pt x="454520" y="0"/>
                  </a:moveTo>
                  <a:lnTo>
                    <a:pt x="449618" y="0"/>
                  </a:lnTo>
                  <a:lnTo>
                    <a:pt x="449618" y="4889"/>
                  </a:lnTo>
                  <a:lnTo>
                    <a:pt x="454520" y="4889"/>
                  </a:lnTo>
                  <a:lnTo>
                    <a:pt x="454520" y="0"/>
                  </a:lnTo>
                  <a:close/>
                </a:path>
                <a:path w="939164" h="76834">
                  <a:moveTo>
                    <a:pt x="489102" y="71628"/>
                  </a:moveTo>
                  <a:lnTo>
                    <a:pt x="484200" y="71628"/>
                  </a:lnTo>
                  <a:lnTo>
                    <a:pt x="484200" y="76530"/>
                  </a:lnTo>
                  <a:lnTo>
                    <a:pt x="489102" y="76530"/>
                  </a:lnTo>
                  <a:lnTo>
                    <a:pt x="489102" y="71628"/>
                  </a:lnTo>
                  <a:close/>
                </a:path>
                <a:path w="939164" h="76834">
                  <a:moveTo>
                    <a:pt x="489102" y="35801"/>
                  </a:moveTo>
                  <a:lnTo>
                    <a:pt x="484200" y="35801"/>
                  </a:lnTo>
                  <a:lnTo>
                    <a:pt x="484200" y="40716"/>
                  </a:lnTo>
                  <a:lnTo>
                    <a:pt x="489102" y="40716"/>
                  </a:lnTo>
                  <a:lnTo>
                    <a:pt x="489102" y="35801"/>
                  </a:lnTo>
                  <a:close/>
                </a:path>
                <a:path w="939164" h="76834">
                  <a:moveTo>
                    <a:pt x="489102" y="0"/>
                  </a:moveTo>
                  <a:lnTo>
                    <a:pt x="484200" y="0"/>
                  </a:lnTo>
                  <a:lnTo>
                    <a:pt x="484200" y="4889"/>
                  </a:lnTo>
                  <a:lnTo>
                    <a:pt x="489102" y="4889"/>
                  </a:lnTo>
                  <a:lnTo>
                    <a:pt x="489102" y="0"/>
                  </a:lnTo>
                  <a:close/>
                </a:path>
                <a:path w="939164" h="76834">
                  <a:moveTo>
                    <a:pt x="523709" y="71628"/>
                  </a:moveTo>
                  <a:lnTo>
                    <a:pt x="518807" y="71628"/>
                  </a:lnTo>
                  <a:lnTo>
                    <a:pt x="518807" y="76530"/>
                  </a:lnTo>
                  <a:lnTo>
                    <a:pt x="523709" y="76530"/>
                  </a:lnTo>
                  <a:lnTo>
                    <a:pt x="523709" y="71628"/>
                  </a:lnTo>
                  <a:close/>
                </a:path>
                <a:path w="939164" h="76834">
                  <a:moveTo>
                    <a:pt x="523709" y="35801"/>
                  </a:moveTo>
                  <a:lnTo>
                    <a:pt x="518807" y="35801"/>
                  </a:lnTo>
                  <a:lnTo>
                    <a:pt x="518807" y="40716"/>
                  </a:lnTo>
                  <a:lnTo>
                    <a:pt x="523709" y="40716"/>
                  </a:lnTo>
                  <a:lnTo>
                    <a:pt x="523709" y="35801"/>
                  </a:lnTo>
                  <a:close/>
                </a:path>
                <a:path w="939164" h="76834">
                  <a:moveTo>
                    <a:pt x="523709" y="0"/>
                  </a:moveTo>
                  <a:lnTo>
                    <a:pt x="518807" y="0"/>
                  </a:lnTo>
                  <a:lnTo>
                    <a:pt x="518807" y="4889"/>
                  </a:lnTo>
                  <a:lnTo>
                    <a:pt x="523709" y="4889"/>
                  </a:lnTo>
                  <a:lnTo>
                    <a:pt x="523709" y="0"/>
                  </a:lnTo>
                  <a:close/>
                </a:path>
                <a:path w="939164" h="76834">
                  <a:moveTo>
                    <a:pt x="558292" y="71628"/>
                  </a:moveTo>
                  <a:lnTo>
                    <a:pt x="553377" y="71628"/>
                  </a:lnTo>
                  <a:lnTo>
                    <a:pt x="553377" y="76530"/>
                  </a:lnTo>
                  <a:lnTo>
                    <a:pt x="558292" y="76530"/>
                  </a:lnTo>
                  <a:lnTo>
                    <a:pt x="558292" y="71628"/>
                  </a:lnTo>
                  <a:close/>
                </a:path>
                <a:path w="939164" h="76834">
                  <a:moveTo>
                    <a:pt x="558292" y="35801"/>
                  </a:moveTo>
                  <a:lnTo>
                    <a:pt x="553377" y="35801"/>
                  </a:lnTo>
                  <a:lnTo>
                    <a:pt x="553377" y="40716"/>
                  </a:lnTo>
                  <a:lnTo>
                    <a:pt x="558292" y="40716"/>
                  </a:lnTo>
                  <a:lnTo>
                    <a:pt x="558292" y="35801"/>
                  </a:lnTo>
                  <a:close/>
                </a:path>
                <a:path w="939164" h="76834">
                  <a:moveTo>
                    <a:pt x="558292" y="0"/>
                  </a:moveTo>
                  <a:lnTo>
                    <a:pt x="553377" y="0"/>
                  </a:lnTo>
                  <a:lnTo>
                    <a:pt x="553377" y="4889"/>
                  </a:lnTo>
                  <a:lnTo>
                    <a:pt x="558292" y="4889"/>
                  </a:lnTo>
                  <a:lnTo>
                    <a:pt x="558292" y="0"/>
                  </a:lnTo>
                  <a:close/>
                </a:path>
                <a:path w="939164" h="76834">
                  <a:moveTo>
                    <a:pt x="592874" y="71628"/>
                  </a:moveTo>
                  <a:lnTo>
                    <a:pt x="587971" y="71628"/>
                  </a:lnTo>
                  <a:lnTo>
                    <a:pt x="587971" y="76530"/>
                  </a:lnTo>
                  <a:lnTo>
                    <a:pt x="592874" y="76530"/>
                  </a:lnTo>
                  <a:lnTo>
                    <a:pt x="592874" y="71628"/>
                  </a:lnTo>
                  <a:close/>
                </a:path>
                <a:path w="939164" h="76834">
                  <a:moveTo>
                    <a:pt x="592874" y="35801"/>
                  </a:moveTo>
                  <a:lnTo>
                    <a:pt x="587971" y="35801"/>
                  </a:lnTo>
                  <a:lnTo>
                    <a:pt x="587971" y="40716"/>
                  </a:lnTo>
                  <a:lnTo>
                    <a:pt x="592874" y="40716"/>
                  </a:lnTo>
                  <a:lnTo>
                    <a:pt x="592874" y="35801"/>
                  </a:lnTo>
                  <a:close/>
                </a:path>
                <a:path w="939164" h="76834">
                  <a:moveTo>
                    <a:pt x="592874" y="0"/>
                  </a:moveTo>
                  <a:lnTo>
                    <a:pt x="587971" y="0"/>
                  </a:lnTo>
                  <a:lnTo>
                    <a:pt x="587971" y="4889"/>
                  </a:lnTo>
                  <a:lnTo>
                    <a:pt x="592874" y="4889"/>
                  </a:lnTo>
                  <a:lnTo>
                    <a:pt x="592874" y="0"/>
                  </a:lnTo>
                  <a:close/>
                </a:path>
                <a:path w="939164" h="76834">
                  <a:moveTo>
                    <a:pt x="627468" y="71628"/>
                  </a:moveTo>
                  <a:lnTo>
                    <a:pt x="622566" y="71628"/>
                  </a:lnTo>
                  <a:lnTo>
                    <a:pt x="622566" y="76530"/>
                  </a:lnTo>
                  <a:lnTo>
                    <a:pt x="627468" y="76530"/>
                  </a:lnTo>
                  <a:lnTo>
                    <a:pt x="627468" y="71628"/>
                  </a:lnTo>
                  <a:close/>
                </a:path>
                <a:path w="939164" h="76834">
                  <a:moveTo>
                    <a:pt x="627468" y="35801"/>
                  </a:moveTo>
                  <a:lnTo>
                    <a:pt x="622566" y="35801"/>
                  </a:lnTo>
                  <a:lnTo>
                    <a:pt x="622566" y="40716"/>
                  </a:lnTo>
                  <a:lnTo>
                    <a:pt x="627468" y="40716"/>
                  </a:lnTo>
                  <a:lnTo>
                    <a:pt x="627468" y="35801"/>
                  </a:lnTo>
                  <a:close/>
                </a:path>
                <a:path w="939164" h="76834">
                  <a:moveTo>
                    <a:pt x="627468" y="0"/>
                  </a:moveTo>
                  <a:lnTo>
                    <a:pt x="622566" y="0"/>
                  </a:lnTo>
                  <a:lnTo>
                    <a:pt x="622566" y="4889"/>
                  </a:lnTo>
                  <a:lnTo>
                    <a:pt x="627468" y="4889"/>
                  </a:lnTo>
                  <a:lnTo>
                    <a:pt x="627468" y="0"/>
                  </a:lnTo>
                  <a:close/>
                </a:path>
                <a:path w="939164" h="76834">
                  <a:moveTo>
                    <a:pt x="662063" y="71628"/>
                  </a:moveTo>
                  <a:lnTo>
                    <a:pt x="657161" y="71628"/>
                  </a:lnTo>
                  <a:lnTo>
                    <a:pt x="657161" y="76530"/>
                  </a:lnTo>
                  <a:lnTo>
                    <a:pt x="662063" y="76530"/>
                  </a:lnTo>
                  <a:lnTo>
                    <a:pt x="662063" y="71628"/>
                  </a:lnTo>
                  <a:close/>
                </a:path>
                <a:path w="939164" h="76834">
                  <a:moveTo>
                    <a:pt x="662063" y="35801"/>
                  </a:moveTo>
                  <a:lnTo>
                    <a:pt x="657161" y="35801"/>
                  </a:lnTo>
                  <a:lnTo>
                    <a:pt x="657161" y="40716"/>
                  </a:lnTo>
                  <a:lnTo>
                    <a:pt x="662063" y="40716"/>
                  </a:lnTo>
                  <a:lnTo>
                    <a:pt x="662063" y="35801"/>
                  </a:lnTo>
                  <a:close/>
                </a:path>
                <a:path w="939164" h="76834">
                  <a:moveTo>
                    <a:pt x="662063" y="0"/>
                  </a:moveTo>
                  <a:lnTo>
                    <a:pt x="657161" y="0"/>
                  </a:lnTo>
                  <a:lnTo>
                    <a:pt x="657161" y="4889"/>
                  </a:lnTo>
                  <a:lnTo>
                    <a:pt x="662063" y="4889"/>
                  </a:lnTo>
                  <a:lnTo>
                    <a:pt x="662063" y="0"/>
                  </a:lnTo>
                  <a:close/>
                </a:path>
                <a:path w="939164" h="76834">
                  <a:moveTo>
                    <a:pt x="696607" y="71628"/>
                  </a:moveTo>
                  <a:lnTo>
                    <a:pt x="691692" y="71628"/>
                  </a:lnTo>
                  <a:lnTo>
                    <a:pt x="691692" y="76530"/>
                  </a:lnTo>
                  <a:lnTo>
                    <a:pt x="696607" y="76530"/>
                  </a:lnTo>
                  <a:lnTo>
                    <a:pt x="696607" y="71628"/>
                  </a:lnTo>
                  <a:close/>
                </a:path>
                <a:path w="939164" h="76834">
                  <a:moveTo>
                    <a:pt x="696607" y="35801"/>
                  </a:moveTo>
                  <a:lnTo>
                    <a:pt x="691692" y="35801"/>
                  </a:lnTo>
                  <a:lnTo>
                    <a:pt x="691692" y="40716"/>
                  </a:lnTo>
                  <a:lnTo>
                    <a:pt x="696607" y="40716"/>
                  </a:lnTo>
                  <a:lnTo>
                    <a:pt x="696607" y="35801"/>
                  </a:lnTo>
                  <a:close/>
                </a:path>
                <a:path w="939164" h="76834">
                  <a:moveTo>
                    <a:pt x="696607" y="0"/>
                  </a:moveTo>
                  <a:lnTo>
                    <a:pt x="691692" y="0"/>
                  </a:lnTo>
                  <a:lnTo>
                    <a:pt x="691692" y="4889"/>
                  </a:lnTo>
                  <a:lnTo>
                    <a:pt x="696607" y="4889"/>
                  </a:lnTo>
                  <a:lnTo>
                    <a:pt x="696607" y="0"/>
                  </a:lnTo>
                  <a:close/>
                </a:path>
                <a:path w="939164" h="76834">
                  <a:moveTo>
                    <a:pt x="731189" y="71628"/>
                  </a:moveTo>
                  <a:lnTo>
                    <a:pt x="726287" y="71628"/>
                  </a:lnTo>
                  <a:lnTo>
                    <a:pt x="726287" y="76530"/>
                  </a:lnTo>
                  <a:lnTo>
                    <a:pt x="731189" y="76530"/>
                  </a:lnTo>
                  <a:lnTo>
                    <a:pt x="731189" y="71628"/>
                  </a:lnTo>
                  <a:close/>
                </a:path>
                <a:path w="939164" h="76834">
                  <a:moveTo>
                    <a:pt x="731189" y="35801"/>
                  </a:moveTo>
                  <a:lnTo>
                    <a:pt x="726287" y="35801"/>
                  </a:lnTo>
                  <a:lnTo>
                    <a:pt x="726287" y="40716"/>
                  </a:lnTo>
                  <a:lnTo>
                    <a:pt x="731189" y="40716"/>
                  </a:lnTo>
                  <a:lnTo>
                    <a:pt x="731189" y="35801"/>
                  </a:lnTo>
                  <a:close/>
                </a:path>
                <a:path w="939164" h="76834">
                  <a:moveTo>
                    <a:pt x="731189" y="0"/>
                  </a:moveTo>
                  <a:lnTo>
                    <a:pt x="726287" y="0"/>
                  </a:lnTo>
                  <a:lnTo>
                    <a:pt x="726287" y="4889"/>
                  </a:lnTo>
                  <a:lnTo>
                    <a:pt x="731189" y="4889"/>
                  </a:lnTo>
                  <a:lnTo>
                    <a:pt x="731189" y="0"/>
                  </a:lnTo>
                  <a:close/>
                </a:path>
                <a:path w="939164" h="76834">
                  <a:moveTo>
                    <a:pt x="765771" y="71628"/>
                  </a:moveTo>
                  <a:lnTo>
                    <a:pt x="760869" y="71628"/>
                  </a:lnTo>
                  <a:lnTo>
                    <a:pt x="760869" y="76530"/>
                  </a:lnTo>
                  <a:lnTo>
                    <a:pt x="765771" y="76530"/>
                  </a:lnTo>
                  <a:lnTo>
                    <a:pt x="765771" y="71628"/>
                  </a:lnTo>
                  <a:close/>
                </a:path>
                <a:path w="939164" h="76834">
                  <a:moveTo>
                    <a:pt x="765771" y="35801"/>
                  </a:moveTo>
                  <a:lnTo>
                    <a:pt x="760869" y="35801"/>
                  </a:lnTo>
                  <a:lnTo>
                    <a:pt x="760869" y="40716"/>
                  </a:lnTo>
                  <a:lnTo>
                    <a:pt x="765771" y="40716"/>
                  </a:lnTo>
                  <a:lnTo>
                    <a:pt x="765771" y="35801"/>
                  </a:lnTo>
                  <a:close/>
                </a:path>
                <a:path w="939164" h="76834">
                  <a:moveTo>
                    <a:pt x="765771" y="0"/>
                  </a:moveTo>
                  <a:lnTo>
                    <a:pt x="760869" y="0"/>
                  </a:lnTo>
                  <a:lnTo>
                    <a:pt x="760869" y="4889"/>
                  </a:lnTo>
                  <a:lnTo>
                    <a:pt x="765771" y="4889"/>
                  </a:lnTo>
                  <a:lnTo>
                    <a:pt x="765771" y="0"/>
                  </a:lnTo>
                  <a:close/>
                </a:path>
                <a:path w="939164" h="76834">
                  <a:moveTo>
                    <a:pt x="800366" y="71628"/>
                  </a:moveTo>
                  <a:lnTo>
                    <a:pt x="795464" y="71628"/>
                  </a:lnTo>
                  <a:lnTo>
                    <a:pt x="795464" y="76530"/>
                  </a:lnTo>
                  <a:lnTo>
                    <a:pt x="800366" y="76530"/>
                  </a:lnTo>
                  <a:lnTo>
                    <a:pt x="800366" y="71628"/>
                  </a:lnTo>
                  <a:close/>
                </a:path>
                <a:path w="939164" h="76834">
                  <a:moveTo>
                    <a:pt x="800366" y="35801"/>
                  </a:moveTo>
                  <a:lnTo>
                    <a:pt x="795464" y="35801"/>
                  </a:lnTo>
                  <a:lnTo>
                    <a:pt x="795464" y="40716"/>
                  </a:lnTo>
                  <a:lnTo>
                    <a:pt x="800366" y="40716"/>
                  </a:lnTo>
                  <a:lnTo>
                    <a:pt x="800366" y="35801"/>
                  </a:lnTo>
                  <a:close/>
                </a:path>
                <a:path w="939164" h="76834">
                  <a:moveTo>
                    <a:pt x="800366" y="0"/>
                  </a:moveTo>
                  <a:lnTo>
                    <a:pt x="795464" y="0"/>
                  </a:lnTo>
                  <a:lnTo>
                    <a:pt x="795464" y="4889"/>
                  </a:lnTo>
                  <a:lnTo>
                    <a:pt x="800366" y="4889"/>
                  </a:lnTo>
                  <a:lnTo>
                    <a:pt x="800366" y="0"/>
                  </a:lnTo>
                  <a:close/>
                </a:path>
                <a:path w="939164" h="76834">
                  <a:moveTo>
                    <a:pt x="834961" y="71628"/>
                  </a:moveTo>
                  <a:lnTo>
                    <a:pt x="830072" y="71628"/>
                  </a:lnTo>
                  <a:lnTo>
                    <a:pt x="830072" y="76530"/>
                  </a:lnTo>
                  <a:lnTo>
                    <a:pt x="834961" y="76530"/>
                  </a:lnTo>
                  <a:lnTo>
                    <a:pt x="834961" y="71628"/>
                  </a:lnTo>
                  <a:close/>
                </a:path>
                <a:path w="939164" h="76834">
                  <a:moveTo>
                    <a:pt x="834961" y="35801"/>
                  </a:moveTo>
                  <a:lnTo>
                    <a:pt x="830072" y="35801"/>
                  </a:lnTo>
                  <a:lnTo>
                    <a:pt x="830072" y="40716"/>
                  </a:lnTo>
                  <a:lnTo>
                    <a:pt x="834961" y="40716"/>
                  </a:lnTo>
                  <a:lnTo>
                    <a:pt x="834961" y="35801"/>
                  </a:lnTo>
                  <a:close/>
                </a:path>
                <a:path w="939164" h="76834">
                  <a:moveTo>
                    <a:pt x="834961" y="0"/>
                  </a:moveTo>
                  <a:lnTo>
                    <a:pt x="830072" y="0"/>
                  </a:lnTo>
                  <a:lnTo>
                    <a:pt x="830072" y="4889"/>
                  </a:lnTo>
                  <a:lnTo>
                    <a:pt x="834961" y="4889"/>
                  </a:lnTo>
                  <a:lnTo>
                    <a:pt x="834961" y="0"/>
                  </a:lnTo>
                  <a:close/>
                </a:path>
                <a:path w="939164" h="76834">
                  <a:moveTo>
                    <a:pt x="869543" y="71628"/>
                  </a:moveTo>
                  <a:lnTo>
                    <a:pt x="864641" y="71628"/>
                  </a:lnTo>
                  <a:lnTo>
                    <a:pt x="864641" y="76530"/>
                  </a:lnTo>
                  <a:lnTo>
                    <a:pt x="869543" y="76530"/>
                  </a:lnTo>
                  <a:lnTo>
                    <a:pt x="869543" y="71628"/>
                  </a:lnTo>
                  <a:close/>
                </a:path>
                <a:path w="939164" h="76834">
                  <a:moveTo>
                    <a:pt x="869543" y="35801"/>
                  </a:moveTo>
                  <a:lnTo>
                    <a:pt x="864641" y="35801"/>
                  </a:lnTo>
                  <a:lnTo>
                    <a:pt x="864641" y="40716"/>
                  </a:lnTo>
                  <a:lnTo>
                    <a:pt x="869543" y="40716"/>
                  </a:lnTo>
                  <a:lnTo>
                    <a:pt x="869543" y="35801"/>
                  </a:lnTo>
                  <a:close/>
                </a:path>
                <a:path w="939164" h="76834">
                  <a:moveTo>
                    <a:pt x="869543" y="0"/>
                  </a:moveTo>
                  <a:lnTo>
                    <a:pt x="864641" y="0"/>
                  </a:lnTo>
                  <a:lnTo>
                    <a:pt x="864641" y="4889"/>
                  </a:lnTo>
                  <a:lnTo>
                    <a:pt x="869543" y="4889"/>
                  </a:lnTo>
                  <a:lnTo>
                    <a:pt x="869543" y="0"/>
                  </a:lnTo>
                  <a:close/>
                </a:path>
                <a:path w="939164" h="76834">
                  <a:moveTo>
                    <a:pt x="904138" y="35801"/>
                  </a:moveTo>
                  <a:lnTo>
                    <a:pt x="899236" y="35801"/>
                  </a:lnTo>
                  <a:lnTo>
                    <a:pt x="899236" y="40716"/>
                  </a:lnTo>
                  <a:lnTo>
                    <a:pt x="904138" y="40716"/>
                  </a:lnTo>
                  <a:lnTo>
                    <a:pt x="904138" y="35801"/>
                  </a:lnTo>
                  <a:close/>
                </a:path>
                <a:path w="939164" h="76834">
                  <a:moveTo>
                    <a:pt x="904138" y="0"/>
                  </a:moveTo>
                  <a:lnTo>
                    <a:pt x="899236" y="0"/>
                  </a:lnTo>
                  <a:lnTo>
                    <a:pt x="899236" y="4889"/>
                  </a:lnTo>
                  <a:lnTo>
                    <a:pt x="904138" y="4889"/>
                  </a:lnTo>
                  <a:lnTo>
                    <a:pt x="904138" y="0"/>
                  </a:lnTo>
                  <a:close/>
                </a:path>
                <a:path w="939164" h="76834">
                  <a:moveTo>
                    <a:pt x="938733" y="35801"/>
                  </a:moveTo>
                  <a:lnTo>
                    <a:pt x="933831" y="35801"/>
                  </a:lnTo>
                  <a:lnTo>
                    <a:pt x="933831" y="40716"/>
                  </a:lnTo>
                  <a:lnTo>
                    <a:pt x="938733" y="40716"/>
                  </a:lnTo>
                  <a:lnTo>
                    <a:pt x="938733" y="35801"/>
                  </a:lnTo>
                  <a:close/>
                </a:path>
              </a:pathLst>
            </a:custGeom>
            <a:solidFill>
              <a:srgbClr val="F4A82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144"/>
            <p:cNvSpPr/>
            <p:nvPr/>
          </p:nvSpPr>
          <p:spPr>
            <a:xfrm>
              <a:off x="2432634" y="1429219"/>
              <a:ext cx="973455" cy="112395"/>
            </a:xfrm>
            <a:custGeom>
              <a:avLst/>
              <a:gdLst/>
              <a:ahLst/>
              <a:cxnLst/>
              <a:rect l="l" t="t" r="r" b="b"/>
              <a:pathLst>
                <a:path w="973454" h="112394">
                  <a:moveTo>
                    <a:pt x="4902" y="71640"/>
                  </a:moveTo>
                  <a:lnTo>
                    <a:pt x="0" y="71640"/>
                  </a:lnTo>
                  <a:lnTo>
                    <a:pt x="0" y="76542"/>
                  </a:lnTo>
                  <a:lnTo>
                    <a:pt x="4902" y="76542"/>
                  </a:lnTo>
                  <a:lnTo>
                    <a:pt x="4902" y="71640"/>
                  </a:lnTo>
                  <a:close/>
                </a:path>
                <a:path w="973454" h="112394">
                  <a:moveTo>
                    <a:pt x="4902" y="35826"/>
                  </a:moveTo>
                  <a:lnTo>
                    <a:pt x="0" y="35826"/>
                  </a:lnTo>
                  <a:lnTo>
                    <a:pt x="0" y="40728"/>
                  </a:lnTo>
                  <a:lnTo>
                    <a:pt x="4902" y="40728"/>
                  </a:lnTo>
                  <a:lnTo>
                    <a:pt x="4902" y="35826"/>
                  </a:lnTo>
                  <a:close/>
                </a:path>
                <a:path w="973454" h="112394">
                  <a:moveTo>
                    <a:pt x="4902" y="0"/>
                  </a:moveTo>
                  <a:lnTo>
                    <a:pt x="0" y="0"/>
                  </a:lnTo>
                  <a:lnTo>
                    <a:pt x="0" y="4914"/>
                  </a:lnTo>
                  <a:lnTo>
                    <a:pt x="4902" y="4914"/>
                  </a:lnTo>
                  <a:lnTo>
                    <a:pt x="4902" y="0"/>
                  </a:lnTo>
                  <a:close/>
                </a:path>
                <a:path w="973454" h="112394">
                  <a:moveTo>
                    <a:pt x="39497" y="71640"/>
                  </a:moveTo>
                  <a:lnTo>
                    <a:pt x="34594" y="71640"/>
                  </a:lnTo>
                  <a:lnTo>
                    <a:pt x="34594" y="76542"/>
                  </a:lnTo>
                  <a:lnTo>
                    <a:pt x="39497" y="76542"/>
                  </a:lnTo>
                  <a:lnTo>
                    <a:pt x="39497" y="71640"/>
                  </a:lnTo>
                  <a:close/>
                </a:path>
                <a:path w="973454" h="112394">
                  <a:moveTo>
                    <a:pt x="39497" y="35826"/>
                  </a:moveTo>
                  <a:lnTo>
                    <a:pt x="34594" y="35826"/>
                  </a:lnTo>
                  <a:lnTo>
                    <a:pt x="34594" y="40728"/>
                  </a:lnTo>
                  <a:lnTo>
                    <a:pt x="39497" y="40728"/>
                  </a:lnTo>
                  <a:lnTo>
                    <a:pt x="39497" y="35826"/>
                  </a:lnTo>
                  <a:close/>
                </a:path>
                <a:path w="973454" h="112394">
                  <a:moveTo>
                    <a:pt x="39497" y="0"/>
                  </a:moveTo>
                  <a:lnTo>
                    <a:pt x="34594" y="0"/>
                  </a:lnTo>
                  <a:lnTo>
                    <a:pt x="34594" y="4914"/>
                  </a:lnTo>
                  <a:lnTo>
                    <a:pt x="39497" y="4914"/>
                  </a:lnTo>
                  <a:lnTo>
                    <a:pt x="39497" y="0"/>
                  </a:lnTo>
                  <a:close/>
                </a:path>
                <a:path w="973454" h="112394">
                  <a:moveTo>
                    <a:pt x="74079" y="71640"/>
                  </a:moveTo>
                  <a:lnTo>
                    <a:pt x="69176" y="71640"/>
                  </a:lnTo>
                  <a:lnTo>
                    <a:pt x="69176" y="76542"/>
                  </a:lnTo>
                  <a:lnTo>
                    <a:pt x="74079" y="76542"/>
                  </a:lnTo>
                  <a:lnTo>
                    <a:pt x="74079" y="71640"/>
                  </a:lnTo>
                  <a:close/>
                </a:path>
                <a:path w="973454" h="112394">
                  <a:moveTo>
                    <a:pt x="74079" y="35826"/>
                  </a:moveTo>
                  <a:lnTo>
                    <a:pt x="69176" y="35826"/>
                  </a:lnTo>
                  <a:lnTo>
                    <a:pt x="69176" y="40728"/>
                  </a:lnTo>
                  <a:lnTo>
                    <a:pt x="74079" y="40728"/>
                  </a:lnTo>
                  <a:lnTo>
                    <a:pt x="74079" y="35826"/>
                  </a:lnTo>
                  <a:close/>
                </a:path>
                <a:path w="973454" h="112394">
                  <a:moveTo>
                    <a:pt x="74079" y="0"/>
                  </a:moveTo>
                  <a:lnTo>
                    <a:pt x="69176" y="0"/>
                  </a:lnTo>
                  <a:lnTo>
                    <a:pt x="69176" y="4914"/>
                  </a:lnTo>
                  <a:lnTo>
                    <a:pt x="74079" y="4914"/>
                  </a:lnTo>
                  <a:lnTo>
                    <a:pt x="74079" y="0"/>
                  </a:lnTo>
                  <a:close/>
                </a:path>
                <a:path w="973454" h="112394">
                  <a:moveTo>
                    <a:pt x="108673" y="71640"/>
                  </a:moveTo>
                  <a:lnTo>
                    <a:pt x="103771" y="71640"/>
                  </a:lnTo>
                  <a:lnTo>
                    <a:pt x="103771" y="76542"/>
                  </a:lnTo>
                  <a:lnTo>
                    <a:pt x="108673" y="76542"/>
                  </a:lnTo>
                  <a:lnTo>
                    <a:pt x="108673" y="71640"/>
                  </a:lnTo>
                  <a:close/>
                </a:path>
                <a:path w="973454" h="112394">
                  <a:moveTo>
                    <a:pt x="108673" y="35826"/>
                  </a:moveTo>
                  <a:lnTo>
                    <a:pt x="103771" y="35826"/>
                  </a:lnTo>
                  <a:lnTo>
                    <a:pt x="103771" y="40728"/>
                  </a:lnTo>
                  <a:lnTo>
                    <a:pt x="108673" y="40728"/>
                  </a:lnTo>
                  <a:lnTo>
                    <a:pt x="108673" y="35826"/>
                  </a:lnTo>
                  <a:close/>
                </a:path>
                <a:path w="973454" h="112394">
                  <a:moveTo>
                    <a:pt x="108673" y="0"/>
                  </a:moveTo>
                  <a:lnTo>
                    <a:pt x="103771" y="0"/>
                  </a:lnTo>
                  <a:lnTo>
                    <a:pt x="103771" y="4914"/>
                  </a:lnTo>
                  <a:lnTo>
                    <a:pt x="108673" y="4914"/>
                  </a:lnTo>
                  <a:lnTo>
                    <a:pt x="108673" y="0"/>
                  </a:lnTo>
                  <a:close/>
                </a:path>
                <a:path w="973454" h="112394">
                  <a:moveTo>
                    <a:pt x="143256" y="71640"/>
                  </a:moveTo>
                  <a:lnTo>
                    <a:pt x="138353" y="71640"/>
                  </a:lnTo>
                  <a:lnTo>
                    <a:pt x="138353" y="76542"/>
                  </a:lnTo>
                  <a:lnTo>
                    <a:pt x="143256" y="76542"/>
                  </a:lnTo>
                  <a:lnTo>
                    <a:pt x="143256" y="71640"/>
                  </a:lnTo>
                  <a:close/>
                </a:path>
                <a:path w="973454" h="112394">
                  <a:moveTo>
                    <a:pt x="143256" y="35826"/>
                  </a:moveTo>
                  <a:lnTo>
                    <a:pt x="138353" y="35826"/>
                  </a:lnTo>
                  <a:lnTo>
                    <a:pt x="138353" y="40728"/>
                  </a:lnTo>
                  <a:lnTo>
                    <a:pt x="143256" y="40728"/>
                  </a:lnTo>
                  <a:lnTo>
                    <a:pt x="143256" y="35826"/>
                  </a:lnTo>
                  <a:close/>
                </a:path>
                <a:path w="973454" h="112394">
                  <a:moveTo>
                    <a:pt x="143256" y="0"/>
                  </a:moveTo>
                  <a:lnTo>
                    <a:pt x="138353" y="0"/>
                  </a:lnTo>
                  <a:lnTo>
                    <a:pt x="138353" y="4914"/>
                  </a:lnTo>
                  <a:lnTo>
                    <a:pt x="143256" y="4914"/>
                  </a:lnTo>
                  <a:lnTo>
                    <a:pt x="143256" y="0"/>
                  </a:lnTo>
                  <a:close/>
                </a:path>
                <a:path w="973454" h="112394">
                  <a:moveTo>
                    <a:pt x="177850" y="71640"/>
                  </a:moveTo>
                  <a:lnTo>
                    <a:pt x="172948" y="71640"/>
                  </a:lnTo>
                  <a:lnTo>
                    <a:pt x="172948" y="76542"/>
                  </a:lnTo>
                  <a:lnTo>
                    <a:pt x="177850" y="76542"/>
                  </a:lnTo>
                  <a:lnTo>
                    <a:pt x="177850" y="71640"/>
                  </a:lnTo>
                  <a:close/>
                </a:path>
                <a:path w="973454" h="112394">
                  <a:moveTo>
                    <a:pt x="177850" y="35826"/>
                  </a:moveTo>
                  <a:lnTo>
                    <a:pt x="172948" y="35826"/>
                  </a:lnTo>
                  <a:lnTo>
                    <a:pt x="172948" y="40728"/>
                  </a:lnTo>
                  <a:lnTo>
                    <a:pt x="177850" y="40728"/>
                  </a:lnTo>
                  <a:lnTo>
                    <a:pt x="177850" y="35826"/>
                  </a:lnTo>
                  <a:close/>
                </a:path>
                <a:path w="973454" h="112394">
                  <a:moveTo>
                    <a:pt x="177850" y="0"/>
                  </a:moveTo>
                  <a:lnTo>
                    <a:pt x="172948" y="0"/>
                  </a:lnTo>
                  <a:lnTo>
                    <a:pt x="172948" y="4914"/>
                  </a:lnTo>
                  <a:lnTo>
                    <a:pt x="177850" y="4914"/>
                  </a:lnTo>
                  <a:lnTo>
                    <a:pt x="177850" y="0"/>
                  </a:lnTo>
                  <a:close/>
                </a:path>
                <a:path w="973454" h="112394">
                  <a:moveTo>
                    <a:pt x="212432" y="71640"/>
                  </a:moveTo>
                  <a:lnTo>
                    <a:pt x="207530" y="71640"/>
                  </a:lnTo>
                  <a:lnTo>
                    <a:pt x="207530" y="76542"/>
                  </a:lnTo>
                  <a:lnTo>
                    <a:pt x="212432" y="76542"/>
                  </a:lnTo>
                  <a:lnTo>
                    <a:pt x="212432" y="71640"/>
                  </a:lnTo>
                  <a:close/>
                </a:path>
                <a:path w="973454" h="112394">
                  <a:moveTo>
                    <a:pt x="212432" y="35826"/>
                  </a:moveTo>
                  <a:lnTo>
                    <a:pt x="207530" y="35826"/>
                  </a:lnTo>
                  <a:lnTo>
                    <a:pt x="207530" y="40728"/>
                  </a:lnTo>
                  <a:lnTo>
                    <a:pt x="212432" y="40728"/>
                  </a:lnTo>
                  <a:lnTo>
                    <a:pt x="212432" y="35826"/>
                  </a:lnTo>
                  <a:close/>
                </a:path>
                <a:path w="973454" h="112394">
                  <a:moveTo>
                    <a:pt x="212432" y="0"/>
                  </a:moveTo>
                  <a:lnTo>
                    <a:pt x="207530" y="0"/>
                  </a:lnTo>
                  <a:lnTo>
                    <a:pt x="207530" y="4914"/>
                  </a:lnTo>
                  <a:lnTo>
                    <a:pt x="212432" y="4914"/>
                  </a:lnTo>
                  <a:lnTo>
                    <a:pt x="212432" y="0"/>
                  </a:lnTo>
                  <a:close/>
                </a:path>
                <a:path w="973454" h="112394">
                  <a:moveTo>
                    <a:pt x="247027" y="71640"/>
                  </a:moveTo>
                  <a:lnTo>
                    <a:pt x="242125" y="71640"/>
                  </a:lnTo>
                  <a:lnTo>
                    <a:pt x="242125" y="76542"/>
                  </a:lnTo>
                  <a:lnTo>
                    <a:pt x="247027" y="76542"/>
                  </a:lnTo>
                  <a:lnTo>
                    <a:pt x="247027" y="71640"/>
                  </a:lnTo>
                  <a:close/>
                </a:path>
                <a:path w="973454" h="112394">
                  <a:moveTo>
                    <a:pt x="247027" y="35826"/>
                  </a:moveTo>
                  <a:lnTo>
                    <a:pt x="242125" y="35826"/>
                  </a:lnTo>
                  <a:lnTo>
                    <a:pt x="242125" y="40728"/>
                  </a:lnTo>
                  <a:lnTo>
                    <a:pt x="247027" y="40728"/>
                  </a:lnTo>
                  <a:lnTo>
                    <a:pt x="247027" y="35826"/>
                  </a:lnTo>
                  <a:close/>
                </a:path>
                <a:path w="973454" h="112394">
                  <a:moveTo>
                    <a:pt x="247027" y="0"/>
                  </a:moveTo>
                  <a:lnTo>
                    <a:pt x="242125" y="0"/>
                  </a:lnTo>
                  <a:lnTo>
                    <a:pt x="242125" y="4914"/>
                  </a:lnTo>
                  <a:lnTo>
                    <a:pt x="247027" y="4914"/>
                  </a:lnTo>
                  <a:lnTo>
                    <a:pt x="247027" y="0"/>
                  </a:lnTo>
                  <a:close/>
                </a:path>
                <a:path w="973454" h="112394">
                  <a:moveTo>
                    <a:pt x="281622" y="71640"/>
                  </a:moveTo>
                  <a:lnTo>
                    <a:pt x="276707" y="71640"/>
                  </a:lnTo>
                  <a:lnTo>
                    <a:pt x="276707" y="76542"/>
                  </a:lnTo>
                  <a:lnTo>
                    <a:pt x="281622" y="76542"/>
                  </a:lnTo>
                  <a:lnTo>
                    <a:pt x="281622" y="71640"/>
                  </a:lnTo>
                  <a:close/>
                </a:path>
                <a:path w="973454" h="112394">
                  <a:moveTo>
                    <a:pt x="281622" y="35826"/>
                  </a:moveTo>
                  <a:lnTo>
                    <a:pt x="276707" y="35826"/>
                  </a:lnTo>
                  <a:lnTo>
                    <a:pt x="276707" y="40728"/>
                  </a:lnTo>
                  <a:lnTo>
                    <a:pt x="281622" y="40728"/>
                  </a:lnTo>
                  <a:lnTo>
                    <a:pt x="281622" y="35826"/>
                  </a:lnTo>
                  <a:close/>
                </a:path>
                <a:path w="973454" h="112394">
                  <a:moveTo>
                    <a:pt x="281622" y="0"/>
                  </a:moveTo>
                  <a:lnTo>
                    <a:pt x="276707" y="0"/>
                  </a:lnTo>
                  <a:lnTo>
                    <a:pt x="276707" y="4914"/>
                  </a:lnTo>
                  <a:lnTo>
                    <a:pt x="281622" y="4914"/>
                  </a:lnTo>
                  <a:lnTo>
                    <a:pt x="281622" y="0"/>
                  </a:lnTo>
                  <a:close/>
                </a:path>
                <a:path w="973454" h="112394">
                  <a:moveTo>
                    <a:pt x="316166" y="71640"/>
                  </a:moveTo>
                  <a:lnTo>
                    <a:pt x="311264" y="71640"/>
                  </a:lnTo>
                  <a:lnTo>
                    <a:pt x="311264" y="76542"/>
                  </a:lnTo>
                  <a:lnTo>
                    <a:pt x="316166" y="76542"/>
                  </a:lnTo>
                  <a:lnTo>
                    <a:pt x="316166" y="71640"/>
                  </a:lnTo>
                  <a:close/>
                </a:path>
                <a:path w="973454" h="112394">
                  <a:moveTo>
                    <a:pt x="316166" y="35826"/>
                  </a:moveTo>
                  <a:lnTo>
                    <a:pt x="311264" y="35826"/>
                  </a:lnTo>
                  <a:lnTo>
                    <a:pt x="311264" y="40728"/>
                  </a:lnTo>
                  <a:lnTo>
                    <a:pt x="316166" y="40728"/>
                  </a:lnTo>
                  <a:lnTo>
                    <a:pt x="316166" y="35826"/>
                  </a:lnTo>
                  <a:close/>
                </a:path>
                <a:path w="973454" h="112394">
                  <a:moveTo>
                    <a:pt x="316166" y="0"/>
                  </a:moveTo>
                  <a:lnTo>
                    <a:pt x="311264" y="0"/>
                  </a:lnTo>
                  <a:lnTo>
                    <a:pt x="311264" y="4914"/>
                  </a:lnTo>
                  <a:lnTo>
                    <a:pt x="316166" y="4914"/>
                  </a:lnTo>
                  <a:lnTo>
                    <a:pt x="316166" y="0"/>
                  </a:lnTo>
                  <a:close/>
                </a:path>
                <a:path w="973454" h="112394">
                  <a:moveTo>
                    <a:pt x="350748" y="71640"/>
                  </a:moveTo>
                  <a:lnTo>
                    <a:pt x="345846" y="71640"/>
                  </a:lnTo>
                  <a:lnTo>
                    <a:pt x="345846" y="76542"/>
                  </a:lnTo>
                  <a:lnTo>
                    <a:pt x="350748" y="76542"/>
                  </a:lnTo>
                  <a:lnTo>
                    <a:pt x="350748" y="71640"/>
                  </a:lnTo>
                  <a:close/>
                </a:path>
                <a:path w="973454" h="112394">
                  <a:moveTo>
                    <a:pt x="350748" y="35826"/>
                  </a:moveTo>
                  <a:lnTo>
                    <a:pt x="345846" y="35826"/>
                  </a:lnTo>
                  <a:lnTo>
                    <a:pt x="345846" y="40728"/>
                  </a:lnTo>
                  <a:lnTo>
                    <a:pt x="350748" y="40728"/>
                  </a:lnTo>
                  <a:lnTo>
                    <a:pt x="350748" y="35826"/>
                  </a:lnTo>
                  <a:close/>
                </a:path>
                <a:path w="973454" h="112394">
                  <a:moveTo>
                    <a:pt x="350748" y="0"/>
                  </a:moveTo>
                  <a:lnTo>
                    <a:pt x="345846" y="0"/>
                  </a:lnTo>
                  <a:lnTo>
                    <a:pt x="345846" y="4914"/>
                  </a:lnTo>
                  <a:lnTo>
                    <a:pt x="350748" y="4914"/>
                  </a:lnTo>
                  <a:lnTo>
                    <a:pt x="350748" y="0"/>
                  </a:lnTo>
                  <a:close/>
                </a:path>
                <a:path w="973454" h="112394">
                  <a:moveTo>
                    <a:pt x="385343" y="71640"/>
                  </a:moveTo>
                  <a:lnTo>
                    <a:pt x="380441" y="71640"/>
                  </a:lnTo>
                  <a:lnTo>
                    <a:pt x="380441" y="76542"/>
                  </a:lnTo>
                  <a:lnTo>
                    <a:pt x="385343" y="76542"/>
                  </a:lnTo>
                  <a:lnTo>
                    <a:pt x="385343" y="71640"/>
                  </a:lnTo>
                  <a:close/>
                </a:path>
                <a:path w="973454" h="112394">
                  <a:moveTo>
                    <a:pt x="385343" y="35826"/>
                  </a:moveTo>
                  <a:lnTo>
                    <a:pt x="380441" y="35826"/>
                  </a:lnTo>
                  <a:lnTo>
                    <a:pt x="380441" y="40728"/>
                  </a:lnTo>
                  <a:lnTo>
                    <a:pt x="385343" y="40728"/>
                  </a:lnTo>
                  <a:lnTo>
                    <a:pt x="385343" y="35826"/>
                  </a:lnTo>
                  <a:close/>
                </a:path>
                <a:path w="973454" h="112394">
                  <a:moveTo>
                    <a:pt x="385343" y="0"/>
                  </a:moveTo>
                  <a:lnTo>
                    <a:pt x="380441" y="0"/>
                  </a:lnTo>
                  <a:lnTo>
                    <a:pt x="380441" y="4914"/>
                  </a:lnTo>
                  <a:lnTo>
                    <a:pt x="385343" y="4914"/>
                  </a:lnTo>
                  <a:lnTo>
                    <a:pt x="385343" y="0"/>
                  </a:lnTo>
                  <a:close/>
                </a:path>
                <a:path w="973454" h="112394">
                  <a:moveTo>
                    <a:pt x="419938" y="71640"/>
                  </a:moveTo>
                  <a:lnTo>
                    <a:pt x="415023" y="71640"/>
                  </a:lnTo>
                  <a:lnTo>
                    <a:pt x="415023" y="76542"/>
                  </a:lnTo>
                  <a:lnTo>
                    <a:pt x="419938" y="76542"/>
                  </a:lnTo>
                  <a:lnTo>
                    <a:pt x="419938" y="71640"/>
                  </a:lnTo>
                  <a:close/>
                </a:path>
                <a:path w="973454" h="112394">
                  <a:moveTo>
                    <a:pt x="419938" y="35826"/>
                  </a:moveTo>
                  <a:lnTo>
                    <a:pt x="415023" y="35826"/>
                  </a:lnTo>
                  <a:lnTo>
                    <a:pt x="415023" y="40728"/>
                  </a:lnTo>
                  <a:lnTo>
                    <a:pt x="419938" y="40728"/>
                  </a:lnTo>
                  <a:lnTo>
                    <a:pt x="419938" y="35826"/>
                  </a:lnTo>
                  <a:close/>
                </a:path>
                <a:path w="973454" h="112394">
                  <a:moveTo>
                    <a:pt x="419938" y="0"/>
                  </a:moveTo>
                  <a:lnTo>
                    <a:pt x="415023" y="0"/>
                  </a:lnTo>
                  <a:lnTo>
                    <a:pt x="415023" y="4914"/>
                  </a:lnTo>
                  <a:lnTo>
                    <a:pt x="419938" y="4914"/>
                  </a:lnTo>
                  <a:lnTo>
                    <a:pt x="419938" y="0"/>
                  </a:lnTo>
                  <a:close/>
                </a:path>
                <a:path w="973454" h="112394">
                  <a:moveTo>
                    <a:pt x="454520" y="71640"/>
                  </a:moveTo>
                  <a:lnTo>
                    <a:pt x="449618" y="71640"/>
                  </a:lnTo>
                  <a:lnTo>
                    <a:pt x="449618" y="76542"/>
                  </a:lnTo>
                  <a:lnTo>
                    <a:pt x="454520" y="76542"/>
                  </a:lnTo>
                  <a:lnTo>
                    <a:pt x="454520" y="71640"/>
                  </a:lnTo>
                  <a:close/>
                </a:path>
                <a:path w="973454" h="112394">
                  <a:moveTo>
                    <a:pt x="454520" y="35826"/>
                  </a:moveTo>
                  <a:lnTo>
                    <a:pt x="449618" y="35826"/>
                  </a:lnTo>
                  <a:lnTo>
                    <a:pt x="449618" y="40728"/>
                  </a:lnTo>
                  <a:lnTo>
                    <a:pt x="454520" y="40728"/>
                  </a:lnTo>
                  <a:lnTo>
                    <a:pt x="454520" y="35826"/>
                  </a:lnTo>
                  <a:close/>
                </a:path>
                <a:path w="973454" h="112394">
                  <a:moveTo>
                    <a:pt x="489102" y="71640"/>
                  </a:moveTo>
                  <a:lnTo>
                    <a:pt x="484200" y="71640"/>
                  </a:lnTo>
                  <a:lnTo>
                    <a:pt x="484200" y="76542"/>
                  </a:lnTo>
                  <a:lnTo>
                    <a:pt x="489102" y="76542"/>
                  </a:lnTo>
                  <a:lnTo>
                    <a:pt x="489102" y="71640"/>
                  </a:lnTo>
                  <a:close/>
                </a:path>
                <a:path w="973454" h="112394">
                  <a:moveTo>
                    <a:pt x="489102" y="35826"/>
                  </a:moveTo>
                  <a:lnTo>
                    <a:pt x="484200" y="35826"/>
                  </a:lnTo>
                  <a:lnTo>
                    <a:pt x="484200" y="40728"/>
                  </a:lnTo>
                  <a:lnTo>
                    <a:pt x="489102" y="40728"/>
                  </a:lnTo>
                  <a:lnTo>
                    <a:pt x="489102" y="35826"/>
                  </a:lnTo>
                  <a:close/>
                </a:path>
                <a:path w="973454" h="112394">
                  <a:moveTo>
                    <a:pt x="523709" y="71640"/>
                  </a:moveTo>
                  <a:lnTo>
                    <a:pt x="518807" y="71640"/>
                  </a:lnTo>
                  <a:lnTo>
                    <a:pt x="518807" y="76542"/>
                  </a:lnTo>
                  <a:lnTo>
                    <a:pt x="523709" y="76542"/>
                  </a:lnTo>
                  <a:lnTo>
                    <a:pt x="523709" y="71640"/>
                  </a:lnTo>
                  <a:close/>
                </a:path>
                <a:path w="973454" h="112394">
                  <a:moveTo>
                    <a:pt x="523709" y="35826"/>
                  </a:moveTo>
                  <a:lnTo>
                    <a:pt x="518807" y="35826"/>
                  </a:lnTo>
                  <a:lnTo>
                    <a:pt x="518807" y="40728"/>
                  </a:lnTo>
                  <a:lnTo>
                    <a:pt x="523709" y="40728"/>
                  </a:lnTo>
                  <a:lnTo>
                    <a:pt x="523709" y="35826"/>
                  </a:lnTo>
                  <a:close/>
                </a:path>
                <a:path w="973454" h="112394">
                  <a:moveTo>
                    <a:pt x="558292" y="71640"/>
                  </a:moveTo>
                  <a:lnTo>
                    <a:pt x="553377" y="71640"/>
                  </a:lnTo>
                  <a:lnTo>
                    <a:pt x="553377" y="76542"/>
                  </a:lnTo>
                  <a:lnTo>
                    <a:pt x="558292" y="76542"/>
                  </a:lnTo>
                  <a:lnTo>
                    <a:pt x="558292" y="71640"/>
                  </a:lnTo>
                  <a:close/>
                </a:path>
                <a:path w="973454" h="112394">
                  <a:moveTo>
                    <a:pt x="558292" y="35826"/>
                  </a:moveTo>
                  <a:lnTo>
                    <a:pt x="553377" y="35826"/>
                  </a:lnTo>
                  <a:lnTo>
                    <a:pt x="553377" y="40728"/>
                  </a:lnTo>
                  <a:lnTo>
                    <a:pt x="558292" y="40728"/>
                  </a:lnTo>
                  <a:lnTo>
                    <a:pt x="558292" y="35826"/>
                  </a:lnTo>
                  <a:close/>
                </a:path>
                <a:path w="973454" h="112394">
                  <a:moveTo>
                    <a:pt x="592874" y="71640"/>
                  </a:moveTo>
                  <a:lnTo>
                    <a:pt x="587971" y="71640"/>
                  </a:lnTo>
                  <a:lnTo>
                    <a:pt x="587971" y="76542"/>
                  </a:lnTo>
                  <a:lnTo>
                    <a:pt x="592874" y="76542"/>
                  </a:lnTo>
                  <a:lnTo>
                    <a:pt x="592874" y="71640"/>
                  </a:lnTo>
                  <a:close/>
                </a:path>
                <a:path w="973454" h="112394">
                  <a:moveTo>
                    <a:pt x="592874" y="35826"/>
                  </a:moveTo>
                  <a:lnTo>
                    <a:pt x="587971" y="35826"/>
                  </a:lnTo>
                  <a:lnTo>
                    <a:pt x="587971" y="40728"/>
                  </a:lnTo>
                  <a:lnTo>
                    <a:pt x="592874" y="40728"/>
                  </a:lnTo>
                  <a:lnTo>
                    <a:pt x="592874" y="35826"/>
                  </a:lnTo>
                  <a:close/>
                </a:path>
                <a:path w="973454" h="112394">
                  <a:moveTo>
                    <a:pt x="627468" y="71640"/>
                  </a:moveTo>
                  <a:lnTo>
                    <a:pt x="622566" y="71640"/>
                  </a:lnTo>
                  <a:lnTo>
                    <a:pt x="622566" y="76542"/>
                  </a:lnTo>
                  <a:lnTo>
                    <a:pt x="627468" y="76542"/>
                  </a:lnTo>
                  <a:lnTo>
                    <a:pt x="627468" y="71640"/>
                  </a:lnTo>
                  <a:close/>
                </a:path>
                <a:path w="973454" h="112394">
                  <a:moveTo>
                    <a:pt x="627468" y="35826"/>
                  </a:moveTo>
                  <a:lnTo>
                    <a:pt x="622566" y="35826"/>
                  </a:lnTo>
                  <a:lnTo>
                    <a:pt x="622566" y="40728"/>
                  </a:lnTo>
                  <a:lnTo>
                    <a:pt x="627468" y="40728"/>
                  </a:lnTo>
                  <a:lnTo>
                    <a:pt x="627468" y="35826"/>
                  </a:lnTo>
                  <a:close/>
                </a:path>
                <a:path w="973454" h="112394">
                  <a:moveTo>
                    <a:pt x="662063" y="71640"/>
                  </a:moveTo>
                  <a:lnTo>
                    <a:pt x="657161" y="71640"/>
                  </a:lnTo>
                  <a:lnTo>
                    <a:pt x="657161" y="76542"/>
                  </a:lnTo>
                  <a:lnTo>
                    <a:pt x="662063" y="76542"/>
                  </a:lnTo>
                  <a:lnTo>
                    <a:pt x="662063" y="71640"/>
                  </a:lnTo>
                  <a:close/>
                </a:path>
                <a:path w="973454" h="112394">
                  <a:moveTo>
                    <a:pt x="662063" y="35826"/>
                  </a:moveTo>
                  <a:lnTo>
                    <a:pt x="657161" y="35826"/>
                  </a:lnTo>
                  <a:lnTo>
                    <a:pt x="657161" y="40728"/>
                  </a:lnTo>
                  <a:lnTo>
                    <a:pt x="662063" y="40728"/>
                  </a:lnTo>
                  <a:lnTo>
                    <a:pt x="662063" y="35826"/>
                  </a:lnTo>
                  <a:close/>
                </a:path>
                <a:path w="973454" h="112394">
                  <a:moveTo>
                    <a:pt x="696607" y="71640"/>
                  </a:moveTo>
                  <a:lnTo>
                    <a:pt x="691692" y="71640"/>
                  </a:lnTo>
                  <a:lnTo>
                    <a:pt x="691692" y="76542"/>
                  </a:lnTo>
                  <a:lnTo>
                    <a:pt x="696607" y="76542"/>
                  </a:lnTo>
                  <a:lnTo>
                    <a:pt x="696607" y="71640"/>
                  </a:lnTo>
                  <a:close/>
                </a:path>
                <a:path w="973454" h="112394">
                  <a:moveTo>
                    <a:pt x="696607" y="35826"/>
                  </a:moveTo>
                  <a:lnTo>
                    <a:pt x="691692" y="35826"/>
                  </a:lnTo>
                  <a:lnTo>
                    <a:pt x="691692" y="40728"/>
                  </a:lnTo>
                  <a:lnTo>
                    <a:pt x="696607" y="40728"/>
                  </a:lnTo>
                  <a:lnTo>
                    <a:pt x="696607" y="35826"/>
                  </a:lnTo>
                  <a:close/>
                </a:path>
                <a:path w="973454" h="112394">
                  <a:moveTo>
                    <a:pt x="731189" y="71640"/>
                  </a:moveTo>
                  <a:lnTo>
                    <a:pt x="726287" y="71640"/>
                  </a:lnTo>
                  <a:lnTo>
                    <a:pt x="726287" y="76542"/>
                  </a:lnTo>
                  <a:lnTo>
                    <a:pt x="731189" y="76542"/>
                  </a:lnTo>
                  <a:lnTo>
                    <a:pt x="731189" y="71640"/>
                  </a:lnTo>
                  <a:close/>
                </a:path>
                <a:path w="973454" h="112394">
                  <a:moveTo>
                    <a:pt x="731189" y="35826"/>
                  </a:moveTo>
                  <a:lnTo>
                    <a:pt x="726287" y="35826"/>
                  </a:lnTo>
                  <a:lnTo>
                    <a:pt x="726287" y="40728"/>
                  </a:lnTo>
                  <a:lnTo>
                    <a:pt x="731189" y="40728"/>
                  </a:lnTo>
                  <a:lnTo>
                    <a:pt x="731189" y="35826"/>
                  </a:lnTo>
                  <a:close/>
                </a:path>
                <a:path w="973454" h="112394">
                  <a:moveTo>
                    <a:pt x="765771" y="71640"/>
                  </a:moveTo>
                  <a:lnTo>
                    <a:pt x="760869" y="71640"/>
                  </a:lnTo>
                  <a:lnTo>
                    <a:pt x="760869" y="76542"/>
                  </a:lnTo>
                  <a:lnTo>
                    <a:pt x="765771" y="76542"/>
                  </a:lnTo>
                  <a:lnTo>
                    <a:pt x="765771" y="71640"/>
                  </a:lnTo>
                  <a:close/>
                </a:path>
                <a:path w="973454" h="112394">
                  <a:moveTo>
                    <a:pt x="765771" y="35826"/>
                  </a:moveTo>
                  <a:lnTo>
                    <a:pt x="760869" y="35826"/>
                  </a:lnTo>
                  <a:lnTo>
                    <a:pt x="760869" y="40728"/>
                  </a:lnTo>
                  <a:lnTo>
                    <a:pt x="765771" y="40728"/>
                  </a:lnTo>
                  <a:lnTo>
                    <a:pt x="765771" y="35826"/>
                  </a:lnTo>
                  <a:close/>
                </a:path>
                <a:path w="973454" h="112394">
                  <a:moveTo>
                    <a:pt x="800366" y="71640"/>
                  </a:moveTo>
                  <a:lnTo>
                    <a:pt x="795464" y="71640"/>
                  </a:lnTo>
                  <a:lnTo>
                    <a:pt x="795464" y="76542"/>
                  </a:lnTo>
                  <a:lnTo>
                    <a:pt x="800366" y="76542"/>
                  </a:lnTo>
                  <a:lnTo>
                    <a:pt x="800366" y="71640"/>
                  </a:lnTo>
                  <a:close/>
                </a:path>
                <a:path w="973454" h="112394">
                  <a:moveTo>
                    <a:pt x="800366" y="35826"/>
                  </a:moveTo>
                  <a:lnTo>
                    <a:pt x="795464" y="35826"/>
                  </a:lnTo>
                  <a:lnTo>
                    <a:pt x="795464" y="40728"/>
                  </a:lnTo>
                  <a:lnTo>
                    <a:pt x="800366" y="40728"/>
                  </a:lnTo>
                  <a:lnTo>
                    <a:pt x="800366" y="35826"/>
                  </a:lnTo>
                  <a:close/>
                </a:path>
                <a:path w="973454" h="112394">
                  <a:moveTo>
                    <a:pt x="834961" y="71640"/>
                  </a:moveTo>
                  <a:lnTo>
                    <a:pt x="830072" y="71640"/>
                  </a:lnTo>
                  <a:lnTo>
                    <a:pt x="830072" y="76542"/>
                  </a:lnTo>
                  <a:lnTo>
                    <a:pt x="834961" y="76542"/>
                  </a:lnTo>
                  <a:lnTo>
                    <a:pt x="834961" y="71640"/>
                  </a:lnTo>
                  <a:close/>
                </a:path>
                <a:path w="973454" h="112394">
                  <a:moveTo>
                    <a:pt x="834961" y="35826"/>
                  </a:moveTo>
                  <a:lnTo>
                    <a:pt x="830072" y="35826"/>
                  </a:lnTo>
                  <a:lnTo>
                    <a:pt x="830072" y="40728"/>
                  </a:lnTo>
                  <a:lnTo>
                    <a:pt x="834961" y="40728"/>
                  </a:lnTo>
                  <a:lnTo>
                    <a:pt x="834961" y="35826"/>
                  </a:lnTo>
                  <a:close/>
                </a:path>
                <a:path w="973454" h="112394">
                  <a:moveTo>
                    <a:pt x="869543" y="71640"/>
                  </a:moveTo>
                  <a:lnTo>
                    <a:pt x="864641" y="71640"/>
                  </a:lnTo>
                  <a:lnTo>
                    <a:pt x="864641" y="76542"/>
                  </a:lnTo>
                  <a:lnTo>
                    <a:pt x="869543" y="76542"/>
                  </a:lnTo>
                  <a:lnTo>
                    <a:pt x="869543" y="71640"/>
                  </a:lnTo>
                  <a:close/>
                </a:path>
                <a:path w="973454" h="112394">
                  <a:moveTo>
                    <a:pt x="869543" y="35826"/>
                  </a:moveTo>
                  <a:lnTo>
                    <a:pt x="864641" y="35826"/>
                  </a:lnTo>
                  <a:lnTo>
                    <a:pt x="864641" y="40728"/>
                  </a:lnTo>
                  <a:lnTo>
                    <a:pt x="869543" y="40728"/>
                  </a:lnTo>
                  <a:lnTo>
                    <a:pt x="869543" y="35826"/>
                  </a:lnTo>
                  <a:close/>
                </a:path>
                <a:path w="973454" h="112394">
                  <a:moveTo>
                    <a:pt x="904138" y="107454"/>
                  </a:moveTo>
                  <a:lnTo>
                    <a:pt x="899236" y="107454"/>
                  </a:lnTo>
                  <a:lnTo>
                    <a:pt x="899236" y="112344"/>
                  </a:lnTo>
                  <a:lnTo>
                    <a:pt x="904138" y="112344"/>
                  </a:lnTo>
                  <a:lnTo>
                    <a:pt x="904138" y="107454"/>
                  </a:lnTo>
                  <a:close/>
                </a:path>
                <a:path w="973454" h="112394">
                  <a:moveTo>
                    <a:pt x="904138" y="71640"/>
                  </a:moveTo>
                  <a:lnTo>
                    <a:pt x="899236" y="71640"/>
                  </a:lnTo>
                  <a:lnTo>
                    <a:pt x="899236" y="76542"/>
                  </a:lnTo>
                  <a:lnTo>
                    <a:pt x="904138" y="76542"/>
                  </a:lnTo>
                  <a:lnTo>
                    <a:pt x="904138" y="71640"/>
                  </a:lnTo>
                  <a:close/>
                </a:path>
                <a:path w="973454" h="112394">
                  <a:moveTo>
                    <a:pt x="904138" y="35826"/>
                  </a:moveTo>
                  <a:lnTo>
                    <a:pt x="899236" y="35826"/>
                  </a:lnTo>
                  <a:lnTo>
                    <a:pt x="899236" y="40728"/>
                  </a:lnTo>
                  <a:lnTo>
                    <a:pt x="904138" y="40728"/>
                  </a:lnTo>
                  <a:lnTo>
                    <a:pt x="904138" y="35826"/>
                  </a:lnTo>
                  <a:close/>
                </a:path>
                <a:path w="973454" h="112394">
                  <a:moveTo>
                    <a:pt x="938733" y="71640"/>
                  </a:moveTo>
                  <a:lnTo>
                    <a:pt x="933831" y="71640"/>
                  </a:lnTo>
                  <a:lnTo>
                    <a:pt x="933831" y="76542"/>
                  </a:lnTo>
                  <a:lnTo>
                    <a:pt x="938733" y="76542"/>
                  </a:lnTo>
                  <a:lnTo>
                    <a:pt x="938733" y="71640"/>
                  </a:lnTo>
                  <a:close/>
                </a:path>
                <a:path w="973454" h="112394">
                  <a:moveTo>
                    <a:pt x="938733" y="35826"/>
                  </a:moveTo>
                  <a:lnTo>
                    <a:pt x="933831" y="35826"/>
                  </a:lnTo>
                  <a:lnTo>
                    <a:pt x="933831" y="40728"/>
                  </a:lnTo>
                  <a:lnTo>
                    <a:pt x="938733" y="40728"/>
                  </a:lnTo>
                  <a:lnTo>
                    <a:pt x="938733" y="35826"/>
                  </a:lnTo>
                  <a:close/>
                </a:path>
                <a:path w="973454" h="112394">
                  <a:moveTo>
                    <a:pt x="973328" y="35826"/>
                  </a:moveTo>
                  <a:lnTo>
                    <a:pt x="968425" y="35826"/>
                  </a:lnTo>
                  <a:lnTo>
                    <a:pt x="968425" y="40728"/>
                  </a:lnTo>
                  <a:lnTo>
                    <a:pt x="973328" y="40728"/>
                  </a:lnTo>
                  <a:lnTo>
                    <a:pt x="973328" y="35826"/>
                  </a:lnTo>
                  <a:close/>
                </a:path>
              </a:pathLst>
            </a:custGeom>
            <a:solidFill>
              <a:srgbClr val="F4A82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145"/>
            <p:cNvSpPr/>
            <p:nvPr/>
          </p:nvSpPr>
          <p:spPr>
            <a:xfrm>
              <a:off x="2432634" y="1357553"/>
              <a:ext cx="973455" cy="76835"/>
            </a:xfrm>
            <a:custGeom>
              <a:avLst/>
              <a:gdLst/>
              <a:ahLst/>
              <a:cxnLst/>
              <a:rect l="l" t="t" r="r" b="b"/>
              <a:pathLst>
                <a:path w="973454" h="76834">
                  <a:moveTo>
                    <a:pt x="4902" y="35814"/>
                  </a:moveTo>
                  <a:lnTo>
                    <a:pt x="0" y="35814"/>
                  </a:lnTo>
                  <a:lnTo>
                    <a:pt x="0" y="40716"/>
                  </a:lnTo>
                  <a:lnTo>
                    <a:pt x="4902" y="40716"/>
                  </a:lnTo>
                  <a:lnTo>
                    <a:pt x="4902" y="35814"/>
                  </a:lnTo>
                  <a:close/>
                </a:path>
                <a:path w="973454" h="76834">
                  <a:moveTo>
                    <a:pt x="4902" y="0"/>
                  </a:moveTo>
                  <a:lnTo>
                    <a:pt x="0" y="0"/>
                  </a:lnTo>
                  <a:lnTo>
                    <a:pt x="0" y="4902"/>
                  </a:lnTo>
                  <a:lnTo>
                    <a:pt x="4902" y="4902"/>
                  </a:lnTo>
                  <a:lnTo>
                    <a:pt x="4902" y="0"/>
                  </a:lnTo>
                  <a:close/>
                </a:path>
                <a:path w="973454" h="76834">
                  <a:moveTo>
                    <a:pt x="39497" y="35814"/>
                  </a:moveTo>
                  <a:lnTo>
                    <a:pt x="34594" y="35814"/>
                  </a:lnTo>
                  <a:lnTo>
                    <a:pt x="34594" y="40716"/>
                  </a:lnTo>
                  <a:lnTo>
                    <a:pt x="39497" y="40716"/>
                  </a:lnTo>
                  <a:lnTo>
                    <a:pt x="39497" y="35814"/>
                  </a:lnTo>
                  <a:close/>
                </a:path>
                <a:path w="973454" h="76834">
                  <a:moveTo>
                    <a:pt x="39497" y="0"/>
                  </a:moveTo>
                  <a:lnTo>
                    <a:pt x="34594" y="0"/>
                  </a:lnTo>
                  <a:lnTo>
                    <a:pt x="34594" y="4902"/>
                  </a:lnTo>
                  <a:lnTo>
                    <a:pt x="39497" y="4902"/>
                  </a:lnTo>
                  <a:lnTo>
                    <a:pt x="39497" y="0"/>
                  </a:lnTo>
                  <a:close/>
                </a:path>
                <a:path w="973454" h="76834">
                  <a:moveTo>
                    <a:pt x="74079" y="35814"/>
                  </a:moveTo>
                  <a:lnTo>
                    <a:pt x="69176" y="35814"/>
                  </a:lnTo>
                  <a:lnTo>
                    <a:pt x="69176" y="40716"/>
                  </a:lnTo>
                  <a:lnTo>
                    <a:pt x="74079" y="40716"/>
                  </a:lnTo>
                  <a:lnTo>
                    <a:pt x="74079" y="35814"/>
                  </a:lnTo>
                  <a:close/>
                </a:path>
                <a:path w="973454" h="76834">
                  <a:moveTo>
                    <a:pt x="74079" y="0"/>
                  </a:moveTo>
                  <a:lnTo>
                    <a:pt x="69176" y="0"/>
                  </a:lnTo>
                  <a:lnTo>
                    <a:pt x="69176" y="4902"/>
                  </a:lnTo>
                  <a:lnTo>
                    <a:pt x="74079" y="4902"/>
                  </a:lnTo>
                  <a:lnTo>
                    <a:pt x="74079" y="0"/>
                  </a:lnTo>
                  <a:close/>
                </a:path>
                <a:path w="973454" h="76834">
                  <a:moveTo>
                    <a:pt x="108673" y="35814"/>
                  </a:moveTo>
                  <a:lnTo>
                    <a:pt x="103771" y="35814"/>
                  </a:lnTo>
                  <a:lnTo>
                    <a:pt x="103771" y="40716"/>
                  </a:lnTo>
                  <a:lnTo>
                    <a:pt x="108673" y="40716"/>
                  </a:lnTo>
                  <a:lnTo>
                    <a:pt x="108673" y="35814"/>
                  </a:lnTo>
                  <a:close/>
                </a:path>
                <a:path w="973454" h="76834">
                  <a:moveTo>
                    <a:pt x="108673" y="0"/>
                  </a:moveTo>
                  <a:lnTo>
                    <a:pt x="103771" y="0"/>
                  </a:lnTo>
                  <a:lnTo>
                    <a:pt x="103771" y="4902"/>
                  </a:lnTo>
                  <a:lnTo>
                    <a:pt x="108673" y="4902"/>
                  </a:lnTo>
                  <a:lnTo>
                    <a:pt x="108673" y="0"/>
                  </a:lnTo>
                  <a:close/>
                </a:path>
                <a:path w="973454" h="76834">
                  <a:moveTo>
                    <a:pt x="143256" y="35814"/>
                  </a:moveTo>
                  <a:lnTo>
                    <a:pt x="138353" y="35814"/>
                  </a:lnTo>
                  <a:lnTo>
                    <a:pt x="138353" y="40716"/>
                  </a:lnTo>
                  <a:lnTo>
                    <a:pt x="143256" y="40716"/>
                  </a:lnTo>
                  <a:lnTo>
                    <a:pt x="143256" y="35814"/>
                  </a:lnTo>
                  <a:close/>
                </a:path>
                <a:path w="973454" h="76834">
                  <a:moveTo>
                    <a:pt x="143256" y="0"/>
                  </a:moveTo>
                  <a:lnTo>
                    <a:pt x="138353" y="0"/>
                  </a:lnTo>
                  <a:lnTo>
                    <a:pt x="138353" y="4902"/>
                  </a:lnTo>
                  <a:lnTo>
                    <a:pt x="143256" y="4902"/>
                  </a:lnTo>
                  <a:lnTo>
                    <a:pt x="143256" y="0"/>
                  </a:lnTo>
                  <a:close/>
                </a:path>
                <a:path w="973454" h="76834">
                  <a:moveTo>
                    <a:pt x="177850" y="35814"/>
                  </a:moveTo>
                  <a:lnTo>
                    <a:pt x="172948" y="35814"/>
                  </a:lnTo>
                  <a:lnTo>
                    <a:pt x="172948" y="40716"/>
                  </a:lnTo>
                  <a:lnTo>
                    <a:pt x="177850" y="40716"/>
                  </a:lnTo>
                  <a:lnTo>
                    <a:pt x="177850" y="35814"/>
                  </a:lnTo>
                  <a:close/>
                </a:path>
                <a:path w="973454" h="76834">
                  <a:moveTo>
                    <a:pt x="177850" y="0"/>
                  </a:moveTo>
                  <a:lnTo>
                    <a:pt x="172948" y="0"/>
                  </a:lnTo>
                  <a:lnTo>
                    <a:pt x="172948" y="4902"/>
                  </a:lnTo>
                  <a:lnTo>
                    <a:pt x="177850" y="4902"/>
                  </a:lnTo>
                  <a:lnTo>
                    <a:pt x="177850" y="0"/>
                  </a:lnTo>
                  <a:close/>
                </a:path>
                <a:path w="973454" h="76834">
                  <a:moveTo>
                    <a:pt x="212432" y="35814"/>
                  </a:moveTo>
                  <a:lnTo>
                    <a:pt x="207530" y="35814"/>
                  </a:lnTo>
                  <a:lnTo>
                    <a:pt x="207530" y="40716"/>
                  </a:lnTo>
                  <a:lnTo>
                    <a:pt x="212432" y="40716"/>
                  </a:lnTo>
                  <a:lnTo>
                    <a:pt x="212432" y="35814"/>
                  </a:lnTo>
                  <a:close/>
                </a:path>
                <a:path w="973454" h="76834">
                  <a:moveTo>
                    <a:pt x="212432" y="0"/>
                  </a:moveTo>
                  <a:lnTo>
                    <a:pt x="207530" y="0"/>
                  </a:lnTo>
                  <a:lnTo>
                    <a:pt x="207530" y="4902"/>
                  </a:lnTo>
                  <a:lnTo>
                    <a:pt x="212432" y="4902"/>
                  </a:lnTo>
                  <a:lnTo>
                    <a:pt x="212432" y="0"/>
                  </a:lnTo>
                  <a:close/>
                </a:path>
                <a:path w="973454" h="76834">
                  <a:moveTo>
                    <a:pt x="247027" y="35814"/>
                  </a:moveTo>
                  <a:lnTo>
                    <a:pt x="242125" y="35814"/>
                  </a:lnTo>
                  <a:lnTo>
                    <a:pt x="242125" y="40716"/>
                  </a:lnTo>
                  <a:lnTo>
                    <a:pt x="247027" y="40716"/>
                  </a:lnTo>
                  <a:lnTo>
                    <a:pt x="247027" y="35814"/>
                  </a:lnTo>
                  <a:close/>
                </a:path>
                <a:path w="973454" h="76834">
                  <a:moveTo>
                    <a:pt x="247027" y="0"/>
                  </a:moveTo>
                  <a:lnTo>
                    <a:pt x="242125" y="0"/>
                  </a:lnTo>
                  <a:lnTo>
                    <a:pt x="242125" y="4902"/>
                  </a:lnTo>
                  <a:lnTo>
                    <a:pt x="247027" y="4902"/>
                  </a:lnTo>
                  <a:lnTo>
                    <a:pt x="247027" y="0"/>
                  </a:lnTo>
                  <a:close/>
                </a:path>
                <a:path w="973454" h="76834">
                  <a:moveTo>
                    <a:pt x="281622" y="35814"/>
                  </a:moveTo>
                  <a:lnTo>
                    <a:pt x="276707" y="35814"/>
                  </a:lnTo>
                  <a:lnTo>
                    <a:pt x="276707" y="40716"/>
                  </a:lnTo>
                  <a:lnTo>
                    <a:pt x="281622" y="40716"/>
                  </a:lnTo>
                  <a:lnTo>
                    <a:pt x="281622" y="35814"/>
                  </a:lnTo>
                  <a:close/>
                </a:path>
                <a:path w="973454" h="76834">
                  <a:moveTo>
                    <a:pt x="281622" y="0"/>
                  </a:moveTo>
                  <a:lnTo>
                    <a:pt x="276707" y="0"/>
                  </a:lnTo>
                  <a:lnTo>
                    <a:pt x="276707" y="4902"/>
                  </a:lnTo>
                  <a:lnTo>
                    <a:pt x="281622" y="4902"/>
                  </a:lnTo>
                  <a:lnTo>
                    <a:pt x="281622" y="0"/>
                  </a:lnTo>
                  <a:close/>
                </a:path>
                <a:path w="973454" h="76834">
                  <a:moveTo>
                    <a:pt x="316166" y="35814"/>
                  </a:moveTo>
                  <a:lnTo>
                    <a:pt x="311264" y="35814"/>
                  </a:lnTo>
                  <a:lnTo>
                    <a:pt x="311264" y="40716"/>
                  </a:lnTo>
                  <a:lnTo>
                    <a:pt x="316166" y="40716"/>
                  </a:lnTo>
                  <a:lnTo>
                    <a:pt x="316166" y="35814"/>
                  </a:lnTo>
                  <a:close/>
                </a:path>
                <a:path w="973454" h="76834">
                  <a:moveTo>
                    <a:pt x="316166" y="0"/>
                  </a:moveTo>
                  <a:lnTo>
                    <a:pt x="311264" y="0"/>
                  </a:lnTo>
                  <a:lnTo>
                    <a:pt x="311264" y="4902"/>
                  </a:lnTo>
                  <a:lnTo>
                    <a:pt x="316166" y="4902"/>
                  </a:lnTo>
                  <a:lnTo>
                    <a:pt x="316166" y="0"/>
                  </a:lnTo>
                  <a:close/>
                </a:path>
                <a:path w="973454" h="76834">
                  <a:moveTo>
                    <a:pt x="350748" y="35814"/>
                  </a:moveTo>
                  <a:lnTo>
                    <a:pt x="345846" y="35814"/>
                  </a:lnTo>
                  <a:lnTo>
                    <a:pt x="345846" y="40716"/>
                  </a:lnTo>
                  <a:lnTo>
                    <a:pt x="350748" y="40716"/>
                  </a:lnTo>
                  <a:lnTo>
                    <a:pt x="350748" y="35814"/>
                  </a:lnTo>
                  <a:close/>
                </a:path>
                <a:path w="973454" h="76834">
                  <a:moveTo>
                    <a:pt x="350748" y="0"/>
                  </a:moveTo>
                  <a:lnTo>
                    <a:pt x="345846" y="0"/>
                  </a:lnTo>
                  <a:lnTo>
                    <a:pt x="345846" y="4902"/>
                  </a:lnTo>
                  <a:lnTo>
                    <a:pt x="350748" y="4902"/>
                  </a:lnTo>
                  <a:lnTo>
                    <a:pt x="350748" y="0"/>
                  </a:lnTo>
                  <a:close/>
                </a:path>
                <a:path w="973454" h="76834">
                  <a:moveTo>
                    <a:pt x="385343" y="35814"/>
                  </a:moveTo>
                  <a:lnTo>
                    <a:pt x="380441" y="35814"/>
                  </a:lnTo>
                  <a:lnTo>
                    <a:pt x="380441" y="40716"/>
                  </a:lnTo>
                  <a:lnTo>
                    <a:pt x="385343" y="40716"/>
                  </a:lnTo>
                  <a:lnTo>
                    <a:pt x="385343" y="35814"/>
                  </a:lnTo>
                  <a:close/>
                </a:path>
                <a:path w="973454" h="76834">
                  <a:moveTo>
                    <a:pt x="385343" y="0"/>
                  </a:moveTo>
                  <a:lnTo>
                    <a:pt x="380441" y="0"/>
                  </a:lnTo>
                  <a:lnTo>
                    <a:pt x="380441" y="4902"/>
                  </a:lnTo>
                  <a:lnTo>
                    <a:pt x="385343" y="4902"/>
                  </a:lnTo>
                  <a:lnTo>
                    <a:pt x="385343" y="0"/>
                  </a:lnTo>
                  <a:close/>
                </a:path>
                <a:path w="973454" h="76834">
                  <a:moveTo>
                    <a:pt x="419938" y="71666"/>
                  </a:moveTo>
                  <a:lnTo>
                    <a:pt x="415023" y="71666"/>
                  </a:lnTo>
                  <a:lnTo>
                    <a:pt x="415023" y="76581"/>
                  </a:lnTo>
                  <a:lnTo>
                    <a:pt x="419938" y="76581"/>
                  </a:lnTo>
                  <a:lnTo>
                    <a:pt x="419938" y="71666"/>
                  </a:lnTo>
                  <a:close/>
                </a:path>
                <a:path w="973454" h="76834">
                  <a:moveTo>
                    <a:pt x="419938" y="35814"/>
                  </a:moveTo>
                  <a:lnTo>
                    <a:pt x="415023" y="35814"/>
                  </a:lnTo>
                  <a:lnTo>
                    <a:pt x="415023" y="40716"/>
                  </a:lnTo>
                  <a:lnTo>
                    <a:pt x="419938" y="40716"/>
                  </a:lnTo>
                  <a:lnTo>
                    <a:pt x="419938" y="35814"/>
                  </a:lnTo>
                  <a:close/>
                </a:path>
                <a:path w="973454" h="76834">
                  <a:moveTo>
                    <a:pt x="419938" y="0"/>
                  </a:moveTo>
                  <a:lnTo>
                    <a:pt x="415023" y="0"/>
                  </a:lnTo>
                  <a:lnTo>
                    <a:pt x="415023" y="4902"/>
                  </a:lnTo>
                  <a:lnTo>
                    <a:pt x="419938" y="4902"/>
                  </a:lnTo>
                  <a:lnTo>
                    <a:pt x="419938" y="0"/>
                  </a:lnTo>
                  <a:close/>
                </a:path>
                <a:path w="973454" h="76834">
                  <a:moveTo>
                    <a:pt x="454520" y="71666"/>
                  </a:moveTo>
                  <a:lnTo>
                    <a:pt x="449618" y="71666"/>
                  </a:lnTo>
                  <a:lnTo>
                    <a:pt x="449618" y="76581"/>
                  </a:lnTo>
                  <a:lnTo>
                    <a:pt x="454520" y="76581"/>
                  </a:lnTo>
                  <a:lnTo>
                    <a:pt x="454520" y="71666"/>
                  </a:lnTo>
                  <a:close/>
                </a:path>
                <a:path w="973454" h="76834">
                  <a:moveTo>
                    <a:pt x="454520" y="35814"/>
                  </a:moveTo>
                  <a:lnTo>
                    <a:pt x="449618" y="35814"/>
                  </a:lnTo>
                  <a:lnTo>
                    <a:pt x="449618" y="40716"/>
                  </a:lnTo>
                  <a:lnTo>
                    <a:pt x="454520" y="40716"/>
                  </a:lnTo>
                  <a:lnTo>
                    <a:pt x="454520" y="35814"/>
                  </a:lnTo>
                  <a:close/>
                </a:path>
                <a:path w="973454" h="76834">
                  <a:moveTo>
                    <a:pt x="454520" y="0"/>
                  </a:moveTo>
                  <a:lnTo>
                    <a:pt x="449618" y="0"/>
                  </a:lnTo>
                  <a:lnTo>
                    <a:pt x="449618" y="4902"/>
                  </a:lnTo>
                  <a:lnTo>
                    <a:pt x="454520" y="4902"/>
                  </a:lnTo>
                  <a:lnTo>
                    <a:pt x="454520" y="0"/>
                  </a:lnTo>
                  <a:close/>
                </a:path>
                <a:path w="973454" h="76834">
                  <a:moveTo>
                    <a:pt x="489102" y="71666"/>
                  </a:moveTo>
                  <a:lnTo>
                    <a:pt x="484200" y="71666"/>
                  </a:lnTo>
                  <a:lnTo>
                    <a:pt x="484200" y="76581"/>
                  </a:lnTo>
                  <a:lnTo>
                    <a:pt x="489102" y="76581"/>
                  </a:lnTo>
                  <a:lnTo>
                    <a:pt x="489102" y="71666"/>
                  </a:lnTo>
                  <a:close/>
                </a:path>
                <a:path w="973454" h="76834">
                  <a:moveTo>
                    <a:pt x="489102" y="35814"/>
                  </a:moveTo>
                  <a:lnTo>
                    <a:pt x="484200" y="35814"/>
                  </a:lnTo>
                  <a:lnTo>
                    <a:pt x="484200" y="40716"/>
                  </a:lnTo>
                  <a:lnTo>
                    <a:pt x="489102" y="40716"/>
                  </a:lnTo>
                  <a:lnTo>
                    <a:pt x="489102" y="35814"/>
                  </a:lnTo>
                  <a:close/>
                </a:path>
                <a:path w="973454" h="76834">
                  <a:moveTo>
                    <a:pt x="489102" y="0"/>
                  </a:moveTo>
                  <a:lnTo>
                    <a:pt x="484200" y="0"/>
                  </a:lnTo>
                  <a:lnTo>
                    <a:pt x="484200" y="4902"/>
                  </a:lnTo>
                  <a:lnTo>
                    <a:pt x="489102" y="4902"/>
                  </a:lnTo>
                  <a:lnTo>
                    <a:pt x="489102" y="0"/>
                  </a:lnTo>
                  <a:close/>
                </a:path>
                <a:path w="973454" h="76834">
                  <a:moveTo>
                    <a:pt x="523709" y="71666"/>
                  </a:moveTo>
                  <a:lnTo>
                    <a:pt x="518807" y="71666"/>
                  </a:lnTo>
                  <a:lnTo>
                    <a:pt x="518807" y="76581"/>
                  </a:lnTo>
                  <a:lnTo>
                    <a:pt x="523709" y="76581"/>
                  </a:lnTo>
                  <a:lnTo>
                    <a:pt x="523709" y="71666"/>
                  </a:lnTo>
                  <a:close/>
                </a:path>
                <a:path w="973454" h="76834">
                  <a:moveTo>
                    <a:pt x="523709" y="35814"/>
                  </a:moveTo>
                  <a:lnTo>
                    <a:pt x="518807" y="35814"/>
                  </a:lnTo>
                  <a:lnTo>
                    <a:pt x="518807" y="40716"/>
                  </a:lnTo>
                  <a:lnTo>
                    <a:pt x="523709" y="40716"/>
                  </a:lnTo>
                  <a:lnTo>
                    <a:pt x="523709" y="35814"/>
                  </a:lnTo>
                  <a:close/>
                </a:path>
                <a:path w="973454" h="76834">
                  <a:moveTo>
                    <a:pt x="523709" y="0"/>
                  </a:moveTo>
                  <a:lnTo>
                    <a:pt x="518807" y="0"/>
                  </a:lnTo>
                  <a:lnTo>
                    <a:pt x="518807" y="4902"/>
                  </a:lnTo>
                  <a:lnTo>
                    <a:pt x="523709" y="4902"/>
                  </a:lnTo>
                  <a:lnTo>
                    <a:pt x="523709" y="0"/>
                  </a:lnTo>
                  <a:close/>
                </a:path>
                <a:path w="973454" h="76834">
                  <a:moveTo>
                    <a:pt x="558292" y="71666"/>
                  </a:moveTo>
                  <a:lnTo>
                    <a:pt x="553377" y="71666"/>
                  </a:lnTo>
                  <a:lnTo>
                    <a:pt x="553377" y="76581"/>
                  </a:lnTo>
                  <a:lnTo>
                    <a:pt x="558292" y="76581"/>
                  </a:lnTo>
                  <a:lnTo>
                    <a:pt x="558292" y="71666"/>
                  </a:lnTo>
                  <a:close/>
                </a:path>
                <a:path w="973454" h="76834">
                  <a:moveTo>
                    <a:pt x="558292" y="35814"/>
                  </a:moveTo>
                  <a:lnTo>
                    <a:pt x="553377" y="35814"/>
                  </a:lnTo>
                  <a:lnTo>
                    <a:pt x="553377" y="40716"/>
                  </a:lnTo>
                  <a:lnTo>
                    <a:pt x="558292" y="40716"/>
                  </a:lnTo>
                  <a:lnTo>
                    <a:pt x="558292" y="35814"/>
                  </a:lnTo>
                  <a:close/>
                </a:path>
                <a:path w="973454" h="76834">
                  <a:moveTo>
                    <a:pt x="558292" y="0"/>
                  </a:moveTo>
                  <a:lnTo>
                    <a:pt x="553377" y="0"/>
                  </a:lnTo>
                  <a:lnTo>
                    <a:pt x="553377" y="4902"/>
                  </a:lnTo>
                  <a:lnTo>
                    <a:pt x="558292" y="4902"/>
                  </a:lnTo>
                  <a:lnTo>
                    <a:pt x="558292" y="0"/>
                  </a:lnTo>
                  <a:close/>
                </a:path>
                <a:path w="973454" h="76834">
                  <a:moveTo>
                    <a:pt x="592874" y="71666"/>
                  </a:moveTo>
                  <a:lnTo>
                    <a:pt x="587971" y="71666"/>
                  </a:lnTo>
                  <a:lnTo>
                    <a:pt x="587971" y="76581"/>
                  </a:lnTo>
                  <a:lnTo>
                    <a:pt x="592874" y="76581"/>
                  </a:lnTo>
                  <a:lnTo>
                    <a:pt x="592874" y="71666"/>
                  </a:lnTo>
                  <a:close/>
                </a:path>
                <a:path w="973454" h="76834">
                  <a:moveTo>
                    <a:pt x="592874" y="35814"/>
                  </a:moveTo>
                  <a:lnTo>
                    <a:pt x="587971" y="35814"/>
                  </a:lnTo>
                  <a:lnTo>
                    <a:pt x="587971" y="40716"/>
                  </a:lnTo>
                  <a:lnTo>
                    <a:pt x="592874" y="40716"/>
                  </a:lnTo>
                  <a:lnTo>
                    <a:pt x="592874" y="35814"/>
                  </a:lnTo>
                  <a:close/>
                </a:path>
                <a:path w="973454" h="76834">
                  <a:moveTo>
                    <a:pt x="592874" y="0"/>
                  </a:moveTo>
                  <a:lnTo>
                    <a:pt x="587971" y="0"/>
                  </a:lnTo>
                  <a:lnTo>
                    <a:pt x="587971" y="4902"/>
                  </a:lnTo>
                  <a:lnTo>
                    <a:pt x="592874" y="4902"/>
                  </a:lnTo>
                  <a:lnTo>
                    <a:pt x="592874" y="0"/>
                  </a:lnTo>
                  <a:close/>
                </a:path>
                <a:path w="973454" h="76834">
                  <a:moveTo>
                    <a:pt x="627468" y="71666"/>
                  </a:moveTo>
                  <a:lnTo>
                    <a:pt x="622566" y="71666"/>
                  </a:lnTo>
                  <a:lnTo>
                    <a:pt x="622566" y="76581"/>
                  </a:lnTo>
                  <a:lnTo>
                    <a:pt x="627468" y="76581"/>
                  </a:lnTo>
                  <a:lnTo>
                    <a:pt x="627468" y="71666"/>
                  </a:lnTo>
                  <a:close/>
                </a:path>
                <a:path w="973454" h="76834">
                  <a:moveTo>
                    <a:pt x="627468" y="35814"/>
                  </a:moveTo>
                  <a:lnTo>
                    <a:pt x="622566" y="35814"/>
                  </a:lnTo>
                  <a:lnTo>
                    <a:pt x="622566" y="40716"/>
                  </a:lnTo>
                  <a:lnTo>
                    <a:pt x="627468" y="40716"/>
                  </a:lnTo>
                  <a:lnTo>
                    <a:pt x="627468" y="35814"/>
                  </a:lnTo>
                  <a:close/>
                </a:path>
                <a:path w="973454" h="76834">
                  <a:moveTo>
                    <a:pt x="627468" y="0"/>
                  </a:moveTo>
                  <a:lnTo>
                    <a:pt x="622566" y="0"/>
                  </a:lnTo>
                  <a:lnTo>
                    <a:pt x="622566" y="4902"/>
                  </a:lnTo>
                  <a:lnTo>
                    <a:pt x="627468" y="4902"/>
                  </a:lnTo>
                  <a:lnTo>
                    <a:pt x="627468" y="0"/>
                  </a:lnTo>
                  <a:close/>
                </a:path>
                <a:path w="973454" h="76834">
                  <a:moveTo>
                    <a:pt x="662063" y="71666"/>
                  </a:moveTo>
                  <a:lnTo>
                    <a:pt x="657161" y="71666"/>
                  </a:lnTo>
                  <a:lnTo>
                    <a:pt x="657161" y="76581"/>
                  </a:lnTo>
                  <a:lnTo>
                    <a:pt x="662063" y="76581"/>
                  </a:lnTo>
                  <a:lnTo>
                    <a:pt x="662063" y="71666"/>
                  </a:lnTo>
                  <a:close/>
                </a:path>
                <a:path w="973454" h="76834">
                  <a:moveTo>
                    <a:pt x="662063" y="35814"/>
                  </a:moveTo>
                  <a:lnTo>
                    <a:pt x="657161" y="35814"/>
                  </a:lnTo>
                  <a:lnTo>
                    <a:pt x="657161" y="40716"/>
                  </a:lnTo>
                  <a:lnTo>
                    <a:pt x="662063" y="40716"/>
                  </a:lnTo>
                  <a:lnTo>
                    <a:pt x="662063" y="35814"/>
                  </a:lnTo>
                  <a:close/>
                </a:path>
                <a:path w="973454" h="76834">
                  <a:moveTo>
                    <a:pt x="662063" y="0"/>
                  </a:moveTo>
                  <a:lnTo>
                    <a:pt x="657161" y="0"/>
                  </a:lnTo>
                  <a:lnTo>
                    <a:pt x="657161" y="4902"/>
                  </a:lnTo>
                  <a:lnTo>
                    <a:pt x="662063" y="4902"/>
                  </a:lnTo>
                  <a:lnTo>
                    <a:pt x="662063" y="0"/>
                  </a:lnTo>
                  <a:close/>
                </a:path>
                <a:path w="973454" h="76834">
                  <a:moveTo>
                    <a:pt x="696607" y="71666"/>
                  </a:moveTo>
                  <a:lnTo>
                    <a:pt x="691692" y="71666"/>
                  </a:lnTo>
                  <a:lnTo>
                    <a:pt x="691692" y="76581"/>
                  </a:lnTo>
                  <a:lnTo>
                    <a:pt x="696607" y="76581"/>
                  </a:lnTo>
                  <a:lnTo>
                    <a:pt x="696607" y="71666"/>
                  </a:lnTo>
                  <a:close/>
                </a:path>
                <a:path w="973454" h="76834">
                  <a:moveTo>
                    <a:pt x="696607" y="35814"/>
                  </a:moveTo>
                  <a:lnTo>
                    <a:pt x="691692" y="35814"/>
                  </a:lnTo>
                  <a:lnTo>
                    <a:pt x="691692" y="40716"/>
                  </a:lnTo>
                  <a:lnTo>
                    <a:pt x="696607" y="40716"/>
                  </a:lnTo>
                  <a:lnTo>
                    <a:pt x="696607" y="35814"/>
                  </a:lnTo>
                  <a:close/>
                </a:path>
                <a:path w="973454" h="76834">
                  <a:moveTo>
                    <a:pt x="696607" y="0"/>
                  </a:moveTo>
                  <a:lnTo>
                    <a:pt x="691692" y="0"/>
                  </a:lnTo>
                  <a:lnTo>
                    <a:pt x="691692" y="4902"/>
                  </a:lnTo>
                  <a:lnTo>
                    <a:pt x="696607" y="4902"/>
                  </a:lnTo>
                  <a:lnTo>
                    <a:pt x="696607" y="0"/>
                  </a:lnTo>
                  <a:close/>
                </a:path>
                <a:path w="973454" h="76834">
                  <a:moveTo>
                    <a:pt x="731189" y="71666"/>
                  </a:moveTo>
                  <a:lnTo>
                    <a:pt x="726287" y="71666"/>
                  </a:lnTo>
                  <a:lnTo>
                    <a:pt x="726287" y="76581"/>
                  </a:lnTo>
                  <a:lnTo>
                    <a:pt x="731189" y="76581"/>
                  </a:lnTo>
                  <a:lnTo>
                    <a:pt x="731189" y="71666"/>
                  </a:lnTo>
                  <a:close/>
                </a:path>
                <a:path w="973454" h="76834">
                  <a:moveTo>
                    <a:pt x="731189" y="35814"/>
                  </a:moveTo>
                  <a:lnTo>
                    <a:pt x="726287" y="35814"/>
                  </a:lnTo>
                  <a:lnTo>
                    <a:pt x="726287" y="40716"/>
                  </a:lnTo>
                  <a:lnTo>
                    <a:pt x="731189" y="40716"/>
                  </a:lnTo>
                  <a:lnTo>
                    <a:pt x="731189" y="35814"/>
                  </a:lnTo>
                  <a:close/>
                </a:path>
                <a:path w="973454" h="76834">
                  <a:moveTo>
                    <a:pt x="731189" y="0"/>
                  </a:moveTo>
                  <a:lnTo>
                    <a:pt x="726287" y="0"/>
                  </a:lnTo>
                  <a:lnTo>
                    <a:pt x="726287" y="4902"/>
                  </a:lnTo>
                  <a:lnTo>
                    <a:pt x="731189" y="4902"/>
                  </a:lnTo>
                  <a:lnTo>
                    <a:pt x="731189" y="0"/>
                  </a:lnTo>
                  <a:close/>
                </a:path>
                <a:path w="973454" h="76834">
                  <a:moveTo>
                    <a:pt x="765771" y="71666"/>
                  </a:moveTo>
                  <a:lnTo>
                    <a:pt x="760869" y="71666"/>
                  </a:lnTo>
                  <a:lnTo>
                    <a:pt x="760869" y="76581"/>
                  </a:lnTo>
                  <a:lnTo>
                    <a:pt x="765771" y="76581"/>
                  </a:lnTo>
                  <a:lnTo>
                    <a:pt x="765771" y="71666"/>
                  </a:lnTo>
                  <a:close/>
                </a:path>
                <a:path w="973454" h="76834">
                  <a:moveTo>
                    <a:pt x="765771" y="35814"/>
                  </a:moveTo>
                  <a:lnTo>
                    <a:pt x="760869" y="35814"/>
                  </a:lnTo>
                  <a:lnTo>
                    <a:pt x="760869" y="40716"/>
                  </a:lnTo>
                  <a:lnTo>
                    <a:pt x="765771" y="40716"/>
                  </a:lnTo>
                  <a:lnTo>
                    <a:pt x="765771" y="35814"/>
                  </a:lnTo>
                  <a:close/>
                </a:path>
                <a:path w="973454" h="76834">
                  <a:moveTo>
                    <a:pt x="765771" y="0"/>
                  </a:moveTo>
                  <a:lnTo>
                    <a:pt x="760869" y="0"/>
                  </a:lnTo>
                  <a:lnTo>
                    <a:pt x="760869" y="4902"/>
                  </a:lnTo>
                  <a:lnTo>
                    <a:pt x="765771" y="4902"/>
                  </a:lnTo>
                  <a:lnTo>
                    <a:pt x="765771" y="0"/>
                  </a:lnTo>
                  <a:close/>
                </a:path>
                <a:path w="973454" h="76834">
                  <a:moveTo>
                    <a:pt x="800366" y="71666"/>
                  </a:moveTo>
                  <a:lnTo>
                    <a:pt x="795464" y="71666"/>
                  </a:lnTo>
                  <a:lnTo>
                    <a:pt x="795464" y="76581"/>
                  </a:lnTo>
                  <a:lnTo>
                    <a:pt x="800366" y="76581"/>
                  </a:lnTo>
                  <a:lnTo>
                    <a:pt x="800366" y="71666"/>
                  </a:lnTo>
                  <a:close/>
                </a:path>
                <a:path w="973454" h="76834">
                  <a:moveTo>
                    <a:pt x="800366" y="35814"/>
                  </a:moveTo>
                  <a:lnTo>
                    <a:pt x="795464" y="35814"/>
                  </a:lnTo>
                  <a:lnTo>
                    <a:pt x="795464" y="40716"/>
                  </a:lnTo>
                  <a:lnTo>
                    <a:pt x="800366" y="40716"/>
                  </a:lnTo>
                  <a:lnTo>
                    <a:pt x="800366" y="35814"/>
                  </a:lnTo>
                  <a:close/>
                </a:path>
                <a:path w="973454" h="76834">
                  <a:moveTo>
                    <a:pt x="800366" y="0"/>
                  </a:moveTo>
                  <a:lnTo>
                    <a:pt x="795464" y="0"/>
                  </a:lnTo>
                  <a:lnTo>
                    <a:pt x="795464" y="4902"/>
                  </a:lnTo>
                  <a:lnTo>
                    <a:pt x="800366" y="4902"/>
                  </a:lnTo>
                  <a:lnTo>
                    <a:pt x="800366" y="0"/>
                  </a:lnTo>
                  <a:close/>
                </a:path>
                <a:path w="973454" h="76834">
                  <a:moveTo>
                    <a:pt x="834961" y="71666"/>
                  </a:moveTo>
                  <a:lnTo>
                    <a:pt x="830072" y="71666"/>
                  </a:lnTo>
                  <a:lnTo>
                    <a:pt x="830072" y="76581"/>
                  </a:lnTo>
                  <a:lnTo>
                    <a:pt x="834961" y="76581"/>
                  </a:lnTo>
                  <a:lnTo>
                    <a:pt x="834961" y="71666"/>
                  </a:lnTo>
                  <a:close/>
                </a:path>
                <a:path w="973454" h="76834">
                  <a:moveTo>
                    <a:pt x="834961" y="35814"/>
                  </a:moveTo>
                  <a:lnTo>
                    <a:pt x="830072" y="35814"/>
                  </a:lnTo>
                  <a:lnTo>
                    <a:pt x="830072" y="40716"/>
                  </a:lnTo>
                  <a:lnTo>
                    <a:pt x="834961" y="40716"/>
                  </a:lnTo>
                  <a:lnTo>
                    <a:pt x="834961" y="35814"/>
                  </a:lnTo>
                  <a:close/>
                </a:path>
                <a:path w="973454" h="76834">
                  <a:moveTo>
                    <a:pt x="834961" y="0"/>
                  </a:moveTo>
                  <a:lnTo>
                    <a:pt x="830072" y="0"/>
                  </a:lnTo>
                  <a:lnTo>
                    <a:pt x="830072" y="4902"/>
                  </a:lnTo>
                  <a:lnTo>
                    <a:pt x="834961" y="4902"/>
                  </a:lnTo>
                  <a:lnTo>
                    <a:pt x="834961" y="0"/>
                  </a:lnTo>
                  <a:close/>
                </a:path>
                <a:path w="973454" h="76834">
                  <a:moveTo>
                    <a:pt x="869543" y="71666"/>
                  </a:moveTo>
                  <a:lnTo>
                    <a:pt x="864641" y="71666"/>
                  </a:lnTo>
                  <a:lnTo>
                    <a:pt x="864641" y="76581"/>
                  </a:lnTo>
                  <a:lnTo>
                    <a:pt x="869543" y="76581"/>
                  </a:lnTo>
                  <a:lnTo>
                    <a:pt x="869543" y="71666"/>
                  </a:lnTo>
                  <a:close/>
                </a:path>
                <a:path w="973454" h="76834">
                  <a:moveTo>
                    <a:pt x="869543" y="35814"/>
                  </a:moveTo>
                  <a:lnTo>
                    <a:pt x="864641" y="35814"/>
                  </a:lnTo>
                  <a:lnTo>
                    <a:pt x="864641" y="40716"/>
                  </a:lnTo>
                  <a:lnTo>
                    <a:pt x="869543" y="40716"/>
                  </a:lnTo>
                  <a:lnTo>
                    <a:pt x="869543" y="35814"/>
                  </a:lnTo>
                  <a:close/>
                </a:path>
                <a:path w="973454" h="76834">
                  <a:moveTo>
                    <a:pt x="904138" y="71666"/>
                  </a:moveTo>
                  <a:lnTo>
                    <a:pt x="899236" y="71666"/>
                  </a:lnTo>
                  <a:lnTo>
                    <a:pt x="899236" y="76581"/>
                  </a:lnTo>
                  <a:lnTo>
                    <a:pt x="904138" y="76581"/>
                  </a:lnTo>
                  <a:lnTo>
                    <a:pt x="904138" y="71666"/>
                  </a:lnTo>
                  <a:close/>
                </a:path>
                <a:path w="973454" h="76834">
                  <a:moveTo>
                    <a:pt x="904138" y="35814"/>
                  </a:moveTo>
                  <a:lnTo>
                    <a:pt x="899236" y="35814"/>
                  </a:lnTo>
                  <a:lnTo>
                    <a:pt x="899236" y="40716"/>
                  </a:lnTo>
                  <a:lnTo>
                    <a:pt x="904138" y="40716"/>
                  </a:lnTo>
                  <a:lnTo>
                    <a:pt x="904138" y="35814"/>
                  </a:lnTo>
                  <a:close/>
                </a:path>
                <a:path w="973454" h="76834">
                  <a:moveTo>
                    <a:pt x="938733" y="71666"/>
                  </a:moveTo>
                  <a:lnTo>
                    <a:pt x="933831" y="71666"/>
                  </a:lnTo>
                  <a:lnTo>
                    <a:pt x="933831" y="76581"/>
                  </a:lnTo>
                  <a:lnTo>
                    <a:pt x="938733" y="76581"/>
                  </a:lnTo>
                  <a:lnTo>
                    <a:pt x="938733" y="71666"/>
                  </a:lnTo>
                  <a:close/>
                </a:path>
                <a:path w="973454" h="76834">
                  <a:moveTo>
                    <a:pt x="938733" y="35814"/>
                  </a:moveTo>
                  <a:lnTo>
                    <a:pt x="933831" y="35814"/>
                  </a:lnTo>
                  <a:lnTo>
                    <a:pt x="933831" y="40716"/>
                  </a:lnTo>
                  <a:lnTo>
                    <a:pt x="938733" y="40716"/>
                  </a:lnTo>
                  <a:lnTo>
                    <a:pt x="938733" y="35814"/>
                  </a:lnTo>
                  <a:close/>
                </a:path>
                <a:path w="973454" h="76834">
                  <a:moveTo>
                    <a:pt x="973328" y="71666"/>
                  </a:moveTo>
                  <a:lnTo>
                    <a:pt x="968425" y="71666"/>
                  </a:lnTo>
                  <a:lnTo>
                    <a:pt x="968425" y="76581"/>
                  </a:lnTo>
                  <a:lnTo>
                    <a:pt x="973328" y="76581"/>
                  </a:lnTo>
                  <a:lnTo>
                    <a:pt x="973328" y="71666"/>
                  </a:lnTo>
                  <a:close/>
                </a:path>
                <a:path w="973454" h="76834">
                  <a:moveTo>
                    <a:pt x="973328" y="35814"/>
                  </a:moveTo>
                  <a:lnTo>
                    <a:pt x="968425" y="35814"/>
                  </a:lnTo>
                  <a:lnTo>
                    <a:pt x="968425" y="40716"/>
                  </a:lnTo>
                  <a:lnTo>
                    <a:pt x="973328" y="40716"/>
                  </a:lnTo>
                  <a:lnTo>
                    <a:pt x="973328" y="35814"/>
                  </a:lnTo>
                  <a:close/>
                </a:path>
              </a:pathLst>
            </a:custGeom>
            <a:solidFill>
              <a:srgbClr val="F4A82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146"/>
            <p:cNvSpPr/>
            <p:nvPr/>
          </p:nvSpPr>
          <p:spPr>
            <a:xfrm>
              <a:off x="2432634" y="1250111"/>
              <a:ext cx="973455" cy="112395"/>
            </a:xfrm>
            <a:custGeom>
              <a:avLst/>
              <a:gdLst/>
              <a:ahLst/>
              <a:cxnLst/>
              <a:rect l="l" t="t" r="r" b="b"/>
              <a:pathLst>
                <a:path w="973454" h="112394">
                  <a:moveTo>
                    <a:pt x="4902" y="71628"/>
                  </a:moveTo>
                  <a:lnTo>
                    <a:pt x="0" y="71628"/>
                  </a:lnTo>
                  <a:lnTo>
                    <a:pt x="0" y="76530"/>
                  </a:lnTo>
                  <a:lnTo>
                    <a:pt x="4902" y="76530"/>
                  </a:lnTo>
                  <a:lnTo>
                    <a:pt x="4902" y="71628"/>
                  </a:lnTo>
                  <a:close/>
                </a:path>
                <a:path w="973454" h="112394">
                  <a:moveTo>
                    <a:pt x="4902" y="35801"/>
                  </a:moveTo>
                  <a:lnTo>
                    <a:pt x="0" y="35801"/>
                  </a:lnTo>
                  <a:lnTo>
                    <a:pt x="0" y="40703"/>
                  </a:lnTo>
                  <a:lnTo>
                    <a:pt x="4902" y="40703"/>
                  </a:lnTo>
                  <a:lnTo>
                    <a:pt x="4902" y="35801"/>
                  </a:lnTo>
                  <a:close/>
                </a:path>
                <a:path w="973454" h="112394">
                  <a:moveTo>
                    <a:pt x="4902" y="0"/>
                  </a:moveTo>
                  <a:lnTo>
                    <a:pt x="0" y="0"/>
                  </a:lnTo>
                  <a:lnTo>
                    <a:pt x="0" y="4902"/>
                  </a:lnTo>
                  <a:lnTo>
                    <a:pt x="4902" y="4902"/>
                  </a:lnTo>
                  <a:lnTo>
                    <a:pt x="4902" y="0"/>
                  </a:lnTo>
                  <a:close/>
                </a:path>
                <a:path w="973454" h="112394">
                  <a:moveTo>
                    <a:pt x="39497" y="71628"/>
                  </a:moveTo>
                  <a:lnTo>
                    <a:pt x="34594" y="71628"/>
                  </a:lnTo>
                  <a:lnTo>
                    <a:pt x="34594" y="76530"/>
                  </a:lnTo>
                  <a:lnTo>
                    <a:pt x="39497" y="76530"/>
                  </a:lnTo>
                  <a:lnTo>
                    <a:pt x="39497" y="71628"/>
                  </a:lnTo>
                  <a:close/>
                </a:path>
                <a:path w="973454" h="112394">
                  <a:moveTo>
                    <a:pt x="39497" y="35801"/>
                  </a:moveTo>
                  <a:lnTo>
                    <a:pt x="34594" y="35801"/>
                  </a:lnTo>
                  <a:lnTo>
                    <a:pt x="34594" y="40703"/>
                  </a:lnTo>
                  <a:lnTo>
                    <a:pt x="39497" y="40703"/>
                  </a:lnTo>
                  <a:lnTo>
                    <a:pt x="39497" y="35801"/>
                  </a:lnTo>
                  <a:close/>
                </a:path>
                <a:path w="973454" h="112394">
                  <a:moveTo>
                    <a:pt x="39497" y="0"/>
                  </a:moveTo>
                  <a:lnTo>
                    <a:pt x="34594" y="0"/>
                  </a:lnTo>
                  <a:lnTo>
                    <a:pt x="34594" y="4902"/>
                  </a:lnTo>
                  <a:lnTo>
                    <a:pt x="39497" y="4902"/>
                  </a:lnTo>
                  <a:lnTo>
                    <a:pt x="39497" y="0"/>
                  </a:lnTo>
                  <a:close/>
                </a:path>
                <a:path w="973454" h="112394">
                  <a:moveTo>
                    <a:pt x="74079" y="71628"/>
                  </a:moveTo>
                  <a:lnTo>
                    <a:pt x="69176" y="71628"/>
                  </a:lnTo>
                  <a:lnTo>
                    <a:pt x="69176" y="76530"/>
                  </a:lnTo>
                  <a:lnTo>
                    <a:pt x="74079" y="76530"/>
                  </a:lnTo>
                  <a:lnTo>
                    <a:pt x="74079" y="71628"/>
                  </a:lnTo>
                  <a:close/>
                </a:path>
                <a:path w="973454" h="112394">
                  <a:moveTo>
                    <a:pt x="74079" y="35801"/>
                  </a:moveTo>
                  <a:lnTo>
                    <a:pt x="69176" y="35801"/>
                  </a:lnTo>
                  <a:lnTo>
                    <a:pt x="69176" y="40703"/>
                  </a:lnTo>
                  <a:lnTo>
                    <a:pt x="74079" y="40703"/>
                  </a:lnTo>
                  <a:lnTo>
                    <a:pt x="74079" y="35801"/>
                  </a:lnTo>
                  <a:close/>
                </a:path>
                <a:path w="973454" h="112394">
                  <a:moveTo>
                    <a:pt x="74079" y="0"/>
                  </a:moveTo>
                  <a:lnTo>
                    <a:pt x="69176" y="0"/>
                  </a:lnTo>
                  <a:lnTo>
                    <a:pt x="69176" y="4902"/>
                  </a:lnTo>
                  <a:lnTo>
                    <a:pt x="74079" y="4902"/>
                  </a:lnTo>
                  <a:lnTo>
                    <a:pt x="74079" y="0"/>
                  </a:lnTo>
                  <a:close/>
                </a:path>
                <a:path w="973454" h="112394">
                  <a:moveTo>
                    <a:pt x="108673" y="71628"/>
                  </a:moveTo>
                  <a:lnTo>
                    <a:pt x="103771" y="71628"/>
                  </a:lnTo>
                  <a:lnTo>
                    <a:pt x="103771" y="76530"/>
                  </a:lnTo>
                  <a:lnTo>
                    <a:pt x="108673" y="76530"/>
                  </a:lnTo>
                  <a:lnTo>
                    <a:pt x="108673" y="71628"/>
                  </a:lnTo>
                  <a:close/>
                </a:path>
                <a:path w="973454" h="112394">
                  <a:moveTo>
                    <a:pt x="108673" y="35801"/>
                  </a:moveTo>
                  <a:lnTo>
                    <a:pt x="103771" y="35801"/>
                  </a:lnTo>
                  <a:lnTo>
                    <a:pt x="103771" y="40703"/>
                  </a:lnTo>
                  <a:lnTo>
                    <a:pt x="108673" y="40703"/>
                  </a:lnTo>
                  <a:lnTo>
                    <a:pt x="108673" y="35801"/>
                  </a:lnTo>
                  <a:close/>
                </a:path>
                <a:path w="973454" h="112394">
                  <a:moveTo>
                    <a:pt x="108673" y="0"/>
                  </a:moveTo>
                  <a:lnTo>
                    <a:pt x="103771" y="0"/>
                  </a:lnTo>
                  <a:lnTo>
                    <a:pt x="103771" y="4902"/>
                  </a:lnTo>
                  <a:lnTo>
                    <a:pt x="108673" y="4902"/>
                  </a:lnTo>
                  <a:lnTo>
                    <a:pt x="108673" y="0"/>
                  </a:lnTo>
                  <a:close/>
                </a:path>
                <a:path w="973454" h="112394">
                  <a:moveTo>
                    <a:pt x="143256" y="71628"/>
                  </a:moveTo>
                  <a:lnTo>
                    <a:pt x="138353" y="71628"/>
                  </a:lnTo>
                  <a:lnTo>
                    <a:pt x="138353" y="76530"/>
                  </a:lnTo>
                  <a:lnTo>
                    <a:pt x="143256" y="76530"/>
                  </a:lnTo>
                  <a:lnTo>
                    <a:pt x="143256" y="71628"/>
                  </a:lnTo>
                  <a:close/>
                </a:path>
                <a:path w="973454" h="112394">
                  <a:moveTo>
                    <a:pt x="143256" y="35801"/>
                  </a:moveTo>
                  <a:lnTo>
                    <a:pt x="138353" y="35801"/>
                  </a:lnTo>
                  <a:lnTo>
                    <a:pt x="138353" y="40703"/>
                  </a:lnTo>
                  <a:lnTo>
                    <a:pt x="143256" y="40703"/>
                  </a:lnTo>
                  <a:lnTo>
                    <a:pt x="143256" y="35801"/>
                  </a:lnTo>
                  <a:close/>
                </a:path>
                <a:path w="973454" h="112394">
                  <a:moveTo>
                    <a:pt x="143256" y="0"/>
                  </a:moveTo>
                  <a:lnTo>
                    <a:pt x="138353" y="0"/>
                  </a:lnTo>
                  <a:lnTo>
                    <a:pt x="138353" y="4902"/>
                  </a:lnTo>
                  <a:lnTo>
                    <a:pt x="143256" y="4902"/>
                  </a:lnTo>
                  <a:lnTo>
                    <a:pt x="143256" y="0"/>
                  </a:lnTo>
                  <a:close/>
                </a:path>
                <a:path w="973454" h="112394">
                  <a:moveTo>
                    <a:pt x="177850" y="71628"/>
                  </a:moveTo>
                  <a:lnTo>
                    <a:pt x="172948" y="71628"/>
                  </a:lnTo>
                  <a:lnTo>
                    <a:pt x="172948" y="76530"/>
                  </a:lnTo>
                  <a:lnTo>
                    <a:pt x="177850" y="76530"/>
                  </a:lnTo>
                  <a:lnTo>
                    <a:pt x="177850" y="71628"/>
                  </a:lnTo>
                  <a:close/>
                </a:path>
                <a:path w="973454" h="112394">
                  <a:moveTo>
                    <a:pt x="177850" y="35801"/>
                  </a:moveTo>
                  <a:lnTo>
                    <a:pt x="172948" y="35801"/>
                  </a:lnTo>
                  <a:lnTo>
                    <a:pt x="172948" y="40703"/>
                  </a:lnTo>
                  <a:lnTo>
                    <a:pt x="177850" y="40703"/>
                  </a:lnTo>
                  <a:lnTo>
                    <a:pt x="177850" y="35801"/>
                  </a:lnTo>
                  <a:close/>
                </a:path>
                <a:path w="973454" h="112394">
                  <a:moveTo>
                    <a:pt x="177850" y="0"/>
                  </a:moveTo>
                  <a:lnTo>
                    <a:pt x="172948" y="0"/>
                  </a:lnTo>
                  <a:lnTo>
                    <a:pt x="172948" y="4902"/>
                  </a:lnTo>
                  <a:lnTo>
                    <a:pt x="177850" y="4902"/>
                  </a:lnTo>
                  <a:lnTo>
                    <a:pt x="177850" y="0"/>
                  </a:lnTo>
                  <a:close/>
                </a:path>
                <a:path w="973454" h="112394">
                  <a:moveTo>
                    <a:pt x="212432" y="71628"/>
                  </a:moveTo>
                  <a:lnTo>
                    <a:pt x="207530" y="71628"/>
                  </a:lnTo>
                  <a:lnTo>
                    <a:pt x="207530" y="76530"/>
                  </a:lnTo>
                  <a:lnTo>
                    <a:pt x="212432" y="76530"/>
                  </a:lnTo>
                  <a:lnTo>
                    <a:pt x="212432" y="71628"/>
                  </a:lnTo>
                  <a:close/>
                </a:path>
                <a:path w="973454" h="112394">
                  <a:moveTo>
                    <a:pt x="212432" y="35801"/>
                  </a:moveTo>
                  <a:lnTo>
                    <a:pt x="207530" y="35801"/>
                  </a:lnTo>
                  <a:lnTo>
                    <a:pt x="207530" y="40703"/>
                  </a:lnTo>
                  <a:lnTo>
                    <a:pt x="212432" y="40703"/>
                  </a:lnTo>
                  <a:lnTo>
                    <a:pt x="212432" y="35801"/>
                  </a:lnTo>
                  <a:close/>
                </a:path>
                <a:path w="973454" h="112394">
                  <a:moveTo>
                    <a:pt x="212432" y="0"/>
                  </a:moveTo>
                  <a:lnTo>
                    <a:pt x="207530" y="0"/>
                  </a:lnTo>
                  <a:lnTo>
                    <a:pt x="207530" y="4902"/>
                  </a:lnTo>
                  <a:lnTo>
                    <a:pt x="212432" y="4902"/>
                  </a:lnTo>
                  <a:lnTo>
                    <a:pt x="212432" y="0"/>
                  </a:lnTo>
                  <a:close/>
                </a:path>
                <a:path w="973454" h="112394">
                  <a:moveTo>
                    <a:pt x="247027" y="71628"/>
                  </a:moveTo>
                  <a:lnTo>
                    <a:pt x="242125" y="71628"/>
                  </a:lnTo>
                  <a:lnTo>
                    <a:pt x="242125" y="76530"/>
                  </a:lnTo>
                  <a:lnTo>
                    <a:pt x="247027" y="76530"/>
                  </a:lnTo>
                  <a:lnTo>
                    <a:pt x="247027" y="71628"/>
                  </a:lnTo>
                  <a:close/>
                </a:path>
                <a:path w="973454" h="112394">
                  <a:moveTo>
                    <a:pt x="247027" y="35801"/>
                  </a:moveTo>
                  <a:lnTo>
                    <a:pt x="242125" y="35801"/>
                  </a:lnTo>
                  <a:lnTo>
                    <a:pt x="242125" y="40703"/>
                  </a:lnTo>
                  <a:lnTo>
                    <a:pt x="247027" y="40703"/>
                  </a:lnTo>
                  <a:lnTo>
                    <a:pt x="247027" y="35801"/>
                  </a:lnTo>
                  <a:close/>
                </a:path>
                <a:path w="973454" h="112394">
                  <a:moveTo>
                    <a:pt x="247027" y="0"/>
                  </a:moveTo>
                  <a:lnTo>
                    <a:pt x="242125" y="0"/>
                  </a:lnTo>
                  <a:lnTo>
                    <a:pt x="242125" y="4902"/>
                  </a:lnTo>
                  <a:lnTo>
                    <a:pt x="247027" y="4902"/>
                  </a:lnTo>
                  <a:lnTo>
                    <a:pt x="247027" y="0"/>
                  </a:lnTo>
                  <a:close/>
                </a:path>
                <a:path w="973454" h="112394">
                  <a:moveTo>
                    <a:pt x="281622" y="71628"/>
                  </a:moveTo>
                  <a:lnTo>
                    <a:pt x="276707" y="71628"/>
                  </a:lnTo>
                  <a:lnTo>
                    <a:pt x="276707" y="76530"/>
                  </a:lnTo>
                  <a:lnTo>
                    <a:pt x="281622" y="76530"/>
                  </a:lnTo>
                  <a:lnTo>
                    <a:pt x="281622" y="71628"/>
                  </a:lnTo>
                  <a:close/>
                </a:path>
                <a:path w="973454" h="112394">
                  <a:moveTo>
                    <a:pt x="281622" y="35801"/>
                  </a:moveTo>
                  <a:lnTo>
                    <a:pt x="276707" y="35801"/>
                  </a:lnTo>
                  <a:lnTo>
                    <a:pt x="276707" y="40703"/>
                  </a:lnTo>
                  <a:lnTo>
                    <a:pt x="281622" y="40703"/>
                  </a:lnTo>
                  <a:lnTo>
                    <a:pt x="281622" y="35801"/>
                  </a:lnTo>
                  <a:close/>
                </a:path>
                <a:path w="973454" h="112394">
                  <a:moveTo>
                    <a:pt x="316166" y="71628"/>
                  </a:moveTo>
                  <a:lnTo>
                    <a:pt x="311264" y="71628"/>
                  </a:lnTo>
                  <a:lnTo>
                    <a:pt x="311264" y="76530"/>
                  </a:lnTo>
                  <a:lnTo>
                    <a:pt x="316166" y="76530"/>
                  </a:lnTo>
                  <a:lnTo>
                    <a:pt x="316166" y="71628"/>
                  </a:lnTo>
                  <a:close/>
                </a:path>
                <a:path w="973454" h="112394">
                  <a:moveTo>
                    <a:pt x="316166" y="35801"/>
                  </a:moveTo>
                  <a:lnTo>
                    <a:pt x="311264" y="35801"/>
                  </a:lnTo>
                  <a:lnTo>
                    <a:pt x="311264" y="40703"/>
                  </a:lnTo>
                  <a:lnTo>
                    <a:pt x="316166" y="40703"/>
                  </a:lnTo>
                  <a:lnTo>
                    <a:pt x="316166" y="35801"/>
                  </a:lnTo>
                  <a:close/>
                </a:path>
                <a:path w="973454" h="112394">
                  <a:moveTo>
                    <a:pt x="350748" y="71628"/>
                  </a:moveTo>
                  <a:lnTo>
                    <a:pt x="345846" y="71628"/>
                  </a:lnTo>
                  <a:lnTo>
                    <a:pt x="345846" y="76530"/>
                  </a:lnTo>
                  <a:lnTo>
                    <a:pt x="350748" y="76530"/>
                  </a:lnTo>
                  <a:lnTo>
                    <a:pt x="350748" y="71628"/>
                  </a:lnTo>
                  <a:close/>
                </a:path>
                <a:path w="973454" h="112394">
                  <a:moveTo>
                    <a:pt x="350748" y="35801"/>
                  </a:moveTo>
                  <a:lnTo>
                    <a:pt x="345846" y="35801"/>
                  </a:lnTo>
                  <a:lnTo>
                    <a:pt x="345846" y="40703"/>
                  </a:lnTo>
                  <a:lnTo>
                    <a:pt x="350748" y="40703"/>
                  </a:lnTo>
                  <a:lnTo>
                    <a:pt x="350748" y="35801"/>
                  </a:lnTo>
                  <a:close/>
                </a:path>
                <a:path w="973454" h="112394">
                  <a:moveTo>
                    <a:pt x="385343" y="71628"/>
                  </a:moveTo>
                  <a:lnTo>
                    <a:pt x="380441" y="71628"/>
                  </a:lnTo>
                  <a:lnTo>
                    <a:pt x="380441" y="76530"/>
                  </a:lnTo>
                  <a:lnTo>
                    <a:pt x="385343" y="76530"/>
                  </a:lnTo>
                  <a:lnTo>
                    <a:pt x="385343" y="71628"/>
                  </a:lnTo>
                  <a:close/>
                </a:path>
                <a:path w="973454" h="112394">
                  <a:moveTo>
                    <a:pt x="385343" y="35801"/>
                  </a:moveTo>
                  <a:lnTo>
                    <a:pt x="380441" y="35801"/>
                  </a:lnTo>
                  <a:lnTo>
                    <a:pt x="380441" y="40703"/>
                  </a:lnTo>
                  <a:lnTo>
                    <a:pt x="385343" y="40703"/>
                  </a:lnTo>
                  <a:lnTo>
                    <a:pt x="385343" y="35801"/>
                  </a:lnTo>
                  <a:close/>
                </a:path>
                <a:path w="973454" h="112394">
                  <a:moveTo>
                    <a:pt x="419938" y="71628"/>
                  </a:moveTo>
                  <a:lnTo>
                    <a:pt x="415023" y="71628"/>
                  </a:lnTo>
                  <a:lnTo>
                    <a:pt x="415023" y="76530"/>
                  </a:lnTo>
                  <a:lnTo>
                    <a:pt x="419938" y="76530"/>
                  </a:lnTo>
                  <a:lnTo>
                    <a:pt x="419938" y="71628"/>
                  </a:lnTo>
                  <a:close/>
                </a:path>
                <a:path w="973454" h="112394">
                  <a:moveTo>
                    <a:pt x="419938" y="35801"/>
                  </a:moveTo>
                  <a:lnTo>
                    <a:pt x="415023" y="35801"/>
                  </a:lnTo>
                  <a:lnTo>
                    <a:pt x="415023" y="40703"/>
                  </a:lnTo>
                  <a:lnTo>
                    <a:pt x="419938" y="40703"/>
                  </a:lnTo>
                  <a:lnTo>
                    <a:pt x="419938" y="35801"/>
                  </a:lnTo>
                  <a:close/>
                </a:path>
                <a:path w="973454" h="112394">
                  <a:moveTo>
                    <a:pt x="454520" y="71628"/>
                  </a:moveTo>
                  <a:lnTo>
                    <a:pt x="449618" y="71628"/>
                  </a:lnTo>
                  <a:lnTo>
                    <a:pt x="449618" y="76530"/>
                  </a:lnTo>
                  <a:lnTo>
                    <a:pt x="454520" y="76530"/>
                  </a:lnTo>
                  <a:lnTo>
                    <a:pt x="454520" y="71628"/>
                  </a:lnTo>
                  <a:close/>
                </a:path>
                <a:path w="973454" h="112394">
                  <a:moveTo>
                    <a:pt x="454520" y="35801"/>
                  </a:moveTo>
                  <a:lnTo>
                    <a:pt x="449618" y="35801"/>
                  </a:lnTo>
                  <a:lnTo>
                    <a:pt x="449618" y="40703"/>
                  </a:lnTo>
                  <a:lnTo>
                    <a:pt x="454520" y="40703"/>
                  </a:lnTo>
                  <a:lnTo>
                    <a:pt x="454520" y="35801"/>
                  </a:lnTo>
                  <a:close/>
                </a:path>
                <a:path w="973454" h="112394">
                  <a:moveTo>
                    <a:pt x="489102" y="71628"/>
                  </a:moveTo>
                  <a:lnTo>
                    <a:pt x="484200" y="71628"/>
                  </a:lnTo>
                  <a:lnTo>
                    <a:pt x="484200" y="76530"/>
                  </a:lnTo>
                  <a:lnTo>
                    <a:pt x="489102" y="76530"/>
                  </a:lnTo>
                  <a:lnTo>
                    <a:pt x="489102" y="71628"/>
                  </a:lnTo>
                  <a:close/>
                </a:path>
                <a:path w="973454" h="112394">
                  <a:moveTo>
                    <a:pt x="489102" y="35801"/>
                  </a:moveTo>
                  <a:lnTo>
                    <a:pt x="484200" y="35801"/>
                  </a:lnTo>
                  <a:lnTo>
                    <a:pt x="484200" y="40703"/>
                  </a:lnTo>
                  <a:lnTo>
                    <a:pt x="489102" y="40703"/>
                  </a:lnTo>
                  <a:lnTo>
                    <a:pt x="489102" y="35801"/>
                  </a:lnTo>
                  <a:close/>
                </a:path>
                <a:path w="973454" h="112394">
                  <a:moveTo>
                    <a:pt x="523709" y="71628"/>
                  </a:moveTo>
                  <a:lnTo>
                    <a:pt x="518807" y="71628"/>
                  </a:lnTo>
                  <a:lnTo>
                    <a:pt x="518807" y="76530"/>
                  </a:lnTo>
                  <a:lnTo>
                    <a:pt x="523709" y="76530"/>
                  </a:lnTo>
                  <a:lnTo>
                    <a:pt x="523709" y="71628"/>
                  </a:lnTo>
                  <a:close/>
                </a:path>
                <a:path w="973454" h="112394">
                  <a:moveTo>
                    <a:pt x="523709" y="35801"/>
                  </a:moveTo>
                  <a:lnTo>
                    <a:pt x="518807" y="35801"/>
                  </a:lnTo>
                  <a:lnTo>
                    <a:pt x="518807" y="40703"/>
                  </a:lnTo>
                  <a:lnTo>
                    <a:pt x="523709" y="40703"/>
                  </a:lnTo>
                  <a:lnTo>
                    <a:pt x="523709" y="35801"/>
                  </a:lnTo>
                  <a:close/>
                </a:path>
                <a:path w="973454" h="112394">
                  <a:moveTo>
                    <a:pt x="558292" y="71628"/>
                  </a:moveTo>
                  <a:lnTo>
                    <a:pt x="553377" y="71628"/>
                  </a:lnTo>
                  <a:lnTo>
                    <a:pt x="553377" y="76530"/>
                  </a:lnTo>
                  <a:lnTo>
                    <a:pt x="558292" y="76530"/>
                  </a:lnTo>
                  <a:lnTo>
                    <a:pt x="558292" y="71628"/>
                  </a:lnTo>
                  <a:close/>
                </a:path>
                <a:path w="973454" h="112394">
                  <a:moveTo>
                    <a:pt x="558292" y="35801"/>
                  </a:moveTo>
                  <a:lnTo>
                    <a:pt x="553377" y="35801"/>
                  </a:lnTo>
                  <a:lnTo>
                    <a:pt x="553377" y="40703"/>
                  </a:lnTo>
                  <a:lnTo>
                    <a:pt x="558292" y="40703"/>
                  </a:lnTo>
                  <a:lnTo>
                    <a:pt x="558292" y="35801"/>
                  </a:lnTo>
                  <a:close/>
                </a:path>
                <a:path w="973454" h="112394">
                  <a:moveTo>
                    <a:pt x="592874" y="71628"/>
                  </a:moveTo>
                  <a:lnTo>
                    <a:pt x="587971" y="71628"/>
                  </a:lnTo>
                  <a:lnTo>
                    <a:pt x="587971" y="76530"/>
                  </a:lnTo>
                  <a:lnTo>
                    <a:pt x="592874" y="76530"/>
                  </a:lnTo>
                  <a:lnTo>
                    <a:pt x="592874" y="71628"/>
                  </a:lnTo>
                  <a:close/>
                </a:path>
                <a:path w="973454" h="112394">
                  <a:moveTo>
                    <a:pt x="592874" y="35801"/>
                  </a:moveTo>
                  <a:lnTo>
                    <a:pt x="587971" y="35801"/>
                  </a:lnTo>
                  <a:lnTo>
                    <a:pt x="587971" y="40703"/>
                  </a:lnTo>
                  <a:lnTo>
                    <a:pt x="592874" y="40703"/>
                  </a:lnTo>
                  <a:lnTo>
                    <a:pt x="592874" y="35801"/>
                  </a:lnTo>
                  <a:close/>
                </a:path>
                <a:path w="973454" h="112394">
                  <a:moveTo>
                    <a:pt x="627468" y="71628"/>
                  </a:moveTo>
                  <a:lnTo>
                    <a:pt x="622566" y="71628"/>
                  </a:lnTo>
                  <a:lnTo>
                    <a:pt x="622566" y="76530"/>
                  </a:lnTo>
                  <a:lnTo>
                    <a:pt x="627468" y="76530"/>
                  </a:lnTo>
                  <a:lnTo>
                    <a:pt x="627468" y="71628"/>
                  </a:lnTo>
                  <a:close/>
                </a:path>
                <a:path w="973454" h="112394">
                  <a:moveTo>
                    <a:pt x="627468" y="35801"/>
                  </a:moveTo>
                  <a:lnTo>
                    <a:pt x="622566" y="35801"/>
                  </a:lnTo>
                  <a:lnTo>
                    <a:pt x="622566" y="40703"/>
                  </a:lnTo>
                  <a:lnTo>
                    <a:pt x="627468" y="40703"/>
                  </a:lnTo>
                  <a:lnTo>
                    <a:pt x="627468" y="35801"/>
                  </a:lnTo>
                  <a:close/>
                </a:path>
                <a:path w="973454" h="112394">
                  <a:moveTo>
                    <a:pt x="662063" y="71628"/>
                  </a:moveTo>
                  <a:lnTo>
                    <a:pt x="657161" y="71628"/>
                  </a:lnTo>
                  <a:lnTo>
                    <a:pt x="657161" y="76530"/>
                  </a:lnTo>
                  <a:lnTo>
                    <a:pt x="662063" y="76530"/>
                  </a:lnTo>
                  <a:lnTo>
                    <a:pt x="662063" y="71628"/>
                  </a:lnTo>
                  <a:close/>
                </a:path>
                <a:path w="973454" h="112394">
                  <a:moveTo>
                    <a:pt x="662063" y="35801"/>
                  </a:moveTo>
                  <a:lnTo>
                    <a:pt x="657161" y="35801"/>
                  </a:lnTo>
                  <a:lnTo>
                    <a:pt x="657161" y="40703"/>
                  </a:lnTo>
                  <a:lnTo>
                    <a:pt x="662063" y="40703"/>
                  </a:lnTo>
                  <a:lnTo>
                    <a:pt x="662063" y="35801"/>
                  </a:lnTo>
                  <a:close/>
                </a:path>
                <a:path w="973454" h="112394">
                  <a:moveTo>
                    <a:pt x="696607" y="71628"/>
                  </a:moveTo>
                  <a:lnTo>
                    <a:pt x="691692" y="71628"/>
                  </a:lnTo>
                  <a:lnTo>
                    <a:pt x="691692" y="76530"/>
                  </a:lnTo>
                  <a:lnTo>
                    <a:pt x="696607" y="76530"/>
                  </a:lnTo>
                  <a:lnTo>
                    <a:pt x="696607" y="71628"/>
                  </a:lnTo>
                  <a:close/>
                </a:path>
                <a:path w="973454" h="112394">
                  <a:moveTo>
                    <a:pt x="696607" y="35801"/>
                  </a:moveTo>
                  <a:lnTo>
                    <a:pt x="691692" y="35801"/>
                  </a:lnTo>
                  <a:lnTo>
                    <a:pt x="691692" y="40703"/>
                  </a:lnTo>
                  <a:lnTo>
                    <a:pt x="696607" y="40703"/>
                  </a:lnTo>
                  <a:lnTo>
                    <a:pt x="696607" y="35801"/>
                  </a:lnTo>
                  <a:close/>
                </a:path>
                <a:path w="973454" h="112394">
                  <a:moveTo>
                    <a:pt x="731189" y="71628"/>
                  </a:moveTo>
                  <a:lnTo>
                    <a:pt x="726287" y="71628"/>
                  </a:lnTo>
                  <a:lnTo>
                    <a:pt x="726287" y="76530"/>
                  </a:lnTo>
                  <a:lnTo>
                    <a:pt x="731189" y="76530"/>
                  </a:lnTo>
                  <a:lnTo>
                    <a:pt x="731189" y="71628"/>
                  </a:lnTo>
                  <a:close/>
                </a:path>
                <a:path w="973454" h="112394">
                  <a:moveTo>
                    <a:pt x="731189" y="35801"/>
                  </a:moveTo>
                  <a:lnTo>
                    <a:pt x="726287" y="35801"/>
                  </a:lnTo>
                  <a:lnTo>
                    <a:pt x="726287" y="40703"/>
                  </a:lnTo>
                  <a:lnTo>
                    <a:pt x="731189" y="40703"/>
                  </a:lnTo>
                  <a:lnTo>
                    <a:pt x="731189" y="35801"/>
                  </a:lnTo>
                  <a:close/>
                </a:path>
                <a:path w="973454" h="112394">
                  <a:moveTo>
                    <a:pt x="765771" y="71628"/>
                  </a:moveTo>
                  <a:lnTo>
                    <a:pt x="760869" y="71628"/>
                  </a:lnTo>
                  <a:lnTo>
                    <a:pt x="760869" y="76530"/>
                  </a:lnTo>
                  <a:lnTo>
                    <a:pt x="765771" y="76530"/>
                  </a:lnTo>
                  <a:lnTo>
                    <a:pt x="765771" y="71628"/>
                  </a:lnTo>
                  <a:close/>
                </a:path>
                <a:path w="973454" h="112394">
                  <a:moveTo>
                    <a:pt x="765771" y="35801"/>
                  </a:moveTo>
                  <a:lnTo>
                    <a:pt x="760869" y="35801"/>
                  </a:lnTo>
                  <a:lnTo>
                    <a:pt x="760869" y="40703"/>
                  </a:lnTo>
                  <a:lnTo>
                    <a:pt x="765771" y="40703"/>
                  </a:lnTo>
                  <a:lnTo>
                    <a:pt x="765771" y="35801"/>
                  </a:lnTo>
                  <a:close/>
                </a:path>
                <a:path w="973454" h="112394">
                  <a:moveTo>
                    <a:pt x="800366" y="71628"/>
                  </a:moveTo>
                  <a:lnTo>
                    <a:pt x="795464" y="71628"/>
                  </a:lnTo>
                  <a:lnTo>
                    <a:pt x="795464" y="76530"/>
                  </a:lnTo>
                  <a:lnTo>
                    <a:pt x="800366" y="76530"/>
                  </a:lnTo>
                  <a:lnTo>
                    <a:pt x="800366" y="71628"/>
                  </a:lnTo>
                  <a:close/>
                </a:path>
                <a:path w="973454" h="112394">
                  <a:moveTo>
                    <a:pt x="800366" y="35801"/>
                  </a:moveTo>
                  <a:lnTo>
                    <a:pt x="795464" y="35801"/>
                  </a:lnTo>
                  <a:lnTo>
                    <a:pt x="795464" y="40703"/>
                  </a:lnTo>
                  <a:lnTo>
                    <a:pt x="800366" y="40703"/>
                  </a:lnTo>
                  <a:lnTo>
                    <a:pt x="800366" y="35801"/>
                  </a:lnTo>
                  <a:close/>
                </a:path>
                <a:path w="973454" h="112394">
                  <a:moveTo>
                    <a:pt x="834961" y="107442"/>
                  </a:moveTo>
                  <a:lnTo>
                    <a:pt x="830072" y="107442"/>
                  </a:lnTo>
                  <a:lnTo>
                    <a:pt x="830072" y="112344"/>
                  </a:lnTo>
                  <a:lnTo>
                    <a:pt x="834961" y="112344"/>
                  </a:lnTo>
                  <a:lnTo>
                    <a:pt x="834961" y="107442"/>
                  </a:lnTo>
                  <a:close/>
                </a:path>
                <a:path w="973454" h="112394">
                  <a:moveTo>
                    <a:pt x="834961" y="71628"/>
                  </a:moveTo>
                  <a:lnTo>
                    <a:pt x="830072" y="71628"/>
                  </a:lnTo>
                  <a:lnTo>
                    <a:pt x="830072" y="76530"/>
                  </a:lnTo>
                  <a:lnTo>
                    <a:pt x="834961" y="76530"/>
                  </a:lnTo>
                  <a:lnTo>
                    <a:pt x="834961" y="71628"/>
                  </a:lnTo>
                  <a:close/>
                </a:path>
                <a:path w="973454" h="112394">
                  <a:moveTo>
                    <a:pt x="834961" y="35801"/>
                  </a:moveTo>
                  <a:lnTo>
                    <a:pt x="830072" y="35801"/>
                  </a:lnTo>
                  <a:lnTo>
                    <a:pt x="830072" y="40703"/>
                  </a:lnTo>
                  <a:lnTo>
                    <a:pt x="834961" y="40703"/>
                  </a:lnTo>
                  <a:lnTo>
                    <a:pt x="834961" y="35801"/>
                  </a:lnTo>
                  <a:close/>
                </a:path>
                <a:path w="973454" h="112394">
                  <a:moveTo>
                    <a:pt x="869543" y="107442"/>
                  </a:moveTo>
                  <a:lnTo>
                    <a:pt x="864641" y="107442"/>
                  </a:lnTo>
                  <a:lnTo>
                    <a:pt x="864641" y="112344"/>
                  </a:lnTo>
                  <a:lnTo>
                    <a:pt x="869543" y="112344"/>
                  </a:lnTo>
                  <a:lnTo>
                    <a:pt x="869543" y="107442"/>
                  </a:lnTo>
                  <a:close/>
                </a:path>
                <a:path w="973454" h="112394">
                  <a:moveTo>
                    <a:pt x="869543" y="71628"/>
                  </a:moveTo>
                  <a:lnTo>
                    <a:pt x="864641" y="71628"/>
                  </a:lnTo>
                  <a:lnTo>
                    <a:pt x="864641" y="76530"/>
                  </a:lnTo>
                  <a:lnTo>
                    <a:pt x="869543" y="76530"/>
                  </a:lnTo>
                  <a:lnTo>
                    <a:pt x="869543" y="71628"/>
                  </a:lnTo>
                  <a:close/>
                </a:path>
                <a:path w="973454" h="112394">
                  <a:moveTo>
                    <a:pt x="869543" y="35801"/>
                  </a:moveTo>
                  <a:lnTo>
                    <a:pt x="864641" y="35801"/>
                  </a:lnTo>
                  <a:lnTo>
                    <a:pt x="864641" y="40703"/>
                  </a:lnTo>
                  <a:lnTo>
                    <a:pt x="869543" y="40703"/>
                  </a:lnTo>
                  <a:lnTo>
                    <a:pt x="869543" y="35801"/>
                  </a:lnTo>
                  <a:close/>
                </a:path>
                <a:path w="973454" h="112394">
                  <a:moveTo>
                    <a:pt x="904138" y="107442"/>
                  </a:moveTo>
                  <a:lnTo>
                    <a:pt x="899236" y="107442"/>
                  </a:lnTo>
                  <a:lnTo>
                    <a:pt x="899236" y="112344"/>
                  </a:lnTo>
                  <a:lnTo>
                    <a:pt x="904138" y="112344"/>
                  </a:lnTo>
                  <a:lnTo>
                    <a:pt x="904138" y="107442"/>
                  </a:lnTo>
                  <a:close/>
                </a:path>
                <a:path w="973454" h="112394">
                  <a:moveTo>
                    <a:pt x="904138" y="71628"/>
                  </a:moveTo>
                  <a:lnTo>
                    <a:pt x="899236" y="71628"/>
                  </a:lnTo>
                  <a:lnTo>
                    <a:pt x="899236" y="76530"/>
                  </a:lnTo>
                  <a:lnTo>
                    <a:pt x="904138" y="76530"/>
                  </a:lnTo>
                  <a:lnTo>
                    <a:pt x="904138" y="71628"/>
                  </a:lnTo>
                  <a:close/>
                </a:path>
                <a:path w="973454" h="112394">
                  <a:moveTo>
                    <a:pt x="904138" y="35801"/>
                  </a:moveTo>
                  <a:lnTo>
                    <a:pt x="899236" y="35801"/>
                  </a:lnTo>
                  <a:lnTo>
                    <a:pt x="899236" y="40703"/>
                  </a:lnTo>
                  <a:lnTo>
                    <a:pt x="904138" y="40703"/>
                  </a:lnTo>
                  <a:lnTo>
                    <a:pt x="904138" y="35801"/>
                  </a:lnTo>
                  <a:close/>
                </a:path>
                <a:path w="973454" h="112394">
                  <a:moveTo>
                    <a:pt x="938733" y="107442"/>
                  </a:moveTo>
                  <a:lnTo>
                    <a:pt x="933831" y="107442"/>
                  </a:lnTo>
                  <a:lnTo>
                    <a:pt x="933831" y="112344"/>
                  </a:lnTo>
                  <a:lnTo>
                    <a:pt x="938733" y="112344"/>
                  </a:lnTo>
                  <a:lnTo>
                    <a:pt x="938733" y="107442"/>
                  </a:lnTo>
                  <a:close/>
                </a:path>
                <a:path w="973454" h="112394">
                  <a:moveTo>
                    <a:pt x="938733" y="71628"/>
                  </a:moveTo>
                  <a:lnTo>
                    <a:pt x="933831" y="71628"/>
                  </a:lnTo>
                  <a:lnTo>
                    <a:pt x="933831" y="76530"/>
                  </a:lnTo>
                  <a:lnTo>
                    <a:pt x="938733" y="76530"/>
                  </a:lnTo>
                  <a:lnTo>
                    <a:pt x="938733" y="71628"/>
                  </a:lnTo>
                  <a:close/>
                </a:path>
                <a:path w="973454" h="112394">
                  <a:moveTo>
                    <a:pt x="938733" y="35801"/>
                  </a:moveTo>
                  <a:lnTo>
                    <a:pt x="933831" y="35801"/>
                  </a:lnTo>
                  <a:lnTo>
                    <a:pt x="933831" y="40703"/>
                  </a:lnTo>
                  <a:lnTo>
                    <a:pt x="938733" y="40703"/>
                  </a:lnTo>
                  <a:lnTo>
                    <a:pt x="938733" y="35801"/>
                  </a:lnTo>
                  <a:close/>
                </a:path>
                <a:path w="973454" h="112394">
                  <a:moveTo>
                    <a:pt x="973328" y="107442"/>
                  </a:moveTo>
                  <a:lnTo>
                    <a:pt x="968425" y="107442"/>
                  </a:lnTo>
                  <a:lnTo>
                    <a:pt x="968425" y="112344"/>
                  </a:lnTo>
                  <a:lnTo>
                    <a:pt x="973328" y="112344"/>
                  </a:lnTo>
                  <a:lnTo>
                    <a:pt x="973328" y="107442"/>
                  </a:lnTo>
                  <a:close/>
                </a:path>
                <a:path w="973454" h="112394">
                  <a:moveTo>
                    <a:pt x="973328" y="71628"/>
                  </a:moveTo>
                  <a:lnTo>
                    <a:pt x="968425" y="71628"/>
                  </a:lnTo>
                  <a:lnTo>
                    <a:pt x="968425" y="76530"/>
                  </a:lnTo>
                  <a:lnTo>
                    <a:pt x="973328" y="76530"/>
                  </a:lnTo>
                  <a:lnTo>
                    <a:pt x="973328" y="71628"/>
                  </a:lnTo>
                  <a:close/>
                </a:path>
                <a:path w="973454" h="112394">
                  <a:moveTo>
                    <a:pt x="973328" y="35801"/>
                  </a:moveTo>
                  <a:lnTo>
                    <a:pt x="968425" y="35801"/>
                  </a:lnTo>
                  <a:lnTo>
                    <a:pt x="968425" y="40703"/>
                  </a:lnTo>
                  <a:lnTo>
                    <a:pt x="973328" y="40703"/>
                  </a:lnTo>
                  <a:lnTo>
                    <a:pt x="973328" y="35801"/>
                  </a:lnTo>
                  <a:close/>
                </a:path>
              </a:pathLst>
            </a:custGeom>
            <a:solidFill>
              <a:srgbClr val="F4A82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147"/>
            <p:cNvSpPr/>
            <p:nvPr/>
          </p:nvSpPr>
          <p:spPr>
            <a:xfrm>
              <a:off x="2432634" y="1178483"/>
              <a:ext cx="1008380" cy="76835"/>
            </a:xfrm>
            <a:custGeom>
              <a:avLst/>
              <a:gdLst/>
              <a:ahLst/>
              <a:cxnLst/>
              <a:rect l="l" t="t" r="r" b="b"/>
              <a:pathLst>
                <a:path w="1008379" h="76834">
                  <a:moveTo>
                    <a:pt x="4902" y="35814"/>
                  </a:moveTo>
                  <a:lnTo>
                    <a:pt x="0" y="35814"/>
                  </a:lnTo>
                  <a:lnTo>
                    <a:pt x="0" y="40716"/>
                  </a:lnTo>
                  <a:lnTo>
                    <a:pt x="4902" y="40716"/>
                  </a:lnTo>
                  <a:lnTo>
                    <a:pt x="4902" y="35814"/>
                  </a:lnTo>
                  <a:close/>
                </a:path>
                <a:path w="1008379" h="76834">
                  <a:moveTo>
                    <a:pt x="4902" y="0"/>
                  </a:moveTo>
                  <a:lnTo>
                    <a:pt x="0" y="0"/>
                  </a:lnTo>
                  <a:lnTo>
                    <a:pt x="0" y="4902"/>
                  </a:lnTo>
                  <a:lnTo>
                    <a:pt x="4902" y="4902"/>
                  </a:lnTo>
                  <a:lnTo>
                    <a:pt x="4902" y="0"/>
                  </a:lnTo>
                  <a:close/>
                </a:path>
                <a:path w="1008379" h="76834">
                  <a:moveTo>
                    <a:pt x="39497" y="35814"/>
                  </a:moveTo>
                  <a:lnTo>
                    <a:pt x="34594" y="35814"/>
                  </a:lnTo>
                  <a:lnTo>
                    <a:pt x="34594" y="40716"/>
                  </a:lnTo>
                  <a:lnTo>
                    <a:pt x="39497" y="40716"/>
                  </a:lnTo>
                  <a:lnTo>
                    <a:pt x="39497" y="35814"/>
                  </a:lnTo>
                  <a:close/>
                </a:path>
                <a:path w="1008379" h="76834">
                  <a:moveTo>
                    <a:pt x="39497" y="0"/>
                  </a:moveTo>
                  <a:lnTo>
                    <a:pt x="34594" y="0"/>
                  </a:lnTo>
                  <a:lnTo>
                    <a:pt x="34594" y="4902"/>
                  </a:lnTo>
                  <a:lnTo>
                    <a:pt x="39497" y="4902"/>
                  </a:lnTo>
                  <a:lnTo>
                    <a:pt x="39497" y="0"/>
                  </a:lnTo>
                  <a:close/>
                </a:path>
                <a:path w="1008379" h="76834">
                  <a:moveTo>
                    <a:pt x="74079" y="35814"/>
                  </a:moveTo>
                  <a:lnTo>
                    <a:pt x="69176" y="35814"/>
                  </a:lnTo>
                  <a:lnTo>
                    <a:pt x="69176" y="40716"/>
                  </a:lnTo>
                  <a:lnTo>
                    <a:pt x="74079" y="40716"/>
                  </a:lnTo>
                  <a:lnTo>
                    <a:pt x="74079" y="35814"/>
                  </a:lnTo>
                  <a:close/>
                </a:path>
                <a:path w="1008379" h="76834">
                  <a:moveTo>
                    <a:pt x="74079" y="0"/>
                  </a:moveTo>
                  <a:lnTo>
                    <a:pt x="69176" y="0"/>
                  </a:lnTo>
                  <a:lnTo>
                    <a:pt x="69176" y="4902"/>
                  </a:lnTo>
                  <a:lnTo>
                    <a:pt x="74079" y="4902"/>
                  </a:lnTo>
                  <a:lnTo>
                    <a:pt x="74079" y="0"/>
                  </a:lnTo>
                  <a:close/>
                </a:path>
                <a:path w="1008379" h="76834">
                  <a:moveTo>
                    <a:pt x="108673" y="35814"/>
                  </a:moveTo>
                  <a:lnTo>
                    <a:pt x="103771" y="35814"/>
                  </a:lnTo>
                  <a:lnTo>
                    <a:pt x="103771" y="40716"/>
                  </a:lnTo>
                  <a:lnTo>
                    <a:pt x="108673" y="40716"/>
                  </a:lnTo>
                  <a:lnTo>
                    <a:pt x="108673" y="35814"/>
                  </a:lnTo>
                  <a:close/>
                </a:path>
                <a:path w="1008379" h="76834">
                  <a:moveTo>
                    <a:pt x="108673" y="0"/>
                  </a:moveTo>
                  <a:lnTo>
                    <a:pt x="103771" y="0"/>
                  </a:lnTo>
                  <a:lnTo>
                    <a:pt x="103771" y="4902"/>
                  </a:lnTo>
                  <a:lnTo>
                    <a:pt x="108673" y="4902"/>
                  </a:lnTo>
                  <a:lnTo>
                    <a:pt x="108673" y="0"/>
                  </a:lnTo>
                  <a:close/>
                </a:path>
                <a:path w="1008379" h="76834">
                  <a:moveTo>
                    <a:pt x="143256" y="35814"/>
                  </a:moveTo>
                  <a:lnTo>
                    <a:pt x="138353" y="35814"/>
                  </a:lnTo>
                  <a:lnTo>
                    <a:pt x="138353" y="40716"/>
                  </a:lnTo>
                  <a:lnTo>
                    <a:pt x="143256" y="40716"/>
                  </a:lnTo>
                  <a:lnTo>
                    <a:pt x="143256" y="35814"/>
                  </a:lnTo>
                  <a:close/>
                </a:path>
                <a:path w="1008379" h="76834">
                  <a:moveTo>
                    <a:pt x="143256" y="0"/>
                  </a:moveTo>
                  <a:lnTo>
                    <a:pt x="138353" y="0"/>
                  </a:lnTo>
                  <a:lnTo>
                    <a:pt x="138353" y="4902"/>
                  </a:lnTo>
                  <a:lnTo>
                    <a:pt x="143256" y="4902"/>
                  </a:lnTo>
                  <a:lnTo>
                    <a:pt x="143256" y="0"/>
                  </a:lnTo>
                  <a:close/>
                </a:path>
                <a:path w="1008379" h="76834">
                  <a:moveTo>
                    <a:pt x="177850" y="35814"/>
                  </a:moveTo>
                  <a:lnTo>
                    <a:pt x="172948" y="35814"/>
                  </a:lnTo>
                  <a:lnTo>
                    <a:pt x="172948" y="40716"/>
                  </a:lnTo>
                  <a:lnTo>
                    <a:pt x="177850" y="40716"/>
                  </a:lnTo>
                  <a:lnTo>
                    <a:pt x="177850" y="35814"/>
                  </a:lnTo>
                  <a:close/>
                </a:path>
                <a:path w="1008379" h="76834">
                  <a:moveTo>
                    <a:pt x="177850" y="0"/>
                  </a:moveTo>
                  <a:lnTo>
                    <a:pt x="172948" y="0"/>
                  </a:lnTo>
                  <a:lnTo>
                    <a:pt x="172948" y="4902"/>
                  </a:lnTo>
                  <a:lnTo>
                    <a:pt x="177850" y="4902"/>
                  </a:lnTo>
                  <a:lnTo>
                    <a:pt x="177850" y="0"/>
                  </a:lnTo>
                  <a:close/>
                </a:path>
                <a:path w="1008379" h="76834">
                  <a:moveTo>
                    <a:pt x="212432" y="35814"/>
                  </a:moveTo>
                  <a:lnTo>
                    <a:pt x="207530" y="35814"/>
                  </a:lnTo>
                  <a:lnTo>
                    <a:pt x="207530" y="40716"/>
                  </a:lnTo>
                  <a:lnTo>
                    <a:pt x="212432" y="40716"/>
                  </a:lnTo>
                  <a:lnTo>
                    <a:pt x="212432" y="35814"/>
                  </a:lnTo>
                  <a:close/>
                </a:path>
                <a:path w="1008379" h="76834">
                  <a:moveTo>
                    <a:pt x="212432" y="0"/>
                  </a:moveTo>
                  <a:lnTo>
                    <a:pt x="207530" y="0"/>
                  </a:lnTo>
                  <a:lnTo>
                    <a:pt x="207530" y="4902"/>
                  </a:lnTo>
                  <a:lnTo>
                    <a:pt x="212432" y="4902"/>
                  </a:lnTo>
                  <a:lnTo>
                    <a:pt x="212432" y="0"/>
                  </a:lnTo>
                  <a:close/>
                </a:path>
                <a:path w="1008379" h="76834">
                  <a:moveTo>
                    <a:pt x="247027" y="71628"/>
                  </a:moveTo>
                  <a:lnTo>
                    <a:pt x="242125" y="71628"/>
                  </a:lnTo>
                  <a:lnTo>
                    <a:pt x="242125" y="76530"/>
                  </a:lnTo>
                  <a:lnTo>
                    <a:pt x="247027" y="76530"/>
                  </a:lnTo>
                  <a:lnTo>
                    <a:pt x="247027" y="71628"/>
                  </a:lnTo>
                  <a:close/>
                </a:path>
                <a:path w="1008379" h="76834">
                  <a:moveTo>
                    <a:pt x="247027" y="35814"/>
                  </a:moveTo>
                  <a:lnTo>
                    <a:pt x="242125" y="35814"/>
                  </a:lnTo>
                  <a:lnTo>
                    <a:pt x="242125" y="40716"/>
                  </a:lnTo>
                  <a:lnTo>
                    <a:pt x="247027" y="40716"/>
                  </a:lnTo>
                  <a:lnTo>
                    <a:pt x="247027" y="35814"/>
                  </a:lnTo>
                  <a:close/>
                </a:path>
                <a:path w="1008379" h="76834">
                  <a:moveTo>
                    <a:pt x="247027" y="0"/>
                  </a:moveTo>
                  <a:lnTo>
                    <a:pt x="242125" y="0"/>
                  </a:lnTo>
                  <a:lnTo>
                    <a:pt x="242125" y="4902"/>
                  </a:lnTo>
                  <a:lnTo>
                    <a:pt x="247027" y="4902"/>
                  </a:lnTo>
                  <a:lnTo>
                    <a:pt x="247027" y="0"/>
                  </a:lnTo>
                  <a:close/>
                </a:path>
                <a:path w="1008379" h="76834">
                  <a:moveTo>
                    <a:pt x="281622" y="71628"/>
                  </a:moveTo>
                  <a:lnTo>
                    <a:pt x="276707" y="71628"/>
                  </a:lnTo>
                  <a:lnTo>
                    <a:pt x="276707" y="76530"/>
                  </a:lnTo>
                  <a:lnTo>
                    <a:pt x="281622" y="76530"/>
                  </a:lnTo>
                  <a:lnTo>
                    <a:pt x="281622" y="71628"/>
                  </a:lnTo>
                  <a:close/>
                </a:path>
                <a:path w="1008379" h="76834">
                  <a:moveTo>
                    <a:pt x="281622" y="35814"/>
                  </a:moveTo>
                  <a:lnTo>
                    <a:pt x="276707" y="35814"/>
                  </a:lnTo>
                  <a:lnTo>
                    <a:pt x="276707" y="40716"/>
                  </a:lnTo>
                  <a:lnTo>
                    <a:pt x="281622" y="40716"/>
                  </a:lnTo>
                  <a:lnTo>
                    <a:pt x="281622" y="35814"/>
                  </a:lnTo>
                  <a:close/>
                </a:path>
                <a:path w="1008379" h="76834">
                  <a:moveTo>
                    <a:pt x="281622" y="0"/>
                  </a:moveTo>
                  <a:lnTo>
                    <a:pt x="276707" y="0"/>
                  </a:lnTo>
                  <a:lnTo>
                    <a:pt x="276707" y="4902"/>
                  </a:lnTo>
                  <a:lnTo>
                    <a:pt x="281622" y="4902"/>
                  </a:lnTo>
                  <a:lnTo>
                    <a:pt x="281622" y="0"/>
                  </a:lnTo>
                  <a:close/>
                </a:path>
                <a:path w="1008379" h="76834">
                  <a:moveTo>
                    <a:pt x="316166" y="71628"/>
                  </a:moveTo>
                  <a:lnTo>
                    <a:pt x="311264" y="71628"/>
                  </a:lnTo>
                  <a:lnTo>
                    <a:pt x="311264" y="76530"/>
                  </a:lnTo>
                  <a:lnTo>
                    <a:pt x="316166" y="76530"/>
                  </a:lnTo>
                  <a:lnTo>
                    <a:pt x="316166" y="71628"/>
                  </a:lnTo>
                  <a:close/>
                </a:path>
                <a:path w="1008379" h="76834">
                  <a:moveTo>
                    <a:pt x="316166" y="35814"/>
                  </a:moveTo>
                  <a:lnTo>
                    <a:pt x="311264" y="35814"/>
                  </a:lnTo>
                  <a:lnTo>
                    <a:pt x="311264" y="40716"/>
                  </a:lnTo>
                  <a:lnTo>
                    <a:pt x="316166" y="40716"/>
                  </a:lnTo>
                  <a:lnTo>
                    <a:pt x="316166" y="35814"/>
                  </a:lnTo>
                  <a:close/>
                </a:path>
                <a:path w="1008379" h="76834">
                  <a:moveTo>
                    <a:pt x="316166" y="0"/>
                  </a:moveTo>
                  <a:lnTo>
                    <a:pt x="311264" y="0"/>
                  </a:lnTo>
                  <a:lnTo>
                    <a:pt x="311264" y="4902"/>
                  </a:lnTo>
                  <a:lnTo>
                    <a:pt x="316166" y="4902"/>
                  </a:lnTo>
                  <a:lnTo>
                    <a:pt x="316166" y="0"/>
                  </a:lnTo>
                  <a:close/>
                </a:path>
                <a:path w="1008379" h="76834">
                  <a:moveTo>
                    <a:pt x="350748" y="71628"/>
                  </a:moveTo>
                  <a:lnTo>
                    <a:pt x="345846" y="71628"/>
                  </a:lnTo>
                  <a:lnTo>
                    <a:pt x="345846" y="76530"/>
                  </a:lnTo>
                  <a:lnTo>
                    <a:pt x="350748" y="76530"/>
                  </a:lnTo>
                  <a:lnTo>
                    <a:pt x="350748" y="71628"/>
                  </a:lnTo>
                  <a:close/>
                </a:path>
                <a:path w="1008379" h="76834">
                  <a:moveTo>
                    <a:pt x="350748" y="35814"/>
                  </a:moveTo>
                  <a:lnTo>
                    <a:pt x="345846" y="35814"/>
                  </a:lnTo>
                  <a:lnTo>
                    <a:pt x="345846" y="40716"/>
                  </a:lnTo>
                  <a:lnTo>
                    <a:pt x="350748" y="40716"/>
                  </a:lnTo>
                  <a:lnTo>
                    <a:pt x="350748" y="35814"/>
                  </a:lnTo>
                  <a:close/>
                </a:path>
                <a:path w="1008379" h="76834">
                  <a:moveTo>
                    <a:pt x="350748" y="0"/>
                  </a:moveTo>
                  <a:lnTo>
                    <a:pt x="345846" y="0"/>
                  </a:lnTo>
                  <a:lnTo>
                    <a:pt x="345846" y="4902"/>
                  </a:lnTo>
                  <a:lnTo>
                    <a:pt x="350748" y="4902"/>
                  </a:lnTo>
                  <a:lnTo>
                    <a:pt x="350748" y="0"/>
                  </a:lnTo>
                  <a:close/>
                </a:path>
                <a:path w="1008379" h="76834">
                  <a:moveTo>
                    <a:pt x="385343" y="71628"/>
                  </a:moveTo>
                  <a:lnTo>
                    <a:pt x="380441" y="71628"/>
                  </a:lnTo>
                  <a:lnTo>
                    <a:pt x="380441" y="76530"/>
                  </a:lnTo>
                  <a:lnTo>
                    <a:pt x="385343" y="76530"/>
                  </a:lnTo>
                  <a:lnTo>
                    <a:pt x="385343" y="71628"/>
                  </a:lnTo>
                  <a:close/>
                </a:path>
                <a:path w="1008379" h="76834">
                  <a:moveTo>
                    <a:pt x="385343" y="35814"/>
                  </a:moveTo>
                  <a:lnTo>
                    <a:pt x="380441" y="35814"/>
                  </a:lnTo>
                  <a:lnTo>
                    <a:pt x="380441" y="40716"/>
                  </a:lnTo>
                  <a:lnTo>
                    <a:pt x="385343" y="40716"/>
                  </a:lnTo>
                  <a:lnTo>
                    <a:pt x="385343" y="35814"/>
                  </a:lnTo>
                  <a:close/>
                </a:path>
                <a:path w="1008379" h="76834">
                  <a:moveTo>
                    <a:pt x="385343" y="0"/>
                  </a:moveTo>
                  <a:lnTo>
                    <a:pt x="380441" y="0"/>
                  </a:lnTo>
                  <a:lnTo>
                    <a:pt x="380441" y="4902"/>
                  </a:lnTo>
                  <a:lnTo>
                    <a:pt x="385343" y="4902"/>
                  </a:lnTo>
                  <a:lnTo>
                    <a:pt x="385343" y="0"/>
                  </a:lnTo>
                  <a:close/>
                </a:path>
                <a:path w="1008379" h="76834">
                  <a:moveTo>
                    <a:pt x="419938" y="71628"/>
                  </a:moveTo>
                  <a:lnTo>
                    <a:pt x="415023" y="71628"/>
                  </a:lnTo>
                  <a:lnTo>
                    <a:pt x="415023" y="76530"/>
                  </a:lnTo>
                  <a:lnTo>
                    <a:pt x="419938" y="76530"/>
                  </a:lnTo>
                  <a:lnTo>
                    <a:pt x="419938" y="71628"/>
                  </a:lnTo>
                  <a:close/>
                </a:path>
                <a:path w="1008379" h="76834">
                  <a:moveTo>
                    <a:pt x="419938" y="35814"/>
                  </a:moveTo>
                  <a:lnTo>
                    <a:pt x="415023" y="35814"/>
                  </a:lnTo>
                  <a:lnTo>
                    <a:pt x="415023" y="40716"/>
                  </a:lnTo>
                  <a:lnTo>
                    <a:pt x="419938" y="40716"/>
                  </a:lnTo>
                  <a:lnTo>
                    <a:pt x="419938" y="35814"/>
                  </a:lnTo>
                  <a:close/>
                </a:path>
                <a:path w="1008379" h="76834">
                  <a:moveTo>
                    <a:pt x="419938" y="0"/>
                  </a:moveTo>
                  <a:lnTo>
                    <a:pt x="415023" y="0"/>
                  </a:lnTo>
                  <a:lnTo>
                    <a:pt x="415023" y="4902"/>
                  </a:lnTo>
                  <a:lnTo>
                    <a:pt x="419938" y="4902"/>
                  </a:lnTo>
                  <a:lnTo>
                    <a:pt x="419938" y="0"/>
                  </a:lnTo>
                  <a:close/>
                </a:path>
                <a:path w="1008379" h="76834">
                  <a:moveTo>
                    <a:pt x="454520" y="71628"/>
                  </a:moveTo>
                  <a:lnTo>
                    <a:pt x="449618" y="71628"/>
                  </a:lnTo>
                  <a:lnTo>
                    <a:pt x="449618" y="76530"/>
                  </a:lnTo>
                  <a:lnTo>
                    <a:pt x="454520" y="76530"/>
                  </a:lnTo>
                  <a:lnTo>
                    <a:pt x="454520" y="71628"/>
                  </a:lnTo>
                  <a:close/>
                </a:path>
                <a:path w="1008379" h="76834">
                  <a:moveTo>
                    <a:pt x="454520" y="35814"/>
                  </a:moveTo>
                  <a:lnTo>
                    <a:pt x="449618" y="35814"/>
                  </a:lnTo>
                  <a:lnTo>
                    <a:pt x="449618" y="40716"/>
                  </a:lnTo>
                  <a:lnTo>
                    <a:pt x="454520" y="40716"/>
                  </a:lnTo>
                  <a:lnTo>
                    <a:pt x="454520" y="35814"/>
                  </a:lnTo>
                  <a:close/>
                </a:path>
                <a:path w="1008379" h="76834">
                  <a:moveTo>
                    <a:pt x="454520" y="0"/>
                  </a:moveTo>
                  <a:lnTo>
                    <a:pt x="449618" y="0"/>
                  </a:lnTo>
                  <a:lnTo>
                    <a:pt x="449618" y="4902"/>
                  </a:lnTo>
                  <a:lnTo>
                    <a:pt x="454520" y="4902"/>
                  </a:lnTo>
                  <a:lnTo>
                    <a:pt x="454520" y="0"/>
                  </a:lnTo>
                  <a:close/>
                </a:path>
                <a:path w="1008379" h="76834">
                  <a:moveTo>
                    <a:pt x="489102" y="71628"/>
                  </a:moveTo>
                  <a:lnTo>
                    <a:pt x="484200" y="71628"/>
                  </a:lnTo>
                  <a:lnTo>
                    <a:pt x="484200" y="76530"/>
                  </a:lnTo>
                  <a:lnTo>
                    <a:pt x="489102" y="76530"/>
                  </a:lnTo>
                  <a:lnTo>
                    <a:pt x="489102" y="71628"/>
                  </a:lnTo>
                  <a:close/>
                </a:path>
                <a:path w="1008379" h="76834">
                  <a:moveTo>
                    <a:pt x="489102" y="35814"/>
                  </a:moveTo>
                  <a:lnTo>
                    <a:pt x="484200" y="35814"/>
                  </a:lnTo>
                  <a:lnTo>
                    <a:pt x="484200" y="40716"/>
                  </a:lnTo>
                  <a:lnTo>
                    <a:pt x="489102" y="40716"/>
                  </a:lnTo>
                  <a:lnTo>
                    <a:pt x="489102" y="35814"/>
                  </a:lnTo>
                  <a:close/>
                </a:path>
                <a:path w="1008379" h="76834">
                  <a:moveTo>
                    <a:pt x="489102" y="0"/>
                  </a:moveTo>
                  <a:lnTo>
                    <a:pt x="484200" y="0"/>
                  </a:lnTo>
                  <a:lnTo>
                    <a:pt x="484200" y="4902"/>
                  </a:lnTo>
                  <a:lnTo>
                    <a:pt x="489102" y="4902"/>
                  </a:lnTo>
                  <a:lnTo>
                    <a:pt x="489102" y="0"/>
                  </a:lnTo>
                  <a:close/>
                </a:path>
                <a:path w="1008379" h="76834">
                  <a:moveTo>
                    <a:pt x="523709" y="71628"/>
                  </a:moveTo>
                  <a:lnTo>
                    <a:pt x="518807" y="71628"/>
                  </a:lnTo>
                  <a:lnTo>
                    <a:pt x="518807" y="76530"/>
                  </a:lnTo>
                  <a:lnTo>
                    <a:pt x="523709" y="76530"/>
                  </a:lnTo>
                  <a:lnTo>
                    <a:pt x="523709" y="71628"/>
                  </a:lnTo>
                  <a:close/>
                </a:path>
                <a:path w="1008379" h="76834">
                  <a:moveTo>
                    <a:pt x="523709" y="35814"/>
                  </a:moveTo>
                  <a:lnTo>
                    <a:pt x="518807" y="35814"/>
                  </a:lnTo>
                  <a:lnTo>
                    <a:pt x="518807" y="40716"/>
                  </a:lnTo>
                  <a:lnTo>
                    <a:pt x="523709" y="40716"/>
                  </a:lnTo>
                  <a:lnTo>
                    <a:pt x="523709" y="35814"/>
                  </a:lnTo>
                  <a:close/>
                </a:path>
                <a:path w="1008379" h="76834">
                  <a:moveTo>
                    <a:pt x="523709" y="0"/>
                  </a:moveTo>
                  <a:lnTo>
                    <a:pt x="518807" y="0"/>
                  </a:lnTo>
                  <a:lnTo>
                    <a:pt x="518807" y="4902"/>
                  </a:lnTo>
                  <a:lnTo>
                    <a:pt x="523709" y="4902"/>
                  </a:lnTo>
                  <a:lnTo>
                    <a:pt x="523709" y="0"/>
                  </a:lnTo>
                  <a:close/>
                </a:path>
                <a:path w="1008379" h="76834">
                  <a:moveTo>
                    <a:pt x="558292" y="71628"/>
                  </a:moveTo>
                  <a:lnTo>
                    <a:pt x="553377" y="71628"/>
                  </a:lnTo>
                  <a:lnTo>
                    <a:pt x="553377" y="76530"/>
                  </a:lnTo>
                  <a:lnTo>
                    <a:pt x="558292" y="76530"/>
                  </a:lnTo>
                  <a:lnTo>
                    <a:pt x="558292" y="71628"/>
                  </a:lnTo>
                  <a:close/>
                </a:path>
                <a:path w="1008379" h="76834">
                  <a:moveTo>
                    <a:pt x="558292" y="35814"/>
                  </a:moveTo>
                  <a:lnTo>
                    <a:pt x="553377" y="35814"/>
                  </a:lnTo>
                  <a:lnTo>
                    <a:pt x="553377" y="40716"/>
                  </a:lnTo>
                  <a:lnTo>
                    <a:pt x="558292" y="40716"/>
                  </a:lnTo>
                  <a:lnTo>
                    <a:pt x="558292" y="35814"/>
                  </a:lnTo>
                  <a:close/>
                </a:path>
                <a:path w="1008379" h="76834">
                  <a:moveTo>
                    <a:pt x="558292" y="0"/>
                  </a:moveTo>
                  <a:lnTo>
                    <a:pt x="553377" y="0"/>
                  </a:lnTo>
                  <a:lnTo>
                    <a:pt x="553377" y="4902"/>
                  </a:lnTo>
                  <a:lnTo>
                    <a:pt x="558292" y="4902"/>
                  </a:lnTo>
                  <a:lnTo>
                    <a:pt x="558292" y="0"/>
                  </a:lnTo>
                  <a:close/>
                </a:path>
                <a:path w="1008379" h="76834">
                  <a:moveTo>
                    <a:pt x="592874" y="71628"/>
                  </a:moveTo>
                  <a:lnTo>
                    <a:pt x="587971" y="71628"/>
                  </a:lnTo>
                  <a:lnTo>
                    <a:pt x="587971" y="76530"/>
                  </a:lnTo>
                  <a:lnTo>
                    <a:pt x="592874" y="76530"/>
                  </a:lnTo>
                  <a:lnTo>
                    <a:pt x="592874" y="71628"/>
                  </a:lnTo>
                  <a:close/>
                </a:path>
                <a:path w="1008379" h="76834">
                  <a:moveTo>
                    <a:pt x="592874" y="35814"/>
                  </a:moveTo>
                  <a:lnTo>
                    <a:pt x="587971" y="35814"/>
                  </a:lnTo>
                  <a:lnTo>
                    <a:pt x="587971" y="40716"/>
                  </a:lnTo>
                  <a:lnTo>
                    <a:pt x="592874" y="40716"/>
                  </a:lnTo>
                  <a:lnTo>
                    <a:pt x="592874" y="35814"/>
                  </a:lnTo>
                  <a:close/>
                </a:path>
                <a:path w="1008379" h="76834">
                  <a:moveTo>
                    <a:pt x="592874" y="0"/>
                  </a:moveTo>
                  <a:lnTo>
                    <a:pt x="587971" y="0"/>
                  </a:lnTo>
                  <a:lnTo>
                    <a:pt x="587971" y="4902"/>
                  </a:lnTo>
                  <a:lnTo>
                    <a:pt x="592874" y="4902"/>
                  </a:lnTo>
                  <a:lnTo>
                    <a:pt x="592874" y="0"/>
                  </a:lnTo>
                  <a:close/>
                </a:path>
                <a:path w="1008379" h="76834">
                  <a:moveTo>
                    <a:pt x="627468" y="71628"/>
                  </a:moveTo>
                  <a:lnTo>
                    <a:pt x="622566" y="71628"/>
                  </a:lnTo>
                  <a:lnTo>
                    <a:pt x="622566" y="76530"/>
                  </a:lnTo>
                  <a:lnTo>
                    <a:pt x="627468" y="76530"/>
                  </a:lnTo>
                  <a:lnTo>
                    <a:pt x="627468" y="71628"/>
                  </a:lnTo>
                  <a:close/>
                </a:path>
                <a:path w="1008379" h="76834">
                  <a:moveTo>
                    <a:pt x="627468" y="35814"/>
                  </a:moveTo>
                  <a:lnTo>
                    <a:pt x="622566" y="35814"/>
                  </a:lnTo>
                  <a:lnTo>
                    <a:pt x="622566" y="40716"/>
                  </a:lnTo>
                  <a:lnTo>
                    <a:pt x="627468" y="40716"/>
                  </a:lnTo>
                  <a:lnTo>
                    <a:pt x="627468" y="35814"/>
                  </a:lnTo>
                  <a:close/>
                </a:path>
                <a:path w="1008379" h="76834">
                  <a:moveTo>
                    <a:pt x="662063" y="71628"/>
                  </a:moveTo>
                  <a:lnTo>
                    <a:pt x="657161" y="71628"/>
                  </a:lnTo>
                  <a:lnTo>
                    <a:pt x="657161" y="76530"/>
                  </a:lnTo>
                  <a:lnTo>
                    <a:pt x="662063" y="76530"/>
                  </a:lnTo>
                  <a:lnTo>
                    <a:pt x="662063" y="71628"/>
                  </a:lnTo>
                  <a:close/>
                </a:path>
                <a:path w="1008379" h="76834">
                  <a:moveTo>
                    <a:pt x="662063" y="35814"/>
                  </a:moveTo>
                  <a:lnTo>
                    <a:pt x="657161" y="35814"/>
                  </a:lnTo>
                  <a:lnTo>
                    <a:pt x="657161" y="40716"/>
                  </a:lnTo>
                  <a:lnTo>
                    <a:pt x="662063" y="40716"/>
                  </a:lnTo>
                  <a:lnTo>
                    <a:pt x="662063" y="35814"/>
                  </a:lnTo>
                  <a:close/>
                </a:path>
                <a:path w="1008379" h="76834">
                  <a:moveTo>
                    <a:pt x="696607" y="71628"/>
                  </a:moveTo>
                  <a:lnTo>
                    <a:pt x="691692" y="71628"/>
                  </a:lnTo>
                  <a:lnTo>
                    <a:pt x="691692" y="76530"/>
                  </a:lnTo>
                  <a:lnTo>
                    <a:pt x="696607" y="76530"/>
                  </a:lnTo>
                  <a:lnTo>
                    <a:pt x="696607" y="71628"/>
                  </a:lnTo>
                  <a:close/>
                </a:path>
                <a:path w="1008379" h="76834">
                  <a:moveTo>
                    <a:pt x="696607" y="35814"/>
                  </a:moveTo>
                  <a:lnTo>
                    <a:pt x="691692" y="35814"/>
                  </a:lnTo>
                  <a:lnTo>
                    <a:pt x="691692" y="40716"/>
                  </a:lnTo>
                  <a:lnTo>
                    <a:pt x="696607" y="40716"/>
                  </a:lnTo>
                  <a:lnTo>
                    <a:pt x="696607" y="35814"/>
                  </a:lnTo>
                  <a:close/>
                </a:path>
                <a:path w="1008379" h="76834">
                  <a:moveTo>
                    <a:pt x="731189" y="71628"/>
                  </a:moveTo>
                  <a:lnTo>
                    <a:pt x="726287" y="71628"/>
                  </a:lnTo>
                  <a:lnTo>
                    <a:pt x="726287" y="76530"/>
                  </a:lnTo>
                  <a:lnTo>
                    <a:pt x="731189" y="76530"/>
                  </a:lnTo>
                  <a:lnTo>
                    <a:pt x="731189" y="71628"/>
                  </a:lnTo>
                  <a:close/>
                </a:path>
                <a:path w="1008379" h="76834">
                  <a:moveTo>
                    <a:pt x="731189" y="35814"/>
                  </a:moveTo>
                  <a:lnTo>
                    <a:pt x="726287" y="35814"/>
                  </a:lnTo>
                  <a:lnTo>
                    <a:pt x="726287" y="40716"/>
                  </a:lnTo>
                  <a:lnTo>
                    <a:pt x="731189" y="40716"/>
                  </a:lnTo>
                  <a:lnTo>
                    <a:pt x="731189" y="35814"/>
                  </a:lnTo>
                  <a:close/>
                </a:path>
                <a:path w="1008379" h="76834">
                  <a:moveTo>
                    <a:pt x="765771" y="71628"/>
                  </a:moveTo>
                  <a:lnTo>
                    <a:pt x="760869" y="71628"/>
                  </a:lnTo>
                  <a:lnTo>
                    <a:pt x="760869" y="76530"/>
                  </a:lnTo>
                  <a:lnTo>
                    <a:pt x="765771" y="76530"/>
                  </a:lnTo>
                  <a:lnTo>
                    <a:pt x="765771" y="71628"/>
                  </a:lnTo>
                  <a:close/>
                </a:path>
                <a:path w="1008379" h="76834">
                  <a:moveTo>
                    <a:pt x="765771" y="35814"/>
                  </a:moveTo>
                  <a:lnTo>
                    <a:pt x="760869" y="35814"/>
                  </a:lnTo>
                  <a:lnTo>
                    <a:pt x="760869" y="40716"/>
                  </a:lnTo>
                  <a:lnTo>
                    <a:pt x="765771" y="40716"/>
                  </a:lnTo>
                  <a:lnTo>
                    <a:pt x="765771" y="35814"/>
                  </a:lnTo>
                  <a:close/>
                </a:path>
                <a:path w="1008379" h="76834">
                  <a:moveTo>
                    <a:pt x="800366" y="71628"/>
                  </a:moveTo>
                  <a:lnTo>
                    <a:pt x="795464" y="71628"/>
                  </a:lnTo>
                  <a:lnTo>
                    <a:pt x="795464" y="76530"/>
                  </a:lnTo>
                  <a:lnTo>
                    <a:pt x="800366" y="76530"/>
                  </a:lnTo>
                  <a:lnTo>
                    <a:pt x="800366" y="71628"/>
                  </a:lnTo>
                  <a:close/>
                </a:path>
                <a:path w="1008379" h="76834">
                  <a:moveTo>
                    <a:pt x="800366" y="35814"/>
                  </a:moveTo>
                  <a:lnTo>
                    <a:pt x="795464" y="35814"/>
                  </a:lnTo>
                  <a:lnTo>
                    <a:pt x="795464" y="40716"/>
                  </a:lnTo>
                  <a:lnTo>
                    <a:pt x="800366" y="40716"/>
                  </a:lnTo>
                  <a:lnTo>
                    <a:pt x="800366" y="35814"/>
                  </a:lnTo>
                  <a:close/>
                </a:path>
                <a:path w="1008379" h="76834">
                  <a:moveTo>
                    <a:pt x="834961" y="71628"/>
                  </a:moveTo>
                  <a:lnTo>
                    <a:pt x="830072" y="71628"/>
                  </a:lnTo>
                  <a:lnTo>
                    <a:pt x="830072" y="76530"/>
                  </a:lnTo>
                  <a:lnTo>
                    <a:pt x="834961" y="76530"/>
                  </a:lnTo>
                  <a:lnTo>
                    <a:pt x="834961" y="71628"/>
                  </a:lnTo>
                  <a:close/>
                </a:path>
                <a:path w="1008379" h="76834">
                  <a:moveTo>
                    <a:pt x="834961" y="35814"/>
                  </a:moveTo>
                  <a:lnTo>
                    <a:pt x="830072" y="35814"/>
                  </a:lnTo>
                  <a:lnTo>
                    <a:pt x="830072" y="40716"/>
                  </a:lnTo>
                  <a:lnTo>
                    <a:pt x="834961" y="40716"/>
                  </a:lnTo>
                  <a:lnTo>
                    <a:pt x="834961" y="35814"/>
                  </a:lnTo>
                  <a:close/>
                </a:path>
                <a:path w="1008379" h="76834">
                  <a:moveTo>
                    <a:pt x="869543" y="71628"/>
                  </a:moveTo>
                  <a:lnTo>
                    <a:pt x="864641" y="71628"/>
                  </a:lnTo>
                  <a:lnTo>
                    <a:pt x="864641" y="76530"/>
                  </a:lnTo>
                  <a:lnTo>
                    <a:pt x="869543" y="76530"/>
                  </a:lnTo>
                  <a:lnTo>
                    <a:pt x="869543" y="71628"/>
                  </a:lnTo>
                  <a:close/>
                </a:path>
                <a:path w="1008379" h="76834">
                  <a:moveTo>
                    <a:pt x="869543" y="35814"/>
                  </a:moveTo>
                  <a:lnTo>
                    <a:pt x="864641" y="35814"/>
                  </a:lnTo>
                  <a:lnTo>
                    <a:pt x="864641" y="40716"/>
                  </a:lnTo>
                  <a:lnTo>
                    <a:pt x="869543" y="40716"/>
                  </a:lnTo>
                  <a:lnTo>
                    <a:pt x="869543" y="35814"/>
                  </a:lnTo>
                  <a:close/>
                </a:path>
                <a:path w="1008379" h="76834">
                  <a:moveTo>
                    <a:pt x="904138" y="71628"/>
                  </a:moveTo>
                  <a:lnTo>
                    <a:pt x="899236" y="71628"/>
                  </a:lnTo>
                  <a:lnTo>
                    <a:pt x="899236" y="76530"/>
                  </a:lnTo>
                  <a:lnTo>
                    <a:pt x="904138" y="76530"/>
                  </a:lnTo>
                  <a:lnTo>
                    <a:pt x="904138" y="71628"/>
                  </a:lnTo>
                  <a:close/>
                </a:path>
                <a:path w="1008379" h="76834">
                  <a:moveTo>
                    <a:pt x="904138" y="35814"/>
                  </a:moveTo>
                  <a:lnTo>
                    <a:pt x="899236" y="35814"/>
                  </a:lnTo>
                  <a:lnTo>
                    <a:pt x="899236" y="40716"/>
                  </a:lnTo>
                  <a:lnTo>
                    <a:pt x="904138" y="40716"/>
                  </a:lnTo>
                  <a:lnTo>
                    <a:pt x="904138" y="35814"/>
                  </a:lnTo>
                  <a:close/>
                </a:path>
                <a:path w="1008379" h="76834">
                  <a:moveTo>
                    <a:pt x="938733" y="71628"/>
                  </a:moveTo>
                  <a:lnTo>
                    <a:pt x="933831" y="71628"/>
                  </a:lnTo>
                  <a:lnTo>
                    <a:pt x="933831" y="76530"/>
                  </a:lnTo>
                  <a:lnTo>
                    <a:pt x="938733" y="76530"/>
                  </a:lnTo>
                  <a:lnTo>
                    <a:pt x="938733" y="71628"/>
                  </a:lnTo>
                  <a:close/>
                </a:path>
                <a:path w="1008379" h="76834">
                  <a:moveTo>
                    <a:pt x="938733" y="35814"/>
                  </a:moveTo>
                  <a:lnTo>
                    <a:pt x="933831" y="35814"/>
                  </a:lnTo>
                  <a:lnTo>
                    <a:pt x="933831" y="40716"/>
                  </a:lnTo>
                  <a:lnTo>
                    <a:pt x="938733" y="40716"/>
                  </a:lnTo>
                  <a:lnTo>
                    <a:pt x="938733" y="35814"/>
                  </a:lnTo>
                  <a:close/>
                </a:path>
                <a:path w="1008379" h="76834">
                  <a:moveTo>
                    <a:pt x="973328" y="71628"/>
                  </a:moveTo>
                  <a:lnTo>
                    <a:pt x="968425" y="71628"/>
                  </a:lnTo>
                  <a:lnTo>
                    <a:pt x="968425" y="76530"/>
                  </a:lnTo>
                  <a:lnTo>
                    <a:pt x="973328" y="76530"/>
                  </a:lnTo>
                  <a:lnTo>
                    <a:pt x="973328" y="71628"/>
                  </a:lnTo>
                  <a:close/>
                </a:path>
                <a:path w="1008379" h="76834">
                  <a:moveTo>
                    <a:pt x="973328" y="35814"/>
                  </a:moveTo>
                  <a:lnTo>
                    <a:pt x="968425" y="35814"/>
                  </a:lnTo>
                  <a:lnTo>
                    <a:pt x="968425" y="40716"/>
                  </a:lnTo>
                  <a:lnTo>
                    <a:pt x="973328" y="40716"/>
                  </a:lnTo>
                  <a:lnTo>
                    <a:pt x="973328" y="35814"/>
                  </a:lnTo>
                  <a:close/>
                </a:path>
                <a:path w="1008379" h="76834">
                  <a:moveTo>
                    <a:pt x="1007910" y="71628"/>
                  </a:moveTo>
                  <a:lnTo>
                    <a:pt x="1003007" y="71628"/>
                  </a:lnTo>
                  <a:lnTo>
                    <a:pt x="1003007" y="76530"/>
                  </a:lnTo>
                  <a:lnTo>
                    <a:pt x="1007910" y="76530"/>
                  </a:lnTo>
                  <a:lnTo>
                    <a:pt x="1007910" y="71628"/>
                  </a:lnTo>
                  <a:close/>
                </a:path>
                <a:path w="1008379" h="76834">
                  <a:moveTo>
                    <a:pt x="1007910" y="35814"/>
                  </a:moveTo>
                  <a:lnTo>
                    <a:pt x="1003007" y="35814"/>
                  </a:lnTo>
                  <a:lnTo>
                    <a:pt x="1003007" y="40716"/>
                  </a:lnTo>
                  <a:lnTo>
                    <a:pt x="1007910" y="40716"/>
                  </a:lnTo>
                  <a:lnTo>
                    <a:pt x="1007910" y="35814"/>
                  </a:lnTo>
                  <a:close/>
                </a:path>
              </a:pathLst>
            </a:custGeom>
            <a:solidFill>
              <a:srgbClr val="F4A82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148"/>
            <p:cNvSpPr/>
            <p:nvPr/>
          </p:nvSpPr>
          <p:spPr>
            <a:xfrm>
              <a:off x="2432634" y="1106804"/>
              <a:ext cx="1042669" cy="76835"/>
            </a:xfrm>
            <a:custGeom>
              <a:avLst/>
              <a:gdLst/>
              <a:ahLst/>
              <a:cxnLst/>
              <a:rect l="l" t="t" r="r" b="b"/>
              <a:pathLst>
                <a:path w="1042670" h="76834">
                  <a:moveTo>
                    <a:pt x="4902" y="35852"/>
                  </a:moveTo>
                  <a:lnTo>
                    <a:pt x="0" y="35852"/>
                  </a:lnTo>
                  <a:lnTo>
                    <a:pt x="0" y="40754"/>
                  </a:lnTo>
                  <a:lnTo>
                    <a:pt x="4902" y="40754"/>
                  </a:lnTo>
                  <a:lnTo>
                    <a:pt x="4902" y="35852"/>
                  </a:lnTo>
                  <a:close/>
                </a:path>
                <a:path w="1042670" h="76834">
                  <a:moveTo>
                    <a:pt x="4902" y="0"/>
                  </a:moveTo>
                  <a:lnTo>
                    <a:pt x="0" y="0"/>
                  </a:lnTo>
                  <a:lnTo>
                    <a:pt x="0" y="4902"/>
                  </a:lnTo>
                  <a:lnTo>
                    <a:pt x="4902" y="4902"/>
                  </a:lnTo>
                  <a:lnTo>
                    <a:pt x="4902" y="0"/>
                  </a:lnTo>
                  <a:close/>
                </a:path>
                <a:path w="1042670" h="76834">
                  <a:moveTo>
                    <a:pt x="39497" y="35852"/>
                  </a:moveTo>
                  <a:lnTo>
                    <a:pt x="34594" y="35852"/>
                  </a:lnTo>
                  <a:lnTo>
                    <a:pt x="34594" y="40754"/>
                  </a:lnTo>
                  <a:lnTo>
                    <a:pt x="39497" y="40754"/>
                  </a:lnTo>
                  <a:lnTo>
                    <a:pt x="39497" y="35852"/>
                  </a:lnTo>
                  <a:close/>
                </a:path>
                <a:path w="1042670" h="76834">
                  <a:moveTo>
                    <a:pt x="39497" y="0"/>
                  </a:moveTo>
                  <a:lnTo>
                    <a:pt x="34594" y="0"/>
                  </a:lnTo>
                  <a:lnTo>
                    <a:pt x="34594" y="4902"/>
                  </a:lnTo>
                  <a:lnTo>
                    <a:pt x="39497" y="4902"/>
                  </a:lnTo>
                  <a:lnTo>
                    <a:pt x="39497" y="0"/>
                  </a:lnTo>
                  <a:close/>
                </a:path>
                <a:path w="1042670" h="76834">
                  <a:moveTo>
                    <a:pt x="74079" y="35852"/>
                  </a:moveTo>
                  <a:lnTo>
                    <a:pt x="69176" y="35852"/>
                  </a:lnTo>
                  <a:lnTo>
                    <a:pt x="69176" y="40754"/>
                  </a:lnTo>
                  <a:lnTo>
                    <a:pt x="74079" y="40754"/>
                  </a:lnTo>
                  <a:lnTo>
                    <a:pt x="74079" y="35852"/>
                  </a:lnTo>
                  <a:close/>
                </a:path>
                <a:path w="1042670" h="76834">
                  <a:moveTo>
                    <a:pt x="74079" y="0"/>
                  </a:moveTo>
                  <a:lnTo>
                    <a:pt x="69176" y="0"/>
                  </a:lnTo>
                  <a:lnTo>
                    <a:pt x="69176" y="4902"/>
                  </a:lnTo>
                  <a:lnTo>
                    <a:pt x="74079" y="4902"/>
                  </a:lnTo>
                  <a:lnTo>
                    <a:pt x="74079" y="0"/>
                  </a:lnTo>
                  <a:close/>
                </a:path>
                <a:path w="1042670" h="76834">
                  <a:moveTo>
                    <a:pt x="108673" y="35852"/>
                  </a:moveTo>
                  <a:lnTo>
                    <a:pt x="103771" y="35852"/>
                  </a:lnTo>
                  <a:lnTo>
                    <a:pt x="103771" y="40754"/>
                  </a:lnTo>
                  <a:lnTo>
                    <a:pt x="108673" y="40754"/>
                  </a:lnTo>
                  <a:lnTo>
                    <a:pt x="108673" y="35852"/>
                  </a:lnTo>
                  <a:close/>
                </a:path>
                <a:path w="1042670" h="76834">
                  <a:moveTo>
                    <a:pt x="108673" y="0"/>
                  </a:moveTo>
                  <a:lnTo>
                    <a:pt x="103771" y="0"/>
                  </a:lnTo>
                  <a:lnTo>
                    <a:pt x="103771" y="4902"/>
                  </a:lnTo>
                  <a:lnTo>
                    <a:pt x="108673" y="4902"/>
                  </a:lnTo>
                  <a:lnTo>
                    <a:pt x="108673" y="0"/>
                  </a:lnTo>
                  <a:close/>
                </a:path>
                <a:path w="1042670" h="76834">
                  <a:moveTo>
                    <a:pt x="143256" y="35852"/>
                  </a:moveTo>
                  <a:lnTo>
                    <a:pt x="138353" y="35852"/>
                  </a:lnTo>
                  <a:lnTo>
                    <a:pt x="138353" y="40754"/>
                  </a:lnTo>
                  <a:lnTo>
                    <a:pt x="143256" y="40754"/>
                  </a:lnTo>
                  <a:lnTo>
                    <a:pt x="143256" y="35852"/>
                  </a:lnTo>
                  <a:close/>
                </a:path>
                <a:path w="1042670" h="76834">
                  <a:moveTo>
                    <a:pt x="143256" y="0"/>
                  </a:moveTo>
                  <a:lnTo>
                    <a:pt x="138353" y="0"/>
                  </a:lnTo>
                  <a:lnTo>
                    <a:pt x="138353" y="4902"/>
                  </a:lnTo>
                  <a:lnTo>
                    <a:pt x="143256" y="4902"/>
                  </a:lnTo>
                  <a:lnTo>
                    <a:pt x="143256" y="0"/>
                  </a:lnTo>
                  <a:close/>
                </a:path>
                <a:path w="1042670" h="76834">
                  <a:moveTo>
                    <a:pt x="177850" y="35852"/>
                  </a:moveTo>
                  <a:lnTo>
                    <a:pt x="172948" y="35852"/>
                  </a:lnTo>
                  <a:lnTo>
                    <a:pt x="172948" y="40754"/>
                  </a:lnTo>
                  <a:lnTo>
                    <a:pt x="177850" y="40754"/>
                  </a:lnTo>
                  <a:lnTo>
                    <a:pt x="177850" y="35852"/>
                  </a:lnTo>
                  <a:close/>
                </a:path>
                <a:path w="1042670" h="76834">
                  <a:moveTo>
                    <a:pt x="177850" y="0"/>
                  </a:moveTo>
                  <a:lnTo>
                    <a:pt x="172948" y="0"/>
                  </a:lnTo>
                  <a:lnTo>
                    <a:pt x="172948" y="4902"/>
                  </a:lnTo>
                  <a:lnTo>
                    <a:pt x="177850" y="4902"/>
                  </a:lnTo>
                  <a:lnTo>
                    <a:pt x="177850" y="0"/>
                  </a:lnTo>
                  <a:close/>
                </a:path>
                <a:path w="1042670" h="76834">
                  <a:moveTo>
                    <a:pt x="212432" y="35852"/>
                  </a:moveTo>
                  <a:lnTo>
                    <a:pt x="207530" y="35852"/>
                  </a:lnTo>
                  <a:lnTo>
                    <a:pt x="207530" y="40754"/>
                  </a:lnTo>
                  <a:lnTo>
                    <a:pt x="212432" y="40754"/>
                  </a:lnTo>
                  <a:lnTo>
                    <a:pt x="212432" y="35852"/>
                  </a:lnTo>
                  <a:close/>
                </a:path>
                <a:path w="1042670" h="76834">
                  <a:moveTo>
                    <a:pt x="212432" y="0"/>
                  </a:moveTo>
                  <a:lnTo>
                    <a:pt x="207530" y="0"/>
                  </a:lnTo>
                  <a:lnTo>
                    <a:pt x="207530" y="4902"/>
                  </a:lnTo>
                  <a:lnTo>
                    <a:pt x="212432" y="4902"/>
                  </a:lnTo>
                  <a:lnTo>
                    <a:pt x="212432" y="0"/>
                  </a:lnTo>
                  <a:close/>
                </a:path>
                <a:path w="1042670" h="76834">
                  <a:moveTo>
                    <a:pt x="247027" y="35852"/>
                  </a:moveTo>
                  <a:lnTo>
                    <a:pt x="242125" y="35852"/>
                  </a:lnTo>
                  <a:lnTo>
                    <a:pt x="242125" y="40754"/>
                  </a:lnTo>
                  <a:lnTo>
                    <a:pt x="247027" y="40754"/>
                  </a:lnTo>
                  <a:lnTo>
                    <a:pt x="247027" y="35852"/>
                  </a:lnTo>
                  <a:close/>
                </a:path>
                <a:path w="1042670" h="76834">
                  <a:moveTo>
                    <a:pt x="247027" y="0"/>
                  </a:moveTo>
                  <a:lnTo>
                    <a:pt x="242125" y="0"/>
                  </a:lnTo>
                  <a:lnTo>
                    <a:pt x="242125" y="4902"/>
                  </a:lnTo>
                  <a:lnTo>
                    <a:pt x="247027" y="4902"/>
                  </a:lnTo>
                  <a:lnTo>
                    <a:pt x="247027" y="0"/>
                  </a:lnTo>
                  <a:close/>
                </a:path>
                <a:path w="1042670" h="76834">
                  <a:moveTo>
                    <a:pt x="281622" y="35852"/>
                  </a:moveTo>
                  <a:lnTo>
                    <a:pt x="276707" y="35852"/>
                  </a:lnTo>
                  <a:lnTo>
                    <a:pt x="276707" y="40754"/>
                  </a:lnTo>
                  <a:lnTo>
                    <a:pt x="281622" y="40754"/>
                  </a:lnTo>
                  <a:lnTo>
                    <a:pt x="281622" y="35852"/>
                  </a:lnTo>
                  <a:close/>
                </a:path>
                <a:path w="1042670" h="76834">
                  <a:moveTo>
                    <a:pt x="281622" y="0"/>
                  </a:moveTo>
                  <a:lnTo>
                    <a:pt x="276707" y="0"/>
                  </a:lnTo>
                  <a:lnTo>
                    <a:pt x="276707" y="4902"/>
                  </a:lnTo>
                  <a:lnTo>
                    <a:pt x="281622" y="4902"/>
                  </a:lnTo>
                  <a:lnTo>
                    <a:pt x="281622" y="0"/>
                  </a:lnTo>
                  <a:close/>
                </a:path>
                <a:path w="1042670" h="76834">
                  <a:moveTo>
                    <a:pt x="316166" y="35852"/>
                  </a:moveTo>
                  <a:lnTo>
                    <a:pt x="311264" y="35852"/>
                  </a:lnTo>
                  <a:lnTo>
                    <a:pt x="311264" y="40754"/>
                  </a:lnTo>
                  <a:lnTo>
                    <a:pt x="316166" y="40754"/>
                  </a:lnTo>
                  <a:lnTo>
                    <a:pt x="316166" y="35852"/>
                  </a:lnTo>
                  <a:close/>
                </a:path>
                <a:path w="1042670" h="76834">
                  <a:moveTo>
                    <a:pt x="316166" y="0"/>
                  </a:moveTo>
                  <a:lnTo>
                    <a:pt x="311264" y="0"/>
                  </a:lnTo>
                  <a:lnTo>
                    <a:pt x="311264" y="4902"/>
                  </a:lnTo>
                  <a:lnTo>
                    <a:pt x="316166" y="4902"/>
                  </a:lnTo>
                  <a:lnTo>
                    <a:pt x="316166" y="0"/>
                  </a:lnTo>
                  <a:close/>
                </a:path>
                <a:path w="1042670" h="76834">
                  <a:moveTo>
                    <a:pt x="350748" y="35852"/>
                  </a:moveTo>
                  <a:lnTo>
                    <a:pt x="345846" y="35852"/>
                  </a:lnTo>
                  <a:lnTo>
                    <a:pt x="345846" y="40754"/>
                  </a:lnTo>
                  <a:lnTo>
                    <a:pt x="350748" y="40754"/>
                  </a:lnTo>
                  <a:lnTo>
                    <a:pt x="350748" y="35852"/>
                  </a:lnTo>
                  <a:close/>
                </a:path>
                <a:path w="1042670" h="76834">
                  <a:moveTo>
                    <a:pt x="350748" y="0"/>
                  </a:moveTo>
                  <a:lnTo>
                    <a:pt x="345846" y="0"/>
                  </a:lnTo>
                  <a:lnTo>
                    <a:pt x="345846" y="4902"/>
                  </a:lnTo>
                  <a:lnTo>
                    <a:pt x="350748" y="4902"/>
                  </a:lnTo>
                  <a:lnTo>
                    <a:pt x="350748" y="0"/>
                  </a:lnTo>
                  <a:close/>
                </a:path>
                <a:path w="1042670" h="76834">
                  <a:moveTo>
                    <a:pt x="385343" y="35852"/>
                  </a:moveTo>
                  <a:lnTo>
                    <a:pt x="380441" y="35852"/>
                  </a:lnTo>
                  <a:lnTo>
                    <a:pt x="380441" y="40754"/>
                  </a:lnTo>
                  <a:lnTo>
                    <a:pt x="385343" y="40754"/>
                  </a:lnTo>
                  <a:lnTo>
                    <a:pt x="385343" y="35852"/>
                  </a:lnTo>
                  <a:close/>
                </a:path>
                <a:path w="1042670" h="76834">
                  <a:moveTo>
                    <a:pt x="385343" y="0"/>
                  </a:moveTo>
                  <a:lnTo>
                    <a:pt x="380441" y="0"/>
                  </a:lnTo>
                  <a:lnTo>
                    <a:pt x="380441" y="4902"/>
                  </a:lnTo>
                  <a:lnTo>
                    <a:pt x="385343" y="4902"/>
                  </a:lnTo>
                  <a:lnTo>
                    <a:pt x="385343" y="0"/>
                  </a:lnTo>
                  <a:close/>
                </a:path>
                <a:path w="1042670" h="76834">
                  <a:moveTo>
                    <a:pt x="419938" y="35852"/>
                  </a:moveTo>
                  <a:lnTo>
                    <a:pt x="415023" y="35852"/>
                  </a:lnTo>
                  <a:lnTo>
                    <a:pt x="415023" y="40754"/>
                  </a:lnTo>
                  <a:lnTo>
                    <a:pt x="419938" y="40754"/>
                  </a:lnTo>
                  <a:lnTo>
                    <a:pt x="419938" y="35852"/>
                  </a:lnTo>
                  <a:close/>
                </a:path>
                <a:path w="1042670" h="76834">
                  <a:moveTo>
                    <a:pt x="419938" y="0"/>
                  </a:moveTo>
                  <a:lnTo>
                    <a:pt x="415023" y="0"/>
                  </a:lnTo>
                  <a:lnTo>
                    <a:pt x="415023" y="4902"/>
                  </a:lnTo>
                  <a:lnTo>
                    <a:pt x="419938" y="4902"/>
                  </a:lnTo>
                  <a:lnTo>
                    <a:pt x="419938" y="0"/>
                  </a:lnTo>
                  <a:close/>
                </a:path>
                <a:path w="1042670" h="76834">
                  <a:moveTo>
                    <a:pt x="454520" y="35852"/>
                  </a:moveTo>
                  <a:lnTo>
                    <a:pt x="449618" y="35852"/>
                  </a:lnTo>
                  <a:lnTo>
                    <a:pt x="449618" y="40754"/>
                  </a:lnTo>
                  <a:lnTo>
                    <a:pt x="454520" y="40754"/>
                  </a:lnTo>
                  <a:lnTo>
                    <a:pt x="454520" y="35852"/>
                  </a:lnTo>
                  <a:close/>
                </a:path>
                <a:path w="1042670" h="76834">
                  <a:moveTo>
                    <a:pt x="454520" y="0"/>
                  </a:moveTo>
                  <a:lnTo>
                    <a:pt x="449618" y="0"/>
                  </a:lnTo>
                  <a:lnTo>
                    <a:pt x="449618" y="4902"/>
                  </a:lnTo>
                  <a:lnTo>
                    <a:pt x="454520" y="4902"/>
                  </a:lnTo>
                  <a:lnTo>
                    <a:pt x="454520" y="0"/>
                  </a:lnTo>
                  <a:close/>
                </a:path>
                <a:path w="1042670" h="76834">
                  <a:moveTo>
                    <a:pt x="489102" y="35852"/>
                  </a:moveTo>
                  <a:lnTo>
                    <a:pt x="484200" y="35852"/>
                  </a:lnTo>
                  <a:lnTo>
                    <a:pt x="484200" y="40754"/>
                  </a:lnTo>
                  <a:lnTo>
                    <a:pt x="489102" y="40754"/>
                  </a:lnTo>
                  <a:lnTo>
                    <a:pt x="489102" y="35852"/>
                  </a:lnTo>
                  <a:close/>
                </a:path>
                <a:path w="1042670" h="76834">
                  <a:moveTo>
                    <a:pt x="489102" y="0"/>
                  </a:moveTo>
                  <a:lnTo>
                    <a:pt x="484200" y="0"/>
                  </a:lnTo>
                  <a:lnTo>
                    <a:pt x="484200" y="4902"/>
                  </a:lnTo>
                  <a:lnTo>
                    <a:pt x="489102" y="4902"/>
                  </a:lnTo>
                  <a:lnTo>
                    <a:pt x="489102" y="0"/>
                  </a:lnTo>
                  <a:close/>
                </a:path>
                <a:path w="1042670" h="76834">
                  <a:moveTo>
                    <a:pt x="523709" y="35852"/>
                  </a:moveTo>
                  <a:lnTo>
                    <a:pt x="518807" y="35852"/>
                  </a:lnTo>
                  <a:lnTo>
                    <a:pt x="518807" y="40754"/>
                  </a:lnTo>
                  <a:lnTo>
                    <a:pt x="523709" y="40754"/>
                  </a:lnTo>
                  <a:lnTo>
                    <a:pt x="523709" y="35852"/>
                  </a:lnTo>
                  <a:close/>
                </a:path>
                <a:path w="1042670" h="76834">
                  <a:moveTo>
                    <a:pt x="523709" y="0"/>
                  </a:moveTo>
                  <a:lnTo>
                    <a:pt x="518807" y="0"/>
                  </a:lnTo>
                  <a:lnTo>
                    <a:pt x="518807" y="4902"/>
                  </a:lnTo>
                  <a:lnTo>
                    <a:pt x="523709" y="4902"/>
                  </a:lnTo>
                  <a:lnTo>
                    <a:pt x="523709" y="0"/>
                  </a:lnTo>
                  <a:close/>
                </a:path>
                <a:path w="1042670" h="76834">
                  <a:moveTo>
                    <a:pt x="558292" y="35852"/>
                  </a:moveTo>
                  <a:lnTo>
                    <a:pt x="553377" y="35852"/>
                  </a:lnTo>
                  <a:lnTo>
                    <a:pt x="553377" y="40754"/>
                  </a:lnTo>
                  <a:lnTo>
                    <a:pt x="558292" y="40754"/>
                  </a:lnTo>
                  <a:lnTo>
                    <a:pt x="558292" y="35852"/>
                  </a:lnTo>
                  <a:close/>
                </a:path>
                <a:path w="1042670" h="76834">
                  <a:moveTo>
                    <a:pt x="558292" y="0"/>
                  </a:moveTo>
                  <a:lnTo>
                    <a:pt x="553377" y="0"/>
                  </a:lnTo>
                  <a:lnTo>
                    <a:pt x="553377" y="4902"/>
                  </a:lnTo>
                  <a:lnTo>
                    <a:pt x="558292" y="4902"/>
                  </a:lnTo>
                  <a:lnTo>
                    <a:pt x="558292" y="0"/>
                  </a:lnTo>
                  <a:close/>
                </a:path>
                <a:path w="1042670" h="76834">
                  <a:moveTo>
                    <a:pt x="592874" y="71678"/>
                  </a:moveTo>
                  <a:lnTo>
                    <a:pt x="587971" y="71678"/>
                  </a:lnTo>
                  <a:lnTo>
                    <a:pt x="587971" y="76581"/>
                  </a:lnTo>
                  <a:lnTo>
                    <a:pt x="592874" y="76581"/>
                  </a:lnTo>
                  <a:lnTo>
                    <a:pt x="592874" y="71678"/>
                  </a:lnTo>
                  <a:close/>
                </a:path>
                <a:path w="1042670" h="76834">
                  <a:moveTo>
                    <a:pt x="592874" y="35852"/>
                  </a:moveTo>
                  <a:lnTo>
                    <a:pt x="587971" y="35852"/>
                  </a:lnTo>
                  <a:lnTo>
                    <a:pt x="587971" y="40754"/>
                  </a:lnTo>
                  <a:lnTo>
                    <a:pt x="592874" y="40754"/>
                  </a:lnTo>
                  <a:lnTo>
                    <a:pt x="592874" y="35852"/>
                  </a:lnTo>
                  <a:close/>
                </a:path>
                <a:path w="1042670" h="76834">
                  <a:moveTo>
                    <a:pt x="592874" y="0"/>
                  </a:moveTo>
                  <a:lnTo>
                    <a:pt x="587971" y="0"/>
                  </a:lnTo>
                  <a:lnTo>
                    <a:pt x="587971" y="4902"/>
                  </a:lnTo>
                  <a:lnTo>
                    <a:pt x="592874" y="4902"/>
                  </a:lnTo>
                  <a:lnTo>
                    <a:pt x="592874" y="0"/>
                  </a:lnTo>
                  <a:close/>
                </a:path>
                <a:path w="1042670" h="76834">
                  <a:moveTo>
                    <a:pt x="627468" y="71678"/>
                  </a:moveTo>
                  <a:lnTo>
                    <a:pt x="622566" y="71678"/>
                  </a:lnTo>
                  <a:lnTo>
                    <a:pt x="622566" y="76581"/>
                  </a:lnTo>
                  <a:lnTo>
                    <a:pt x="627468" y="76581"/>
                  </a:lnTo>
                  <a:lnTo>
                    <a:pt x="627468" y="71678"/>
                  </a:lnTo>
                  <a:close/>
                </a:path>
                <a:path w="1042670" h="76834">
                  <a:moveTo>
                    <a:pt x="627468" y="35852"/>
                  </a:moveTo>
                  <a:lnTo>
                    <a:pt x="622566" y="35852"/>
                  </a:lnTo>
                  <a:lnTo>
                    <a:pt x="622566" y="40754"/>
                  </a:lnTo>
                  <a:lnTo>
                    <a:pt x="627468" y="40754"/>
                  </a:lnTo>
                  <a:lnTo>
                    <a:pt x="627468" y="35852"/>
                  </a:lnTo>
                  <a:close/>
                </a:path>
                <a:path w="1042670" h="76834">
                  <a:moveTo>
                    <a:pt x="627468" y="0"/>
                  </a:moveTo>
                  <a:lnTo>
                    <a:pt x="622566" y="0"/>
                  </a:lnTo>
                  <a:lnTo>
                    <a:pt x="622566" y="4902"/>
                  </a:lnTo>
                  <a:lnTo>
                    <a:pt x="627468" y="4902"/>
                  </a:lnTo>
                  <a:lnTo>
                    <a:pt x="627468" y="0"/>
                  </a:lnTo>
                  <a:close/>
                </a:path>
                <a:path w="1042670" h="76834">
                  <a:moveTo>
                    <a:pt x="662063" y="71678"/>
                  </a:moveTo>
                  <a:lnTo>
                    <a:pt x="657161" y="71678"/>
                  </a:lnTo>
                  <a:lnTo>
                    <a:pt x="657161" y="76581"/>
                  </a:lnTo>
                  <a:lnTo>
                    <a:pt x="662063" y="76581"/>
                  </a:lnTo>
                  <a:lnTo>
                    <a:pt x="662063" y="71678"/>
                  </a:lnTo>
                  <a:close/>
                </a:path>
                <a:path w="1042670" h="76834">
                  <a:moveTo>
                    <a:pt x="662063" y="35852"/>
                  </a:moveTo>
                  <a:lnTo>
                    <a:pt x="657161" y="35852"/>
                  </a:lnTo>
                  <a:lnTo>
                    <a:pt x="657161" y="40754"/>
                  </a:lnTo>
                  <a:lnTo>
                    <a:pt x="662063" y="40754"/>
                  </a:lnTo>
                  <a:lnTo>
                    <a:pt x="662063" y="35852"/>
                  </a:lnTo>
                  <a:close/>
                </a:path>
                <a:path w="1042670" h="76834">
                  <a:moveTo>
                    <a:pt x="662063" y="0"/>
                  </a:moveTo>
                  <a:lnTo>
                    <a:pt x="657161" y="0"/>
                  </a:lnTo>
                  <a:lnTo>
                    <a:pt x="657161" y="4902"/>
                  </a:lnTo>
                  <a:lnTo>
                    <a:pt x="662063" y="4902"/>
                  </a:lnTo>
                  <a:lnTo>
                    <a:pt x="662063" y="0"/>
                  </a:lnTo>
                  <a:close/>
                </a:path>
                <a:path w="1042670" h="76834">
                  <a:moveTo>
                    <a:pt x="696607" y="71678"/>
                  </a:moveTo>
                  <a:lnTo>
                    <a:pt x="691692" y="71678"/>
                  </a:lnTo>
                  <a:lnTo>
                    <a:pt x="691692" y="76581"/>
                  </a:lnTo>
                  <a:lnTo>
                    <a:pt x="696607" y="76581"/>
                  </a:lnTo>
                  <a:lnTo>
                    <a:pt x="696607" y="71678"/>
                  </a:lnTo>
                  <a:close/>
                </a:path>
                <a:path w="1042670" h="76834">
                  <a:moveTo>
                    <a:pt x="696607" y="35852"/>
                  </a:moveTo>
                  <a:lnTo>
                    <a:pt x="691692" y="35852"/>
                  </a:lnTo>
                  <a:lnTo>
                    <a:pt x="691692" y="40754"/>
                  </a:lnTo>
                  <a:lnTo>
                    <a:pt x="696607" y="40754"/>
                  </a:lnTo>
                  <a:lnTo>
                    <a:pt x="696607" y="35852"/>
                  </a:lnTo>
                  <a:close/>
                </a:path>
                <a:path w="1042670" h="76834">
                  <a:moveTo>
                    <a:pt x="696607" y="0"/>
                  </a:moveTo>
                  <a:lnTo>
                    <a:pt x="691692" y="0"/>
                  </a:lnTo>
                  <a:lnTo>
                    <a:pt x="691692" y="4902"/>
                  </a:lnTo>
                  <a:lnTo>
                    <a:pt x="696607" y="4902"/>
                  </a:lnTo>
                  <a:lnTo>
                    <a:pt x="696607" y="0"/>
                  </a:lnTo>
                  <a:close/>
                </a:path>
                <a:path w="1042670" h="76834">
                  <a:moveTo>
                    <a:pt x="731189" y="71678"/>
                  </a:moveTo>
                  <a:lnTo>
                    <a:pt x="726287" y="71678"/>
                  </a:lnTo>
                  <a:lnTo>
                    <a:pt x="726287" y="76581"/>
                  </a:lnTo>
                  <a:lnTo>
                    <a:pt x="731189" y="76581"/>
                  </a:lnTo>
                  <a:lnTo>
                    <a:pt x="731189" y="71678"/>
                  </a:lnTo>
                  <a:close/>
                </a:path>
                <a:path w="1042670" h="76834">
                  <a:moveTo>
                    <a:pt x="731189" y="35852"/>
                  </a:moveTo>
                  <a:lnTo>
                    <a:pt x="726287" y="35852"/>
                  </a:lnTo>
                  <a:lnTo>
                    <a:pt x="726287" y="40754"/>
                  </a:lnTo>
                  <a:lnTo>
                    <a:pt x="731189" y="40754"/>
                  </a:lnTo>
                  <a:lnTo>
                    <a:pt x="731189" y="35852"/>
                  </a:lnTo>
                  <a:close/>
                </a:path>
                <a:path w="1042670" h="76834">
                  <a:moveTo>
                    <a:pt x="731189" y="0"/>
                  </a:moveTo>
                  <a:lnTo>
                    <a:pt x="726287" y="0"/>
                  </a:lnTo>
                  <a:lnTo>
                    <a:pt x="726287" y="4902"/>
                  </a:lnTo>
                  <a:lnTo>
                    <a:pt x="731189" y="4902"/>
                  </a:lnTo>
                  <a:lnTo>
                    <a:pt x="731189" y="0"/>
                  </a:lnTo>
                  <a:close/>
                </a:path>
                <a:path w="1042670" h="76834">
                  <a:moveTo>
                    <a:pt x="765771" y="71678"/>
                  </a:moveTo>
                  <a:lnTo>
                    <a:pt x="760869" y="71678"/>
                  </a:lnTo>
                  <a:lnTo>
                    <a:pt x="760869" y="76581"/>
                  </a:lnTo>
                  <a:lnTo>
                    <a:pt x="765771" y="76581"/>
                  </a:lnTo>
                  <a:lnTo>
                    <a:pt x="765771" y="71678"/>
                  </a:lnTo>
                  <a:close/>
                </a:path>
                <a:path w="1042670" h="76834">
                  <a:moveTo>
                    <a:pt x="765771" y="35852"/>
                  </a:moveTo>
                  <a:lnTo>
                    <a:pt x="760869" y="35852"/>
                  </a:lnTo>
                  <a:lnTo>
                    <a:pt x="760869" y="40754"/>
                  </a:lnTo>
                  <a:lnTo>
                    <a:pt x="765771" y="40754"/>
                  </a:lnTo>
                  <a:lnTo>
                    <a:pt x="765771" y="35852"/>
                  </a:lnTo>
                  <a:close/>
                </a:path>
                <a:path w="1042670" h="76834">
                  <a:moveTo>
                    <a:pt x="765771" y="0"/>
                  </a:moveTo>
                  <a:lnTo>
                    <a:pt x="760869" y="0"/>
                  </a:lnTo>
                  <a:lnTo>
                    <a:pt x="760869" y="4902"/>
                  </a:lnTo>
                  <a:lnTo>
                    <a:pt x="765771" y="4902"/>
                  </a:lnTo>
                  <a:lnTo>
                    <a:pt x="765771" y="0"/>
                  </a:lnTo>
                  <a:close/>
                </a:path>
                <a:path w="1042670" h="76834">
                  <a:moveTo>
                    <a:pt x="800366" y="71678"/>
                  </a:moveTo>
                  <a:lnTo>
                    <a:pt x="795464" y="71678"/>
                  </a:lnTo>
                  <a:lnTo>
                    <a:pt x="795464" y="76581"/>
                  </a:lnTo>
                  <a:lnTo>
                    <a:pt x="800366" y="76581"/>
                  </a:lnTo>
                  <a:lnTo>
                    <a:pt x="800366" y="71678"/>
                  </a:lnTo>
                  <a:close/>
                </a:path>
                <a:path w="1042670" h="76834">
                  <a:moveTo>
                    <a:pt x="800366" y="35852"/>
                  </a:moveTo>
                  <a:lnTo>
                    <a:pt x="795464" y="35852"/>
                  </a:lnTo>
                  <a:lnTo>
                    <a:pt x="795464" y="40754"/>
                  </a:lnTo>
                  <a:lnTo>
                    <a:pt x="800366" y="40754"/>
                  </a:lnTo>
                  <a:lnTo>
                    <a:pt x="800366" y="35852"/>
                  </a:lnTo>
                  <a:close/>
                </a:path>
                <a:path w="1042670" h="76834">
                  <a:moveTo>
                    <a:pt x="800366" y="0"/>
                  </a:moveTo>
                  <a:lnTo>
                    <a:pt x="795464" y="0"/>
                  </a:lnTo>
                  <a:lnTo>
                    <a:pt x="795464" y="4902"/>
                  </a:lnTo>
                  <a:lnTo>
                    <a:pt x="800366" y="4902"/>
                  </a:lnTo>
                  <a:lnTo>
                    <a:pt x="800366" y="0"/>
                  </a:lnTo>
                  <a:close/>
                </a:path>
                <a:path w="1042670" h="76834">
                  <a:moveTo>
                    <a:pt x="834961" y="71678"/>
                  </a:moveTo>
                  <a:lnTo>
                    <a:pt x="830072" y="71678"/>
                  </a:lnTo>
                  <a:lnTo>
                    <a:pt x="830072" y="76581"/>
                  </a:lnTo>
                  <a:lnTo>
                    <a:pt x="834961" y="76581"/>
                  </a:lnTo>
                  <a:lnTo>
                    <a:pt x="834961" y="71678"/>
                  </a:lnTo>
                  <a:close/>
                </a:path>
                <a:path w="1042670" h="76834">
                  <a:moveTo>
                    <a:pt x="834961" y="35852"/>
                  </a:moveTo>
                  <a:lnTo>
                    <a:pt x="830072" y="35852"/>
                  </a:lnTo>
                  <a:lnTo>
                    <a:pt x="830072" y="40754"/>
                  </a:lnTo>
                  <a:lnTo>
                    <a:pt x="834961" y="40754"/>
                  </a:lnTo>
                  <a:lnTo>
                    <a:pt x="834961" y="35852"/>
                  </a:lnTo>
                  <a:close/>
                </a:path>
                <a:path w="1042670" h="76834">
                  <a:moveTo>
                    <a:pt x="834961" y="0"/>
                  </a:moveTo>
                  <a:lnTo>
                    <a:pt x="830072" y="0"/>
                  </a:lnTo>
                  <a:lnTo>
                    <a:pt x="830072" y="4902"/>
                  </a:lnTo>
                  <a:lnTo>
                    <a:pt x="834961" y="4902"/>
                  </a:lnTo>
                  <a:lnTo>
                    <a:pt x="834961" y="0"/>
                  </a:lnTo>
                  <a:close/>
                </a:path>
                <a:path w="1042670" h="76834">
                  <a:moveTo>
                    <a:pt x="869543" y="71678"/>
                  </a:moveTo>
                  <a:lnTo>
                    <a:pt x="864641" y="71678"/>
                  </a:lnTo>
                  <a:lnTo>
                    <a:pt x="864641" y="76581"/>
                  </a:lnTo>
                  <a:lnTo>
                    <a:pt x="869543" y="76581"/>
                  </a:lnTo>
                  <a:lnTo>
                    <a:pt x="869543" y="71678"/>
                  </a:lnTo>
                  <a:close/>
                </a:path>
                <a:path w="1042670" h="76834">
                  <a:moveTo>
                    <a:pt x="869543" y="35852"/>
                  </a:moveTo>
                  <a:lnTo>
                    <a:pt x="864641" y="35852"/>
                  </a:lnTo>
                  <a:lnTo>
                    <a:pt x="864641" y="40754"/>
                  </a:lnTo>
                  <a:lnTo>
                    <a:pt x="869543" y="40754"/>
                  </a:lnTo>
                  <a:lnTo>
                    <a:pt x="869543" y="35852"/>
                  </a:lnTo>
                  <a:close/>
                </a:path>
                <a:path w="1042670" h="76834">
                  <a:moveTo>
                    <a:pt x="869543" y="0"/>
                  </a:moveTo>
                  <a:lnTo>
                    <a:pt x="864641" y="0"/>
                  </a:lnTo>
                  <a:lnTo>
                    <a:pt x="864641" y="4902"/>
                  </a:lnTo>
                  <a:lnTo>
                    <a:pt x="869543" y="4902"/>
                  </a:lnTo>
                  <a:lnTo>
                    <a:pt x="869543" y="0"/>
                  </a:lnTo>
                  <a:close/>
                </a:path>
                <a:path w="1042670" h="76834">
                  <a:moveTo>
                    <a:pt x="904138" y="71678"/>
                  </a:moveTo>
                  <a:lnTo>
                    <a:pt x="899236" y="71678"/>
                  </a:lnTo>
                  <a:lnTo>
                    <a:pt x="899236" y="76581"/>
                  </a:lnTo>
                  <a:lnTo>
                    <a:pt x="904138" y="76581"/>
                  </a:lnTo>
                  <a:lnTo>
                    <a:pt x="904138" y="71678"/>
                  </a:lnTo>
                  <a:close/>
                </a:path>
                <a:path w="1042670" h="76834">
                  <a:moveTo>
                    <a:pt x="904138" y="35852"/>
                  </a:moveTo>
                  <a:lnTo>
                    <a:pt x="899236" y="35852"/>
                  </a:lnTo>
                  <a:lnTo>
                    <a:pt x="899236" y="40754"/>
                  </a:lnTo>
                  <a:lnTo>
                    <a:pt x="904138" y="40754"/>
                  </a:lnTo>
                  <a:lnTo>
                    <a:pt x="904138" y="35852"/>
                  </a:lnTo>
                  <a:close/>
                </a:path>
                <a:path w="1042670" h="76834">
                  <a:moveTo>
                    <a:pt x="938733" y="71678"/>
                  </a:moveTo>
                  <a:lnTo>
                    <a:pt x="933831" y="71678"/>
                  </a:lnTo>
                  <a:lnTo>
                    <a:pt x="933831" y="76581"/>
                  </a:lnTo>
                  <a:lnTo>
                    <a:pt x="938733" y="76581"/>
                  </a:lnTo>
                  <a:lnTo>
                    <a:pt x="938733" y="71678"/>
                  </a:lnTo>
                  <a:close/>
                </a:path>
                <a:path w="1042670" h="76834">
                  <a:moveTo>
                    <a:pt x="938733" y="35852"/>
                  </a:moveTo>
                  <a:lnTo>
                    <a:pt x="933831" y="35852"/>
                  </a:lnTo>
                  <a:lnTo>
                    <a:pt x="933831" y="40754"/>
                  </a:lnTo>
                  <a:lnTo>
                    <a:pt x="938733" y="40754"/>
                  </a:lnTo>
                  <a:lnTo>
                    <a:pt x="938733" y="35852"/>
                  </a:lnTo>
                  <a:close/>
                </a:path>
                <a:path w="1042670" h="76834">
                  <a:moveTo>
                    <a:pt x="973328" y="71678"/>
                  </a:moveTo>
                  <a:lnTo>
                    <a:pt x="968425" y="71678"/>
                  </a:lnTo>
                  <a:lnTo>
                    <a:pt x="968425" y="76581"/>
                  </a:lnTo>
                  <a:lnTo>
                    <a:pt x="973328" y="76581"/>
                  </a:lnTo>
                  <a:lnTo>
                    <a:pt x="973328" y="71678"/>
                  </a:lnTo>
                  <a:close/>
                </a:path>
                <a:path w="1042670" h="76834">
                  <a:moveTo>
                    <a:pt x="973328" y="35852"/>
                  </a:moveTo>
                  <a:lnTo>
                    <a:pt x="968425" y="35852"/>
                  </a:lnTo>
                  <a:lnTo>
                    <a:pt x="968425" y="40754"/>
                  </a:lnTo>
                  <a:lnTo>
                    <a:pt x="973328" y="40754"/>
                  </a:lnTo>
                  <a:lnTo>
                    <a:pt x="973328" y="35852"/>
                  </a:lnTo>
                  <a:close/>
                </a:path>
                <a:path w="1042670" h="76834">
                  <a:moveTo>
                    <a:pt x="1007910" y="71678"/>
                  </a:moveTo>
                  <a:lnTo>
                    <a:pt x="1003007" y="71678"/>
                  </a:lnTo>
                  <a:lnTo>
                    <a:pt x="1003007" y="76581"/>
                  </a:lnTo>
                  <a:lnTo>
                    <a:pt x="1007910" y="76581"/>
                  </a:lnTo>
                  <a:lnTo>
                    <a:pt x="1007910" y="71678"/>
                  </a:lnTo>
                  <a:close/>
                </a:path>
                <a:path w="1042670" h="76834">
                  <a:moveTo>
                    <a:pt x="1007910" y="35852"/>
                  </a:moveTo>
                  <a:lnTo>
                    <a:pt x="1003007" y="35852"/>
                  </a:lnTo>
                  <a:lnTo>
                    <a:pt x="1003007" y="40754"/>
                  </a:lnTo>
                  <a:lnTo>
                    <a:pt x="1007910" y="40754"/>
                  </a:lnTo>
                  <a:lnTo>
                    <a:pt x="1007910" y="35852"/>
                  </a:lnTo>
                  <a:close/>
                </a:path>
                <a:path w="1042670" h="76834">
                  <a:moveTo>
                    <a:pt x="1042454" y="71678"/>
                  </a:moveTo>
                  <a:lnTo>
                    <a:pt x="1037551" y="71678"/>
                  </a:lnTo>
                  <a:lnTo>
                    <a:pt x="1037551" y="76581"/>
                  </a:lnTo>
                  <a:lnTo>
                    <a:pt x="1042454" y="76581"/>
                  </a:lnTo>
                  <a:lnTo>
                    <a:pt x="1042454" y="71678"/>
                  </a:lnTo>
                  <a:close/>
                </a:path>
                <a:path w="1042670" h="76834">
                  <a:moveTo>
                    <a:pt x="1042454" y="35852"/>
                  </a:moveTo>
                  <a:lnTo>
                    <a:pt x="1037551" y="35852"/>
                  </a:lnTo>
                  <a:lnTo>
                    <a:pt x="1037551" y="40754"/>
                  </a:lnTo>
                  <a:lnTo>
                    <a:pt x="1042454" y="40754"/>
                  </a:lnTo>
                  <a:lnTo>
                    <a:pt x="1042454" y="35852"/>
                  </a:lnTo>
                  <a:close/>
                </a:path>
              </a:pathLst>
            </a:custGeom>
            <a:solidFill>
              <a:srgbClr val="F4A82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149"/>
            <p:cNvSpPr/>
            <p:nvPr/>
          </p:nvSpPr>
          <p:spPr>
            <a:xfrm>
              <a:off x="2432634" y="1035164"/>
              <a:ext cx="1111885" cy="76835"/>
            </a:xfrm>
            <a:custGeom>
              <a:avLst/>
              <a:gdLst/>
              <a:ahLst/>
              <a:cxnLst/>
              <a:rect l="l" t="t" r="r" b="b"/>
              <a:pathLst>
                <a:path w="1111885" h="76834">
                  <a:moveTo>
                    <a:pt x="4902" y="35826"/>
                  </a:moveTo>
                  <a:lnTo>
                    <a:pt x="0" y="35826"/>
                  </a:lnTo>
                  <a:lnTo>
                    <a:pt x="0" y="40728"/>
                  </a:lnTo>
                  <a:lnTo>
                    <a:pt x="4902" y="40728"/>
                  </a:lnTo>
                  <a:lnTo>
                    <a:pt x="4902" y="35826"/>
                  </a:lnTo>
                  <a:close/>
                </a:path>
                <a:path w="1111885" h="76834">
                  <a:moveTo>
                    <a:pt x="4902" y="0"/>
                  </a:moveTo>
                  <a:lnTo>
                    <a:pt x="0" y="0"/>
                  </a:lnTo>
                  <a:lnTo>
                    <a:pt x="0" y="4902"/>
                  </a:lnTo>
                  <a:lnTo>
                    <a:pt x="4902" y="4902"/>
                  </a:lnTo>
                  <a:lnTo>
                    <a:pt x="4902" y="0"/>
                  </a:lnTo>
                  <a:close/>
                </a:path>
                <a:path w="1111885" h="76834">
                  <a:moveTo>
                    <a:pt x="39497" y="35826"/>
                  </a:moveTo>
                  <a:lnTo>
                    <a:pt x="34594" y="35826"/>
                  </a:lnTo>
                  <a:lnTo>
                    <a:pt x="34594" y="40728"/>
                  </a:lnTo>
                  <a:lnTo>
                    <a:pt x="39497" y="40728"/>
                  </a:lnTo>
                  <a:lnTo>
                    <a:pt x="39497" y="35826"/>
                  </a:lnTo>
                  <a:close/>
                </a:path>
                <a:path w="1111885" h="76834">
                  <a:moveTo>
                    <a:pt x="39497" y="0"/>
                  </a:moveTo>
                  <a:lnTo>
                    <a:pt x="34594" y="0"/>
                  </a:lnTo>
                  <a:lnTo>
                    <a:pt x="34594" y="4902"/>
                  </a:lnTo>
                  <a:lnTo>
                    <a:pt x="39497" y="4902"/>
                  </a:lnTo>
                  <a:lnTo>
                    <a:pt x="39497" y="0"/>
                  </a:lnTo>
                  <a:close/>
                </a:path>
                <a:path w="1111885" h="76834">
                  <a:moveTo>
                    <a:pt x="74079" y="35826"/>
                  </a:moveTo>
                  <a:lnTo>
                    <a:pt x="69176" y="35826"/>
                  </a:lnTo>
                  <a:lnTo>
                    <a:pt x="69176" y="40728"/>
                  </a:lnTo>
                  <a:lnTo>
                    <a:pt x="74079" y="40728"/>
                  </a:lnTo>
                  <a:lnTo>
                    <a:pt x="74079" y="35826"/>
                  </a:lnTo>
                  <a:close/>
                </a:path>
                <a:path w="1111885" h="76834">
                  <a:moveTo>
                    <a:pt x="74079" y="0"/>
                  </a:moveTo>
                  <a:lnTo>
                    <a:pt x="69176" y="0"/>
                  </a:lnTo>
                  <a:lnTo>
                    <a:pt x="69176" y="4902"/>
                  </a:lnTo>
                  <a:lnTo>
                    <a:pt x="74079" y="4902"/>
                  </a:lnTo>
                  <a:lnTo>
                    <a:pt x="74079" y="0"/>
                  </a:lnTo>
                  <a:close/>
                </a:path>
                <a:path w="1111885" h="76834">
                  <a:moveTo>
                    <a:pt x="108673" y="35826"/>
                  </a:moveTo>
                  <a:lnTo>
                    <a:pt x="103771" y="35826"/>
                  </a:lnTo>
                  <a:lnTo>
                    <a:pt x="103771" y="40728"/>
                  </a:lnTo>
                  <a:lnTo>
                    <a:pt x="108673" y="40728"/>
                  </a:lnTo>
                  <a:lnTo>
                    <a:pt x="108673" y="35826"/>
                  </a:lnTo>
                  <a:close/>
                </a:path>
                <a:path w="1111885" h="76834">
                  <a:moveTo>
                    <a:pt x="108673" y="0"/>
                  </a:moveTo>
                  <a:lnTo>
                    <a:pt x="103771" y="0"/>
                  </a:lnTo>
                  <a:lnTo>
                    <a:pt x="103771" y="4902"/>
                  </a:lnTo>
                  <a:lnTo>
                    <a:pt x="108673" y="4902"/>
                  </a:lnTo>
                  <a:lnTo>
                    <a:pt x="108673" y="0"/>
                  </a:lnTo>
                  <a:close/>
                </a:path>
                <a:path w="1111885" h="76834">
                  <a:moveTo>
                    <a:pt x="143256" y="35826"/>
                  </a:moveTo>
                  <a:lnTo>
                    <a:pt x="138353" y="35826"/>
                  </a:lnTo>
                  <a:lnTo>
                    <a:pt x="138353" y="40728"/>
                  </a:lnTo>
                  <a:lnTo>
                    <a:pt x="143256" y="40728"/>
                  </a:lnTo>
                  <a:lnTo>
                    <a:pt x="143256" y="35826"/>
                  </a:lnTo>
                  <a:close/>
                </a:path>
                <a:path w="1111885" h="76834">
                  <a:moveTo>
                    <a:pt x="143256" y="0"/>
                  </a:moveTo>
                  <a:lnTo>
                    <a:pt x="138353" y="0"/>
                  </a:lnTo>
                  <a:lnTo>
                    <a:pt x="138353" y="4902"/>
                  </a:lnTo>
                  <a:lnTo>
                    <a:pt x="143256" y="4902"/>
                  </a:lnTo>
                  <a:lnTo>
                    <a:pt x="143256" y="0"/>
                  </a:lnTo>
                  <a:close/>
                </a:path>
                <a:path w="1111885" h="76834">
                  <a:moveTo>
                    <a:pt x="177850" y="35826"/>
                  </a:moveTo>
                  <a:lnTo>
                    <a:pt x="172948" y="35826"/>
                  </a:lnTo>
                  <a:lnTo>
                    <a:pt x="172948" y="40728"/>
                  </a:lnTo>
                  <a:lnTo>
                    <a:pt x="177850" y="40728"/>
                  </a:lnTo>
                  <a:lnTo>
                    <a:pt x="177850" y="35826"/>
                  </a:lnTo>
                  <a:close/>
                </a:path>
                <a:path w="1111885" h="76834">
                  <a:moveTo>
                    <a:pt x="177850" y="0"/>
                  </a:moveTo>
                  <a:lnTo>
                    <a:pt x="172948" y="0"/>
                  </a:lnTo>
                  <a:lnTo>
                    <a:pt x="172948" y="4902"/>
                  </a:lnTo>
                  <a:lnTo>
                    <a:pt x="177850" y="4902"/>
                  </a:lnTo>
                  <a:lnTo>
                    <a:pt x="177850" y="0"/>
                  </a:lnTo>
                  <a:close/>
                </a:path>
                <a:path w="1111885" h="76834">
                  <a:moveTo>
                    <a:pt x="212432" y="35826"/>
                  </a:moveTo>
                  <a:lnTo>
                    <a:pt x="207530" y="35826"/>
                  </a:lnTo>
                  <a:lnTo>
                    <a:pt x="207530" y="40728"/>
                  </a:lnTo>
                  <a:lnTo>
                    <a:pt x="212432" y="40728"/>
                  </a:lnTo>
                  <a:lnTo>
                    <a:pt x="212432" y="35826"/>
                  </a:lnTo>
                  <a:close/>
                </a:path>
                <a:path w="1111885" h="76834">
                  <a:moveTo>
                    <a:pt x="212432" y="0"/>
                  </a:moveTo>
                  <a:lnTo>
                    <a:pt x="207530" y="0"/>
                  </a:lnTo>
                  <a:lnTo>
                    <a:pt x="207530" y="4902"/>
                  </a:lnTo>
                  <a:lnTo>
                    <a:pt x="212432" y="4902"/>
                  </a:lnTo>
                  <a:lnTo>
                    <a:pt x="212432" y="0"/>
                  </a:lnTo>
                  <a:close/>
                </a:path>
                <a:path w="1111885" h="76834">
                  <a:moveTo>
                    <a:pt x="247027" y="35826"/>
                  </a:moveTo>
                  <a:lnTo>
                    <a:pt x="242125" y="35826"/>
                  </a:lnTo>
                  <a:lnTo>
                    <a:pt x="242125" y="40728"/>
                  </a:lnTo>
                  <a:lnTo>
                    <a:pt x="247027" y="40728"/>
                  </a:lnTo>
                  <a:lnTo>
                    <a:pt x="247027" y="35826"/>
                  </a:lnTo>
                  <a:close/>
                </a:path>
                <a:path w="1111885" h="76834">
                  <a:moveTo>
                    <a:pt x="247027" y="0"/>
                  </a:moveTo>
                  <a:lnTo>
                    <a:pt x="242125" y="0"/>
                  </a:lnTo>
                  <a:lnTo>
                    <a:pt x="242125" y="4902"/>
                  </a:lnTo>
                  <a:lnTo>
                    <a:pt x="247027" y="4902"/>
                  </a:lnTo>
                  <a:lnTo>
                    <a:pt x="247027" y="0"/>
                  </a:lnTo>
                  <a:close/>
                </a:path>
                <a:path w="1111885" h="76834">
                  <a:moveTo>
                    <a:pt x="281622" y="35826"/>
                  </a:moveTo>
                  <a:lnTo>
                    <a:pt x="276707" y="35826"/>
                  </a:lnTo>
                  <a:lnTo>
                    <a:pt x="276707" y="40728"/>
                  </a:lnTo>
                  <a:lnTo>
                    <a:pt x="281622" y="40728"/>
                  </a:lnTo>
                  <a:lnTo>
                    <a:pt x="281622" y="35826"/>
                  </a:lnTo>
                  <a:close/>
                </a:path>
                <a:path w="1111885" h="76834">
                  <a:moveTo>
                    <a:pt x="281622" y="0"/>
                  </a:moveTo>
                  <a:lnTo>
                    <a:pt x="276707" y="0"/>
                  </a:lnTo>
                  <a:lnTo>
                    <a:pt x="276707" y="4902"/>
                  </a:lnTo>
                  <a:lnTo>
                    <a:pt x="281622" y="4902"/>
                  </a:lnTo>
                  <a:lnTo>
                    <a:pt x="281622" y="0"/>
                  </a:lnTo>
                  <a:close/>
                </a:path>
                <a:path w="1111885" h="76834">
                  <a:moveTo>
                    <a:pt x="316166" y="35826"/>
                  </a:moveTo>
                  <a:lnTo>
                    <a:pt x="311264" y="35826"/>
                  </a:lnTo>
                  <a:lnTo>
                    <a:pt x="311264" y="40728"/>
                  </a:lnTo>
                  <a:lnTo>
                    <a:pt x="316166" y="40728"/>
                  </a:lnTo>
                  <a:lnTo>
                    <a:pt x="316166" y="35826"/>
                  </a:lnTo>
                  <a:close/>
                </a:path>
                <a:path w="1111885" h="76834">
                  <a:moveTo>
                    <a:pt x="316166" y="0"/>
                  </a:moveTo>
                  <a:lnTo>
                    <a:pt x="311264" y="0"/>
                  </a:lnTo>
                  <a:lnTo>
                    <a:pt x="311264" y="4902"/>
                  </a:lnTo>
                  <a:lnTo>
                    <a:pt x="316166" y="4902"/>
                  </a:lnTo>
                  <a:lnTo>
                    <a:pt x="316166" y="0"/>
                  </a:lnTo>
                  <a:close/>
                </a:path>
                <a:path w="1111885" h="76834">
                  <a:moveTo>
                    <a:pt x="350748" y="35826"/>
                  </a:moveTo>
                  <a:lnTo>
                    <a:pt x="345846" y="35826"/>
                  </a:lnTo>
                  <a:lnTo>
                    <a:pt x="345846" y="40728"/>
                  </a:lnTo>
                  <a:lnTo>
                    <a:pt x="350748" y="40728"/>
                  </a:lnTo>
                  <a:lnTo>
                    <a:pt x="350748" y="35826"/>
                  </a:lnTo>
                  <a:close/>
                </a:path>
                <a:path w="1111885" h="76834">
                  <a:moveTo>
                    <a:pt x="350748" y="0"/>
                  </a:moveTo>
                  <a:lnTo>
                    <a:pt x="345846" y="0"/>
                  </a:lnTo>
                  <a:lnTo>
                    <a:pt x="345846" y="4902"/>
                  </a:lnTo>
                  <a:lnTo>
                    <a:pt x="350748" y="4902"/>
                  </a:lnTo>
                  <a:lnTo>
                    <a:pt x="350748" y="0"/>
                  </a:lnTo>
                  <a:close/>
                </a:path>
                <a:path w="1111885" h="76834">
                  <a:moveTo>
                    <a:pt x="385343" y="35826"/>
                  </a:moveTo>
                  <a:lnTo>
                    <a:pt x="380441" y="35826"/>
                  </a:lnTo>
                  <a:lnTo>
                    <a:pt x="380441" y="40728"/>
                  </a:lnTo>
                  <a:lnTo>
                    <a:pt x="385343" y="40728"/>
                  </a:lnTo>
                  <a:lnTo>
                    <a:pt x="385343" y="35826"/>
                  </a:lnTo>
                  <a:close/>
                </a:path>
                <a:path w="1111885" h="76834">
                  <a:moveTo>
                    <a:pt x="385343" y="0"/>
                  </a:moveTo>
                  <a:lnTo>
                    <a:pt x="380441" y="0"/>
                  </a:lnTo>
                  <a:lnTo>
                    <a:pt x="380441" y="4902"/>
                  </a:lnTo>
                  <a:lnTo>
                    <a:pt x="385343" y="4902"/>
                  </a:lnTo>
                  <a:lnTo>
                    <a:pt x="385343" y="0"/>
                  </a:lnTo>
                  <a:close/>
                </a:path>
                <a:path w="1111885" h="76834">
                  <a:moveTo>
                    <a:pt x="419938" y="35826"/>
                  </a:moveTo>
                  <a:lnTo>
                    <a:pt x="415023" y="35826"/>
                  </a:lnTo>
                  <a:lnTo>
                    <a:pt x="415023" y="40728"/>
                  </a:lnTo>
                  <a:lnTo>
                    <a:pt x="419938" y="40728"/>
                  </a:lnTo>
                  <a:lnTo>
                    <a:pt x="419938" y="35826"/>
                  </a:lnTo>
                  <a:close/>
                </a:path>
                <a:path w="1111885" h="76834">
                  <a:moveTo>
                    <a:pt x="419938" y="0"/>
                  </a:moveTo>
                  <a:lnTo>
                    <a:pt x="415023" y="0"/>
                  </a:lnTo>
                  <a:lnTo>
                    <a:pt x="415023" y="4902"/>
                  </a:lnTo>
                  <a:lnTo>
                    <a:pt x="419938" y="4902"/>
                  </a:lnTo>
                  <a:lnTo>
                    <a:pt x="419938" y="0"/>
                  </a:lnTo>
                  <a:close/>
                </a:path>
                <a:path w="1111885" h="76834">
                  <a:moveTo>
                    <a:pt x="454520" y="35826"/>
                  </a:moveTo>
                  <a:lnTo>
                    <a:pt x="449618" y="35826"/>
                  </a:lnTo>
                  <a:lnTo>
                    <a:pt x="449618" y="40728"/>
                  </a:lnTo>
                  <a:lnTo>
                    <a:pt x="454520" y="40728"/>
                  </a:lnTo>
                  <a:lnTo>
                    <a:pt x="454520" y="35826"/>
                  </a:lnTo>
                  <a:close/>
                </a:path>
                <a:path w="1111885" h="76834">
                  <a:moveTo>
                    <a:pt x="454520" y="0"/>
                  </a:moveTo>
                  <a:lnTo>
                    <a:pt x="449618" y="0"/>
                  </a:lnTo>
                  <a:lnTo>
                    <a:pt x="449618" y="4902"/>
                  </a:lnTo>
                  <a:lnTo>
                    <a:pt x="454520" y="4902"/>
                  </a:lnTo>
                  <a:lnTo>
                    <a:pt x="454520" y="0"/>
                  </a:lnTo>
                  <a:close/>
                </a:path>
                <a:path w="1111885" h="76834">
                  <a:moveTo>
                    <a:pt x="489102" y="35826"/>
                  </a:moveTo>
                  <a:lnTo>
                    <a:pt x="484200" y="35826"/>
                  </a:lnTo>
                  <a:lnTo>
                    <a:pt x="484200" y="40728"/>
                  </a:lnTo>
                  <a:lnTo>
                    <a:pt x="489102" y="40728"/>
                  </a:lnTo>
                  <a:lnTo>
                    <a:pt x="489102" y="35826"/>
                  </a:lnTo>
                  <a:close/>
                </a:path>
                <a:path w="1111885" h="76834">
                  <a:moveTo>
                    <a:pt x="489102" y="0"/>
                  </a:moveTo>
                  <a:lnTo>
                    <a:pt x="484200" y="0"/>
                  </a:lnTo>
                  <a:lnTo>
                    <a:pt x="484200" y="4902"/>
                  </a:lnTo>
                  <a:lnTo>
                    <a:pt x="489102" y="4902"/>
                  </a:lnTo>
                  <a:lnTo>
                    <a:pt x="489102" y="0"/>
                  </a:lnTo>
                  <a:close/>
                </a:path>
                <a:path w="1111885" h="76834">
                  <a:moveTo>
                    <a:pt x="523709" y="35826"/>
                  </a:moveTo>
                  <a:lnTo>
                    <a:pt x="518807" y="35826"/>
                  </a:lnTo>
                  <a:lnTo>
                    <a:pt x="518807" y="40728"/>
                  </a:lnTo>
                  <a:lnTo>
                    <a:pt x="523709" y="40728"/>
                  </a:lnTo>
                  <a:lnTo>
                    <a:pt x="523709" y="35826"/>
                  </a:lnTo>
                  <a:close/>
                </a:path>
                <a:path w="1111885" h="76834">
                  <a:moveTo>
                    <a:pt x="523709" y="0"/>
                  </a:moveTo>
                  <a:lnTo>
                    <a:pt x="518807" y="0"/>
                  </a:lnTo>
                  <a:lnTo>
                    <a:pt x="518807" y="4902"/>
                  </a:lnTo>
                  <a:lnTo>
                    <a:pt x="523709" y="4902"/>
                  </a:lnTo>
                  <a:lnTo>
                    <a:pt x="523709" y="0"/>
                  </a:lnTo>
                  <a:close/>
                </a:path>
                <a:path w="1111885" h="76834">
                  <a:moveTo>
                    <a:pt x="558292" y="35826"/>
                  </a:moveTo>
                  <a:lnTo>
                    <a:pt x="553377" y="35826"/>
                  </a:lnTo>
                  <a:lnTo>
                    <a:pt x="553377" y="40728"/>
                  </a:lnTo>
                  <a:lnTo>
                    <a:pt x="558292" y="40728"/>
                  </a:lnTo>
                  <a:lnTo>
                    <a:pt x="558292" y="35826"/>
                  </a:lnTo>
                  <a:close/>
                </a:path>
                <a:path w="1111885" h="76834">
                  <a:moveTo>
                    <a:pt x="558292" y="0"/>
                  </a:moveTo>
                  <a:lnTo>
                    <a:pt x="553377" y="0"/>
                  </a:lnTo>
                  <a:lnTo>
                    <a:pt x="553377" y="4902"/>
                  </a:lnTo>
                  <a:lnTo>
                    <a:pt x="558292" y="4902"/>
                  </a:lnTo>
                  <a:lnTo>
                    <a:pt x="558292" y="0"/>
                  </a:lnTo>
                  <a:close/>
                </a:path>
                <a:path w="1111885" h="76834">
                  <a:moveTo>
                    <a:pt x="592874" y="35826"/>
                  </a:moveTo>
                  <a:lnTo>
                    <a:pt x="587971" y="35826"/>
                  </a:lnTo>
                  <a:lnTo>
                    <a:pt x="587971" y="40728"/>
                  </a:lnTo>
                  <a:lnTo>
                    <a:pt x="592874" y="40728"/>
                  </a:lnTo>
                  <a:lnTo>
                    <a:pt x="592874" y="35826"/>
                  </a:lnTo>
                  <a:close/>
                </a:path>
                <a:path w="1111885" h="76834">
                  <a:moveTo>
                    <a:pt x="592874" y="0"/>
                  </a:moveTo>
                  <a:lnTo>
                    <a:pt x="587971" y="0"/>
                  </a:lnTo>
                  <a:lnTo>
                    <a:pt x="587971" y="4902"/>
                  </a:lnTo>
                  <a:lnTo>
                    <a:pt x="592874" y="4902"/>
                  </a:lnTo>
                  <a:lnTo>
                    <a:pt x="592874" y="0"/>
                  </a:lnTo>
                  <a:close/>
                </a:path>
                <a:path w="1111885" h="76834">
                  <a:moveTo>
                    <a:pt x="627468" y="35826"/>
                  </a:moveTo>
                  <a:lnTo>
                    <a:pt x="622566" y="35826"/>
                  </a:lnTo>
                  <a:lnTo>
                    <a:pt x="622566" y="40728"/>
                  </a:lnTo>
                  <a:lnTo>
                    <a:pt x="627468" y="40728"/>
                  </a:lnTo>
                  <a:lnTo>
                    <a:pt x="627468" y="35826"/>
                  </a:lnTo>
                  <a:close/>
                </a:path>
                <a:path w="1111885" h="76834">
                  <a:moveTo>
                    <a:pt x="627468" y="0"/>
                  </a:moveTo>
                  <a:lnTo>
                    <a:pt x="622566" y="0"/>
                  </a:lnTo>
                  <a:lnTo>
                    <a:pt x="622566" y="4902"/>
                  </a:lnTo>
                  <a:lnTo>
                    <a:pt x="627468" y="4902"/>
                  </a:lnTo>
                  <a:lnTo>
                    <a:pt x="627468" y="0"/>
                  </a:lnTo>
                  <a:close/>
                </a:path>
                <a:path w="1111885" h="76834">
                  <a:moveTo>
                    <a:pt x="662063" y="35826"/>
                  </a:moveTo>
                  <a:lnTo>
                    <a:pt x="657161" y="35826"/>
                  </a:lnTo>
                  <a:lnTo>
                    <a:pt x="657161" y="40728"/>
                  </a:lnTo>
                  <a:lnTo>
                    <a:pt x="662063" y="40728"/>
                  </a:lnTo>
                  <a:lnTo>
                    <a:pt x="662063" y="35826"/>
                  </a:lnTo>
                  <a:close/>
                </a:path>
                <a:path w="1111885" h="76834">
                  <a:moveTo>
                    <a:pt x="662063" y="0"/>
                  </a:moveTo>
                  <a:lnTo>
                    <a:pt x="657161" y="0"/>
                  </a:lnTo>
                  <a:lnTo>
                    <a:pt x="657161" y="4902"/>
                  </a:lnTo>
                  <a:lnTo>
                    <a:pt x="662063" y="4902"/>
                  </a:lnTo>
                  <a:lnTo>
                    <a:pt x="662063" y="0"/>
                  </a:lnTo>
                  <a:close/>
                </a:path>
                <a:path w="1111885" h="76834">
                  <a:moveTo>
                    <a:pt x="696607" y="35826"/>
                  </a:moveTo>
                  <a:lnTo>
                    <a:pt x="691692" y="35826"/>
                  </a:lnTo>
                  <a:lnTo>
                    <a:pt x="691692" y="40728"/>
                  </a:lnTo>
                  <a:lnTo>
                    <a:pt x="696607" y="40728"/>
                  </a:lnTo>
                  <a:lnTo>
                    <a:pt x="696607" y="35826"/>
                  </a:lnTo>
                  <a:close/>
                </a:path>
                <a:path w="1111885" h="76834">
                  <a:moveTo>
                    <a:pt x="696607" y="0"/>
                  </a:moveTo>
                  <a:lnTo>
                    <a:pt x="691692" y="0"/>
                  </a:lnTo>
                  <a:lnTo>
                    <a:pt x="691692" y="4902"/>
                  </a:lnTo>
                  <a:lnTo>
                    <a:pt x="696607" y="4902"/>
                  </a:lnTo>
                  <a:lnTo>
                    <a:pt x="696607" y="0"/>
                  </a:lnTo>
                  <a:close/>
                </a:path>
                <a:path w="1111885" h="76834">
                  <a:moveTo>
                    <a:pt x="731189" y="35826"/>
                  </a:moveTo>
                  <a:lnTo>
                    <a:pt x="726287" y="35826"/>
                  </a:lnTo>
                  <a:lnTo>
                    <a:pt x="726287" y="40728"/>
                  </a:lnTo>
                  <a:lnTo>
                    <a:pt x="731189" y="40728"/>
                  </a:lnTo>
                  <a:lnTo>
                    <a:pt x="731189" y="35826"/>
                  </a:lnTo>
                  <a:close/>
                </a:path>
                <a:path w="1111885" h="76834">
                  <a:moveTo>
                    <a:pt x="731189" y="0"/>
                  </a:moveTo>
                  <a:lnTo>
                    <a:pt x="726287" y="0"/>
                  </a:lnTo>
                  <a:lnTo>
                    <a:pt x="726287" y="4902"/>
                  </a:lnTo>
                  <a:lnTo>
                    <a:pt x="731189" y="4902"/>
                  </a:lnTo>
                  <a:lnTo>
                    <a:pt x="731189" y="0"/>
                  </a:lnTo>
                  <a:close/>
                </a:path>
                <a:path w="1111885" h="76834">
                  <a:moveTo>
                    <a:pt x="765771" y="35826"/>
                  </a:moveTo>
                  <a:lnTo>
                    <a:pt x="760869" y="35826"/>
                  </a:lnTo>
                  <a:lnTo>
                    <a:pt x="760869" y="40728"/>
                  </a:lnTo>
                  <a:lnTo>
                    <a:pt x="765771" y="40728"/>
                  </a:lnTo>
                  <a:lnTo>
                    <a:pt x="765771" y="35826"/>
                  </a:lnTo>
                  <a:close/>
                </a:path>
                <a:path w="1111885" h="76834">
                  <a:moveTo>
                    <a:pt x="765771" y="0"/>
                  </a:moveTo>
                  <a:lnTo>
                    <a:pt x="760869" y="0"/>
                  </a:lnTo>
                  <a:lnTo>
                    <a:pt x="760869" y="4902"/>
                  </a:lnTo>
                  <a:lnTo>
                    <a:pt x="765771" y="4902"/>
                  </a:lnTo>
                  <a:lnTo>
                    <a:pt x="765771" y="0"/>
                  </a:lnTo>
                  <a:close/>
                </a:path>
                <a:path w="1111885" h="76834">
                  <a:moveTo>
                    <a:pt x="800366" y="35826"/>
                  </a:moveTo>
                  <a:lnTo>
                    <a:pt x="795464" y="35826"/>
                  </a:lnTo>
                  <a:lnTo>
                    <a:pt x="795464" y="40728"/>
                  </a:lnTo>
                  <a:lnTo>
                    <a:pt x="800366" y="40728"/>
                  </a:lnTo>
                  <a:lnTo>
                    <a:pt x="800366" y="35826"/>
                  </a:lnTo>
                  <a:close/>
                </a:path>
                <a:path w="1111885" h="76834">
                  <a:moveTo>
                    <a:pt x="800366" y="0"/>
                  </a:moveTo>
                  <a:lnTo>
                    <a:pt x="795464" y="0"/>
                  </a:lnTo>
                  <a:lnTo>
                    <a:pt x="795464" y="4902"/>
                  </a:lnTo>
                  <a:lnTo>
                    <a:pt x="800366" y="4902"/>
                  </a:lnTo>
                  <a:lnTo>
                    <a:pt x="800366" y="0"/>
                  </a:lnTo>
                  <a:close/>
                </a:path>
                <a:path w="1111885" h="76834">
                  <a:moveTo>
                    <a:pt x="834961" y="35826"/>
                  </a:moveTo>
                  <a:lnTo>
                    <a:pt x="830072" y="35826"/>
                  </a:lnTo>
                  <a:lnTo>
                    <a:pt x="830072" y="40728"/>
                  </a:lnTo>
                  <a:lnTo>
                    <a:pt x="834961" y="40728"/>
                  </a:lnTo>
                  <a:lnTo>
                    <a:pt x="834961" y="35826"/>
                  </a:lnTo>
                  <a:close/>
                </a:path>
                <a:path w="1111885" h="76834">
                  <a:moveTo>
                    <a:pt x="834961" y="0"/>
                  </a:moveTo>
                  <a:lnTo>
                    <a:pt x="830072" y="0"/>
                  </a:lnTo>
                  <a:lnTo>
                    <a:pt x="830072" y="4902"/>
                  </a:lnTo>
                  <a:lnTo>
                    <a:pt x="834961" y="4902"/>
                  </a:lnTo>
                  <a:lnTo>
                    <a:pt x="834961" y="0"/>
                  </a:lnTo>
                  <a:close/>
                </a:path>
                <a:path w="1111885" h="76834">
                  <a:moveTo>
                    <a:pt x="869543" y="71640"/>
                  </a:moveTo>
                  <a:lnTo>
                    <a:pt x="864641" y="71640"/>
                  </a:lnTo>
                  <a:lnTo>
                    <a:pt x="864641" y="76542"/>
                  </a:lnTo>
                  <a:lnTo>
                    <a:pt x="869543" y="76542"/>
                  </a:lnTo>
                  <a:lnTo>
                    <a:pt x="869543" y="71640"/>
                  </a:lnTo>
                  <a:close/>
                </a:path>
                <a:path w="1111885" h="76834">
                  <a:moveTo>
                    <a:pt x="869543" y="35826"/>
                  </a:moveTo>
                  <a:lnTo>
                    <a:pt x="864641" y="35826"/>
                  </a:lnTo>
                  <a:lnTo>
                    <a:pt x="864641" y="40728"/>
                  </a:lnTo>
                  <a:lnTo>
                    <a:pt x="869543" y="40728"/>
                  </a:lnTo>
                  <a:lnTo>
                    <a:pt x="869543" y="35826"/>
                  </a:lnTo>
                  <a:close/>
                </a:path>
                <a:path w="1111885" h="76834">
                  <a:moveTo>
                    <a:pt x="869543" y="0"/>
                  </a:moveTo>
                  <a:lnTo>
                    <a:pt x="864641" y="0"/>
                  </a:lnTo>
                  <a:lnTo>
                    <a:pt x="864641" y="4902"/>
                  </a:lnTo>
                  <a:lnTo>
                    <a:pt x="869543" y="4902"/>
                  </a:lnTo>
                  <a:lnTo>
                    <a:pt x="869543" y="0"/>
                  </a:lnTo>
                  <a:close/>
                </a:path>
                <a:path w="1111885" h="76834">
                  <a:moveTo>
                    <a:pt x="904138" y="71640"/>
                  </a:moveTo>
                  <a:lnTo>
                    <a:pt x="899236" y="71640"/>
                  </a:lnTo>
                  <a:lnTo>
                    <a:pt x="899236" y="76542"/>
                  </a:lnTo>
                  <a:lnTo>
                    <a:pt x="904138" y="76542"/>
                  </a:lnTo>
                  <a:lnTo>
                    <a:pt x="904138" y="71640"/>
                  </a:lnTo>
                  <a:close/>
                </a:path>
                <a:path w="1111885" h="76834">
                  <a:moveTo>
                    <a:pt x="904138" y="35826"/>
                  </a:moveTo>
                  <a:lnTo>
                    <a:pt x="899236" y="35826"/>
                  </a:lnTo>
                  <a:lnTo>
                    <a:pt x="899236" y="40728"/>
                  </a:lnTo>
                  <a:lnTo>
                    <a:pt x="904138" y="40728"/>
                  </a:lnTo>
                  <a:lnTo>
                    <a:pt x="904138" y="35826"/>
                  </a:lnTo>
                  <a:close/>
                </a:path>
                <a:path w="1111885" h="76834">
                  <a:moveTo>
                    <a:pt x="904138" y="0"/>
                  </a:moveTo>
                  <a:lnTo>
                    <a:pt x="899236" y="0"/>
                  </a:lnTo>
                  <a:lnTo>
                    <a:pt x="899236" y="4902"/>
                  </a:lnTo>
                  <a:lnTo>
                    <a:pt x="904138" y="4902"/>
                  </a:lnTo>
                  <a:lnTo>
                    <a:pt x="904138" y="0"/>
                  </a:lnTo>
                  <a:close/>
                </a:path>
                <a:path w="1111885" h="76834">
                  <a:moveTo>
                    <a:pt x="938733" y="71640"/>
                  </a:moveTo>
                  <a:lnTo>
                    <a:pt x="933831" y="71640"/>
                  </a:lnTo>
                  <a:lnTo>
                    <a:pt x="933831" y="76542"/>
                  </a:lnTo>
                  <a:lnTo>
                    <a:pt x="938733" y="76542"/>
                  </a:lnTo>
                  <a:lnTo>
                    <a:pt x="938733" y="71640"/>
                  </a:lnTo>
                  <a:close/>
                </a:path>
                <a:path w="1111885" h="76834">
                  <a:moveTo>
                    <a:pt x="938733" y="35826"/>
                  </a:moveTo>
                  <a:lnTo>
                    <a:pt x="933831" y="35826"/>
                  </a:lnTo>
                  <a:lnTo>
                    <a:pt x="933831" y="40728"/>
                  </a:lnTo>
                  <a:lnTo>
                    <a:pt x="938733" y="40728"/>
                  </a:lnTo>
                  <a:lnTo>
                    <a:pt x="938733" y="35826"/>
                  </a:lnTo>
                  <a:close/>
                </a:path>
                <a:path w="1111885" h="76834">
                  <a:moveTo>
                    <a:pt x="938733" y="0"/>
                  </a:moveTo>
                  <a:lnTo>
                    <a:pt x="933831" y="0"/>
                  </a:lnTo>
                  <a:lnTo>
                    <a:pt x="933831" y="4902"/>
                  </a:lnTo>
                  <a:lnTo>
                    <a:pt x="938733" y="4902"/>
                  </a:lnTo>
                  <a:lnTo>
                    <a:pt x="938733" y="0"/>
                  </a:lnTo>
                  <a:close/>
                </a:path>
                <a:path w="1111885" h="76834">
                  <a:moveTo>
                    <a:pt x="973328" y="71640"/>
                  </a:moveTo>
                  <a:lnTo>
                    <a:pt x="968425" y="71640"/>
                  </a:lnTo>
                  <a:lnTo>
                    <a:pt x="968425" y="76542"/>
                  </a:lnTo>
                  <a:lnTo>
                    <a:pt x="973328" y="76542"/>
                  </a:lnTo>
                  <a:lnTo>
                    <a:pt x="973328" y="71640"/>
                  </a:lnTo>
                  <a:close/>
                </a:path>
                <a:path w="1111885" h="76834">
                  <a:moveTo>
                    <a:pt x="973328" y="35826"/>
                  </a:moveTo>
                  <a:lnTo>
                    <a:pt x="968425" y="35826"/>
                  </a:lnTo>
                  <a:lnTo>
                    <a:pt x="968425" y="40728"/>
                  </a:lnTo>
                  <a:lnTo>
                    <a:pt x="973328" y="40728"/>
                  </a:lnTo>
                  <a:lnTo>
                    <a:pt x="973328" y="35826"/>
                  </a:lnTo>
                  <a:close/>
                </a:path>
                <a:path w="1111885" h="76834">
                  <a:moveTo>
                    <a:pt x="973328" y="0"/>
                  </a:moveTo>
                  <a:lnTo>
                    <a:pt x="968425" y="0"/>
                  </a:lnTo>
                  <a:lnTo>
                    <a:pt x="968425" y="4902"/>
                  </a:lnTo>
                  <a:lnTo>
                    <a:pt x="973328" y="4902"/>
                  </a:lnTo>
                  <a:lnTo>
                    <a:pt x="973328" y="0"/>
                  </a:lnTo>
                  <a:close/>
                </a:path>
                <a:path w="1111885" h="76834">
                  <a:moveTo>
                    <a:pt x="1007910" y="71640"/>
                  </a:moveTo>
                  <a:lnTo>
                    <a:pt x="1003007" y="71640"/>
                  </a:lnTo>
                  <a:lnTo>
                    <a:pt x="1003007" y="76542"/>
                  </a:lnTo>
                  <a:lnTo>
                    <a:pt x="1007910" y="76542"/>
                  </a:lnTo>
                  <a:lnTo>
                    <a:pt x="1007910" y="71640"/>
                  </a:lnTo>
                  <a:close/>
                </a:path>
                <a:path w="1111885" h="76834">
                  <a:moveTo>
                    <a:pt x="1007910" y="35826"/>
                  </a:moveTo>
                  <a:lnTo>
                    <a:pt x="1003007" y="35826"/>
                  </a:lnTo>
                  <a:lnTo>
                    <a:pt x="1003007" y="40728"/>
                  </a:lnTo>
                  <a:lnTo>
                    <a:pt x="1007910" y="40728"/>
                  </a:lnTo>
                  <a:lnTo>
                    <a:pt x="1007910" y="35826"/>
                  </a:lnTo>
                  <a:close/>
                </a:path>
                <a:path w="1111885" h="76834">
                  <a:moveTo>
                    <a:pt x="1007910" y="0"/>
                  </a:moveTo>
                  <a:lnTo>
                    <a:pt x="1003007" y="0"/>
                  </a:lnTo>
                  <a:lnTo>
                    <a:pt x="1003007" y="4902"/>
                  </a:lnTo>
                  <a:lnTo>
                    <a:pt x="1007910" y="4902"/>
                  </a:lnTo>
                  <a:lnTo>
                    <a:pt x="1007910" y="0"/>
                  </a:lnTo>
                  <a:close/>
                </a:path>
                <a:path w="1111885" h="76834">
                  <a:moveTo>
                    <a:pt x="1042454" y="71640"/>
                  </a:moveTo>
                  <a:lnTo>
                    <a:pt x="1037551" y="71640"/>
                  </a:lnTo>
                  <a:lnTo>
                    <a:pt x="1037551" y="76542"/>
                  </a:lnTo>
                  <a:lnTo>
                    <a:pt x="1042454" y="76542"/>
                  </a:lnTo>
                  <a:lnTo>
                    <a:pt x="1042454" y="71640"/>
                  </a:lnTo>
                  <a:close/>
                </a:path>
                <a:path w="1111885" h="76834">
                  <a:moveTo>
                    <a:pt x="1042454" y="35826"/>
                  </a:moveTo>
                  <a:lnTo>
                    <a:pt x="1037551" y="35826"/>
                  </a:lnTo>
                  <a:lnTo>
                    <a:pt x="1037551" y="40728"/>
                  </a:lnTo>
                  <a:lnTo>
                    <a:pt x="1042454" y="40728"/>
                  </a:lnTo>
                  <a:lnTo>
                    <a:pt x="1042454" y="35826"/>
                  </a:lnTo>
                  <a:close/>
                </a:path>
                <a:path w="1111885" h="76834">
                  <a:moveTo>
                    <a:pt x="1042454" y="0"/>
                  </a:moveTo>
                  <a:lnTo>
                    <a:pt x="1037551" y="0"/>
                  </a:lnTo>
                  <a:lnTo>
                    <a:pt x="1037551" y="4902"/>
                  </a:lnTo>
                  <a:lnTo>
                    <a:pt x="1042454" y="4902"/>
                  </a:lnTo>
                  <a:lnTo>
                    <a:pt x="1042454" y="0"/>
                  </a:lnTo>
                  <a:close/>
                </a:path>
                <a:path w="1111885" h="76834">
                  <a:moveTo>
                    <a:pt x="1077036" y="71640"/>
                  </a:moveTo>
                  <a:lnTo>
                    <a:pt x="1072134" y="71640"/>
                  </a:lnTo>
                  <a:lnTo>
                    <a:pt x="1072134" y="76542"/>
                  </a:lnTo>
                  <a:lnTo>
                    <a:pt x="1077036" y="76542"/>
                  </a:lnTo>
                  <a:lnTo>
                    <a:pt x="1077036" y="71640"/>
                  </a:lnTo>
                  <a:close/>
                </a:path>
                <a:path w="1111885" h="76834">
                  <a:moveTo>
                    <a:pt x="1077036" y="35826"/>
                  </a:moveTo>
                  <a:lnTo>
                    <a:pt x="1072134" y="35826"/>
                  </a:lnTo>
                  <a:lnTo>
                    <a:pt x="1072134" y="40728"/>
                  </a:lnTo>
                  <a:lnTo>
                    <a:pt x="1077036" y="40728"/>
                  </a:lnTo>
                  <a:lnTo>
                    <a:pt x="1077036" y="35826"/>
                  </a:lnTo>
                  <a:close/>
                </a:path>
                <a:path w="1111885" h="76834">
                  <a:moveTo>
                    <a:pt x="1111631" y="35826"/>
                  </a:moveTo>
                  <a:lnTo>
                    <a:pt x="1106741" y="35826"/>
                  </a:lnTo>
                  <a:lnTo>
                    <a:pt x="1106741" y="40728"/>
                  </a:lnTo>
                  <a:lnTo>
                    <a:pt x="1111631" y="40728"/>
                  </a:lnTo>
                  <a:lnTo>
                    <a:pt x="1111631" y="35826"/>
                  </a:lnTo>
                  <a:close/>
                </a:path>
              </a:pathLst>
            </a:custGeom>
            <a:solidFill>
              <a:srgbClr val="F4A82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object 150"/>
            <p:cNvSpPr/>
            <p:nvPr/>
          </p:nvSpPr>
          <p:spPr>
            <a:xfrm>
              <a:off x="2432634" y="927734"/>
              <a:ext cx="1111885" cy="112395"/>
            </a:xfrm>
            <a:custGeom>
              <a:avLst/>
              <a:gdLst/>
              <a:ahLst/>
              <a:cxnLst/>
              <a:rect l="l" t="t" r="r" b="b"/>
              <a:pathLst>
                <a:path w="1111885" h="112394">
                  <a:moveTo>
                    <a:pt x="4902" y="71615"/>
                  </a:moveTo>
                  <a:lnTo>
                    <a:pt x="0" y="71615"/>
                  </a:lnTo>
                  <a:lnTo>
                    <a:pt x="0" y="76517"/>
                  </a:lnTo>
                  <a:lnTo>
                    <a:pt x="4902" y="76517"/>
                  </a:lnTo>
                  <a:lnTo>
                    <a:pt x="4902" y="71615"/>
                  </a:lnTo>
                  <a:close/>
                </a:path>
                <a:path w="1111885" h="112394">
                  <a:moveTo>
                    <a:pt x="4902" y="35801"/>
                  </a:moveTo>
                  <a:lnTo>
                    <a:pt x="0" y="35801"/>
                  </a:lnTo>
                  <a:lnTo>
                    <a:pt x="0" y="40703"/>
                  </a:lnTo>
                  <a:lnTo>
                    <a:pt x="4902" y="40703"/>
                  </a:lnTo>
                  <a:lnTo>
                    <a:pt x="4902" y="35801"/>
                  </a:lnTo>
                  <a:close/>
                </a:path>
                <a:path w="1111885" h="112394">
                  <a:moveTo>
                    <a:pt x="4902" y="0"/>
                  </a:moveTo>
                  <a:lnTo>
                    <a:pt x="0" y="0"/>
                  </a:lnTo>
                  <a:lnTo>
                    <a:pt x="0" y="4889"/>
                  </a:lnTo>
                  <a:lnTo>
                    <a:pt x="4902" y="4889"/>
                  </a:lnTo>
                  <a:lnTo>
                    <a:pt x="4902" y="0"/>
                  </a:lnTo>
                  <a:close/>
                </a:path>
                <a:path w="1111885" h="112394">
                  <a:moveTo>
                    <a:pt x="39497" y="71615"/>
                  </a:moveTo>
                  <a:lnTo>
                    <a:pt x="34594" y="71615"/>
                  </a:lnTo>
                  <a:lnTo>
                    <a:pt x="34594" y="76517"/>
                  </a:lnTo>
                  <a:lnTo>
                    <a:pt x="39497" y="76517"/>
                  </a:lnTo>
                  <a:lnTo>
                    <a:pt x="39497" y="71615"/>
                  </a:lnTo>
                  <a:close/>
                </a:path>
                <a:path w="1111885" h="112394">
                  <a:moveTo>
                    <a:pt x="39497" y="35801"/>
                  </a:moveTo>
                  <a:lnTo>
                    <a:pt x="34594" y="35801"/>
                  </a:lnTo>
                  <a:lnTo>
                    <a:pt x="34594" y="40703"/>
                  </a:lnTo>
                  <a:lnTo>
                    <a:pt x="39497" y="40703"/>
                  </a:lnTo>
                  <a:lnTo>
                    <a:pt x="39497" y="35801"/>
                  </a:lnTo>
                  <a:close/>
                </a:path>
                <a:path w="1111885" h="112394">
                  <a:moveTo>
                    <a:pt x="39497" y="0"/>
                  </a:moveTo>
                  <a:lnTo>
                    <a:pt x="34594" y="0"/>
                  </a:lnTo>
                  <a:lnTo>
                    <a:pt x="34594" y="4889"/>
                  </a:lnTo>
                  <a:lnTo>
                    <a:pt x="39497" y="4889"/>
                  </a:lnTo>
                  <a:lnTo>
                    <a:pt x="39497" y="0"/>
                  </a:lnTo>
                  <a:close/>
                </a:path>
                <a:path w="1111885" h="112394">
                  <a:moveTo>
                    <a:pt x="74079" y="71615"/>
                  </a:moveTo>
                  <a:lnTo>
                    <a:pt x="69176" y="71615"/>
                  </a:lnTo>
                  <a:lnTo>
                    <a:pt x="69176" y="76517"/>
                  </a:lnTo>
                  <a:lnTo>
                    <a:pt x="74079" y="76517"/>
                  </a:lnTo>
                  <a:lnTo>
                    <a:pt x="74079" y="71615"/>
                  </a:lnTo>
                  <a:close/>
                </a:path>
                <a:path w="1111885" h="112394">
                  <a:moveTo>
                    <a:pt x="74079" y="35801"/>
                  </a:moveTo>
                  <a:lnTo>
                    <a:pt x="69176" y="35801"/>
                  </a:lnTo>
                  <a:lnTo>
                    <a:pt x="69176" y="40703"/>
                  </a:lnTo>
                  <a:lnTo>
                    <a:pt x="74079" y="40703"/>
                  </a:lnTo>
                  <a:lnTo>
                    <a:pt x="74079" y="35801"/>
                  </a:lnTo>
                  <a:close/>
                </a:path>
                <a:path w="1111885" h="112394">
                  <a:moveTo>
                    <a:pt x="108673" y="71615"/>
                  </a:moveTo>
                  <a:lnTo>
                    <a:pt x="103771" y="71615"/>
                  </a:lnTo>
                  <a:lnTo>
                    <a:pt x="103771" y="76517"/>
                  </a:lnTo>
                  <a:lnTo>
                    <a:pt x="108673" y="76517"/>
                  </a:lnTo>
                  <a:lnTo>
                    <a:pt x="108673" y="71615"/>
                  </a:lnTo>
                  <a:close/>
                </a:path>
                <a:path w="1111885" h="112394">
                  <a:moveTo>
                    <a:pt x="108673" y="35801"/>
                  </a:moveTo>
                  <a:lnTo>
                    <a:pt x="103771" y="35801"/>
                  </a:lnTo>
                  <a:lnTo>
                    <a:pt x="103771" y="40703"/>
                  </a:lnTo>
                  <a:lnTo>
                    <a:pt x="108673" y="40703"/>
                  </a:lnTo>
                  <a:lnTo>
                    <a:pt x="108673" y="35801"/>
                  </a:lnTo>
                  <a:close/>
                </a:path>
                <a:path w="1111885" h="112394">
                  <a:moveTo>
                    <a:pt x="143256" y="71615"/>
                  </a:moveTo>
                  <a:lnTo>
                    <a:pt x="138353" y="71615"/>
                  </a:lnTo>
                  <a:lnTo>
                    <a:pt x="138353" y="76517"/>
                  </a:lnTo>
                  <a:lnTo>
                    <a:pt x="143256" y="76517"/>
                  </a:lnTo>
                  <a:lnTo>
                    <a:pt x="143256" y="71615"/>
                  </a:lnTo>
                  <a:close/>
                </a:path>
                <a:path w="1111885" h="112394">
                  <a:moveTo>
                    <a:pt x="143256" y="35801"/>
                  </a:moveTo>
                  <a:lnTo>
                    <a:pt x="138353" y="35801"/>
                  </a:lnTo>
                  <a:lnTo>
                    <a:pt x="138353" y="40703"/>
                  </a:lnTo>
                  <a:lnTo>
                    <a:pt x="143256" y="40703"/>
                  </a:lnTo>
                  <a:lnTo>
                    <a:pt x="143256" y="35801"/>
                  </a:lnTo>
                  <a:close/>
                </a:path>
                <a:path w="1111885" h="112394">
                  <a:moveTo>
                    <a:pt x="177850" y="71615"/>
                  </a:moveTo>
                  <a:lnTo>
                    <a:pt x="172948" y="71615"/>
                  </a:lnTo>
                  <a:lnTo>
                    <a:pt x="172948" y="76517"/>
                  </a:lnTo>
                  <a:lnTo>
                    <a:pt x="177850" y="76517"/>
                  </a:lnTo>
                  <a:lnTo>
                    <a:pt x="177850" y="71615"/>
                  </a:lnTo>
                  <a:close/>
                </a:path>
                <a:path w="1111885" h="112394">
                  <a:moveTo>
                    <a:pt x="177850" y="35801"/>
                  </a:moveTo>
                  <a:lnTo>
                    <a:pt x="172948" y="35801"/>
                  </a:lnTo>
                  <a:lnTo>
                    <a:pt x="172948" y="40703"/>
                  </a:lnTo>
                  <a:lnTo>
                    <a:pt x="177850" y="40703"/>
                  </a:lnTo>
                  <a:lnTo>
                    <a:pt x="177850" y="35801"/>
                  </a:lnTo>
                  <a:close/>
                </a:path>
                <a:path w="1111885" h="112394">
                  <a:moveTo>
                    <a:pt x="212432" y="71615"/>
                  </a:moveTo>
                  <a:lnTo>
                    <a:pt x="207530" y="71615"/>
                  </a:lnTo>
                  <a:lnTo>
                    <a:pt x="207530" y="76517"/>
                  </a:lnTo>
                  <a:lnTo>
                    <a:pt x="212432" y="76517"/>
                  </a:lnTo>
                  <a:lnTo>
                    <a:pt x="212432" y="71615"/>
                  </a:lnTo>
                  <a:close/>
                </a:path>
                <a:path w="1111885" h="112394">
                  <a:moveTo>
                    <a:pt x="212432" y="35801"/>
                  </a:moveTo>
                  <a:lnTo>
                    <a:pt x="207530" y="35801"/>
                  </a:lnTo>
                  <a:lnTo>
                    <a:pt x="207530" y="40703"/>
                  </a:lnTo>
                  <a:lnTo>
                    <a:pt x="212432" y="40703"/>
                  </a:lnTo>
                  <a:lnTo>
                    <a:pt x="212432" y="35801"/>
                  </a:lnTo>
                  <a:close/>
                </a:path>
                <a:path w="1111885" h="112394">
                  <a:moveTo>
                    <a:pt x="247027" y="71615"/>
                  </a:moveTo>
                  <a:lnTo>
                    <a:pt x="242125" y="71615"/>
                  </a:lnTo>
                  <a:lnTo>
                    <a:pt x="242125" y="76517"/>
                  </a:lnTo>
                  <a:lnTo>
                    <a:pt x="247027" y="76517"/>
                  </a:lnTo>
                  <a:lnTo>
                    <a:pt x="247027" y="71615"/>
                  </a:lnTo>
                  <a:close/>
                </a:path>
                <a:path w="1111885" h="112394">
                  <a:moveTo>
                    <a:pt x="247027" y="35801"/>
                  </a:moveTo>
                  <a:lnTo>
                    <a:pt x="242125" y="35801"/>
                  </a:lnTo>
                  <a:lnTo>
                    <a:pt x="242125" y="40703"/>
                  </a:lnTo>
                  <a:lnTo>
                    <a:pt x="247027" y="40703"/>
                  </a:lnTo>
                  <a:lnTo>
                    <a:pt x="247027" y="35801"/>
                  </a:lnTo>
                  <a:close/>
                </a:path>
                <a:path w="1111885" h="112394">
                  <a:moveTo>
                    <a:pt x="281622" y="71615"/>
                  </a:moveTo>
                  <a:lnTo>
                    <a:pt x="276707" y="71615"/>
                  </a:lnTo>
                  <a:lnTo>
                    <a:pt x="276707" y="76517"/>
                  </a:lnTo>
                  <a:lnTo>
                    <a:pt x="281622" y="76517"/>
                  </a:lnTo>
                  <a:lnTo>
                    <a:pt x="281622" y="71615"/>
                  </a:lnTo>
                  <a:close/>
                </a:path>
                <a:path w="1111885" h="112394">
                  <a:moveTo>
                    <a:pt x="281622" y="35801"/>
                  </a:moveTo>
                  <a:lnTo>
                    <a:pt x="276707" y="35801"/>
                  </a:lnTo>
                  <a:lnTo>
                    <a:pt x="276707" y="40703"/>
                  </a:lnTo>
                  <a:lnTo>
                    <a:pt x="281622" y="40703"/>
                  </a:lnTo>
                  <a:lnTo>
                    <a:pt x="281622" y="35801"/>
                  </a:lnTo>
                  <a:close/>
                </a:path>
                <a:path w="1111885" h="112394">
                  <a:moveTo>
                    <a:pt x="316166" y="71615"/>
                  </a:moveTo>
                  <a:lnTo>
                    <a:pt x="311264" y="71615"/>
                  </a:lnTo>
                  <a:lnTo>
                    <a:pt x="311264" y="76517"/>
                  </a:lnTo>
                  <a:lnTo>
                    <a:pt x="316166" y="76517"/>
                  </a:lnTo>
                  <a:lnTo>
                    <a:pt x="316166" y="71615"/>
                  </a:lnTo>
                  <a:close/>
                </a:path>
                <a:path w="1111885" h="112394">
                  <a:moveTo>
                    <a:pt x="316166" y="35801"/>
                  </a:moveTo>
                  <a:lnTo>
                    <a:pt x="311264" y="35801"/>
                  </a:lnTo>
                  <a:lnTo>
                    <a:pt x="311264" y="40703"/>
                  </a:lnTo>
                  <a:lnTo>
                    <a:pt x="316166" y="40703"/>
                  </a:lnTo>
                  <a:lnTo>
                    <a:pt x="316166" y="35801"/>
                  </a:lnTo>
                  <a:close/>
                </a:path>
                <a:path w="1111885" h="112394">
                  <a:moveTo>
                    <a:pt x="350748" y="71615"/>
                  </a:moveTo>
                  <a:lnTo>
                    <a:pt x="345846" y="71615"/>
                  </a:lnTo>
                  <a:lnTo>
                    <a:pt x="345846" y="76517"/>
                  </a:lnTo>
                  <a:lnTo>
                    <a:pt x="350748" y="76517"/>
                  </a:lnTo>
                  <a:lnTo>
                    <a:pt x="350748" y="71615"/>
                  </a:lnTo>
                  <a:close/>
                </a:path>
                <a:path w="1111885" h="112394">
                  <a:moveTo>
                    <a:pt x="350748" y="35801"/>
                  </a:moveTo>
                  <a:lnTo>
                    <a:pt x="345846" y="35801"/>
                  </a:lnTo>
                  <a:lnTo>
                    <a:pt x="345846" y="40703"/>
                  </a:lnTo>
                  <a:lnTo>
                    <a:pt x="350748" y="40703"/>
                  </a:lnTo>
                  <a:lnTo>
                    <a:pt x="350748" y="35801"/>
                  </a:lnTo>
                  <a:close/>
                </a:path>
                <a:path w="1111885" h="112394">
                  <a:moveTo>
                    <a:pt x="385343" y="71615"/>
                  </a:moveTo>
                  <a:lnTo>
                    <a:pt x="380441" y="71615"/>
                  </a:lnTo>
                  <a:lnTo>
                    <a:pt x="380441" y="76517"/>
                  </a:lnTo>
                  <a:lnTo>
                    <a:pt x="385343" y="76517"/>
                  </a:lnTo>
                  <a:lnTo>
                    <a:pt x="385343" y="71615"/>
                  </a:lnTo>
                  <a:close/>
                </a:path>
                <a:path w="1111885" h="112394">
                  <a:moveTo>
                    <a:pt x="385343" y="35801"/>
                  </a:moveTo>
                  <a:lnTo>
                    <a:pt x="380441" y="35801"/>
                  </a:lnTo>
                  <a:lnTo>
                    <a:pt x="380441" y="40703"/>
                  </a:lnTo>
                  <a:lnTo>
                    <a:pt x="385343" y="40703"/>
                  </a:lnTo>
                  <a:lnTo>
                    <a:pt x="385343" y="35801"/>
                  </a:lnTo>
                  <a:close/>
                </a:path>
                <a:path w="1111885" h="112394">
                  <a:moveTo>
                    <a:pt x="419938" y="71615"/>
                  </a:moveTo>
                  <a:lnTo>
                    <a:pt x="415023" y="71615"/>
                  </a:lnTo>
                  <a:lnTo>
                    <a:pt x="415023" y="76517"/>
                  </a:lnTo>
                  <a:lnTo>
                    <a:pt x="419938" y="76517"/>
                  </a:lnTo>
                  <a:lnTo>
                    <a:pt x="419938" y="71615"/>
                  </a:lnTo>
                  <a:close/>
                </a:path>
                <a:path w="1111885" h="112394">
                  <a:moveTo>
                    <a:pt x="419938" y="35801"/>
                  </a:moveTo>
                  <a:lnTo>
                    <a:pt x="415023" y="35801"/>
                  </a:lnTo>
                  <a:lnTo>
                    <a:pt x="415023" y="40703"/>
                  </a:lnTo>
                  <a:lnTo>
                    <a:pt x="419938" y="40703"/>
                  </a:lnTo>
                  <a:lnTo>
                    <a:pt x="419938" y="35801"/>
                  </a:lnTo>
                  <a:close/>
                </a:path>
                <a:path w="1111885" h="112394">
                  <a:moveTo>
                    <a:pt x="454520" y="71615"/>
                  </a:moveTo>
                  <a:lnTo>
                    <a:pt x="449618" y="71615"/>
                  </a:lnTo>
                  <a:lnTo>
                    <a:pt x="449618" y="76517"/>
                  </a:lnTo>
                  <a:lnTo>
                    <a:pt x="454520" y="76517"/>
                  </a:lnTo>
                  <a:lnTo>
                    <a:pt x="454520" y="71615"/>
                  </a:lnTo>
                  <a:close/>
                </a:path>
                <a:path w="1111885" h="112394">
                  <a:moveTo>
                    <a:pt x="454520" y="35801"/>
                  </a:moveTo>
                  <a:lnTo>
                    <a:pt x="449618" y="35801"/>
                  </a:lnTo>
                  <a:lnTo>
                    <a:pt x="449618" y="40703"/>
                  </a:lnTo>
                  <a:lnTo>
                    <a:pt x="454520" y="40703"/>
                  </a:lnTo>
                  <a:lnTo>
                    <a:pt x="454520" y="35801"/>
                  </a:lnTo>
                  <a:close/>
                </a:path>
                <a:path w="1111885" h="112394">
                  <a:moveTo>
                    <a:pt x="489102" y="71615"/>
                  </a:moveTo>
                  <a:lnTo>
                    <a:pt x="484200" y="71615"/>
                  </a:lnTo>
                  <a:lnTo>
                    <a:pt x="484200" y="76517"/>
                  </a:lnTo>
                  <a:lnTo>
                    <a:pt x="489102" y="76517"/>
                  </a:lnTo>
                  <a:lnTo>
                    <a:pt x="489102" y="71615"/>
                  </a:lnTo>
                  <a:close/>
                </a:path>
                <a:path w="1111885" h="112394">
                  <a:moveTo>
                    <a:pt x="489102" y="35801"/>
                  </a:moveTo>
                  <a:lnTo>
                    <a:pt x="484200" y="35801"/>
                  </a:lnTo>
                  <a:lnTo>
                    <a:pt x="484200" y="40703"/>
                  </a:lnTo>
                  <a:lnTo>
                    <a:pt x="489102" y="40703"/>
                  </a:lnTo>
                  <a:lnTo>
                    <a:pt x="489102" y="35801"/>
                  </a:lnTo>
                  <a:close/>
                </a:path>
                <a:path w="1111885" h="112394">
                  <a:moveTo>
                    <a:pt x="523709" y="71615"/>
                  </a:moveTo>
                  <a:lnTo>
                    <a:pt x="518807" y="71615"/>
                  </a:lnTo>
                  <a:lnTo>
                    <a:pt x="518807" y="76517"/>
                  </a:lnTo>
                  <a:lnTo>
                    <a:pt x="523709" y="76517"/>
                  </a:lnTo>
                  <a:lnTo>
                    <a:pt x="523709" y="71615"/>
                  </a:lnTo>
                  <a:close/>
                </a:path>
                <a:path w="1111885" h="112394">
                  <a:moveTo>
                    <a:pt x="523709" y="35801"/>
                  </a:moveTo>
                  <a:lnTo>
                    <a:pt x="518807" y="35801"/>
                  </a:lnTo>
                  <a:lnTo>
                    <a:pt x="518807" y="40703"/>
                  </a:lnTo>
                  <a:lnTo>
                    <a:pt x="523709" y="40703"/>
                  </a:lnTo>
                  <a:lnTo>
                    <a:pt x="523709" y="35801"/>
                  </a:lnTo>
                  <a:close/>
                </a:path>
                <a:path w="1111885" h="112394">
                  <a:moveTo>
                    <a:pt x="558292" y="71615"/>
                  </a:moveTo>
                  <a:lnTo>
                    <a:pt x="553377" y="71615"/>
                  </a:lnTo>
                  <a:lnTo>
                    <a:pt x="553377" y="76517"/>
                  </a:lnTo>
                  <a:lnTo>
                    <a:pt x="558292" y="76517"/>
                  </a:lnTo>
                  <a:lnTo>
                    <a:pt x="558292" y="71615"/>
                  </a:lnTo>
                  <a:close/>
                </a:path>
                <a:path w="1111885" h="112394">
                  <a:moveTo>
                    <a:pt x="558292" y="35801"/>
                  </a:moveTo>
                  <a:lnTo>
                    <a:pt x="553377" y="35801"/>
                  </a:lnTo>
                  <a:lnTo>
                    <a:pt x="553377" y="40703"/>
                  </a:lnTo>
                  <a:lnTo>
                    <a:pt x="558292" y="40703"/>
                  </a:lnTo>
                  <a:lnTo>
                    <a:pt x="558292" y="35801"/>
                  </a:lnTo>
                  <a:close/>
                </a:path>
                <a:path w="1111885" h="112394">
                  <a:moveTo>
                    <a:pt x="592874" y="71615"/>
                  </a:moveTo>
                  <a:lnTo>
                    <a:pt x="587971" y="71615"/>
                  </a:lnTo>
                  <a:lnTo>
                    <a:pt x="587971" y="76517"/>
                  </a:lnTo>
                  <a:lnTo>
                    <a:pt x="592874" y="76517"/>
                  </a:lnTo>
                  <a:lnTo>
                    <a:pt x="592874" y="71615"/>
                  </a:lnTo>
                  <a:close/>
                </a:path>
                <a:path w="1111885" h="112394">
                  <a:moveTo>
                    <a:pt x="592874" y="35801"/>
                  </a:moveTo>
                  <a:lnTo>
                    <a:pt x="587971" y="35801"/>
                  </a:lnTo>
                  <a:lnTo>
                    <a:pt x="587971" y="40703"/>
                  </a:lnTo>
                  <a:lnTo>
                    <a:pt x="592874" y="40703"/>
                  </a:lnTo>
                  <a:lnTo>
                    <a:pt x="592874" y="35801"/>
                  </a:lnTo>
                  <a:close/>
                </a:path>
                <a:path w="1111885" h="112394">
                  <a:moveTo>
                    <a:pt x="627468" y="71615"/>
                  </a:moveTo>
                  <a:lnTo>
                    <a:pt x="622566" y="71615"/>
                  </a:lnTo>
                  <a:lnTo>
                    <a:pt x="622566" y="76517"/>
                  </a:lnTo>
                  <a:lnTo>
                    <a:pt x="627468" y="76517"/>
                  </a:lnTo>
                  <a:lnTo>
                    <a:pt x="627468" y="71615"/>
                  </a:lnTo>
                  <a:close/>
                </a:path>
                <a:path w="1111885" h="112394">
                  <a:moveTo>
                    <a:pt x="627468" y="35801"/>
                  </a:moveTo>
                  <a:lnTo>
                    <a:pt x="622566" y="35801"/>
                  </a:lnTo>
                  <a:lnTo>
                    <a:pt x="622566" y="40703"/>
                  </a:lnTo>
                  <a:lnTo>
                    <a:pt x="627468" y="40703"/>
                  </a:lnTo>
                  <a:lnTo>
                    <a:pt x="627468" y="35801"/>
                  </a:lnTo>
                  <a:close/>
                </a:path>
                <a:path w="1111885" h="112394">
                  <a:moveTo>
                    <a:pt x="662063" y="71615"/>
                  </a:moveTo>
                  <a:lnTo>
                    <a:pt x="657161" y="71615"/>
                  </a:lnTo>
                  <a:lnTo>
                    <a:pt x="657161" y="76517"/>
                  </a:lnTo>
                  <a:lnTo>
                    <a:pt x="662063" y="76517"/>
                  </a:lnTo>
                  <a:lnTo>
                    <a:pt x="662063" y="71615"/>
                  </a:lnTo>
                  <a:close/>
                </a:path>
                <a:path w="1111885" h="112394">
                  <a:moveTo>
                    <a:pt x="662063" y="35801"/>
                  </a:moveTo>
                  <a:lnTo>
                    <a:pt x="657161" y="35801"/>
                  </a:lnTo>
                  <a:lnTo>
                    <a:pt x="657161" y="40703"/>
                  </a:lnTo>
                  <a:lnTo>
                    <a:pt x="662063" y="40703"/>
                  </a:lnTo>
                  <a:lnTo>
                    <a:pt x="662063" y="35801"/>
                  </a:lnTo>
                  <a:close/>
                </a:path>
                <a:path w="1111885" h="112394">
                  <a:moveTo>
                    <a:pt x="696607" y="71615"/>
                  </a:moveTo>
                  <a:lnTo>
                    <a:pt x="691692" y="71615"/>
                  </a:lnTo>
                  <a:lnTo>
                    <a:pt x="691692" y="76517"/>
                  </a:lnTo>
                  <a:lnTo>
                    <a:pt x="696607" y="76517"/>
                  </a:lnTo>
                  <a:lnTo>
                    <a:pt x="696607" y="71615"/>
                  </a:lnTo>
                  <a:close/>
                </a:path>
                <a:path w="1111885" h="112394">
                  <a:moveTo>
                    <a:pt x="696607" y="35801"/>
                  </a:moveTo>
                  <a:lnTo>
                    <a:pt x="691692" y="35801"/>
                  </a:lnTo>
                  <a:lnTo>
                    <a:pt x="691692" y="40703"/>
                  </a:lnTo>
                  <a:lnTo>
                    <a:pt x="696607" y="40703"/>
                  </a:lnTo>
                  <a:lnTo>
                    <a:pt x="696607" y="35801"/>
                  </a:lnTo>
                  <a:close/>
                </a:path>
                <a:path w="1111885" h="112394">
                  <a:moveTo>
                    <a:pt x="731189" y="71615"/>
                  </a:moveTo>
                  <a:lnTo>
                    <a:pt x="726287" y="71615"/>
                  </a:lnTo>
                  <a:lnTo>
                    <a:pt x="726287" y="76517"/>
                  </a:lnTo>
                  <a:lnTo>
                    <a:pt x="731189" y="76517"/>
                  </a:lnTo>
                  <a:lnTo>
                    <a:pt x="731189" y="71615"/>
                  </a:lnTo>
                  <a:close/>
                </a:path>
                <a:path w="1111885" h="112394">
                  <a:moveTo>
                    <a:pt x="731189" y="35801"/>
                  </a:moveTo>
                  <a:lnTo>
                    <a:pt x="726287" y="35801"/>
                  </a:lnTo>
                  <a:lnTo>
                    <a:pt x="726287" y="40703"/>
                  </a:lnTo>
                  <a:lnTo>
                    <a:pt x="731189" y="40703"/>
                  </a:lnTo>
                  <a:lnTo>
                    <a:pt x="731189" y="35801"/>
                  </a:lnTo>
                  <a:close/>
                </a:path>
                <a:path w="1111885" h="112394">
                  <a:moveTo>
                    <a:pt x="765771" y="71615"/>
                  </a:moveTo>
                  <a:lnTo>
                    <a:pt x="760869" y="71615"/>
                  </a:lnTo>
                  <a:lnTo>
                    <a:pt x="760869" y="76517"/>
                  </a:lnTo>
                  <a:lnTo>
                    <a:pt x="765771" y="76517"/>
                  </a:lnTo>
                  <a:lnTo>
                    <a:pt x="765771" y="71615"/>
                  </a:lnTo>
                  <a:close/>
                </a:path>
                <a:path w="1111885" h="112394">
                  <a:moveTo>
                    <a:pt x="765771" y="35801"/>
                  </a:moveTo>
                  <a:lnTo>
                    <a:pt x="760869" y="35801"/>
                  </a:lnTo>
                  <a:lnTo>
                    <a:pt x="760869" y="40703"/>
                  </a:lnTo>
                  <a:lnTo>
                    <a:pt x="765771" y="40703"/>
                  </a:lnTo>
                  <a:lnTo>
                    <a:pt x="765771" y="35801"/>
                  </a:lnTo>
                  <a:close/>
                </a:path>
                <a:path w="1111885" h="112394">
                  <a:moveTo>
                    <a:pt x="800366" y="71615"/>
                  </a:moveTo>
                  <a:lnTo>
                    <a:pt x="795464" y="71615"/>
                  </a:lnTo>
                  <a:lnTo>
                    <a:pt x="795464" y="76517"/>
                  </a:lnTo>
                  <a:lnTo>
                    <a:pt x="800366" y="76517"/>
                  </a:lnTo>
                  <a:lnTo>
                    <a:pt x="800366" y="71615"/>
                  </a:lnTo>
                  <a:close/>
                </a:path>
                <a:path w="1111885" h="112394">
                  <a:moveTo>
                    <a:pt x="800366" y="35801"/>
                  </a:moveTo>
                  <a:lnTo>
                    <a:pt x="795464" y="35801"/>
                  </a:lnTo>
                  <a:lnTo>
                    <a:pt x="795464" y="40703"/>
                  </a:lnTo>
                  <a:lnTo>
                    <a:pt x="800366" y="40703"/>
                  </a:lnTo>
                  <a:lnTo>
                    <a:pt x="800366" y="35801"/>
                  </a:lnTo>
                  <a:close/>
                </a:path>
                <a:path w="1111885" h="112394">
                  <a:moveTo>
                    <a:pt x="834961" y="71615"/>
                  </a:moveTo>
                  <a:lnTo>
                    <a:pt x="830072" y="71615"/>
                  </a:lnTo>
                  <a:lnTo>
                    <a:pt x="830072" y="76517"/>
                  </a:lnTo>
                  <a:lnTo>
                    <a:pt x="834961" y="76517"/>
                  </a:lnTo>
                  <a:lnTo>
                    <a:pt x="834961" y="71615"/>
                  </a:lnTo>
                  <a:close/>
                </a:path>
                <a:path w="1111885" h="112394">
                  <a:moveTo>
                    <a:pt x="834961" y="35801"/>
                  </a:moveTo>
                  <a:lnTo>
                    <a:pt x="830072" y="35801"/>
                  </a:lnTo>
                  <a:lnTo>
                    <a:pt x="830072" y="40703"/>
                  </a:lnTo>
                  <a:lnTo>
                    <a:pt x="834961" y="40703"/>
                  </a:lnTo>
                  <a:lnTo>
                    <a:pt x="834961" y="35801"/>
                  </a:lnTo>
                  <a:close/>
                </a:path>
                <a:path w="1111885" h="112394">
                  <a:moveTo>
                    <a:pt x="869543" y="71615"/>
                  </a:moveTo>
                  <a:lnTo>
                    <a:pt x="864641" y="71615"/>
                  </a:lnTo>
                  <a:lnTo>
                    <a:pt x="864641" y="76517"/>
                  </a:lnTo>
                  <a:lnTo>
                    <a:pt x="869543" y="76517"/>
                  </a:lnTo>
                  <a:lnTo>
                    <a:pt x="869543" y="71615"/>
                  </a:lnTo>
                  <a:close/>
                </a:path>
                <a:path w="1111885" h="112394">
                  <a:moveTo>
                    <a:pt x="869543" y="35801"/>
                  </a:moveTo>
                  <a:lnTo>
                    <a:pt x="864641" y="35801"/>
                  </a:lnTo>
                  <a:lnTo>
                    <a:pt x="864641" y="40703"/>
                  </a:lnTo>
                  <a:lnTo>
                    <a:pt x="869543" y="40703"/>
                  </a:lnTo>
                  <a:lnTo>
                    <a:pt x="869543" y="35801"/>
                  </a:lnTo>
                  <a:close/>
                </a:path>
                <a:path w="1111885" h="112394">
                  <a:moveTo>
                    <a:pt x="904138" y="71615"/>
                  </a:moveTo>
                  <a:lnTo>
                    <a:pt x="899236" y="71615"/>
                  </a:lnTo>
                  <a:lnTo>
                    <a:pt x="899236" y="76517"/>
                  </a:lnTo>
                  <a:lnTo>
                    <a:pt x="904138" y="76517"/>
                  </a:lnTo>
                  <a:lnTo>
                    <a:pt x="904138" y="71615"/>
                  </a:lnTo>
                  <a:close/>
                </a:path>
                <a:path w="1111885" h="112394">
                  <a:moveTo>
                    <a:pt x="904138" y="35801"/>
                  </a:moveTo>
                  <a:lnTo>
                    <a:pt x="899236" y="35801"/>
                  </a:lnTo>
                  <a:lnTo>
                    <a:pt x="899236" y="40703"/>
                  </a:lnTo>
                  <a:lnTo>
                    <a:pt x="904138" y="40703"/>
                  </a:lnTo>
                  <a:lnTo>
                    <a:pt x="904138" y="35801"/>
                  </a:lnTo>
                  <a:close/>
                </a:path>
                <a:path w="1111885" h="112394">
                  <a:moveTo>
                    <a:pt x="938733" y="71615"/>
                  </a:moveTo>
                  <a:lnTo>
                    <a:pt x="933831" y="71615"/>
                  </a:lnTo>
                  <a:lnTo>
                    <a:pt x="933831" y="76517"/>
                  </a:lnTo>
                  <a:lnTo>
                    <a:pt x="938733" y="76517"/>
                  </a:lnTo>
                  <a:lnTo>
                    <a:pt x="938733" y="71615"/>
                  </a:lnTo>
                  <a:close/>
                </a:path>
                <a:path w="1111885" h="112394">
                  <a:moveTo>
                    <a:pt x="938733" y="35801"/>
                  </a:moveTo>
                  <a:lnTo>
                    <a:pt x="933831" y="35801"/>
                  </a:lnTo>
                  <a:lnTo>
                    <a:pt x="933831" y="40703"/>
                  </a:lnTo>
                  <a:lnTo>
                    <a:pt x="938733" y="40703"/>
                  </a:lnTo>
                  <a:lnTo>
                    <a:pt x="938733" y="35801"/>
                  </a:lnTo>
                  <a:close/>
                </a:path>
                <a:path w="1111885" h="112394">
                  <a:moveTo>
                    <a:pt x="973328" y="71615"/>
                  </a:moveTo>
                  <a:lnTo>
                    <a:pt x="968425" y="71615"/>
                  </a:lnTo>
                  <a:lnTo>
                    <a:pt x="968425" y="76517"/>
                  </a:lnTo>
                  <a:lnTo>
                    <a:pt x="973328" y="76517"/>
                  </a:lnTo>
                  <a:lnTo>
                    <a:pt x="973328" y="71615"/>
                  </a:lnTo>
                  <a:close/>
                </a:path>
                <a:path w="1111885" h="112394">
                  <a:moveTo>
                    <a:pt x="973328" y="35801"/>
                  </a:moveTo>
                  <a:lnTo>
                    <a:pt x="968425" y="35801"/>
                  </a:lnTo>
                  <a:lnTo>
                    <a:pt x="968425" y="40703"/>
                  </a:lnTo>
                  <a:lnTo>
                    <a:pt x="973328" y="40703"/>
                  </a:lnTo>
                  <a:lnTo>
                    <a:pt x="973328" y="35801"/>
                  </a:lnTo>
                  <a:close/>
                </a:path>
                <a:path w="1111885" h="112394">
                  <a:moveTo>
                    <a:pt x="1007910" y="71615"/>
                  </a:moveTo>
                  <a:lnTo>
                    <a:pt x="1003007" y="71615"/>
                  </a:lnTo>
                  <a:lnTo>
                    <a:pt x="1003007" y="76517"/>
                  </a:lnTo>
                  <a:lnTo>
                    <a:pt x="1007910" y="76517"/>
                  </a:lnTo>
                  <a:lnTo>
                    <a:pt x="1007910" y="71615"/>
                  </a:lnTo>
                  <a:close/>
                </a:path>
                <a:path w="1111885" h="112394">
                  <a:moveTo>
                    <a:pt x="1007910" y="35801"/>
                  </a:moveTo>
                  <a:lnTo>
                    <a:pt x="1003007" y="35801"/>
                  </a:lnTo>
                  <a:lnTo>
                    <a:pt x="1003007" y="40703"/>
                  </a:lnTo>
                  <a:lnTo>
                    <a:pt x="1007910" y="40703"/>
                  </a:lnTo>
                  <a:lnTo>
                    <a:pt x="1007910" y="35801"/>
                  </a:lnTo>
                  <a:close/>
                </a:path>
                <a:path w="1111885" h="112394">
                  <a:moveTo>
                    <a:pt x="1042454" y="107429"/>
                  </a:moveTo>
                  <a:lnTo>
                    <a:pt x="1037551" y="107429"/>
                  </a:lnTo>
                  <a:lnTo>
                    <a:pt x="1037551" y="112331"/>
                  </a:lnTo>
                  <a:lnTo>
                    <a:pt x="1042454" y="112331"/>
                  </a:lnTo>
                  <a:lnTo>
                    <a:pt x="1042454" y="107429"/>
                  </a:lnTo>
                  <a:close/>
                </a:path>
                <a:path w="1111885" h="112394">
                  <a:moveTo>
                    <a:pt x="1042454" y="71615"/>
                  </a:moveTo>
                  <a:lnTo>
                    <a:pt x="1037551" y="71615"/>
                  </a:lnTo>
                  <a:lnTo>
                    <a:pt x="1037551" y="76517"/>
                  </a:lnTo>
                  <a:lnTo>
                    <a:pt x="1042454" y="76517"/>
                  </a:lnTo>
                  <a:lnTo>
                    <a:pt x="1042454" y="71615"/>
                  </a:lnTo>
                  <a:close/>
                </a:path>
                <a:path w="1111885" h="112394">
                  <a:moveTo>
                    <a:pt x="1042454" y="35801"/>
                  </a:moveTo>
                  <a:lnTo>
                    <a:pt x="1037551" y="35801"/>
                  </a:lnTo>
                  <a:lnTo>
                    <a:pt x="1037551" y="40703"/>
                  </a:lnTo>
                  <a:lnTo>
                    <a:pt x="1042454" y="40703"/>
                  </a:lnTo>
                  <a:lnTo>
                    <a:pt x="1042454" y="35801"/>
                  </a:lnTo>
                  <a:close/>
                </a:path>
                <a:path w="1111885" h="112394">
                  <a:moveTo>
                    <a:pt x="1077036" y="107429"/>
                  </a:moveTo>
                  <a:lnTo>
                    <a:pt x="1072134" y="107429"/>
                  </a:lnTo>
                  <a:lnTo>
                    <a:pt x="1072134" y="112331"/>
                  </a:lnTo>
                  <a:lnTo>
                    <a:pt x="1077036" y="112331"/>
                  </a:lnTo>
                  <a:lnTo>
                    <a:pt x="1077036" y="107429"/>
                  </a:lnTo>
                  <a:close/>
                </a:path>
                <a:path w="1111885" h="112394">
                  <a:moveTo>
                    <a:pt x="1077036" y="71615"/>
                  </a:moveTo>
                  <a:lnTo>
                    <a:pt x="1072134" y="71615"/>
                  </a:lnTo>
                  <a:lnTo>
                    <a:pt x="1072134" y="76517"/>
                  </a:lnTo>
                  <a:lnTo>
                    <a:pt x="1077036" y="76517"/>
                  </a:lnTo>
                  <a:lnTo>
                    <a:pt x="1077036" y="71615"/>
                  </a:lnTo>
                  <a:close/>
                </a:path>
                <a:path w="1111885" h="112394">
                  <a:moveTo>
                    <a:pt x="1077036" y="35801"/>
                  </a:moveTo>
                  <a:lnTo>
                    <a:pt x="1072134" y="35801"/>
                  </a:lnTo>
                  <a:lnTo>
                    <a:pt x="1072134" y="40703"/>
                  </a:lnTo>
                  <a:lnTo>
                    <a:pt x="1077036" y="40703"/>
                  </a:lnTo>
                  <a:lnTo>
                    <a:pt x="1077036" y="35801"/>
                  </a:lnTo>
                  <a:close/>
                </a:path>
                <a:path w="1111885" h="112394">
                  <a:moveTo>
                    <a:pt x="1111631" y="107429"/>
                  </a:moveTo>
                  <a:lnTo>
                    <a:pt x="1106741" y="107429"/>
                  </a:lnTo>
                  <a:lnTo>
                    <a:pt x="1106741" y="112331"/>
                  </a:lnTo>
                  <a:lnTo>
                    <a:pt x="1111631" y="112331"/>
                  </a:lnTo>
                  <a:lnTo>
                    <a:pt x="1111631" y="107429"/>
                  </a:lnTo>
                  <a:close/>
                </a:path>
                <a:path w="1111885" h="112394">
                  <a:moveTo>
                    <a:pt x="1111631" y="71615"/>
                  </a:moveTo>
                  <a:lnTo>
                    <a:pt x="1106741" y="71615"/>
                  </a:lnTo>
                  <a:lnTo>
                    <a:pt x="1106741" y="76517"/>
                  </a:lnTo>
                  <a:lnTo>
                    <a:pt x="1111631" y="76517"/>
                  </a:lnTo>
                  <a:lnTo>
                    <a:pt x="1111631" y="71615"/>
                  </a:lnTo>
                  <a:close/>
                </a:path>
                <a:path w="1111885" h="112394">
                  <a:moveTo>
                    <a:pt x="1111631" y="35801"/>
                  </a:moveTo>
                  <a:lnTo>
                    <a:pt x="1106741" y="35801"/>
                  </a:lnTo>
                  <a:lnTo>
                    <a:pt x="1106741" y="40703"/>
                  </a:lnTo>
                  <a:lnTo>
                    <a:pt x="1111631" y="40703"/>
                  </a:lnTo>
                  <a:lnTo>
                    <a:pt x="1111631" y="35801"/>
                  </a:lnTo>
                  <a:close/>
                </a:path>
              </a:pathLst>
            </a:custGeom>
            <a:solidFill>
              <a:srgbClr val="F4A82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" name="object 151"/>
            <p:cNvSpPr/>
            <p:nvPr/>
          </p:nvSpPr>
          <p:spPr>
            <a:xfrm>
              <a:off x="2432634" y="856094"/>
              <a:ext cx="1181100" cy="76835"/>
            </a:xfrm>
            <a:custGeom>
              <a:avLst/>
              <a:gdLst/>
              <a:ahLst/>
              <a:cxnLst/>
              <a:rect l="l" t="t" r="r" b="b"/>
              <a:pathLst>
                <a:path w="1181100" h="76834">
                  <a:moveTo>
                    <a:pt x="4902" y="35814"/>
                  </a:moveTo>
                  <a:lnTo>
                    <a:pt x="0" y="35814"/>
                  </a:lnTo>
                  <a:lnTo>
                    <a:pt x="0" y="40716"/>
                  </a:lnTo>
                  <a:lnTo>
                    <a:pt x="4902" y="40716"/>
                  </a:lnTo>
                  <a:lnTo>
                    <a:pt x="4902" y="35814"/>
                  </a:lnTo>
                  <a:close/>
                </a:path>
                <a:path w="1181100" h="76834">
                  <a:moveTo>
                    <a:pt x="4902" y="0"/>
                  </a:moveTo>
                  <a:lnTo>
                    <a:pt x="0" y="0"/>
                  </a:lnTo>
                  <a:lnTo>
                    <a:pt x="0" y="4902"/>
                  </a:lnTo>
                  <a:lnTo>
                    <a:pt x="4902" y="4902"/>
                  </a:lnTo>
                  <a:lnTo>
                    <a:pt x="4902" y="0"/>
                  </a:lnTo>
                  <a:close/>
                </a:path>
                <a:path w="1181100" h="76834">
                  <a:moveTo>
                    <a:pt x="39497" y="71640"/>
                  </a:moveTo>
                  <a:lnTo>
                    <a:pt x="34594" y="71640"/>
                  </a:lnTo>
                  <a:lnTo>
                    <a:pt x="34594" y="76530"/>
                  </a:lnTo>
                  <a:lnTo>
                    <a:pt x="39497" y="76530"/>
                  </a:lnTo>
                  <a:lnTo>
                    <a:pt x="39497" y="71640"/>
                  </a:lnTo>
                  <a:close/>
                </a:path>
                <a:path w="1181100" h="76834">
                  <a:moveTo>
                    <a:pt x="39497" y="35814"/>
                  </a:moveTo>
                  <a:lnTo>
                    <a:pt x="34594" y="35814"/>
                  </a:lnTo>
                  <a:lnTo>
                    <a:pt x="34594" y="40716"/>
                  </a:lnTo>
                  <a:lnTo>
                    <a:pt x="39497" y="40716"/>
                  </a:lnTo>
                  <a:lnTo>
                    <a:pt x="39497" y="35814"/>
                  </a:lnTo>
                  <a:close/>
                </a:path>
                <a:path w="1181100" h="76834">
                  <a:moveTo>
                    <a:pt x="39497" y="0"/>
                  </a:moveTo>
                  <a:lnTo>
                    <a:pt x="34594" y="0"/>
                  </a:lnTo>
                  <a:lnTo>
                    <a:pt x="34594" y="4902"/>
                  </a:lnTo>
                  <a:lnTo>
                    <a:pt x="39497" y="4902"/>
                  </a:lnTo>
                  <a:lnTo>
                    <a:pt x="39497" y="0"/>
                  </a:lnTo>
                  <a:close/>
                </a:path>
                <a:path w="1181100" h="76834">
                  <a:moveTo>
                    <a:pt x="74079" y="71640"/>
                  </a:moveTo>
                  <a:lnTo>
                    <a:pt x="69176" y="71640"/>
                  </a:lnTo>
                  <a:lnTo>
                    <a:pt x="69176" y="76530"/>
                  </a:lnTo>
                  <a:lnTo>
                    <a:pt x="74079" y="76530"/>
                  </a:lnTo>
                  <a:lnTo>
                    <a:pt x="74079" y="71640"/>
                  </a:lnTo>
                  <a:close/>
                </a:path>
                <a:path w="1181100" h="76834">
                  <a:moveTo>
                    <a:pt x="74079" y="35814"/>
                  </a:moveTo>
                  <a:lnTo>
                    <a:pt x="69176" y="35814"/>
                  </a:lnTo>
                  <a:lnTo>
                    <a:pt x="69176" y="40716"/>
                  </a:lnTo>
                  <a:lnTo>
                    <a:pt x="74079" y="40716"/>
                  </a:lnTo>
                  <a:lnTo>
                    <a:pt x="74079" y="35814"/>
                  </a:lnTo>
                  <a:close/>
                </a:path>
                <a:path w="1181100" h="76834">
                  <a:moveTo>
                    <a:pt x="74079" y="0"/>
                  </a:moveTo>
                  <a:lnTo>
                    <a:pt x="69176" y="0"/>
                  </a:lnTo>
                  <a:lnTo>
                    <a:pt x="69176" y="4902"/>
                  </a:lnTo>
                  <a:lnTo>
                    <a:pt x="74079" y="4902"/>
                  </a:lnTo>
                  <a:lnTo>
                    <a:pt x="74079" y="0"/>
                  </a:lnTo>
                  <a:close/>
                </a:path>
                <a:path w="1181100" h="76834">
                  <a:moveTo>
                    <a:pt x="108673" y="71640"/>
                  </a:moveTo>
                  <a:lnTo>
                    <a:pt x="103771" y="71640"/>
                  </a:lnTo>
                  <a:lnTo>
                    <a:pt x="103771" y="76530"/>
                  </a:lnTo>
                  <a:lnTo>
                    <a:pt x="108673" y="76530"/>
                  </a:lnTo>
                  <a:lnTo>
                    <a:pt x="108673" y="71640"/>
                  </a:lnTo>
                  <a:close/>
                </a:path>
                <a:path w="1181100" h="76834">
                  <a:moveTo>
                    <a:pt x="108673" y="35814"/>
                  </a:moveTo>
                  <a:lnTo>
                    <a:pt x="103771" y="35814"/>
                  </a:lnTo>
                  <a:lnTo>
                    <a:pt x="103771" y="40716"/>
                  </a:lnTo>
                  <a:lnTo>
                    <a:pt x="108673" y="40716"/>
                  </a:lnTo>
                  <a:lnTo>
                    <a:pt x="108673" y="35814"/>
                  </a:lnTo>
                  <a:close/>
                </a:path>
                <a:path w="1181100" h="76834">
                  <a:moveTo>
                    <a:pt x="143256" y="71640"/>
                  </a:moveTo>
                  <a:lnTo>
                    <a:pt x="138353" y="71640"/>
                  </a:lnTo>
                  <a:lnTo>
                    <a:pt x="138353" y="76530"/>
                  </a:lnTo>
                  <a:lnTo>
                    <a:pt x="143256" y="76530"/>
                  </a:lnTo>
                  <a:lnTo>
                    <a:pt x="143256" y="71640"/>
                  </a:lnTo>
                  <a:close/>
                </a:path>
                <a:path w="1181100" h="76834">
                  <a:moveTo>
                    <a:pt x="143256" y="35814"/>
                  </a:moveTo>
                  <a:lnTo>
                    <a:pt x="138353" y="35814"/>
                  </a:lnTo>
                  <a:lnTo>
                    <a:pt x="138353" y="40716"/>
                  </a:lnTo>
                  <a:lnTo>
                    <a:pt x="143256" y="40716"/>
                  </a:lnTo>
                  <a:lnTo>
                    <a:pt x="143256" y="35814"/>
                  </a:lnTo>
                  <a:close/>
                </a:path>
                <a:path w="1181100" h="76834">
                  <a:moveTo>
                    <a:pt x="177850" y="71640"/>
                  </a:moveTo>
                  <a:lnTo>
                    <a:pt x="172948" y="71640"/>
                  </a:lnTo>
                  <a:lnTo>
                    <a:pt x="172948" y="76530"/>
                  </a:lnTo>
                  <a:lnTo>
                    <a:pt x="177850" y="76530"/>
                  </a:lnTo>
                  <a:lnTo>
                    <a:pt x="177850" y="71640"/>
                  </a:lnTo>
                  <a:close/>
                </a:path>
                <a:path w="1181100" h="76834">
                  <a:moveTo>
                    <a:pt x="177850" y="35814"/>
                  </a:moveTo>
                  <a:lnTo>
                    <a:pt x="172948" y="35814"/>
                  </a:lnTo>
                  <a:lnTo>
                    <a:pt x="172948" y="40716"/>
                  </a:lnTo>
                  <a:lnTo>
                    <a:pt x="177850" y="40716"/>
                  </a:lnTo>
                  <a:lnTo>
                    <a:pt x="177850" y="35814"/>
                  </a:lnTo>
                  <a:close/>
                </a:path>
                <a:path w="1181100" h="76834">
                  <a:moveTo>
                    <a:pt x="212432" y="71640"/>
                  </a:moveTo>
                  <a:lnTo>
                    <a:pt x="207530" y="71640"/>
                  </a:lnTo>
                  <a:lnTo>
                    <a:pt x="207530" y="76530"/>
                  </a:lnTo>
                  <a:lnTo>
                    <a:pt x="212432" y="76530"/>
                  </a:lnTo>
                  <a:lnTo>
                    <a:pt x="212432" y="71640"/>
                  </a:lnTo>
                  <a:close/>
                </a:path>
                <a:path w="1181100" h="76834">
                  <a:moveTo>
                    <a:pt x="212432" y="35814"/>
                  </a:moveTo>
                  <a:lnTo>
                    <a:pt x="207530" y="35814"/>
                  </a:lnTo>
                  <a:lnTo>
                    <a:pt x="207530" y="40716"/>
                  </a:lnTo>
                  <a:lnTo>
                    <a:pt x="212432" y="40716"/>
                  </a:lnTo>
                  <a:lnTo>
                    <a:pt x="212432" y="35814"/>
                  </a:lnTo>
                  <a:close/>
                </a:path>
                <a:path w="1181100" h="76834">
                  <a:moveTo>
                    <a:pt x="247027" y="71640"/>
                  </a:moveTo>
                  <a:lnTo>
                    <a:pt x="242125" y="71640"/>
                  </a:lnTo>
                  <a:lnTo>
                    <a:pt x="242125" y="76530"/>
                  </a:lnTo>
                  <a:lnTo>
                    <a:pt x="247027" y="76530"/>
                  </a:lnTo>
                  <a:lnTo>
                    <a:pt x="247027" y="71640"/>
                  </a:lnTo>
                  <a:close/>
                </a:path>
                <a:path w="1181100" h="76834">
                  <a:moveTo>
                    <a:pt x="247027" y="35814"/>
                  </a:moveTo>
                  <a:lnTo>
                    <a:pt x="242125" y="35814"/>
                  </a:lnTo>
                  <a:lnTo>
                    <a:pt x="242125" y="40716"/>
                  </a:lnTo>
                  <a:lnTo>
                    <a:pt x="247027" y="40716"/>
                  </a:lnTo>
                  <a:lnTo>
                    <a:pt x="247027" y="35814"/>
                  </a:lnTo>
                  <a:close/>
                </a:path>
                <a:path w="1181100" h="76834">
                  <a:moveTo>
                    <a:pt x="281622" y="71640"/>
                  </a:moveTo>
                  <a:lnTo>
                    <a:pt x="276707" y="71640"/>
                  </a:lnTo>
                  <a:lnTo>
                    <a:pt x="276707" y="76530"/>
                  </a:lnTo>
                  <a:lnTo>
                    <a:pt x="281622" y="76530"/>
                  </a:lnTo>
                  <a:lnTo>
                    <a:pt x="281622" y="71640"/>
                  </a:lnTo>
                  <a:close/>
                </a:path>
                <a:path w="1181100" h="76834">
                  <a:moveTo>
                    <a:pt x="281622" y="35814"/>
                  </a:moveTo>
                  <a:lnTo>
                    <a:pt x="276707" y="35814"/>
                  </a:lnTo>
                  <a:lnTo>
                    <a:pt x="276707" y="40716"/>
                  </a:lnTo>
                  <a:lnTo>
                    <a:pt x="281622" y="40716"/>
                  </a:lnTo>
                  <a:lnTo>
                    <a:pt x="281622" y="35814"/>
                  </a:lnTo>
                  <a:close/>
                </a:path>
                <a:path w="1181100" h="76834">
                  <a:moveTo>
                    <a:pt x="316166" y="71640"/>
                  </a:moveTo>
                  <a:lnTo>
                    <a:pt x="311264" y="71640"/>
                  </a:lnTo>
                  <a:lnTo>
                    <a:pt x="311264" y="76530"/>
                  </a:lnTo>
                  <a:lnTo>
                    <a:pt x="316166" y="76530"/>
                  </a:lnTo>
                  <a:lnTo>
                    <a:pt x="316166" y="71640"/>
                  </a:lnTo>
                  <a:close/>
                </a:path>
                <a:path w="1181100" h="76834">
                  <a:moveTo>
                    <a:pt x="316166" y="35814"/>
                  </a:moveTo>
                  <a:lnTo>
                    <a:pt x="311264" y="35814"/>
                  </a:lnTo>
                  <a:lnTo>
                    <a:pt x="311264" y="40716"/>
                  </a:lnTo>
                  <a:lnTo>
                    <a:pt x="316166" y="40716"/>
                  </a:lnTo>
                  <a:lnTo>
                    <a:pt x="316166" y="35814"/>
                  </a:lnTo>
                  <a:close/>
                </a:path>
                <a:path w="1181100" h="76834">
                  <a:moveTo>
                    <a:pt x="350748" y="71640"/>
                  </a:moveTo>
                  <a:lnTo>
                    <a:pt x="345846" y="71640"/>
                  </a:lnTo>
                  <a:lnTo>
                    <a:pt x="345846" y="76530"/>
                  </a:lnTo>
                  <a:lnTo>
                    <a:pt x="350748" y="76530"/>
                  </a:lnTo>
                  <a:lnTo>
                    <a:pt x="350748" y="71640"/>
                  </a:lnTo>
                  <a:close/>
                </a:path>
                <a:path w="1181100" h="76834">
                  <a:moveTo>
                    <a:pt x="350748" y="35814"/>
                  </a:moveTo>
                  <a:lnTo>
                    <a:pt x="345846" y="35814"/>
                  </a:lnTo>
                  <a:lnTo>
                    <a:pt x="345846" y="40716"/>
                  </a:lnTo>
                  <a:lnTo>
                    <a:pt x="350748" y="40716"/>
                  </a:lnTo>
                  <a:lnTo>
                    <a:pt x="350748" y="35814"/>
                  </a:lnTo>
                  <a:close/>
                </a:path>
                <a:path w="1181100" h="76834">
                  <a:moveTo>
                    <a:pt x="385343" y="71640"/>
                  </a:moveTo>
                  <a:lnTo>
                    <a:pt x="380441" y="71640"/>
                  </a:lnTo>
                  <a:lnTo>
                    <a:pt x="380441" y="76530"/>
                  </a:lnTo>
                  <a:lnTo>
                    <a:pt x="385343" y="76530"/>
                  </a:lnTo>
                  <a:lnTo>
                    <a:pt x="385343" y="71640"/>
                  </a:lnTo>
                  <a:close/>
                </a:path>
                <a:path w="1181100" h="76834">
                  <a:moveTo>
                    <a:pt x="385343" y="35814"/>
                  </a:moveTo>
                  <a:lnTo>
                    <a:pt x="380441" y="35814"/>
                  </a:lnTo>
                  <a:lnTo>
                    <a:pt x="380441" y="40716"/>
                  </a:lnTo>
                  <a:lnTo>
                    <a:pt x="385343" y="40716"/>
                  </a:lnTo>
                  <a:lnTo>
                    <a:pt x="385343" y="35814"/>
                  </a:lnTo>
                  <a:close/>
                </a:path>
                <a:path w="1181100" h="76834">
                  <a:moveTo>
                    <a:pt x="419938" y="71640"/>
                  </a:moveTo>
                  <a:lnTo>
                    <a:pt x="415023" y="71640"/>
                  </a:lnTo>
                  <a:lnTo>
                    <a:pt x="415023" y="76530"/>
                  </a:lnTo>
                  <a:lnTo>
                    <a:pt x="419938" y="76530"/>
                  </a:lnTo>
                  <a:lnTo>
                    <a:pt x="419938" y="71640"/>
                  </a:lnTo>
                  <a:close/>
                </a:path>
                <a:path w="1181100" h="76834">
                  <a:moveTo>
                    <a:pt x="419938" y="35814"/>
                  </a:moveTo>
                  <a:lnTo>
                    <a:pt x="415023" y="35814"/>
                  </a:lnTo>
                  <a:lnTo>
                    <a:pt x="415023" y="40716"/>
                  </a:lnTo>
                  <a:lnTo>
                    <a:pt x="419938" y="40716"/>
                  </a:lnTo>
                  <a:lnTo>
                    <a:pt x="419938" y="35814"/>
                  </a:lnTo>
                  <a:close/>
                </a:path>
                <a:path w="1181100" h="76834">
                  <a:moveTo>
                    <a:pt x="454520" y="71640"/>
                  </a:moveTo>
                  <a:lnTo>
                    <a:pt x="449618" y="71640"/>
                  </a:lnTo>
                  <a:lnTo>
                    <a:pt x="449618" y="76530"/>
                  </a:lnTo>
                  <a:lnTo>
                    <a:pt x="454520" y="76530"/>
                  </a:lnTo>
                  <a:lnTo>
                    <a:pt x="454520" y="71640"/>
                  </a:lnTo>
                  <a:close/>
                </a:path>
                <a:path w="1181100" h="76834">
                  <a:moveTo>
                    <a:pt x="454520" y="35814"/>
                  </a:moveTo>
                  <a:lnTo>
                    <a:pt x="449618" y="35814"/>
                  </a:lnTo>
                  <a:lnTo>
                    <a:pt x="449618" y="40716"/>
                  </a:lnTo>
                  <a:lnTo>
                    <a:pt x="454520" y="40716"/>
                  </a:lnTo>
                  <a:lnTo>
                    <a:pt x="454520" y="35814"/>
                  </a:lnTo>
                  <a:close/>
                </a:path>
                <a:path w="1181100" h="76834">
                  <a:moveTo>
                    <a:pt x="489102" y="71640"/>
                  </a:moveTo>
                  <a:lnTo>
                    <a:pt x="484200" y="71640"/>
                  </a:lnTo>
                  <a:lnTo>
                    <a:pt x="484200" y="76530"/>
                  </a:lnTo>
                  <a:lnTo>
                    <a:pt x="489102" y="76530"/>
                  </a:lnTo>
                  <a:lnTo>
                    <a:pt x="489102" y="71640"/>
                  </a:lnTo>
                  <a:close/>
                </a:path>
                <a:path w="1181100" h="76834">
                  <a:moveTo>
                    <a:pt x="489102" y="35814"/>
                  </a:moveTo>
                  <a:lnTo>
                    <a:pt x="484200" y="35814"/>
                  </a:lnTo>
                  <a:lnTo>
                    <a:pt x="484200" y="40716"/>
                  </a:lnTo>
                  <a:lnTo>
                    <a:pt x="489102" y="40716"/>
                  </a:lnTo>
                  <a:lnTo>
                    <a:pt x="489102" y="35814"/>
                  </a:lnTo>
                  <a:close/>
                </a:path>
                <a:path w="1181100" h="76834">
                  <a:moveTo>
                    <a:pt x="523709" y="71640"/>
                  </a:moveTo>
                  <a:lnTo>
                    <a:pt x="518807" y="71640"/>
                  </a:lnTo>
                  <a:lnTo>
                    <a:pt x="518807" y="76530"/>
                  </a:lnTo>
                  <a:lnTo>
                    <a:pt x="523709" y="76530"/>
                  </a:lnTo>
                  <a:lnTo>
                    <a:pt x="523709" y="71640"/>
                  </a:lnTo>
                  <a:close/>
                </a:path>
                <a:path w="1181100" h="76834">
                  <a:moveTo>
                    <a:pt x="523709" y="35814"/>
                  </a:moveTo>
                  <a:lnTo>
                    <a:pt x="518807" y="35814"/>
                  </a:lnTo>
                  <a:lnTo>
                    <a:pt x="518807" y="40716"/>
                  </a:lnTo>
                  <a:lnTo>
                    <a:pt x="523709" y="40716"/>
                  </a:lnTo>
                  <a:lnTo>
                    <a:pt x="523709" y="35814"/>
                  </a:lnTo>
                  <a:close/>
                </a:path>
                <a:path w="1181100" h="76834">
                  <a:moveTo>
                    <a:pt x="558292" y="71640"/>
                  </a:moveTo>
                  <a:lnTo>
                    <a:pt x="553377" y="71640"/>
                  </a:lnTo>
                  <a:lnTo>
                    <a:pt x="553377" y="76530"/>
                  </a:lnTo>
                  <a:lnTo>
                    <a:pt x="558292" y="76530"/>
                  </a:lnTo>
                  <a:lnTo>
                    <a:pt x="558292" y="71640"/>
                  </a:lnTo>
                  <a:close/>
                </a:path>
                <a:path w="1181100" h="76834">
                  <a:moveTo>
                    <a:pt x="558292" y="35814"/>
                  </a:moveTo>
                  <a:lnTo>
                    <a:pt x="553377" y="35814"/>
                  </a:lnTo>
                  <a:lnTo>
                    <a:pt x="553377" y="40716"/>
                  </a:lnTo>
                  <a:lnTo>
                    <a:pt x="558292" y="40716"/>
                  </a:lnTo>
                  <a:lnTo>
                    <a:pt x="558292" y="35814"/>
                  </a:lnTo>
                  <a:close/>
                </a:path>
                <a:path w="1181100" h="76834">
                  <a:moveTo>
                    <a:pt x="592874" y="71640"/>
                  </a:moveTo>
                  <a:lnTo>
                    <a:pt x="587971" y="71640"/>
                  </a:lnTo>
                  <a:lnTo>
                    <a:pt x="587971" y="76530"/>
                  </a:lnTo>
                  <a:lnTo>
                    <a:pt x="592874" y="76530"/>
                  </a:lnTo>
                  <a:lnTo>
                    <a:pt x="592874" y="71640"/>
                  </a:lnTo>
                  <a:close/>
                </a:path>
                <a:path w="1181100" h="76834">
                  <a:moveTo>
                    <a:pt x="592874" y="35814"/>
                  </a:moveTo>
                  <a:lnTo>
                    <a:pt x="587971" y="35814"/>
                  </a:lnTo>
                  <a:lnTo>
                    <a:pt x="587971" y="40716"/>
                  </a:lnTo>
                  <a:lnTo>
                    <a:pt x="592874" y="40716"/>
                  </a:lnTo>
                  <a:lnTo>
                    <a:pt x="592874" y="35814"/>
                  </a:lnTo>
                  <a:close/>
                </a:path>
                <a:path w="1181100" h="76834">
                  <a:moveTo>
                    <a:pt x="627468" y="71640"/>
                  </a:moveTo>
                  <a:lnTo>
                    <a:pt x="622566" y="71640"/>
                  </a:lnTo>
                  <a:lnTo>
                    <a:pt x="622566" y="76530"/>
                  </a:lnTo>
                  <a:lnTo>
                    <a:pt x="627468" y="76530"/>
                  </a:lnTo>
                  <a:lnTo>
                    <a:pt x="627468" y="71640"/>
                  </a:lnTo>
                  <a:close/>
                </a:path>
                <a:path w="1181100" h="76834">
                  <a:moveTo>
                    <a:pt x="627468" y="35814"/>
                  </a:moveTo>
                  <a:lnTo>
                    <a:pt x="622566" y="35814"/>
                  </a:lnTo>
                  <a:lnTo>
                    <a:pt x="622566" y="40716"/>
                  </a:lnTo>
                  <a:lnTo>
                    <a:pt x="627468" y="40716"/>
                  </a:lnTo>
                  <a:lnTo>
                    <a:pt x="627468" y="35814"/>
                  </a:lnTo>
                  <a:close/>
                </a:path>
                <a:path w="1181100" h="76834">
                  <a:moveTo>
                    <a:pt x="662063" y="71640"/>
                  </a:moveTo>
                  <a:lnTo>
                    <a:pt x="657161" y="71640"/>
                  </a:lnTo>
                  <a:lnTo>
                    <a:pt x="657161" y="76530"/>
                  </a:lnTo>
                  <a:lnTo>
                    <a:pt x="662063" y="76530"/>
                  </a:lnTo>
                  <a:lnTo>
                    <a:pt x="662063" y="71640"/>
                  </a:lnTo>
                  <a:close/>
                </a:path>
                <a:path w="1181100" h="76834">
                  <a:moveTo>
                    <a:pt x="662063" y="35814"/>
                  </a:moveTo>
                  <a:lnTo>
                    <a:pt x="657161" y="35814"/>
                  </a:lnTo>
                  <a:lnTo>
                    <a:pt x="657161" y="40716"/>
                  </a:lnTo>
                  <a:lnTo>
                    <a:pt x="662063" y="40716"/>
                  </a:lnTo>
                  <a:lnTo>
                    <a:pt x="662063" y="35814"/>
                  </a:lnTo>
                  <a:close/>
                </a:path>
                <a:path w="1181100" h="76834">
                  <a:moveTo>
                    <a:pt x="696607" y="71640"/>
                  </a:moveTo>
                  <a:lnTo>
                    <a:pt x="691692" y="71640"/>
                  </a:lnTo>
                  <a:lnTo>
                    <a:pt x="691692" y="76530"/>
                  </a:lnTo>
                  <a:lnTo>
                    <a:pt x="696607" y="76530"/>
                  </a:lnTo>
                  <a:lnTo>
                    <a:pt x="696607" y="71640"/>
                  </a:lnTo>
                  <a:close/>
                </a:path>
                <a:path w="1181100" h="76834">
                  <a:moveTo>
                    <a:pt x="696607" y="35814"/>
                  </a:moveTo>
                  <a:lnTo>
                    <a:pt x="691692" y="35814"/>
                  </a:lnTo>
                  <a:lnTo>
                    <a:pt x="691692" y="40716"/>
                  </a:lnTo>
                  <a:lnTo>
                    <a:pt x="696607" y="40716"/>
                  </a:lnTo>
                  <a:lnTo>
                    <a:pt x="696607" y="35814"/>
                  </a:lnTo>
                  <a:close/>
                </a:path>
                <a:path w="1181100" h="76834">
                  <a:moveTo>
                    <a:pt x="731189" y="71640"/>
                  </a:moveTo>
                  <a:lnTo>
                    <a:pt x="726287" y="71640"/>
                  </a:lnTo>
                  <a:lnTo>
                    <a:pt x="726287" y="76530"/>
                  </a:lnTo>
                  <a:lnTo>
                    <a:pt x="731189" y="76530"/>
                  </a:lnTo>
                  <a:lnTo>
                    <a:pt x="731189" y="71640"/>
                  </a:lnTo>
                  <a:close/>
                </a:path>
                <a:path w="1181100" h="76834">
                  <a:moveTo>
                    <a:pt x="731189" y="35814"/>
                  </a:moveTo>
                  <a:lnTo>
                    <a:pt x="726287" y="35814"/>
                  </a:lnTo>
                  <a:lnTo>
                    <a:pt x="726287" y="40716"/>
                  </a:lnTo>
                  <a:lnTo>
                    <a:pt x="731189" y="40716"/>
                  </a:lnTo>
                  <a:lnTo>
                    <a:pt x="731189" y="35814"/>
                  </a:lnTo>
                  <a:close/>
                </a:path>
                <a:path w="1181100" h="76834">
                  <a:moveTo>
                    <a:pt x="765771" y="71640"/>
                  </a:moveTo>
                  <a:lnTo>
                    <a:pt x="760869" y="71640"/>
                  </a:lnTo>
                  <a:lnTo>
                    <a:pt x="760869" y="76530"/>
                  </a:lnTo>
                  <a:lnTo>
                    <a:pt x="765771" y="76530"/>
                  </a:lnTo>
                  <a:lnTo>
                    <a:pt x="765771" y="71640"/>
                  </a:lnTo>
                  <a:close/>
                </a:path>
                <a:path w="1181100" h="76834">
                  <a:moveTo>
                    <a:pt x="765771" y="35814"/>
                  </a:moveTo>
                  <a:lnTo>
                    <a:pt x="760869" y="35814"/>
                  </a:lnTo>
                  <a:lnTo>
                    <a:pt x="760869" y="40716"/>
                  </a:lnTo>
                  <a:lnTo>
                    <a:pt x="765771" y="40716"/>
                  </a:lnTo>
                  <a:lnTo>
                    <a:pt x="765771" y="35814"/>
                  </a:lnTo>
                  <a:close/>
                </a:path>
                <a:path w="1181100" h="76834">
                  <a:moveTo>
                    <a:pt x="800366" y="71640"/>
                  </a:moveTo>
                  <a:lnTo>
                    <a:pt x="795464" y="71640"/>
                  </a:lnTo>
                  <a:lnTo>
                    <a:pt x="795464" y="76530"/>
                  </a:lnTo>
                  <a:lnTo>
                    <a:pt x="800366" y="76530"/>
                  </a:lnTo>
                  <a:lnTo>
                    <a:pt x="800366" y="71640"/>
                  </a:lnTo>
                  <a:close/>
                </a:path>
                <a:path w="1181100" h="76834">
                  <a:moveTo>
                    <a:pt x="800366" y="35814"/>
                  </a:moveTo>
                  <a:lnTo>
                    <a:pt x="795464" y="35814"/>
                  </a:lnTo>
                  <a:lnTo>
                    <a:pt x="795464" y="40716"/>
                  </a:lnTo>
                  <a:lnTo>
                    <a:pt x="800366" y="40716"/>
                  </a:lnTo>
                  <a:lnTo>
                    <a:pt x="800366" y="35814"/>
                  </a:lnTo>
                  <a:close/>
                </a:path>
                <a:path w="1181100" h="76834">
                  <a:moveTo>
                    <a:pt x="834961" y="71640"/>
                  </a:moveTo>
                  <a:lnTo>
                    <a:pt x="830072" y="71640"/>
                  </a:lnTo>
                  <a:lnTo>
                    <a:pt x="830072" y="76530"/>
                  </a:lnTo>
                  <a:lnTo>
                    <a:pt x="834961" y="76530"/>
                  </a:lnTo>
                  <a:lnTo>
                    <a:pt x="834961" y="71640"/>
                  </a:lnTo>
                  <a:close/>
                </a:path>
                <a:path w="1181100" h="76834">
                  <a:moveTo>
                    <a:pt x="834961" y="35814"/>
                  </a:moveTo>
                  <a:lnTo>
                    <a:pt x="830072" y="35814"/>
                  </a:lnTo>
                  <a:lnTo>
                    <a:pt x="830072" y="40716"/>
                  </a:lnTo>
                  <a:lnTo>
                    <a:pt x="834961" y="40716"/>
                  </a:lnTo>
                  <a:lnTo>
                    <a:pt x="834961" y="35814"/>
                  </a:lnTo>
                  <a:close/>
                </a:path>
                <a:path w="1181100" h="76834">
                  <a:moveTo>
                    <a:pt x="869543" y="71640"/>
                  </a:moveTo>
                  <a:lnTo>
                    <a:pt x="864641" y="71640"/>
                  </a:lnTo>
                  <a:lnTo>
                    <a:pt x="864641" y="76530"/>
                  </a:lnTo>
                  <a:lnTo>
                    <a:pt x="869543" y="76530"/>
                  </a:lnTo>
                  <a:lnTo>
                    <a:pt x="869543" y="71640"/>
                  </a:lnTo>
                  <a:close/>
                </a:path>
                <a:path w="1181100" h="76834">
                  <a:moveTo>
                    <a:pt x="869543" y="35814"/>
                  </a:moveTo>
                  <a:lnTo>
                    <a:pt x="864641" y="35814"/>
                  </a:lnTo>
                  <a:lnTo>
                    <a:pt x="864641" y="40716"/>
                  </a:lnTo>
                  <a:lnTo>
                    <a:pt x="869543" y="40716"/>
                  </a:lnTo>
                  <a:lnTo>
                    <a:pt x="869543" y="35814"/>
                  </a:lnTo>
                  <a:close/>
                </a:path>
                <a:path w="1181100" h="76834">
                  <a:moveTo>
                    <a:pt x="904138" y="71640"/>
                  </a:moveTo>
                  <a:lnTo>
                    <a:pt x="899236" y="71640"/>
                  </a:lnTo>
                  <a:lnTo>
                    <a:pt x="899236" y="76530"/>
                  </a:lnTo>
                  <a:lnTo>
                    <a:pt x="904138" y="76530"/>
                  </a:lnTo>
                  <a:lnTo>
                    <a:pt x="904138" y="71640"/>
                  </a:lnTo>
                  <a:close/>
                </a:path>
                <a:path w="1181100" h="76834">
                  <a:moveTo>
                    <a:pt x="904138" y="35814"/>
                  </a:moveTo>
                  <a:lnTo>
                    <a:pt x="899236" y="35814"/>
                  </a:lnTo>
                  <a:lnTo>
                    <a:pt x="899236" y="40716"/>
                  </a:lnTo>
                  <a:lnTo>
                    <a:pt x="904138" y="40716"/>
                  </a:lnTo>
                  <a:lnTo>
                    <a:pt x="904138" y="35814"/>
                  </a:lnTo>
                  <a:close/>
                </a:path>
                <a:path w="1181100" h="76834">
                  <a:moveTo>
                    <a:pt x="938733" y="71640"/>
                  </a:moveTo>
                  <a:lnTo>
                    <a:pt x="933831" y="71640"/>
                  </a:lnTo>
                  <a:lnTo>
                    <a:pt x="933831" y="76530"/>
                  </a:lnTo>
                  <a:lnTo>
                    <a:pt x="938733" y="76530"/>
                  </a:lnTo>
                  <a:lnTo>
                    <a:pt x="938733" y="71640"/>
                  </a:lnTo>
                  <a:close/>
                </a:path>
                <a:path w="1181100" h="76834">
                  <a:moveTo>
                    <a:pt x="938733" y="35814"/>
                  </a:moveTo>
                  <a:lnTo>
                    <a:pt x="933831" y="35814"/>
                  </a:lnTo>
                  <a:lnTo>
                    <a:pt x="933831" y="40716"/>
                  </a:lnTo>
                  <a:lnTo>
                    <a:pt x="938733" y="40716"/>
                  </a:lnTo>
                  <a:lnTo>
                    <a:pt x="938733" y="35814"/>
                  </a:lnTo>
                  <a:close/>
                </a:path>
                <a:path w="1181100" h="76834">
                  <a:moveTo>
                    <a:pt x="973328" y="71640"/>
                  </a:moveTo>
                  <a:lnTo>
                    <a:pt x="968425" y="71640"/>
                  </a:lnTo>
                  <a:lnTo>
                    <a:pt x="968425" y="76530"/>
                  </a:lnTo>
                  <a:lnTo>
                    <a:pt x="973328" y="76530"/>
                  </a:lnTo>
                  <a:lnTo>
                    <a:pt x="973328" y="71640"/>
                  </a:lnTo>
                  <a:close/>
                </a:path>
                <a:path w="1181100" h="76834">
                  <a:moveTo>
                    <a:pt x="973328" y="35814"/>
                  </a:moveTo>
                  <a:lnTo>
                    <a:pt x="968425" y="35814"/>
                  </a:lnTo>
                  <a:lnTo>
                    <a:pt x="968425" y="40716"/>
                  </a:lnTo>
                  <a:lnTo>
                    <a:pt x="973328" y="40716"/>
                  </a:lnTo>
                  <a:lnTo>
                    <a:pt x="973328" y="35814"/>
                  </a:lnTo>
                  <a:close/>
                </a:path>
                <a:path w="1181100" h="76834">
                  <a:moveTo>
                    <a:pt x="1007910" y="71640"/>
                  </a:moveTo>
                  <a:lnTo>
                    <a:pt x="1003007" y="71640"/>
                  </a:lnTo>
                  <a:lnTo>
                    <a:pt x="1003007" y="76530"/>
                  </a:lnTo>
                  <a:lnTo>
                    <a:pt x="1007910" y="76530"/>
                  </a:lnTo>
                  <a:lnTo>
                    <a:pt x="1007910" y="71640"/>
                  </a:lnTo>
                  <a:close/>
                </a:path>
                <a:path w="1181100" h="76834">
                  <a:moveTo>
                    <a:pt x="1007910" y="35814"/>
                  </a:moveTo>
                  <a:lnTo>
                    <a:pt x="1003007" y="35814"/>
                  </a:lnTo>
                  <a:lnTo>
                    <a:pt x="1003007" y="40716"/>
                  </a:lnTo>
                  <a:lnTo>
                    <a:pt x="1007910" y="40716"/>
                  </a:lnTo>
                  <a:lnTo>
                    <a:pt x="1007910" y="35814"/>
                  </a:lnTo>
                  <a:close/>
                </a:path>
                <a:path w="1181100" h="76834">
                  <a:moveTo>
                    <a:pt x="1042454" y="71640"/>
                  </a:moveTo>
                  <a:lnTo>
                    <a:pt x="1037551" y="71640"/>
                  </a:lnTo>
                  <a:lnTo>
                    <a:pt x="1037551" y="76530"/>
                  </a:lnTo>
                  <a:lnTo>
                    <a:pt x="1042454" y="76530"/>
                  </a:lnTo>
                  <a:lnTo>
                    <a:pt x="1042454" y="71640"/>
                  </a:lnTo>
                  <a:close/>
                </a:path>
                <a:path w="1181100" h="76834">
                  <a:moveTo>
                    <a:pt x="1042454" y="35814"/>
                  </a:moveTo>
                  <a:lnTo>
                    <a:pt x="1037551" y="35814"/>
                  </a:lnTo>
                  <a:lnTo>
                    <a:pt x="1037551" y="40716"/>
                  </a:lnTo>
                  <a:lnTo>
                    <a:pt x="1042454" y="40716"/>
                  </a:lnTo>
                  <a:lnTo>
                    <a:pt x="1042454" y="35814"/>
                  </a:lnTo>
                  <a:close/>
                </a:path>
                <a:path w="1181100" h="76834">
                  <a:moveTo>
                    <a:pt x="1077036" y="71640"/>
                  </a:moveTo>
                  <a:lnTo>
                    <a:pt x="1072134" y="71640"/>
                  </a:lnTo>
                  <a:lnTo>
                    <a:pt x="1072134" y="76530"/>
                  </a:lnTo>
                  <a:lnTo>
                    <a:pt x="1077036" y="76530"/>
                  </a:lnTo>
                  <a:lnTo>
                    <a:pt x="1077036" y="71640"/>
                  </a:lnTo>
                  <a:close/>
                </a:path>
                <a:path w="1181100" h="76834">
                  <a:moveTo>
                    <a:pt x="1077036" y="35814"/>
                  </a:moveTo>
                  <a:lnTo>
                    <a:pt x="1072134" y="35814"/>
                  </a:lnTo>
                  <a:lnTo>
                    <a:pt x="1072134" y="40716"/>
                  </a:lnTo>
                  <a:lnTo>
                    <a:pt x="1077036" y="40716"/>
                  </a:lnTo>
                  <a:lnTo>
                    <a:pt x="1077036" y="35814"/>
                  </a:lnTo>
                  <a:close/>
                </a:path>
                <a:path w="1181100" h="76834">
                  <a:moveTo>
                    <a:pt x="1111631" y="71640"/>
                  </a:moveTo>
                  <a:lnTo>
                    <a:pt x="1106741" y="71640"/>
                  </a:lnTo>
                  <a:lnTo>
                    <a:pt x="1106741" y="76530"/>
                  </a:lnTo>
                  <a:lnTo>
                    <a:pt x="1111631" y="76530"/>
                  </a:lnTo>
                  <a:lnTo>
                    <a:pt x="1111631" y="71640"/>
                  </a:lnTo>
                  <a:close/>
                </a:path>
                <a:path w="1181100" h="76834">
                  <a:moveTo>
                    <a:pt x="1111631" y="35814"/>
                  </a:moveTo>
                  <a:lnTo>
                    <a:pt x="1106741" y="35814"/>
                  </a:lnTo>
                  <a:lnTo>
                    <a:pt x="1106741" y="40716"/>
                  </a:lnTo>
                  <a:lnTo>
                    <a:pt x="1111631" y="40716"/>
                  </a:lnTo>
                  <a:lnTo>
                    <a:pt x="1111631" y="35814"/>
                  </a:lnTo>
                  <a:close/>
                </a:path>
                <a:path w="1181100" h="76834">
                  <a:moveTo>
                    <a:pt x="1146225" y="71640"/>
                  </a:moveTo>
                  <a:lnTo>
                    <a:pt x="1141323" y="71640"/>
                  </a:lnTo>
                  <a:lnTo>
                    <a:pt x="1141323" y="76530"/>
                  </a:lnTo>
                  <a:lnTo>
                    <a:pt x="1146225" y="76530"/>
                  </a:lnTo>
                  <a:lnTo>
                    <a:pt x="1146225" y="71640"/>
                  </a:lnTo>
                  <a:close/>
                </a:path>
                <a:path w="1181100" h="76834">
                  <a:moveTo>
                    <a:pt x="1146225" y="35814"/>
                  </a:moveTo>
                  <a:lnTo>
                    <a:pt x="1141323" y="35814"/>
                  </a:lnTo>
                  <a:lnTo>
                    <a:pt x="1141323" y="40716"/>
                  </a:lnTo>
                  <a:lnTo>
                    <a:pt x="1146225" y="40716"/>
                  </a:lnTo>
                  <a:lnTo>
                    <a:pt x="1146225" y="35814"/>
                  </a:lnTo>
                  <a:close/>
                </a:path>
                <a:path w="1181100" h="76834">
                  <a:moveTo>
                    <a:pt x="1180807" y="35814"/>
                  </a:moveTo>
                  <a:lnTo>
                    <a:pt x="1175905" y="35814"/>
                  </a:lnTo>
                  <a:lnTo>
                    <a:pt x="1175905" y="40716"/>
                  </a:lnTo>
                  <a:lnTo>
                    <a:pt x="1180807" y="40716"/>
                  </a:lnTo>
                  <a:lnTo>
                    <a:pt x="1180807" y="35814"/>
                  </a:lnTo>
                  <a:close/>
                </a:path>
              </a:pathLst>
            </a:custGeom>
            <a:solidFill>
              <a:srgbClr val="F4A82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152"/>
            <p:cNvSpPr/>
            <p:nvPr/>
          </p:nvSpPr>
          <p:spPr>
            <a:xfrm>
              <a:off x="2501811" y="856094"/>
              <a:ext cx="1111885" cy="5080"/>
            </a:xfrm>
            <a:custGeom>
              <a:avLst/>
              <a:gdLst/>
              <a:ahLst/>
              <a:cxnLst/>
              <a:rect l="l" t="t" r="r" b="b"/>
              <a:pathLst>
                <a:path w="1111885" h="5080">
                  <a:moveTo>
                    <a:pt x="4902" y="0"/>
                  </a:moveTo>
                  <a:lnTo>
                    <a:pt x="0" y="0"/>
                  </a:lnTo>
                  <a:lnTo>
                    <a:pt x="0" y="4902"/>
                  </a:lnTo>
                  <a:lnTo>
                    <a:pt x="4902" y="4902"/>
                  </a:lnTo>
                  <a:lnTo>
                    <a:pt x="4902" y="0"/>
                  </a:lnTo>
                  <a:close/>
                </a:path>
                <a:path w="1111885" h="5080">
                  <a:moveTo>
                    <a:pt x="39497" y="0"/>
                  </a:moveTo>
                  <a:lnTo>
                    <a:pt x="34594" y="0"/>
                  </a:lnTo>
                  <a:lnTo>
                    <a:pt x="34594" y="4902"/>
                  </a:lnTo>
                  <a:lnTo>
                    <a:pt x="39497" y="4902"/>
                  </a:lnTo>
                  <a:lnTo>
                    <a:pt x="39497" y="0"/>
                  </a:lnTo>
                  <a:close/>
                </a:path>
                <a:path w="1111885" h="5080">
                  <a:moveTo>
                    <a:pt x="74079" y="0"/>
                  </a:moveTo>
                  <a:lnTo>
                    <a:pt x="69176" y="0"/>
                  </a:lnTo>
                  <a:lnTo>
                    <a:pt x="69176" y="4902"/>
                  </a:lnTo>
                  <a:lnTo>
                    <a:pt x="74079" y="4902"/>
                  </a:lnTo>
                  <a:lnTo>
                    <a:pt x="74079" y="0"/>
                  </a:lnTo>
                  <a:close/>
                </a:path>
                <a:path w="1111885" h="5080">
                  <a:moveTo>
                    <a:pt x="108673" y="0"/>
                  </a:moveTo>
                  <a:lnTo>
                    <a:pt x="103771" y="0"/>
                  </a:lnTo>
                  <a:lnTo>
                    <a:pt x="103771" y="4902"/>
                  </a:lnTo>
                  <a:lnTo>
                    <a:pt x="108673" y="4902"/>
                  </a:lnTo>
                  <a:lnTo>
                    <a:pt x="108673" y="0"/>
                  </a:lnTo>
                  <a:close/>
                </a:path>
                <a:path w="1111885" h="5080">
                  <a:moveTo>
                    <a:pt x="143256" y="0"/>
                  </a:moveTo>
                  <a:lnTo>
                    <a:pt x="138353" y="0"/>
                  </a:lnTo>
                  <a:lnTo>
                    <a:pt x="138353" y="4902"/>
                  </a:lnTo>
                  <a:lnTo>
                    <a:pt x="143256" y="4902"/>
                  </a:lnTo>
                  <a:lnTo>
                    <a:pt x="143256" y="0"/>
                  </a:lnTo>
                  <a:close/>
                </a:path>
                <a:path w="1111885" h="5080">
                  <a:moveTo>
                    <a:pt x="177850" y="0"/>
                  </a:moveTo>
                  <a:lnTo>
                    <a:pt x="172948" y="0"/>
                  </a:lnTo>
                  <a:lnTo>
                    <a:pt x="172948" y="4902"/>
                  </a:lnTo>
                  <a:lnTo>
                    <a:pt x="177850" y="4902"/>
                  </a:lnTo>
                  <a:lnTo>
                    <a:pt x="177850" y="0"/>
                  </a:lnTo>
                  <a:close/>
                </a:path>
                <a:path w="1111885" h="5080">
                  <a:moveTo>
                    <a:pt x="212445" y="0"/>
                  </a:moveTo>
                  <a:lnTo>
                    <a:pt x="207530" y="0"/>
                  </a:lnTo>
                  <a:lnTo>
                    <a:pt x="207530" y="4902"/>
                  </a:lnTo>
                  <a:lnTo>
                    <a:pt x="212445" y="4902"/>
                  </a:lnTo>
                  <a:lnTo>
                    <a:pt x="212445" y="0"/>
                  </a:lnTo>
                  <a:close/>
                </a:path>
                <a:path w="1111885" h="5080">
                  <a:moveTo>
                    <a:pt x="246989" y="0"/>
                  </a:moveTo>
                  <a:lnTo>
                    <a:pt x="242087" y="0"/>
                  </a:lnTo>
                  <a:lnTo>
                    <a:pt x="242087" y="4902"/>
                  </a:lnTo>
                  <a:lnTo>
                    <a:pt x="246989" y="4902"/>
                  </a:lnTo>
                  <a:lnTo>
                    <a:pt x="246989" y="0"/>
                  </a:lnTo>
                  <a:close/>
                </a:path>
                <a:path w="1111885" h="5080">
                  <a:moveTo>
                    <a:pt x="281571" y="0"/>
                  </a:moveTo>
                  <a:lnTo>
                    <a:pt x="276669" y="0"/>
                  </a:lnTo>
                  <a:lnTo>
                    <a:pt x="276669" y="4902"/>
                  </a:lnTo>
                  <a:lnTo>
                    <a:pt x="281571" y="4902"/>
                  </a:lnTo>
                  <a:lnTo>
                    <a:pt x="281571" y="0"/>
                  </a:lnTo>
                  <a:close/>
                </a:path>
                <a:path w="1111885" h="5080">
                  <a:moveTo>
                    <a:pt x="316166" y="0"/>
                  </a:moveTo>
                  <a:lnTo>
                    <a:pt x="311264" y="0"/>
                  </a:lnTo>
                  <a:lnTo>
                    <a:pt x="311264" y="4902"/>
                  </a:lnTo>
                  <a:lnTo>
                    <a:pt x="316166" y="4902"/>
                  </a:lnTo>
                  <a:lnTo>
                    <a:pt x="316166" y="0"/>
                  </a:lnTo>
                  <a:close/>
                </a:path>
                <a:path w="1111885" h="5080">
                  <a:moveTo>
                    <a:pt x="350761" y="0"/>
                  </a:moveTo>
                  <a:lnTo>
                    <a:pt x="345846" y="0"/>
                  </a:lnTo>
                  <a:lnTo>
                    <a:pt x="345846" y="4902"/>
                  </a:lnTo>
                  <a:lnTo>
                    <a:pt x="350761" y="4902"/>
                  </a:lnTo>
                  <a:lnTo>
                    <a:pt x="350761" y="0"/>
                  </a:lnTo>
                  <a:close/>
                </a:path>
                <a:path w="1111885" h="5080">
                  <a:moveTo>
                    <a:pt x="385343" y="0"/>
                  </a:moveTo>
                  <a:lnTo>
                    <a:pt x="380441" y="0"/>
                  </a:lnTo>
                  <a:lnTo>
                    <a:pt x="380441" y="4902"/>
                  </a:lnTo>
                  <a:lnTo>
                    <a:pt x="385343" y="4902"/>
                  </a:lnTo>
                  <a:lnTo>
                    <a:pt x="385343" y="0"/>
                  </a:lnTo>
                  <a:close/>
                </a:path>
                <a:path w="1111885" h="5080">
                  <a:moveTo>
                    <a:pt x="419925" y="0"/>
                  </a:moveTo>
                  <a:lnTo>
                    <a:pt x="415023" y="0"/>
                  </a:lnTo>
                  <a:lnTo>
                    <a:pt x="415023" y="4902"/>
                  </a:lnTo>
                  <a:lnTo>
                    <a:pt x="419925" y="4902"/>
                  </a:lnTo>
                  <a:lnTo>
                    <a:pt x="419925" y="0"/>
                  </a:lnTo>
                  <a:close/>
                </a:path>
                <a:path w="1111885" h="5080">
                  <a:moveTo>
                    <a:pt x="454533" y="0"/>
                  </a:moveTo>
                  <a:lnTo>
                    <a:pt x="449630" y="0"/>
                  </a:lnTo>
                  <a:lnTo>
                    <a:pt x="449630" y="4902"/>
                  </a:lnTo>
                  <a:lnTo>
                    <a:pt x="454533" y="4902"/>
                  </a:lnTo>
                  <a:lnTo>
                    <a:pt x="454533" y="0"/>
                  </a:lnTo>
                  <a:close/>
                </a:path>
                <a:path w="1111885" h="5080">
                  <a:moveTo>
                    <a:pt x="489115" y="0"/>
                  </a:moveTo>
                  <a:lnTo>
                    <a:pt x="484200" y="0"/>
                  </a:lnTo>
                  <a:lnTo>
                    <a:pt x="484200" y="4902"/>
                  </a:lnTo>
                  <a:lnTo>
                    <a:pt x="489115" y="4902"/>
                  </a:lnTo>
                  <a:lnTo>
                    <a:pt x="489115" y="0"/>
                  </a:lnTo>
                  <a:close/>
                </a:path>
                <a:path w="1111885" h="5080">
                  <a:moveTo>
                    <a:pt x="523697" y="0"/>
                  </a:moveTo>
                  <a:lnTo>
                    <a:pt x="518795" y="0"/>
                  </a:lnTo>
                  <a:lnTo>
                    <a:pt x="518795" y="4902"/>
                  </a:lnTo>
                  <a:lnTo>
                    <a:pt x="523697" y="4902"/>
                  </a:lnTo>
                  <a:lnTo>
                    <a:pt x="523697" y="0"/>
                  </a:lnTo>
                  <a:close/>
                </a:path>
                <a:path w="1111885" h="5080">
                  <a:moveTo>
                    <a:pt x="558292" y="0"/>
                  </a:moveTo>
                  <a:lnTo>
                    <a:pt x="553389" y="0"/>
                  </a:lnTo>
                  <a:lnTo>
                    <a:pt x="553389" y="4902"/>
                  </a:lnTo>
                  <a:lnTo>
                    <a:pt x="558292" y="4902"/>
                  </a:lnTo>
                  <a:lnTo>
                    <a:pt x="558292" y="0"/>
                  </a:lnTo>
                  <a:close/>
                </a:path>
                <a:path w="1111885" h="5080">
                  <a:moveTo>
                    <a:pt x="592886" y="0"/>
                  </a:moveTo>
                  <a:lnTo>
                    <a:pt x="587984" y="0"/>
                  </a:lnTo>
                  <a:lnTo>
                    <a:pt x="587984" y="4902"/>
                  </a:lnTo>
                  <a:lnTo>
                    <a:pt x="592886" y="4902"/>
                  </a:lnTo>
                  <a:lnTo>
                    <a:pt x="592886" y="0"/>
                  </a:lnTo>
                  <a:close/>
                </a:path>
                <a:path w="1111885" h="5080">
                  <a:moveTo>
                    <a:pt x="627430" y="0"/>
                  </a:moveTo>
                  <a:lnTo>
                    <a:pt x="622515" y="0"/>
                  </a:lnTo>
                  <a:lnTo>
                    <a:pt x="622515" y="4902"/>
                  </a:lnTo>
                  <a:lnTo>
                    <a:pt x="627430" y="4902"/>
                  </a:lnTo>
                  <a:lnTo>
                    <a:pt x="627430" y="0"/>
                  </a:lnTo>
                  <a:close/>
                </a:path>
                <a:path w="1111885" h="5080">
                  <a:moveTo>
                    <a:pt x="662012" y="0"/>
                  </a:moveTo>
                  <a:lnTo>
                    <a:pt x="657110" y="0"/>
                  </a:lnTo>
                  <a:lnTo>
                    <a:pt x="657110" y="4902"/>
                  </a:lnTo>
                  <a:lnTo>
                    <a:pt x="662012" y="4902"/>
                  </a:lnTo>
                  <a:lnTo>
                    <a:pt x="662012" y="0"/>
                  </a:lnTo>
                  <a:close/>
                </a:path>
                <a:path w="1111885" h="5080">
                  <a:moveTo>
                    <a:pt x="696595" y="0"/>
                  </a:moveTo>
                  <a:lnTo>
                    <a:pt x="691692" y="0"/>
                  </a:lnTo>
                  <a:lnTo>
                    <a:pt x="691692" y="4902"/>
                  </a:lnTo>
                  <a:lnTo>
                    <a:pt x="696595" y="4902"/>
                  </a:lnTo>
                  <a:lnTo>
                    <a:pt x="696595" y="0"/>
                  </a:lnTo>
                  <a:close/>
                </a:path>
                <a:path w="1111885" h="5080">
                  <a:moveTo>
                    <a:pt x="731189" y="0"/>
                  </a:moveTo>
                  <a:lnTo>
                    <a:pt x="726287" y="0"/>
                  </a:lnTo>
                  <a:lnTo>
                    <a:pt x="726287" y="4902"/>
                  </a:lnTo>
                  <a:lnTo>
                    <a:pt x="731189" y="4902"/>
                  </a:lnTo>
                  <a:lnTo>
                    <a:pt x="731189" y="0"/>
                  </a:lnTo>
                  <a:close/>
                </a:path>
                <a:path w="1111885" h="5080">
                  <a:moveTo>
                    <a:pt x="765784" y="0"/>
                  </a:moveTo>
                  <a:lnTo>
                    <a:pt x="760895" y="0"/>
                  </a:lnTo>
                  <a:lnTo>
                    <a:pt x="760895" y="4902"/>
                  </a:lnTo>
                  <a:lnTo>
                    <a:pt x="765784" y="4902"/>
                  </a:lnTo>
                  <a:lnTo>
                    <a:pt x="765784" y="0"/>
                  </a:lnTo>
                  <a:close/>
                </a:path>
                <a:path w="1111885" h="5080">
                  <a:moveTo>
                    <a:pt x="800366" y="0"/>
                  </a:moveTo>
                  <a:lnTo>
                    <a:pt x="795464" y="0"/>
                  </a:lnTo>
                  <a:lnTo>
                    <a:pt x="795464" y="4902"/>
                  </a:lnTo>
                  <a:lnTo>
                    <a:pt x="800366" y="4902"/>
                  </a:lnTo>
                  <a:lnTo>
                    <a:pt x="800366" y="0"/>
                  </a:lnTo>
                  <a:close/>
                </a:path>
                <a:path w="1111885" h="5080">
                  <a:moveTo>
                    <a:pt x="834961" y="0"/>
                  </a:moveTo>
                  <a:lnTo>
                    <a:pt x="830059" y="0"/>
                  </a:lnTo>
                  <a:lnTo>
                    <a:pt x="830059" y="4902"/>
                  </a:lnTo>
                  <a:lnTo>
                    <a:pt x="834961" y="4902"/>
                  </a:lnTo>
                  <a:lnTo>
                    <a:pt x="834961" y="0"/>
                  </a:lnTo>
                  <a:close/>
                </a:path>
                <a:path w="1111885" h="5080">
                  <a:moveTo>
                    <a:pt x="869556" y="0"/>
                  </a:moveTo>
                  <a:lnTo>
                    <a:pt x="864654" y="0"/>
                  </a:lnTo>
                  <a:lnTo>
                    <a:pt x="864654" y="4902"/>
                  </a:lnTo>
                  <a:lnTo>
                    <a:pt x="869556" y="4902"/>
                  </a:lnTo>
                  <a:lnTo>
                    <a:pt x="869556" y="0"/>
                  </a:lnTo>
                  <a:close/>
                </a:path>
                <a:path w="1111885" h="5080">
                  <a:moveTo>
                    <a:pt x="904151" y="0"/>
                  </a:moveTo>
                  <a:lnTo>
                    <a:pt x="899248" y="0"/>
                  </a:lnTo>
                  <a:lnTo>
                    <a:pt x="899248" y="4902"/>
                  </a:lnTo>
                  <a:lnTo>
                    <a:pt x="904151" y="4902"/>
                  </a:lnTo>
                  <a:lnTo>
                    <a:pt x="904151" y="0"/>
                  </a:lnTo>
                  <a:close/>
                </a:path>
                <a:path w="1111885" h="5080">
                  <a:moveTo>
                    <a:pt x="938733" y="0"/>
                  </a:moveTo>
                  <a:lnTo>
                    <a:pt x="933831" y="0"/>
                  </a:lnTo>
                  <a:lnTo>
                    <a:pt x="933831" y="4902"/>
                  </a:lnTo>
                  <a:lnTo>
                    <a:pt x="938733" y="4902"/>
                  </a:lnTo>
                  <a:lnTo>
                    <a:pt x="938733" y="0"/>
                  </a:lnTo>
                  <a:close/>
                </a:path>
                <a:path w="1111885" h="5080">
                  <a:moveTo>
                    <a:pt x="973277" y="0"/>
                  </a:moveTo>
                  <a:lnTo>
                    <a:pt x="968375" y="0"/>
                  </a:lnTo>
                  <a:lnTo>
                    <a:pt x="968375" y="4902"/>
                  </a:lnTo>
                  <a:lnTo>
                    <a:pt x="973277" y="4902"/>
                  </a:lnTo>
                  <a:lnTo>
                    <a:pt x="973277" y="0"/>
                  </a:lnTo>
                  <a:close/>
                </a:path>
                <a:path w="1111885" h="5080">
                  <a:moveTo>
                    <a:pt x="1007859" y="0"/>
                  </a:moveTo>
                  <a:lnTo>
                    <a:pt x="1002957" y="0"/>
                  </a:lnTo>
                  <a:lnTo>
                    <a:pt x="1002957" y="4902"/>
                  </a:lnTo>
                  <a:lnTo>
                    <a:pt x="1007859" y="4902"/>
                  </a:lnTo>
                  <a:lnTo>
                    <a:pt x="1007859" y="0"/>
                  </a:lnTo>
                  <a:close/>
                </a:path>
                <a:path w="1111885" h="5080">
                  <a:moveTo>
                    <a:pt x="1042454" y="0"/>
                  </a:moveTo>
                  <a:lnTo>
                    <a:pt x="1037564" y="0"/>
                  </a:lnTo>
                  <a:lnTo>
                    <a:pt x="1037564" y="4902"/>
                  </a:lnTo>
                  <a:lnTo>
                    <a:pt x="1042454" y="4902"/>
                  </a:lnTo>
                  <a:lnTo>
                    <a:pt x="1042454" y="0"/>
                  </a:lnTo>
                  <a:close/>
                </a:path>
                <a:path w="1111885" h="5080">
                  <a:moveTo>
                    <a:pt x="1077048" y="0"/>
                  </a:moveTo>
                  <a:lnTo>
                    <a:pt x="1072146" y="0"/>
                  </a:lnTo>
                  <a:lnTo>
                    <a:pt x="1072146" y="4902"/>
                  </a:lnTo>
                  <a:lnTo>
                    <a:pt x="1077048" y="4902"/>
                  </a:lnTo>
                  <a:lnTo>
                    <a:pt x="1077048" y="0"/>
                  </a:lnTo>
                  <a:close/>
                </a:path>
                <a:path w="1111885" h="5080">
                  <a:moveTo>
                    <a:pt x="1111631" y="0"/>
                  </a:moveTo>
                  <a:lnTo>
                    <a:pt x="1106728" y="0"/>
                  </a:lnTo>
                  <a:lnTo>
                    <a:pt x="1106728" y="4902"/>
                  </a:lnTo>
                  <a:lnTo>
                    <a:pt x="1111631" y="4902"/>
                  </a:lnTo>
                  <a:lnTo>
                    <a:pt x="1111631" y="0"/>
                  </a:lnTo>
                  <a:close/>
                </a:path>
              </a:pathLst>
            </a:custGeom>
            <a:solidFill>
              <a:srgbClr val="F4A82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3" name="object 153"/>
          <p:cNvSpPr txBox="1"/>
          <p:nvPr/>
        </p:nvSpPr>
        <p:spPr>
          <a:xfrm>
            <a:off x="3927119" y="1517380"/>
            <a:ext cx="50800" cy="10731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5"/>
              </a:spcBef>
            </a:pPr>
            <a:r>
              <a:rPr sz="500" spc="20" dirty="0">
                <a:solidFill>
                  <a:srgbClr val="0000FF"/>
                </a:solidFill>
                <a:latin typeface="Microsoft Sans Serif"/>
                <a:cs typeface="Microsoft Sans Serif"/>
              </a:rPr>
              <a:t>o</a:t>
            </a:r>
            <a:endParaRPr sz="500">
              <a:latin typeface="Microsoft Sans Serif"/>
              <a:cs typeface="Microsoft Sans Serif"/>
            </a:endParaRPr>
          </a:p>
        </p:txBody>
      </p:sp>
      <p:sp>
        <p:nvSpPr>
          <p:cNvPr id="154" name="object 154"/>
          <p:cNvSpPr txBox="1"/>
          <p:nvPr/>
        </p:nvSpPr>
        <p:spPr>
          <a:xfrm>
            <a:off x="3399973" y="1342843"/>
            <a:ext cx="38100" cy="10731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5"/>
              </a:spcBef>
            </a:pPr>
            <a:r>
              <a:rPr sz="500" spc="20" dirty="0">
                <a:solidFill>
                  <a:srgbClr val="0000FF"/>
                </a:solidFill>
                <a:latin typeface="Microsoft Sans Serif"/>
                <a:cs typeface="Microsoft Sans Serif"/>
              </a:rPr>
              <a:t>o</a:t>
            </a:r>
            <a:endParaRPr sz="500">
              <a:latin typeface="Microsoft Sans Serif"/>
              <a:cs typeface="Microsoft Sans Serif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3164696" y="1239894"/>
            <a:ext cx="50800" cy="10731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5"/>
              </a:spcBef>
            </a:pPr>
            <a:r>
              <a:rPr sz="500" spc="20" dirty="0">
                <a:solidFill>
                  <a:srgbClr val="0000FF"/>
                </a:solidFill>
                <a:latin typeface="Microsoft Sans Serif"/>
                <a:cs typeface="Microsoft Sans Serif"/>
              </a:rPr>
              <a:t>o</a:t>
            </a:r>
            <a:endParaRPr sz="500">
              <a:latin typeface="Microsoft Sans Serif"/>
              <a:cs typeface="Microsoft Sans Serif"/>
            </a:endParaRPr>
          </a:p>
        </p:txBody>
      </p:sp>
      <p:sp>
        <p:nvSpPr>
          <p:cNvPr id="156" name="object 156"/>
          <p:cNvSpPr txBox="1"/>
          <p:nvPr/>
        </p:nvSpPr>
        <p:spPr>
          <a:xfrm>
            <a:off x="2738863" y="2170360"/>
            <a:ext cx="50800" cy="10731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5"/>
              </a:spcBef>
            </a:pPr>
            <a:r>
              <a:rPr sz="500" spc="20" dirty="0">
                <a:solidFill>
                  <a:srgbClr val="0000FF"/>
                </a:solidFill>
                <a:latin typeface="Microsoft Sans Serif"/>
                <a:cs typeface="Microsoft Sans Serif"/>
              </a:rPr>
              <a:t>o</a:t>
            </a:r>
            <a:endParaRPr sz="500">
              <a:latin typeface="Microsoft Sans Serif"/>
              <a:cs typeface="Microsoft Sans Serif"/>
            </a:endParaRPr>
          </a:p>
        </p:txBody>
      </p:sp>
      <p:sp>
        <p:nvSpPr>
          <p:cNvPr id="157" name="object 157"/>
          <p:cNvSpPr txBox="1"/>
          <p:nvPr/>
        </p:nvSpPr>
        <p:spPr>
          <a:xfrm>
            <a:off x="3625983" y="2099729"/>
            <a:ext cx="50800" cy="10731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5"/>
              </a:spcBef>
            </a:pPr>
            <a:r>
              <a:rPr sz="500" spc="20" dirty="0">
                <a:solidFill>
                  <a:srgbClr val="0000FF"/>
                </a:solidFill>
                <a:latin typeface="Microsoft Sans Serif"/>
                <a:cs typeface="Microsoft Sans Serif"/>
              </a:rPr>
              <a:t>o</a:t>
            </a:r>
            <a:endParaRPr sz="500">
              <a:latin typeface="Microsoft Sans Serif"/>
              <a:cs typeface="Microsoft Sans Serif"/>
            </a:endParaRPr>
          </a:p>
        </p:txBody>
      </p:sp>
      <p:sp>
        <p:nvSpPr>
          <p:cNvPr id="158" name="object 158"/>
          <p:cNvSpPr txBox="1"/>
          <p:nvPr/>
        </p:nvSpPr>
        <p:spPr>
          <a:xfrm>
            <a:off x="2986576" y="2151115"/>
            <a:ext cx="50800" cy="10731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5"/>
              </a:spcBef>
            </a:pPr>
            <a:r>
              <a:rPr sz="500" spc="20" dirty="0">
                <a:solidFill>
                  <a:srgbClr val="0000FF"/>
                </a:solidFill>
                <a:latin typeface="Microsoft Sans Serif"/>
                <a:cs typeface="Microsoft Sans Serif"/>
              </a:rPr>
              <a:t>o</a:t>
            </a:r>
            <a:endParaRPr sz="500">
              <a:latin typeface="Microsoft Sans Serif"/>
              <a:cs typeface="Microsoft Sans Serif"/>
            </a:endParaRPr>
          </a:p>
        </p:txBody>
      </p:sp>
      <p:sp>
        <p:nvSpPr>
          <p:cNvPr id="159" name="object 159"/>
          <p:cNvSpPr txBox="1"/>
          <p:nvPr/>
        </p:nvSpPr>
        <p:spPr>
          <a:xfrm>
            <a:off x="3214879" y="1408938"/>
            <a:ext cx="170815" cy="10731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35"/>
              </a:spcBef>
            </a:pPr>
            <a:r>
              <a:rPr sz="750" spc="30" baseline="5555" dirty="0">
                <a:solidFill>
                  <a:srgbClr val="0000FF"/>
                </a:solidFill>
                <a:latin typeface="Microsoft Sans Serif"/>
                <a:cs typeface="Microsoft Sans Serif"/>
              </a:rPr>
              <a:t>o</a:t>
            </a:r>
            <a:r>
              <a:rPr sz="750" spc="209" baseline="5555" dirty="0">
                <a:solidFill>
                  <a:srgbClr val="0000FF"/>
                </a:solidFill>
                <a:latin typeface="Microsoft Sans Serif"/>
                <a:cs typeface="Microsoft Sans Serif"/>
              </a:rPr>
              <a:t> </a:t>
            </a:r>
            <a:r>
              <a:rPr sz="500" spc="20" dirty="0">
                <a:solidFill>
                  <a:srgbClr val="0000FF"/>
                </a:solidFill>
                <a:latin typeface="Microsoft Sans Serif"/>
                <a:cs typeface="Microsoft Sans Serif"/>
              </a:rPr>
              <a:t>o</a:t>
            </a:r>
            <a:endParaRPr sz="500">
              <a:latin typeface="Microsoft Sans Serif"/>
              <a:cs typeface="Microsoft Sans Serif"/>
            </a:endParaRPr>
          </a:p>
        </p:txBody>
      </p:sp>
      <p:sp>
        <p:nvSpPr>
          <p:cNvPr id="160" name="object 160"/>
          <p:cNvSpPr txBox="1"/>
          <p:nvPr/>
        </p:nvSpPr>
        <p:spPr>
          <a:xfrm>
            <a:off x="3551039" y="1870357"/>
            <a:ext cx="50800" cy="10731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5"/>
              </a:spcBef>
            </a:pPr>
            <a:r>
              <a:rPr sz="500" spc="20" dirty="0">
                <a:solidFill>
                  <a:srgbClr val="0000FF"/>
                </a:solidFill>
                <a:latin typeface="Microsoft Sans Serif"/>
                <a:cs typeface="Microsoft Sans Serif"/>
              </a:rPr>
              <a:t>o</a:t>
            </a:r>
            <a:endParaRPr sz="500">
              <a:latin typeface="Microsoft Sans Serif"/>
              <a:cs typeface="Microsoft Sans Serif"/>
            </a:endParaRPr>
          </a:p>
        </p:txBody>
      </p:sp>
      <p:sp>
        <p:nvSpPr>
          <p:cNvPr id="161" name="object 161"/>
          <p:cNvSpPr txBox="1"/>
          <p:nvPr/>
        </p:nvSpPr>
        <p:spPr>
          <a:xfrm>
            <a:off x="2736753" y="2259647"/>
            <a:ext cx="240029" cy="10731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35"/>
              </a:spcBef>
            </a:pPr>
            <a:r>
              <a:rPr sz="750" spc="75" baseline="5555" dirty="0">
                <a:solidFill>
                  <a:srgbClr val="0000FF"/>
                </a:solidFill>
                <a:latin typeface="Microsoft Sans Serif"/>
                <a:cs typeface="Microsoft Sans Serif"/>
              </a:rPr>
              <a:t>o</a:t>
            </a:r>
            <a:r>
              <a:rPr sz="750" spc="75" baseline="-38888" dirty="0">
                <a:solidFill>
                  <a:srgbClr val="0000FF"/>
                </a:solidFill>
                <a:latin typeface="Microsoft Sans Serif"/>
                <a:cs typeface="Microsoft Sans Serif"/>
              </a:rPr>
              <a:t>o </a:t>
            </a:r>
            <a:r>
              <a:rPr sz="750" spc="195" baseline="-38888" dirty="0">
                <a:solidFill>
                  <a:srgbClr val="0000FF"/>
                </a:solidFill>
                <a:latin typeface="Microsoft Sans Serif"/>
                <a:cs typeface="Microsoft Sans Serif"/>
              </a:rPr>
              <a:t> </a:t>
            </a:r>
            <a:r>
              <a:rPr sz="500" spc="20" dirty="0">
                <a:solidFill>
                  <a:srgbClr val="0000FF"/>
                </a:solidFill>
                <a:latin typeface="Microsoft Sans Serif"/>
                <a:cs typeface="Microsoft Sans Serif"/>
              </a:rPr>
              <a:t>o</a:t>
            </a:r>
            <a:endParaRPr sz="500">
              <a:latin typeface="Microsoft Sans Serif"/>
              <a:cs typeface="Microsoft Sans Serif"/>
            </a:endParaRPr>
          </a:p>
        </p:txBody>
      </p:sp>
      <p:sp>
        <p:nvSpPr>
          <p:cNvPr id="162" name="object 162"/>
          <p:cNvSpPr txBox="1"/>
          <p:nvPr/>
        </p:nvSpPr>
        <p:spPr>
          <a:xfrm>
            <a:off x="3640598" y="1993599"/>
            <a:ext cx="50800" cy="10731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5"/>
              </a:spcBef>
            </a:pPr>
            <a:r>
              <a:rPr sz="500" spc="20" dirty="0">
                <a:solidFill>
                  <a:srgbClr val="0000FF"/>
                </a:solidFill>
                <a:latin typeface="Microsoft Sans Serif"/>
                <a:cs typeface="Microsoft Sans Serif"/>
              </a:rPr>
              <a:t>o</a:t>
            </a:r>
            <a:endParaRPr sz="500">
              <a:latin typeface="Microsoft Sans Serif"/>
              <a:cs typeface="Microsoft Sans Serif"/>
            </a:endParaRPr>
          </a:p>
        </p:txBody>
      </p:sp>
      <p:sp>
        <p:nvSpPr>
          <p:cNvPr id="163" name="object 163"/>
          <p:cNvSpPr txBox="1"/>
          <p:nvPr/>
        </p:nvSpPr>
        <p:spPr>
          <a:xfrm>
            <a:off x="3388350" y="2288839"/>
            <a:ext cx="50800" cy="10731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5"/>
              </a:spcBef>
            </a:pPr>
            <a:r>
              <a:rPr sz="500" spc="20" dirty="0">
                <a:solidFill>
                  <a:srgbClr val="0000FF"/>
                </a:solidFill>
                <a:latin typeface="Microsoft Sans Serif"/>
                <a:cs typeface="Microsoft Sans Serif"/>
              </a:rPr>
              <a:t>o</a:t>
            </a:r>
            <a:endParaRPr sz="500">
              <a:latin typeface="Microsoft Sans Serif"/>
              <a:cs typeface="Microsoft Sans Serif"/>
            </a:endParaRPr>
          </a:p>
        </p:txBody>
      </p:sp>
      <p:sp>
        <p:nvSpPr>
          <p:cNvPr id="164" name="object 164"/>
          <p:cNvSpPr txBox="1"/>
          <p:nvPr/>
        </p:nvSpPr>
        <p:spPr>
          <a:xfrm>
            <a:off x="3258003" y="2494695"/>
            <a:ext cx="213995" cy="10731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35"/>
              </a:spcBef>
            </a:pPr>
            <a:r>
              <a:rPr sz="500" spc="20" dirty="0">
                <a:solidFill>
                  <a:srgbClr val="0000FF"/>
                </a:solidFill>
                <a:latin typeface="Microsoft Sans Serif"/>
                <a:cs typeface="Microsoft Sans Serif"/>
              </a:rPr>
              <a:t>o  </a:t>
            </a:r>
            <a:r>
              <a:rPr sz="500" spc="70" dirty="0">
                <a:solidFill>
                  <a:srgbClr val="0000FF"/>
                </a:solidFill>
                <a:latin typeface="Microsoft Sans Serif"/>
                <a:cs typeface="Microsoft Sans Serif"/>
              </a:rPr>
              <a:t> </a:t>
            </a:r>
            <a:r>
              <a:rPr sz="750" spc="30" baseline="-27777" dirty="0">
                <a:solidFill>
                  <a:srgbClr val="0000FF"/>
                </a:solidFill>
                <a:latin typeface="Microsoft Sans Serif"/>
                <a:cs typeface="Microsoft Sans Serif"/>
              </a:rPr>
              <a:t>o</a:t>
            </a:r>
            <a:endParaRPr sz="750" baseline="-27777">
              <a:latin typeface="Microsoft Sans Serif"/>
              <a:cs typeface="Microsoft Sans Serif"/>
            </a:endParaRPr>
          </a:p>
        </p:txBody>
      </p:sp>
      <p:sp>
        <p:nvSpPr>
          <p:cNvPr id="165" name="object 165"/>
          <p:cNvSpPr txBox="1"/>
          <p:nvPr/>
        </p:nvSpPr>
        <p:spPr>
          <a:xfrm>
            <a:off x="3690033" y="1569635"/>
            <a:ext cx="50800" cy="10731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5"/>
              </a:spcBef>
            </a:pPr>
            <a:r>
              <a:rPr sz="500" spc="20" dirty="0">
                <a:solidFill>
                  <a:srgbClr val="0000FF"/>
                </a:solidFill>
                <a:latin typeface="Microsoft Sans Serif"/>
                <a:cs typeface="Microsoft Sans Serif"/>
              </a:rPr>
              <a:t>o</a:t>
            </a:r>
            <a:endParaRPr sz="500">
              <a:latin typeface="Microsoft Sans Serif"/>
              <a:cs typeface="Microsoft Sans Serif"/>
            </a:endParaRPr>
          </a:p>
        </p:txBody>
      </p:sp>
      <p:sp>
        <p:nvSpPr>
          <p:cNvPr id="166" name="object 166"/>
          <p:cNvSpPr txBox="1"/>
          <p:nvPr/>
        </p:nvSpPr>
        <p:spPr>
          <a:xfrm>
            <a:off x="4073244" y="1491014"/>
            <a:ext cx="50800" cy="10731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5"/>
              </a:spcBef>
            </a:pPr>
            <a:r>
              <a:rPr sz="500" spc="20" dirty="0">
                <a:solidFill>
                  <a:srgbClr val="0000FF"/>
                </a:solidFill>
                <a:latin typeface="Microsoft Sans Serif"/>
                <a:cs typeface="Microsoft Sans Serif"/>
              </a:rPr>
              <a:t>o</a:t>
            </a:r>
            <a:endParaRPr sz="500">
              <a:latin typeface="Microsoft Sans Serif"/>
              <a:cs typeface="Microsoft Sans Serif"/>
            </a:endParaRPr>
          </a:p>
        </p:txBody>
      </p:sp>
      <p:sp>
        <p:nvSpPr>
          <p:cNvPr id="167" name="object 167"/>
          <p:cNvSpPr txBox="1"/>
          <p:nvPr/>
        </p:nvSpPr>
        <p:spPr>
          <a:xfrm>
            <a:off x="3863845" y="1653569"/>
            <a:ext cx="50800" cy="10731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5"/>
              </a:spcBef>
            </a:pPr>
            <a:r>
              <a:rPr sz="500" spc="20" dirty="0">
                <a:solidFill>
                  <a:srgbClr val="0000FF"/>
                </a:solidFill>
                <a:latin typeface="Microsoft Sans Serif"/>
                <a:cs typeface="Microsoft Sans Serif"/>
              </a:rPr>
              <a:t>o</a:t>
            </a:r>
            <a:endParaRPr sz="500">
              <a:latin typeface="Microsoft Sans Serif"/>
              <a:cs typeface="Microsoft Sans Serif"/>
            </a:endParaRPr>
          </a:p>
        </p:txBody>
      </p:sp>
      <p:sp>
        <p:nvSpPr>
          <p:cNvPr id="168" name="object 168"/>
          <p:cNvSpPr txBox="1"/>
          <p:nvPr/>
        </p:nvSpPr>
        <p:spPr>
          <a:xfrm>
            <a:off x="3502762" y="1977854"/>
            <a:ext cx="135890" cy="10731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35"/>
              </a:spcBef>
            </a:pPr>
            <a:r>
              <a:rPr sz="500" spc="5" dirty="0">
                <a:solidFill>
                  <a:srgbClr val="0000FF"/>
                </a:solidFill>
                <a:latin typeface="Microsoft Sans Serif"/>
                <a:cs typeface="Microsoft Sans Serif"/>
              </a:rPr>
              <a:t>o</a:t>
            </a:r>
            <a:r>
              <a:rPr sz="750" spc="7" baseline="5555" dirty="0">
                <a:solidFill>
                  <a:srgbClr val="0000FF"/>
                </a:solidFill>
                <a:latin typeface="Microsoft Sans Serif"/>
                <a:cs typeface="Microsoft Sans Serif"/>
              </a:rPr>
              <a:t>o</a:t>
            </a:r>
            <a:endParaRPr sz="750" baseline="5555">
              <a:latin typeface="Microsoft Sans Serif"/>
              <a:cs typeface="Microsoft Sans Serif"/>
            </a:endParaRPr>
          </a:p>
        </p:txBody>
      </p:sp>
      <p:sp>
        <p:nvSpPr>
          <p:cNvPr id="169" name="object 169"/>
          <p:cNvSpPr txBox="1"/>
          <p:nvPr/>
        </p:nvSpPr>
        <p:spPr>
          <a:xfrm>
            <a:off x="2743269" y="2383405"/>
            <a:ext cx="172720" cy="202565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90"/>
              </a:spcBef>
            </a:pPr>
            <a:r>
              <a:rPr sz="500" spc="20" dirty="0">
                <a:solidFill>
                  <a:srgbClr val="0000FF"/>
                </a:solidFill>
                <a:latin typeface="Microsoft Sans Serif"/>
                <a:cs typeface="Microsoft Sans Serif"/>
              </a:rPr>
              <a:t>o</a:t>
            </a:r>
            <a:endParaRPr sz="500">
              <a:latin typeface="Microsoft Sans Serif"/>
              <a:cs typeface="Microsoft Sans Serif"/>
            </a:endParaRPr>
          </a:p>
          <a:p>
            <a:pPr marL="133985">
              <a:lnSpc>
                <a:spcPct val="100000"/>
              </a:lnSpc>
              <a:spcBef>
                <a:spcPts val="95"/>
              </a:spcBef>
            </a:pPr>
            <a:r>
              <a:rPr sz="500" spc="20" dirty="0">
                <a:solidFill>
                  <a:srgbClr val="0000FF"/>
                </a:solidFill>
                <a:latin typeface="Microsoft Sans Serif"/>
                <a:cs typeface="Microsoft Sans Serif"/>
              </a:rPr>
              <a:t>o</a:t>
            </a:r>
            <a:endParaRPr sz="500">
              <a:latin typeface="Microsoft Sans Serif"/>
              <a:cs typeface="Microsoft Sans Serif"/>
            </a:endParaRPr>
          </a:p>
        </p:txBody>
      </p:sp>
      <p:sp>
        <p:nvSpPr>
          <p:cNvPr id="170" name="object 170"/>
          <p:cNvSpPr txBox="1"/>
          <p:nvPr/>
        </p:nvSpPr>
        <p:spPr>
          <a:xfrm>
            <a:off x="3272164" y="1704128"/>
            <a:ext cx="269875" cy="10731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35"/>
              </a:spcBef>
            </a:pPr>
            <a:r>
              <a:rPr sz="500" spc="65" dirty="0">
                <a:solidFill>
                  <a:srgbClr val="0000FF"/>
                </a:solidFill>
                <a:latin typeface="Microsoft Sans Serif"/>
                <a:cs typeface="Microsoft Sans Serif"/>
              </a:rPr>
              <a:t>o</a:t>
            </a:r>
            <a:r>
              <a:rPr sz="750" spc="22" baseline="11111" dirty="0">
                <a:solidFill>
                  <a:srgbClr val="0000FF"/>
                </a:solidFill>
                <a:latin typeface="Microsoft Sans Serif"/>
                <a:cs typeface="Microsoft Sans Serif"/>
              </a:rPr>
              <a:t>o</a:t>
            </a:r>
            <a:r>
              <a:rPr sz="750" spc="-44" baseline="11111" dirty="0">
                <a:solidFill>
                  <a:srgbClr val="0000FF"/>
                </a:solidFill>
                <a:latin typeface="Microsoft Sans Serif"/>
                <a:cs typeface="Microsoft Sans Serif"/>
              </a:rPr>
              <a:t>o</a:t>
            </a:r>
            <a:r>
              <a:rPr sz="500" spc="20" dirty="0">
                <a:solidFill>
                  <a:srgbClr val="0000FF"/>
                </a:solidFill>
                <a:latin typeface="Microsoft Sans Serif"/>
                <a:cs typeface="Microsoft Sans Serif"/>
              </a:rPr>
              <a:t>o</a:t>
            </a:r>
            <a:r>
              <a:rPr sz="500" spc="5" dirty="0">
                <a:solidFill>
                  <a:srgbClr val="0000FF"/>
                </a:solidFill>
                <a:latin typeface="Microsoft Sans Serif"/>
                <a:cs typeface="Microsoft Sans Serif"/>
              </a:rPr>
              <a:t> </a:t>
            </a:r>
            <a:r>
              <a:rPr sz="750" spc="30" baseline="16666" dirty="0">
                <a:solidFill>
                  <a:srgbClr val="0000FF"/>
                </a:solidFill>
                <a:latin typeface="Microsoft Sans Serif"/>
                <a:cs typeface="Microsoft Sans Serif"/>
              </a:rPr>
              <a:t>o</a:t>
            </a:r>
            <a:endParaRPr sz="750" baseline="16666">
              <a:latin typeface="Microsoft Sans Serif"/>
              <a:cs typeface="Microsoft Sans Serif"/>
            </a:endParaRPr>
          </a:p>
        </p:txBody>
      </p:sp>
      <p:sp>
        <p:nvSpPr>
          <p:cNvPr id="171" name="object 171"/>
          <p:cNvSpPr txBox="1"/>
          <p:nvPr/>
        </p:nvSpPr>
        <p:spPr>
          <a:xfrm>
            <a:off x="3362181" y="2195017"/>
            <a:ext cx="154940" cy="10731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35"/>
              </a:spcBef>
            </a:pPr>
            <a:r>
              <a:rPr sz="500" spc="20" dirty="0">
                <a:solidFill>
                  <a:srgbClr val="0000FF"/>
                </a:solidFill>
                <a:latin typeface="Microsoft Sans Serif"/>
                <a:cs typeface="Microsoft Sans Serif"/>
              </a:rPr>
              <a:t>o</a:t>
            </a:r>
            <a:r>
              <a:rPr sz="500" spc="-15" dirty="0">
                <a:solidFill>
                  <a:srgbClr val="0000FF"/>
                </a:solidFill>
                <a:latin typeface="Microsoft Sans Serif"/>
                <a:cs typeface="Microsoft Sans Serif"/>
              </a:rPr>
              <a:t> </a:t>
            </a:r>
            <a:r>
              <a:rPr sz="750" spc="30" baseline="5555" dirty="0">
                <a:solidFill>
                  <a:srgbClr val="0000FF"/>
                </a:solidFill>
                <a:latin typeface="Microsoft Sans Serif"/>
                <a:cs typeface="Microsoft Sans Serif"/>
              </a:rPr>
              <a:t>o</a:t>
            </a:r>
            <a:endParaRPr sz="750" baseline="5555">
              <a:latin typeface="Microsoft Sans Serif"/>
              <a:cs typeface="Microsoft Sans Serif"/>
            </a:endParaRPr>
          </a:p>
        </p:txBody>
      </p:sp>
      <p:sp>
        <p:nvSpPr>
          <p:cNvPr id="172" name="object 172"/>
          <p:cNvSpPr txBox="1"/>
          <p:nvPr/>
        </p:nvSpPr>
        <p:spPr>
          <a:xfrm>
            <a:off x="4007650" y="1375353"/>
            <a:ext cx="50800" cy="10731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5"/>
              </a:spcBef>
            </a:pPr>
            <a:r>
              <a:rPr sz="500" spc="20" dirty="0">
                <a:solidFill>
                  <a:srgbClr val="0000FF"/>
                </a:solidFill>
                <a:latin typeface="Microsoft Sans Serif"/>
                <a:cs typeface="Microsoft Sans Serif"/>
              </a:rPr>
              <a:t>o</a:t>
            </a:r>
            <a:endParaRPr sz="500">
              <a:latin typeface="Microsoft Sans Serif"/>
              <a:cs typeface="Microsoft Sans Serif"/>
            </a:endParaRPr>
          </a:p>
        </p:txBody>
      </p:sp>
      <p:sp>
        <p:nvSpPr>
          <p:cNvPr id="173" name="object 173"/>
          <p:cNvSpPr txBox="1"/>
          <p:nvPr/>
        </p:nvSpPr>
        <p:spPr>
          <a:xfrm>
            <a:off x="3802990" y="1296552"/>
            <a:ext cx="121920" cy="10731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35"/>
              </a:spcBef>
            </a:pPr>
            <a:r>
              <a:rPr sz="500" spc="-50" dirty="0">
                <a:solidFill>
                  <a:srgbClr val="0000FF"/>
                </a:solidFill>
                <a:latin typeface="Microsoft Sans Serif"/>
                <a:cs typeface="Microsoft Sans Serif"/>
              </a:rPr>
              <a:t>o</a:t>
            </a:r>
            <a:r>
              <a:rPr sz="750" spc="-75" baseline="-22222" dirty="0">
                <a:solidFill>
                  <a:srgbClr val="0000FF"/>
                </a:solidFill>
                <a:latin typeface="Microsoft Sans Serif"/>
                <a:cs typeface="Microsoft Sans Serif"/>
              </a:rPr>
              <a:t>o</a:t>
            </a:r>
            <a:endParaRPr sz="750" baseline="-22222">
              <a:latin typeface="Microsoft Sans Serif"/>
              <a:cs typeface="Microsoft Sans Serif"/>
            </a:endParaRPr>
          </a:p>
        </p:txBody>
      </p:sp>
      <p:sp>
        <p:nvSpPr>
          <p:cNvPr id="174" name="object 174"/>
          <p:cNvSpPr txBox="1"/>
          <p:nvPr/>
        </p:nvSpPr>
        <p:spPr>
          <a:xfrm>
            <a:off x="2902144" y="2050848"/>
            <a:ext cx="92710" cy="10731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5"/>
              </a:spcBef>
            </a:pPr>
            <a:r>
              <a:rPr sz="750" spc="75" baseline="5555" dirty="0">
                <a:solidFill>
                  <a:srgbClr val="0000FF"/>
                </a:solidFill>
                <a:latin typeface="Microsoft Sans Serif"/>
                <a:cs typeface="Microsoft Sans Serif"/>
              </a:rPr>
              <a:t>o</a:t>
            </a:r>
            <a:r>
              <a:rPr sz="500" spc="20" dirty="0">
                <a:solidFill>
                  <a:srgbClr val="0000FF"/>
                </a:solidFill>
                <a:latin typeface="Microsoft Sans Serif"/>
                <a:cs typeface="Microsoft Sans Serif"/>
              </a:rPr>
              <a:t>o</a:t>
            </a:r>
            <a:endParaRPr sz="500">
              <a:latin typeface="Microsoft Sans Serif"/>
              <a:cs typeface="Microsoft Sans Serif"/>
            </a:endParaRPr>
          </a:p>
        </p:txBody>
      </p:sp>
      <p:sp>
        <p:nvSpPr>
          <p:cNvPr id="175" name="object 175"/>
          <p:cNvSpPr txBox="1"/>
          <p:nvPr/>
        </p:nvSpPr>
        <p:spPr>
          <a:xfrm>
            <a:off x="2922619" y="2099693"/>
            <a:ext cx="50800" cy="10731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5"/>
              </a:spcBef>
            </a:pPr>
            <a:r>
              <a:rPr sz="500" spc="20" dirty="0">
                <a:solidFill>
                  <a:srgbClr val="0000FF"/>
                </a:solidFill>
                <a:latin typeface="Microsoft Sans Serif"/>
                <a:cs typeface="Microsoft Sans Serif"/>
              </a:rPr>
              <a:t>o</a:t>
            </a:r>
            <a:endParaRPr sz="500">
              <a:latin typeface="Microsoft Sans Serif"/>
              <a:cs typeface="Microsoft Sans Serif"/>
            </a:endParaRPr>
          </a:p>
        </p:txBody>
      </p:sp>
      <p:sp>
        <p:nvSpPr>
          <p:cNvPr id="176" name="object 176"/>
          <p:cNvSpPr txBox="1"/>
          <p:nvPr/>
        </p:nvSpPr>
        <p:spPr>
          <a:xfrm>
            <a:off x="3525165" y="1783292"/>
            <a:ext cx="118110" cy="10731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5"/>
              </a:spcBef>
            </a:pPr>
            <a:r>
              <a:rPr sz="500" spc="20" dirty="0">
                <a:solidFill>
                  <a:srgbClr val="0000FF"/>
                </a:solidFill>
                <a:latin typeface="Microsoft Sans Serif"/>
                <a:cs typeface="Microsoft Sans Serif"/>
              </a:rPr>
              <a:t>o</a:t>
            </a:r>
            <a:r>
              <a:rPr sz="500" spc="25" dirty="0">
                <a:solidFill>
                  <a:srgbClr val="0000FF"/>
                </a:solidFill>
                <a:latin typeface="Microsoft Sans Serif"/>
                <a:cs typeface="Microsoft Sans Serif"/>
              </a:rPr>
              <a:t> </a:t>
            </a:r>
            <a:r>
              <a:rPr sz="750" spc="30" baseline="5555" dirty="0">
                <a:solidFill>
                  <a:srgbClr val="0000FF"/>
                </a:solidFill>
                <a:latin typeface="Microsoft Sans Serif"/>
                <a:cs typeface="Microsoft Sans Serif"/>
              </a:rPr>
              <a:t>o</a:t>
            </a:r>
            <a:endParaRPr sz="750" baseline="5555">
              <a:latin typeface="Microsoft Sans Serif"/>
              <a:cs typeface="Microsoft Sans Serif"/>
            </a:endParaRPr>
          </a:p>
        </p:txBody>
      </p:sp>
      <p:sp>
        <p:nvSpPr>
          <p:cNvPr id="177" name="object 177"/>
          <p:cNvSpPr txBox="1"/>
          <p:nvPr/>
        </p:nvSpPr>
        <p:spPr>
          <a:xfrm>
            <a:off x="3936625" y="1220563"/>
            <a:ext cx="130810" cy="10731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35"/>
              </a:spcBef>
            </a:pPr>
            <a:r>
              <a:rPr sz="750" spc="-22" baseline="11111" dirty="0">
                <a:solidFill>
                  <a:srgbClr val="0000FF"/>
                </a:solidFill>
                <a:latin typeface="Microsoft Sans Serif"/>
                <a:cs typeface="Microsoft Sans Serif"/>
              </a:rPr>
              <a:t>o</a:t>
            </a:r>
            <a:r>
              <a:rPr sz="500" spc="-15" dirty="0">
                <a:solidFill>
                  <a:srgbClr val="0000FF"/>
                </a:solidFill>
                <a:latin typeface="Microsoft Sans Serif"/>
                <a:cs typeface="Microsoft Sans Serif"/>
              </a:rPr>
              <a:t>o</a:t>
            </a:r>
            <a:endParaRPr sz="500">
              <a:latin typeface="Microsoft Sans Serif"/>
              <a:cs typeface="Microsoft Sans Serif"/>
            </a:endParaRPr>
          </a:p>
        </p:txBody>
      </p:sp>
      <p:sp>
        <p:nvSpPr>
          <p:cNvPr id="178" name="object 178"/>
          <p:cNvSpPr txBox="1"/>
          <p:nvPr/>
        </p:nvSpPr>
        <p:spPr>
          <a:xfrm>
            <a:off x="3749316" y="2300099"/>
            <a:ext cx="50800" cy="10731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5"/>
              </a:spcBef>
            </a:pPr>
            <a:r>
              <a:rPr sz="500" spc="20" dirty="0">
                <a:solidFill>
                  <a:srgbClr val="0000FF"/>
                </a:solidFill>
                <a:latin typeface="Microsoft Sans Serif"/>
                <a:cs typeface="Microsoft Sans Serif"/>
              </a:rPr>
              <a:t>o</a:t>
            </a:r>
            <a:endParaRPr sz="500">
              <a:latin typeface="Microsoft Sans Serif"/>
              <a:cs typeface="Microsoft Sans Serif"/>
            </a:endParaRPr>
          </a:p>
        </p:txBody>
      </p:sp>
      <p:sp>
        <p:nvSpPr>
          <p:cNvPr id="179" name="object 179"/>
          <p:cNvSpPr txBox="1"/>
          <p:nvPr/>
        </p:nvSpPr>
        <p:spPr>
          <a:xfrm>
            <a:off x="3523824" y="1628917"/>
            <a:ext cx="147955" cy="10731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35"/>
              </a:spcBef>
            </a:pPr>
            <a:r>
              <a:rPr sz="750" spc="-89" baseline="5555" dirty="0">
                <a:solidFill>
                  <a:srgbClr val="0000FF"/>
                </a:solidFill>
                <a:latin typeface="Microsoft Sans Serif"/>
                <a:cs typeface="Microsoft Sans Serif"/>
              </a:rPr>
              <a:t>o</a:t>
            </a:r>
            <a:r>
              <a:rPr sz="500" spc="-60" dirty="0">
                <a:solidFill>
                  <a:srgbClr val="0000FF"/>
                </a:solidFill>
                <a:latin typeface="Microsoft Sans Serif"/>
                <a:cs typeface="Microsoft Sans Serif"/>
              </a:rPr>
              <a:t>oo</a:t>
            </a:r>
            <a:endParaRPr sz="500">
              <a:latin typeface="Microsoft Sans Serif"/>
              <a:cs typeface="Microsoft Sans Serif"/>
            </a:endParaRPr>
          </a:p>
        </p:txBody>
      </p:sp>
      <p:sp>
        <p:nvSpPr>
          <p:cNvPr id="180" name="object 180"/>
          <p:cNvSpPr txBox="1"/>
          <p:nvPr/>
        </p:nvSpPr>
        <p:spPr>
          <a:xfrm>
            <a:off x="3422417" y="2360829"/>
            <a:ext cx="228600" cy="10731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35"/>
              </a:spcBef>
            </a:pPr>
            <a:r>
              <a:rPr sz="750" spc="-30" baseline="11111" dirty="0">
                <a:solidFill>
                  <a:srgbClr val="0000FF"/>
                </a:solidFill>
                <a:latin typeface="Microsoft Sans Serif"/>
                <a:cs typeface="Microsoft Sans Serif"/>
              </a:rPr>
              <a:t>o</a:t>
            </a:r>
            <a:r>
              <a:rPr sz="750" spc="-30" baseline="22222" dirty="0">
                <a:solidFill>
                  <a:srgbClr val="0000FF"/>
                </a:solidFill>
                <a:latin typeface="Microsoft Sans Serif"/>
                <a:cs typeface="Microsoft Sans Serif"/>
              </a:rPr>
              <a:t>o</a:t>
            </a:r>
            <a:r>
              <a:rPr sz="750" spc="405" baseline="22222" dirty="0">
                <a:solidFill>
                  <a:srgbClr val="0000FF"/>
                </a:solidFill>
                <a:latin typeface="Microsoft Sans Serif"/>
                <a:cs typeface="Microsoft Sans Serif"/>
              </a:rPr>
              <a:t> </a:t>
            </a:r>
            <a:r>
              <a:rPr sz="500" spc="20" dirty="0">
                <a:solidFill>
                  <a:srgbClr val="0000FF"/>
                </a:solidFill>
                <a:latin typeface="Microsoft Sans Serif"/>
                <a:cs typeface="Microsoft Sans Serif"/>
              </a:rPr>
              <a:t>o</a:t>
            </a:r>
            <a:endParaRPr sz="500">
              <a:latin typeface="Microsoft Sans Serif"/>
              <a:cs typeface="Microsoft Sans Serif"/>
            </a:endParaRPr>
          </a:p>
        </p:txBody>
      </p:sp>
      <p:sp>
        <p:nvSpPr>
          <p:cNvPr id="181" name="object 181"/>
          <p:cNvSpPr txBox="1"/>
          <p:nvPr/>
        </p:nvSpPr>
        <p:spPr>
          <a:xfrm>
            <a:off x="3401534" y="1807812"/>
            <a:ext cx="299085" cy="10731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35"/>
              </a:spcBef>
            </a:pPr>
            <a:r>
              <a:rPr sz="500" spc="20" dirty="0">
                <a:solidFill>
                  <a:srgbClr val="0000FF"/>
                </a:solidFill>
                <a:latin typeface="Microsoft Sans Serif"/>
                <a:cs typeface="Microsoft Sans Serif"/>
              </a:rPr>
              <a:t>o   </a:t>
            </a:r>
            <a:r>
              <a:rPr sz="500" spc="50" dirty="0">
                <a:solidFill>
                  <a:srgbClr val="0000FF"/>
                </a:solidFill>
                <a:latin typeface="Microsoft Sans Serif"/>
                <a:cs typeface="Microsoft Sans Serif"/>
              </a:rPr>
              <a:t> </a:t>
            </a:r>
            <a:r>
              <a:rPr sz="500" spc="20" dirty="0">
                <a:solidFill>
                  <a:srgbClr val="0000FF"/>
                </a:solidFill>
                <a:latin typeface="Microsoft Sans Serif"/>
                <a:cs typeface="Microsoft Sans Serif"/>
              </a:rPr>
              <a:t>o</a:t>
            </a:r>
            <a:r>
              <a:rPr sz="500" spc="114" dirty="0">
                <a:solidFill>
                  <a:srgbClr val="0000FF"/>
                </a:solidFill>
                <a:latin typeface="Microsoft Sans Serif"/>
                <a:cs typeface="Microsoft Sans Serif"/>
              </a:rPr>
              <a:t> </a:t>
            </a:r>
            <a:r>
              <a:rPr sz="750" spc="30" baseline="-16666" dirty="0">
                <a:solidFill>
                  <a:srgbClr val="0000FF"/>
                </a:solidFill>
                <a:latin typeface="Microsoft Sans Serif"/>
                <a:cs typeface="Microsoft Sans Serif"/>
              </a:rPr>
              <a:t>o</a:t>
            </a:r>
            <a:endParaRPr sz="750" baseline="-16666">
              <a:latin typeface="Microsoft Sans Serif"/>
              <a:cs typeface="Microsoft Sans Serif"/>
            </a:endParaRPr>
          </a:p>
        </p:txBody>
      </p:sp>
      <p:sp>
        <p:nvSpPr>
          <p:cNvPr id="182" name="object 182"/>
          <p:cNvSpPr txBox="1"/>
          <p:nvPr/>
        </p:nvSpPr>
        <p:spPr>
          <a:xfrm>
            <a:off x="2774632" y="1171351"/>
            <a:ext cx="50800" cy="10731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5"/>
              </a:spcBef>
            </a:pPr>
            <a:r>
              <a:rPr sz="500" spc="20" dirty="0">
                <a:solidFill>
                  <a:srgbClr val="F4A826"/>
                </a:solidFill>
                <a:latin typeface="Microsoft Sans Serif"/>
                <a:cs typeface="Microsoft Sans Serif"/>
              </a:rPr>
              <a:t>o</a:t>
            </a:r>
            <a:endParaRPr sz="500">
              <a:latin typeface="Microsoft Sans Serif"/>
              <a:cs typeface="Microsoft Sans Serif"/>
            </a:endParaRPr>
          </a:p>
        </p:txBody>
      </p:sp>
      <p:sp>
        <p:nvSpPr>
          <p:cNvPr id="183" name="object 183"/>
          <p:cNvSpPr txBox="1"/>
          <p:nvPr/>
        </p:nvSpPr>
        <p:spPr>
          <a:xfrm>
            <a:off x="3017412" y="1544252"/>
            <a:ext cx="563245" cy="10731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35"/>
              </a:spcBef>
              <a:tabLst>
                <a:tab pos="406400" algn="l"/>
              </a:tabLst>
            </a:pPr>
            <a:r>
              <a:rPr sz="750" spc="30" baseline="33333" dirty="0">
                <a:solidFill>
                  <a:srgbClr val="F4A826"/>
                </a:solidFill>
                <a:latin typeface="Microsoft Sans Serif"/>
                <a:cs typeface="Microsoft Sans Serif"/>
              </a:rPr>
              <a:t>o  </a:t>
            </a:r>
            <a:r>
              <a:rPr sz="750" spc="217" baseline="33333" dirty="0">
                <a:solidFill>
                  <a:srgbClr val="F4A826"/>
                </a:solidFill>
                <a:latin typeface="Microsoft Sans Serif"/>
                <a:cs typeface="Microsoft Sans Serif"/>
              </a:rPr>
              <a:t> </a:t>
            </a:r>
            <a:r>
              <a:rPr sz="500" spc="20" dirty="0">
                <a:solidFill>
                  <a:srgbClr val="0000FF"/>
                </a:solidFill>
                <a:latin typeface="Microsoft Sans Serif"/>
                <a:cs typeface="Microsoft Sans Serif"/>
              </a:rPr>
              <a:t>o</a:t>
            </a:r>
            <a:r>
              <a:rPr sz="500" spc="80" dirty="0">
                <a:solidFill>
                  <a:srgbClr val="0000FF"/>
                </a:solidFill>
                <a:latin typeface="Microsoft Sans Serif"/>
                <a:cs typeface="Microsoft Sans Serif"/>
              </a:rPr>
              <a:t> </a:t>
            </a:r>
            <a:r>
              <a:rPr sz="750" spc="-104" baseline="-16666" dirty="0">
                <a:solidFill>
                  <a:srgbClr val="0000FF"/>
                </a:solidFill>
                <a:latin typeface="Microsoft Sans Serif"/>
                <a:cs typeface="Microsoft Sans Serif"/>
              </a:rPr>
              <a:t>o</a:t>
            </a:r>
            <a:r>
              <a:rPr sz="500" spc="-70" dirty="0">
                <a:solidFill>
                  <a:srgbClr val="0000FF"/>
                </a:solidFill>
                <a:latin typeface="Microsoft Sans Serif"/>
                <a:cs typeface="Microsoft Sans Serif"/>
              </a:rPr>
              <a:t>o	</a:t>
            </a:r>
            <a:r>
              <a:rPr sz="500" spc="20" dirty="0">
                <a:solidFill>
                  <a:srgbClr val="0000FF"/>
                </a:solidFill>
                <a:latin typeface="Microsoft Sans Serif"/>
                <a:cs typeface="Microsoft Sans Serif"/>
              </a:rPr>
              <a:t>o</a:t>
            </a:r>
            <a:r>
              <a:rPr sz="500" spc="130" dirty="0">
                <a:solidFill>
                  <a:srgbClr val="0000FF"/>
                </a:solidFill>
                <a:latin typeface="Microsoft Sans Serif"/>
                <a:cs typeface="Microsoft Sans Serif"/>
              </a:rPr>
              <a:t> </a:t>
            </a:r>
            <a:r>
              <a:rPr sz="750" spc="30" baseline="-11111" dirty="0">
                <a:solidFill>
                  <a:srgbClr val="0000FF"/>
                </a:solidFill>
                <a:latin typeface="Microsoft Sans Serif"/>
                <a:cs typeface="Microsoft Sans Serif"/>
              </a:rPr>
              <a:t>o</a:t>
            </a:r>
            <a:endParaRPr sz="750" baseline="-11111">
              <a:latin typeface="Microsoft Sans Serif"/>
              <a:cs typeface="Microsoft Sans Serif"/>
            </a:endParaRPr>
          </a:p>
        </p:txBody>
      </p:sp>
      <p:sp>
        <p:nvSpPr>
          <p:cNvPr id="184" name="object 184"/>
          <p:cNvSpPr txBox="1"/>
          <p:nvPr/>
        </p:nvSpPr>
        <p:spPr>
          <a:xfrm>
            <a:off x="2743312" y="1021463"/>
            <a:ext cx="50800" cy="10731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5"/>
              </a:spcBef>
            </a:pPr>
            <a:r>
              <a:rPr sz="500" spc="20" dirty="0">
                <a:solidFill>
                  <a:srgbClr val="F4A826"/>
                </a:solidFill>
                <a:latin typeface="Microsoft Sans Serif"/>
                <a:cs typeface="Microsoft Sans Serif"/>
              </a:rPr>
              <a:t>o</a:t>
            </a:r>
            <a:endParaRPr sz="500">
              <a:latin typeface="Microsoft Sans Serif"/>
              <a:cs typeface="Microsoft Sans Serif"/>
            </a:endParaRPr>
          </a:p>
        </p:txBody>
      </p:sp>
      <p:sp>
        <p:nvSpPr>
          <p:cNvPr id="185" name="object 185"/>
          <p:cNvSpPr txBox="1"/>
          <p:nvPr/>
        </p:nvSpPr>
        <p:spPr>
          <a:xfrm>
            <a:off x="3449785" y="1931920"/>
            <a:ext cx="383540" cy="10731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35"/>
              </a:spcBef>
            </a:pPr>
            <a:r>
              <a:rPr sz="750" spc="7" baseline="5555" dirty="0">
                <a:solidFill>
                  <a:srgbClr val="F4A826"/>
                </a:solidFill>
                <a:latin typeface="Microsoft Sans Serif"/>
                <a:cs typeface="Microsoft Sans Serif"/>
              </a:rPr>
              <a:t>o</a:t>
            </a:r>
            <a:r>
              <a:rPr sz="750" spc="7" baseline="16666" dirty="0">
                <a:solidFill>
                  <a:srgbClr val="0000FF"/>
                </a:solidFill>
                <a:latin typeface="Microsoft Sans Serif"/>
                <a:cs typeface="Microsoft Sans Serif"/>
              </a:rPr>
              <a:t>o </a:t>
            </a:r>
            <a:r>
              <a:rPr sz="750" spc="127" baseline="16666" dirty="0">
                <a:solidFill>
                  <a:srgbClr val="0000FF"/>
                </a:solidFill>
                <a:latin typeface="Microsoft Sans Serif"/>
                <a:cs typeface="Microsoft Sans Serif"/>
              </a:rPr>
              <a:t> </a:t>
            </a:r>
            <a:r>
              <a:rPr sz="750" spc="30" baseline="-11111" dirty="0">
                <a:solidFill>
                  <a:srgbClr val="0000FF"/>
                </a:solidFill>
                <a:latin typeface="Microsoft Sans Serif"/>
                <a:cs typeface="Microsoft Sans Serif"/>
              </a:rPr>
              <a:t>o     </a:t>
            </a:r>
            <a:r>
              <a:rPr sz="750" spc="150" baseline="-11111" dirty="0">
                <a:solidFill>
                  <a:srgbClr val="0000FF"/>
                </a:solidFill>
                <a:latin typeface="Microsoft Sans Serif"/>
                <a:cs typeface="Microsoft Sans Serif"/>
              </a:rPr>
              <a:t> </a:t>
            </a:r>
            <a:r>
              <a:rPr sz="500" spc="20" dirty="0">
                <a:solidFill>
                  <a:srgbClr val="0000FF"/>
                </a:solidFill>
                <a:latin typeface="Microsoft Sans Serif"/>
                <a:cs typeface="Microsoft Sans Serif"/>
              </a:rPr>
              <a:t>o</a:t>
            </a:r>
            <a:endParaRPr sz="500">
              <a:latin typeface="Microsoft Sans Serif"/>
              <a:cs typeface="Microsoft Sans Serif"/>
            </a:endParaRPr>
          </a:p>
        </p:txBody>
      </p:sp>
      <p:sp>
        <p:nvSpPr>
          <p:cNvPr id="186" name="object 186"/>
          <p:cNvSpPr txBox="1"/>
          <p:nvPr/>
        </p:nvSpPr>
        <p:spPr>
          <a:xfrm>
            <a:off x="2893108" y="1910171"/>
            <a:ext cx="50800" cy="10731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5"/>
              </a:spcBef>
            </a:pPr>
            <a:r>
              <a:rPr sz="500" spc="20" dirty="0">
                <a:solidFill>
                  <a:srgbClr val="F4A826"/>
                </a:solidFill>
                <a:latin typeface="Microsoft Sans Serif"/>
                <a:cs typeface="Microsoft Sans Serif"/>
              </a:rPr>
              <a:t>o</a:t>
            </a:r>
            <a:endParaRPr sz="500">
              <a:latin typeface="Microsoft Sans Serif"/>
              <a:cs typeface="Microsoft Sans Serif"/>
            </a:endParaRPr>
          </a:p>
        </p:txBody>
      </p:sp>
      <p:sp>
        <p:nvSpPr>
          <p:cNvPr id="187" name="object 187"/>
          <p:cNvSpPr txBox="1"/>
          <p:nvPr/>
        </p:nvSpPr>
        <p:spPr>
          <a:xfrm>
            <a:off x="3579087" y="1411482"/>
            <a:ext cx="50800" cy="10731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5"/>
              </a:spcBef>
            </a:pPr>
            <a:r>
              <a:rPr sz="500" spc="20" dirty="0">
                <a:solidFill>
                  <a:srgbClr val="F4A826"/>
                </a:solidFill>
                <a:latin typeface="Microsoft Sans Serif"/>
                <a:cs typeface="Microsoft Sans Serif"/>
              </a:rPr>
              <a:t>o</a:t>
            </a:r>
            <a:endParaRPr sz="500">
              <a:latin typeface="Microsoft Sans Serif"/>
              <a:cs typeface="Microsoft Sans Serif"/>
            </a:endParaRPr>
          </a:p>
        </p:txBody>
      </p:sp>
      <p:sp>
        <p:nvSpPr>
          <p:cNvPr id="188" name="object 188"/>
          <p:cNvSpPr txBox="1"/>
          <p:nvPr/>
        </p:nvSpPr>
        <p:spPr>
          <a:xfrm>
            <a:off x="2592427" y="1707533"/>
            <a:ext cx="240665" cy="10731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5"/>
              </a:spcBef>
              <a:tabLst>
                <a:tab pos="189865" algn="l"/>
              </a:tabLst>
            </a:pPr>
            <a:r>
              <a:rPr sz="500" spc="20" dirty="0">
                <a:solidFill>
                  <a:srgbClr val="F4A826"/>
                </a:solidFill>
                <a:latin typeface="Microsoft Sans Serif"/>
                <a:cs typeface="Microsoft Sans Serif"/>
              </a:rPr>
              <a:t>o	</a:t>
            </a:r>
            <a:r>
              <a:rPr sz="750" spc="30" baseline="5555" dirty="0">
                <a:solidFill>
                  <a:srgbClr val="F4A826"/>
                </a:solidFill>
                <a:latin typeface="Microsoft Sans Serif"/>
                <a:cs typeface="Microsoft Sans Serif"/>
              </a:rPr>
              <a:t>o</a:t>
            </a:r>
            <a:endParaRPr sz="750" baseline="5555">
              <a:latin typeface="Microsoft Sans Serif"/>
              <a:cs typeface="Microsoft Sans Serif"/>
            </a:endParaRPr>
          </a:p>
        </p:txBody>
      </p:sp>
      <p:sp>
        <p:nvSpPr>
          <p:cNvPr id="189" name="object 189"/>
          <p:cNvSpPr txBox="1"/>
          <p:nvPr/>
        </p:nvSpPr>
        <p:spPr>
          <a:xfrm>
            <a:off x="3214601" y="2166366"/>
            <a:ext cx="493395" cy="10731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35"/>
              </a:spcBef>
            </a:pPr>
            <a:r>
              <a:rPr sz="500" spc="-190" dirty="0">
                <a:solidFill>
                  <a:srgbClr val="F4A826"/>
                </a:solidFill>
                <a:latin typeface="Microsoft Sans Serif"/>
                <a:cs typeface="Microsoft Sans Serif"/>
              </a:rPr>
              <a:t>o</a:t>
            </a:r>
            <a:r>
              <a:rPr sz="750" spc="30" baseline="22222" dirty="0">
                <a:solidFill>
                  <a:srgbClr val="F4A826"/>
                </a:solidFill>
                <a:latin typeface="Microsoft Sans Serif"/>
                <a:cs typeface="Microsoft Sans Serif"/>
              </a:rPr>
              <a:t>o</a:t>
            </a:r>
            <a:r>
              <a:rPr sz="750" baseline="22222" dirty="0">
                <a:solidFill>
                  <a:srgbClr val="F4A826"/>
                </a:solidFill>
                <a:latin typeface="Microsoft Sans Serif"/>
                <a:cs typeface="Microsoft Sans Serif"/>
              </a:rPr>
              <a:t>   </a:t>
            </a:r>
            <a:r>
              <a:rPr sz="750" spc="-22" baseline="22222" dirty="0">
                <a:solidFill>
                  <a:srgbClr val="F4A826"/>
                </a:solidFill>
                <a:latin typeface="Microsoft Sans Serif"/>
                <a:cs typeface="Microsoft Sans Serif"/>
              </a:rPr>
              <a:t> </a:t>
            </a:r>
            <a:r>
              <a:rPr sz="500" spc="20" dirty="0">
                <a:solidFill>
                  <a:srgbClr val="F4A826"/>
                </a:solidFill>
                <a:latin typeface="Microsoft Sans Serif"/>
                <a:cs typeface="Microsoft Sans Serif"/>
              </a:rPr>
              <a:t>o</a:t>
            </a:r>
            <a:r>
              <a:rPr sz="500" dirty="0">
                <a:solidFill>
                  <a:srgbClr val="F4A826"/>
                </a:solidFill>
                <a:latin typeface="Microsoft Sans Serif"/>
                <a:cs typeface="Microsoft Sans Serif"/>
              </a:rPr>
              <a:t>  </a:t>
            </a:r>
            <a:r>
              <a:rPr sz="500" spc="-10" dirty="0">
                <a:solidFill>
                  <a:srgbClr val="F4A826"/>
                </a:solidFill>
                <a:latin typeface="Microsoft Sans Serif"/>
                <a:cs typeface="Microsoft Sans Serif"/>
              </a:rPr>
              <a:t> </a:t>
            </a:r>
            <a:r>
              <a:rPr sz="750" spc="-187" baseline="27777" dirty="0">
                <a:solidFill>
                  <a:srgbClr val="0000FF"/>
                </a:solidFill>
                <a:latin typeface="Microsoft Sans Serif"/>
                <a:cs typeface="Microsoft Sans Serif"/>
              </a:rPr>
              <a:t>o</a:t>
            </a:r>
            <a:r>
              <a:rPr sz="750" spc="30" baseline="33333" dirty="0">
                <a:solidFill>
                  <a:srgbClr val="0000FF"/>
                </a:solidFill>
                <a:latin typeface="Microsoft Sans Serif"/>
                <a:cs typeface="Microsoft Sans Serif"/>
              </a:rPr>
              <a:t>o</a:t>
            </a:r>
            <a:r>
              <a:rPr sz="750" spc="-89" baseline="33333" dirty="0">
                <a:solidFill>
                  <a:srgbClr val="0000FF"/>
                </a:solidFill>
                <a:latin typeface="Microsoft Sans Serif"/>
                <a:cs typeface="Microsoft Sans Serif"/>
              </a:rPr>
              <a:t> </a:t>
            </a:r>
            <a:r>
              <a:rPr sz="750" spc="-284" baseline="44444" dirty="0">
                <a:solidFill>
                  <a:srgbClr val="0000FF"/>
                </a:solidFill>
                <a:latin typeface="Microsoft Sans Serif"/>
                <a:cs typeface="Microsoft Sans Serif"/>
              </a:rPr>
              <a:t>o</a:t>
            </a:r>
            <a:r>
              <a:rPr sz="750" spc="30" baseline="11111" dirty="0">
                <a:solidFill>
                  <a:srgbClr val="0000FF"/>
                </a:solidFill>
                <a:latin typeface="Microsoft Sans Serif"/>
                <a:cs typeface="Microsoft Sans Serif"/>
              </a:rPr>
              <a:t>o</a:t>
            </a:r>
            <a:r>
              <a:rPr sz="750" baseline="11111" dirty="0">
                <a:solidFill>
                  <a:srgbClr val="0000FF"/>
                </a:solidFill>
                <a:latin typeface="Microsoft Sans Serif"/>
                <a:cs typeface="Microsoft Sans Serif"/>
              </a:rPr>
              <a:t>   </a:t>
            </a:r>
            <a:r>
              <a:rPr sz="750" spc="44" baseline="11111" dirty="0">
                <a:solidFill>
                  <a:srgbClr val="0000FF"/>
                </a:solidFill>
                <a:latin typeface="Microsoft Sans Serif"/>
                <a:cs typeface="Microsoft Sans Serif"/>
              </a:rPr>
              <a:t> </a:t>
            </a:r>
            <a:r>
              <a:rPr sz="500" spc="20" dirty="0">
                <a:solidFill>
                  <a:srgbClr val="0000FF"/>
                </a:solidFill>
                <a:latin typeface="Microsoft Sans Serif"/>
                <a:cs typeface="Microsoft Sans Serif"/>
              </a:rPr>
              <a:t>o</a:t>
            </a:r>
            <a:endParaRPr sz="500">
              <a:latin typeface="Microsoft Sans Serif"/>
              <a:cs typeface="Microsoft Sans Serif"/>
            </a:endParaRPr>
          </a:p>
        </p:txBody>
      </p:sp>
      <p:sp>
        <p:nvSpPr>
          <p:cNvPr id="190" name="object 190"/>
          <p:cNvSpPr txBox="1"/>
          <p:nvPr/>
        </p:nvSpPr>
        <p:spPr>
          <a:xfrm>
            <a:off x="2867570" y="1450152"/>
            <a:ext cx="613410" cy="10731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35"/>
              </a:spcBef>
              <a:tabLst>
                <a:tab pos="460375" algn="l"/>
              </a:tabLst>
            </a:pPr>
            <a:r>
              <a:rPr sz="750" spc="30" baseline="5555" dirty="0">
                <a:solidFill>
                  <a:srgbClr val="F4A826"/>
                </a:solidFill>
                <a:latin typeface="Microsoft Sans Serif"/>
                <a:cs typeface="Microsoft Sans Serif"/>
              </a:rPr>
              <a:t>o   </a:t>
            </a:r>
            <a:r>
              <a:rPr sz="750" spc="30" baseline="-22222" dirty="0">
                <a:solidFill>
                  <a:srgbClr val="F4A826"/>
                </a:solidFill>
                <a:latin typeface="Microsoft Sans Serif"/>
                <a:cs typeface="Microsoft Sans Serif"/>
              </a:rPr>
              <a:t>o </a:t>
            </a:r>
            <a:r>
              <a:rPr sz="750" spc="112" baseline="-22222" dirty="0">
                <a:solidFill>
                  <a:srgbClr val="F4A826"/>
                </a:solidFill>
                <a:latin typeface="Microsoft Sans Serif"/>
                <a:cs typeface="Microsoft Sans Serif"/>
              </a:rPr>
              <a:t> </a:t>
            </a:r>
            <a:r>
              <a:rPr sz="750" spc="30" baseline="11111" dirty="0">
                <a:solidFill>
                  <a:srgbClr val="F4A826"/>
                </a:solidFill>
                <a:latin typeface="Microsoft Sans Serif"/>
                <a:cs typeface="Microsoft Sans Serif"/>
              </a:rPr>
              <a:t>o	</a:t>
            </a:r>
            <a:r>
              <a:rPr sz="500" spc="20" dirty="0">
                <a:solidFill>
                  <a:srgbClr val="0000FF"/>
                </a:solidFill>
                <a:latin typeface="Microsoft Sans Serif"/>
                <a:cs typeface="Microsoft Sans Serif"/>
              </a:rPr>
              <a:t>o</a:t>
            </a:r>
            <a:r>
              <a:rPr sz="500" spc="100" dirty="0">
                <a:solidFill>
                  <a:srgbClr val="0000FF"/>
                </a:solidFill>
                <a:latin typeface="Microsoft Sans Serif"/>
                <a:cs typeface="Microsoft Sans Serif"/>
              </a:rPr>
              <a:t> </a:t>
            </a:r>
            <a:r>
              <a:rPr sz="750" spc="30" baseline="5555" dirty="0">
                <a:solidFill>
                  <a:srgbClr val="0000FF"/>
                </a:solidFill>
                <a:latin typeface="Microsoft Sans Serif"/>
                <a:cs typeface="Microsoft Sans Serif"/>
              </a:rPr>
              <a:t>o</a:t>
            </a:r>
            <a:endParaRPr sz="750" baseline="5555">
              <a:latin typeface="Microsoft Sans Serif"/>
              <a:cs typeface="Microsoft Sans Serif"/>
            </a:endParaRPr>
          </a:p>
        </p:txBody>
      </p:sp>
      <p:sp>
        <p:nvSpPr>
          <p:cNvPr id="191" name="object 191"/>
          <p:cNvSpPr txBox="1"/>
          <p:nvPr/>
        </p:nvSpPr>
        <p:spPr>
          <a:xfrm>
            <a:off x="2996260" y="1155416"/>
            <a:ext cx="199390" cy="10731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35"/>
              </a:spcBef>
            </a:pPr>
            <a:r>
              <a:rPr sz="750" spc="-127" baseline="-22222" dirty="0">
                <a:solidFill>
                  <a:srgbClr val="F4A826"/>
                </a:solidFill>
                <a:latin typeface="Microsoft Sans Serif"/>
                <a:cs typeface="Microsoft Sans Serif"/>
              </a:rPr>
              <a:t>o</a:t>
            </a:r>
            <a:r>
              <a:rPr sz="500" spc="-85" dirty="0">
                <a:solidFill>
                  <a:srgbClr val="F4A826"/>
                </a:solidFill>
                <a:latin typeface="Microsoft Sans Serif"/>
                <a:cs typeface="Microsoft Sans Serif"/>
              </a:rPr>
              <a:t>o</a:t>
            </a:r>
            <a:r>
              <a:rPr sz="500" spc="130" dirty="0">
                <a:solidFill>
                  <a:srgbClr val="F4A826"/>
                </a:solidFill>
                <a:latin typeface="Microsoft Sans Serif"/>
                <a:cs typeface="Microsoft Sans Serif"/>
              </a:rPr>
              <a:t> </a:t>
            </a:r>
            <a:r>
              <a:rPr sz="750" spc="30" baseline="5555" dirty="0">
                <a:solidFill>
                  <a:srgbClr val="F4A826"/>
                </a:solidFill>
                <a:latin typeface="Microsoft Sans Serif"/>
                <a:cs typeface="Microsoft Sans Serif"/>
              </a:rPr>
              <a:t>o</a:t>
            </a:r>
            <a:endParaRPr sz="750" baseline="5555">
              <a:latin typeface="Microsoft Sans Serif"/>
              <a:cs typeface="Microsoft Sans Serif"/>
            </a:endParaRPr>
          </a:p>
        </p:txBody>
      </p:sp>
      <p:sp>
        <p:nvSpPr>
          <p:cNvPr id="192" name="object 192"/>
          <p:cNvSpPr txBox="1"/>
          <p:nvPr/>
        </p:nvSpPr>
        <p:spPr>
          <a:xfrm>
            <a:off x="3068167" y="1743803"/>
            <a:ext cx="385445" cy="10731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35"/>
              </a:spcBef>
            </a:pPr>
            <a:r>
              <a:rPr sz="750" spc="30" baseline="5555" dirty="0">
                <a:solidFill>
                  <a:srgbClr val="F4A826"/>
                </a:solidFill>
                <a:latin typeface="Microsoft Sans Serif"/>
                <a:cs typeface="Microsoft Sans Serif"/>
              </a:rPr>
              <a:t>o</a:t>
            </a:r>
            <a:r>
              <a:rPr sz="750" spc="30" baseline="-27777" dirty="0">
                <a:solidFill>
                  <a:srgbClr val="F4A826"/>
                </a:solidFill>
                <a:latin typeface="Microsoft Sans Serif"/>
                <a:cs typeface="Microsoft Sans Serif"/>
              </a:rPr>
              <a:t>o </a:t>
            </a:r>
            <a:r>
              <a:rPr sz="750" spc="135" baseline="-27777" dirty="0">
                <a:solidFill>
                  <a:srgbClr val="F4A826"/>
                </a:solidFill>
                <a:latin typeface="Microsoft Sans Serif"/>
                <a:cs typeface="Microsoft Sans Serif"/>
              </a:rPr>
              <a:t> </a:t>
            </a:r>
            <a:r>
              <a:rPr sz="500" spc="20" dirty="0">
                <a:solidFill>
                  <a:srgbClr val="0000FF"/>
                </a:solidFill>
                <a:latin typeface="Microsoft Sans Serif"/>
                <a:cs typeface="Microsoft Sans Serif"/>
              </a:rPr>
              <a:t>o </a:t>
            </a:r>
            <a:r>
              <a:rPr sz="500" spc="50" dirty="0">
                <a:solidFill>
                  <a:srgbClr val="0000FF"/>
                </a:solidFill>
                <a:latin typeface="Microsoft Sans Serif"/>
                <a:cs typeface="Microsoft Sans Serif"/>
              </a:rPr>
              <a:t> </a:t>
            </a:r>
            <a:r>
              <a:rPr sz="750" spc="30" baseline="5555" dirty="0">
                <a:solidFill>
                  <a:srgbClr val="0000FF"/>
                </a:solidFill>
                <a:latin typeface="Microsoft Sans Serif"/>
                <a:cs typeface="Microsoft Sans Serif"/>
              </a:rPr>
              <a:t>o</a:t>
            </a:r>
            <a:r>
              <a:rPr sz="750" spc="150" baseline="5555" dirty="0">
                <a:solidFill>
                  <a:srgbClr val="0000FF"/>
                </a:solidFill>
                <a:latin typeface="Microsoft Sans Serif"/>
                <a:cs typeface="Microsoft Sans Serif"/>
              </a:rPr>
              <a:t> </a:t>
            </a:r>
            <a:r>
              <a:rPr sz="750" spc="30" baseline="-33333" dirty="0">
                <a:solidFill>
                  <a:srgbClr val="0000FF"/>
                </a:solidFill>
                <a:latin typeface="Microsoft Sans Serif"/>
                <a:cs typeface="Microsoft Sans Serif"/>
              </a:rPr>
              <a:t>o</a:t>
            </a:r>
            <a:endParaRPr sz="750" baseline="-33333">
              <a:latin typeface="Microsoft Sans Serif"/>
              <a:cs typeface="Microsoft Sans Serif"/>
            </a:endParaRPr>
          </a:p>
        </p:txBody>
      </p:sp>
      <p:sp>
        <p:nvSpPr>
          <p:cNvPr id="193" name="object 193"/>
          <p:cNvSpPr txBox="1"/>
          <p:nvPr/>
        </p:nvSpPr>
        <p:spPr>
          <a:xfrm>
            <a:off x="2572092" y="1194822"/>
            <a:ext cx="50800" cy="10731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5"/>
              </a:spcBef>
            </a:pPr>
            <a:r>
              <a:rPr sz="500" spc="20" dirty="0">
                <a:solidFill>
                  <a:srgbClr val="F4A826"/>
                </a:solidFill>
                <a:latin typeface="Microsoft Sans Serif"/>
                <a:cs typeface="Microsoft Sans Serif"/>
              </a:rPr>
              <a:t>o</a:t>
            </a:r>
            <a:endParaRPr sz="500">
              <a:latin typeface="Microsoft Sans Serif"/>
              <a:cs typeface="Microsoft Sans Serif"/>
            </a:endParaRPr>
          </a:p>
        </p:txBody>
      </p:sp>
      <p:sp>
        <p:nvSpPr>
          <p:cNvPr id="194" name="object 194"/>
          <p:cNvSpPr txBox="1"/>
          <p:nvPr/>
        </p:nvSpPr>
        <p:spPr>
          <a:xfrm>
            <a:off x="2553315" y="1520470"/>
            <a:ext cx="302895" cy="10731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35"/>
              </a:spcBef>
            </a:pPr>
            <a:r>
              <a:rPr sz="500" spc="20" dirty="0">
                <a:solidFill>
                  <a:srgbClr val="F4A826"/>
                </a:solidFill>
                <a:latin typeface="Microsoft Sans Serif"/>
                <a:cs typeface="Microsoft Sans Serif"/>
              </a:rPr>
              <a:t>o</a:t>
            </a:r>
            <a:r>
              <a:rPr sz="500" spc="-85" dirty="0">
                <a:solidFill>
                  <a:srgbClr val="F4A826"/>
                </a:solidFill>
                <a:latin typeface="Microsoft Sans Serif"/>
                <a:cs typeface="Microsoft Sans Serif"/>
              </a:rPr>
              <a:t> </a:t>
            </a:r>
            <a:r>
              <a:rPr sz="750" spc="-202" baseline="-11111" dirty="0">
                <a:solidFill>
                  <a:srgbClr val="F4A826"/>
                </a:solidFill>
                <a:latin typeface="Microsoft Sans Serif"/>
                <a:cs typeface="Microsoft Sans Serif"/>
              </a:rPr>
              <a:t>o</a:t>
            </a:r>
            <a:r>
              <a:rPr sz="750" spc="30" baseline="5555" dirty="0">
                <a:solidFill>
                  <a:srgbClr val="F4A826"/>
                </a:solidFill>
                <a:latin typeface="Microsoft Sans Serif"/>
                <a:cs typeface="Microsoft Sans Serif"/>
              </a:rPr>
              <a:t>o</a:t>
            </a:r>
            <a:r>
              <a:rPr sz="750" baseline="5555" dirty="0">
                <a:solidFill>
                  <a:srgbClr val="F4A826"/>
                </a:solidFill>
                <a:latin typeface="Microsoft Sans Serif"/>
                <a:cs typeface="Microsoft Sans Serif"/>
              </a:rPr>
              <a:t>   </a:t>
            </a:r>
            <a:r>
              <a:rPr sz="750" spc="7" baseline="5555" dirty="0">
                <a:solidFill>
                  <a:srgbClr val="F4A826"/>
                </a:solidFill>
                <a:latin typeface="Microsoft Sans Serif"/>
                <a:cs typeface="Microsoft Sans Serif"/>
              </a:rPr>
              <a:t> </a:t>
            </a:r>
            <a:r>
              <a:rPr sz="750" spc="-37" baseline="-38888" dirty="0">
                <a:solidFill>
                  <a:srgbClr val="F4A826"/>
                </a:solidFill>
                <a:latin typeface="Microsoft Sans Serif"/>
                <a:cs typeface="Microsoft Sans Serif"/>
              </a:rPr>
              <a:t>o</a:t>
            </a:r>
            <a:r>
              <a:rPr sz="750" spc="30" baseline="-38888" dirty="0">
                <a:solidFill>
                  <a:srgbClr val="F4A826"/>
                </a:solidFill>
                <a:latin typeface="Microsoft Sans Serif"/>
                <a:cs typeface="Microsoft Sans Serif"/>
              </a:rPr>
              <a:t>o</a:t>
            </a:r>
            <a:endParaRPr sz="750" baseline="-38888">
              <a:latin typeface="Microsoft Sans Serif"/>
              <a:cs typeface="Microsoft Sans Serif"/>
            </a:endParaRPr>
          </a:p>
        </p:txBody>
      </p:sp>
      <p:sp>
        <p:nvSpPr>
          <p:cNvPr id="195" name="object 195"/>
          <p:cNvSpPr txBox="1"/>
          <p:nvPr/>
        </p:nvSpPr>
        <p:spPr>
          <a:xfrm>
            <a:off x="2974545" y="1224461"/>
            <a:ext cx="50800" cy="10731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5"/>
              </a:spcBef>
            </a:pPr>
            <a:r>
              <a:rPr sz="500" spc="20" dirty="0">
                <a:solidFill>
                  <a:srgbClr val="F4A826"/>
                </a:solidFill>
                <a:latin typeface="Microsoft Sans Serif"/>
                <a:cs typeface="Microsoft Sans Serif"/>
              </a:rPr>
              <a:t>o</a:t>
            </a:r>
            <a:endParaRPr sz="500">
              <a:latin typeface="Microsoft Sans Serif"/>
              <a:cs typeface="Microsoft Sans Serif"/>
            </a:endParaRPr>
          </a:p>
        </p:txBody>
      </p:sp>
      <p:sp>
        <p:nvSpPr>
          <p:cNvPr id="196" name="object 196"/>
          <p:cNvSpPr txBox="1"/>
          <p:nvPr/>
        </p:nvSpPr>
        <p:spPr>
          <a:xfrm>
            <a:off x="2872139" y="1665729"/>
            <a:ext cx="50800" cy="10731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5"/>
              </a:spcBef>
            </a:pPr>
            <a:r>
              <a:rPr sz="500" spc="20" dirty="0">
                <a:solidFill>
                  <a:srgbClr val="F4A826"/>
                </a:solidFill>
                <a:latin typeface="Microsoft Sans Serif"/>
                <a:cs typeface="Microsoft Sans Serif"/>
              </a:rPr>
              <a:t>o</a:t>
            </a:r>
            <a:endParaRPr sz="500">
              <a:latin typeface="Microsoft Sans Serif"/>
              <a:cs typeface="Microsoft Sans Serif"/>
            </a:endParaRPr>
          </a:p>
        </p:txBody>
      </p:sp>
      <p:sp>
        <p:nvSpPr>
          <p:cNvPr id="197" name="object 197"/>
          <p:cNvSpPr txBox="1"/>
          <p:nvPr/>
        </p:nvSpPr>
        <p:spPr>
          <a:xfrm>
            <a:off x="3417442" y="946153"/>
            <a:ext cx="60960" cy="23685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R="5080" indent="9525">
              <a:lnSpc>
                <a:spcPct val="138500"/>
              </a:lnSpc>
              <a:spcBef>
                <a:spcPts val="90"/>
              </a:spcBef>
            </a:pPr>
            <a:r>
              <a:rPr sz="500" spc="10" dirty="0">
                <a:solidFill>
                  <a:srgbClr val="F4A826"/>
                </a:solidFill>
                <a:latin typeface="Microsoft Sans Serif"/>
                <a:cs typeface="Microsoft Sans Serif"/>
              </a:rPr>
              <a:t>o  o</a:t>
            </a:r>
            <a:endParaRPr sz="500">
              <a:latin typeface="Microsoft Sans Serif"/>
              <a:cs typeface="Microsoft Sans Serif"/>
            </a:endParaRPr>
          </a:p>
        </p:txBody>
      </p:sp>
      <p:sp>
        <p:nvSpPr>
          <p:cNvPr id="198" name="object 198"/>
          <p:cNvSpPr txBox="1"/>
          <p:nvPr/>
        </p:nvSpPr>
        <p:spPr>
          <a:xfrm>
            <a:off x="2971757" y="1845532"/>
            <a:ext cx="466725" cy="14922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R="83820" algn="ctr">
              <a:lnSpc>
                <a:spcPts val="465"/>
              </a:lnSpc>
              <a:spcBef>
                <a:spcPts val="135"/>
              </a:spcBef>
            </a:pPr>
            <a:r>
              <a:rPr sz="500" spc="20" dirty="0">
                <a:solidFill>
                  <a:srgbClr val="F4A826"/>
                </a:solidFill>
                <a:latin typeface="Microsoft Sans Serif"/>
                <a:cs typeface="Microsoft Sans Serif"/>
              </a:rPr>
              <a:t>o</a:t>
            </a:r>
            <a:endParaRPr sz="500">
              <a:latin typeface="Microsoft Sans Serif"/>
              <a:cs typeface="Microsoft Sans Serif"/>
            </a:endParaRPr>
          </a:p>
          <a:p>
            <a:pPr marL="38100">
              <a:lnSpc>
                <a:spcPts val="465"/>
              </a:lnSpc>
            </a:pPr>
            <a:r>
              <a:rPr sz="750" spc="30" baseline="-44444" dirty="0">
                <a:solidFill>
                  <a:srgbClr val="F4A826"/>
                </a:solidFill>
                <a:latin typeface="Microsoft Sans Serif"/>
                <a:cs typeface="Microsoft Sans Serif"/>
              </a:rPr>
              <a:t>o  </a:t>
            </a:r>
            <a:r>
              <a:rPr sz="750" spc="240" baseline="-44444" dirty="0">
                <a:solidFill>
                  <a:srgbClr val="F4A826"/>
                </a:solidFill>
                <a:latin typeface="Microsoft Sans Serif"/>
                <a:cs typeface="Microsoft Sans Serif"/>
              </a:rPr>
              <a:t> </a:t>
            </a:r>
            <a:r>
              <a:rPr sz="500" spc="20" dirty="0">
                <a:solidFill>
                  <a:srgbClr val="F4A826"/>
                </a:solidFill>
                <a:latin typeface="Microsoft Sans Serif"/>
                <a:cs typeface="Microsoft Sans Serif"/>
              </a:rPr>
              <a:t>o </a:t>
            </a:r>
            <a:r>
              <a:rPr sz="500" spc="80" dirty="0">
                <a:solidFill>
                  <a:srgbClr val="F4A826"/>
                </a:solidFill>
                <a:latin typeface="Microsoft Sans Serif"/>
                <a:cs typeface="Microsoft Sans Serif"/>
              </a:rPr>
              <a:t> </a:t>
            </a:r>
            <a:r>
              <a:rPr sz="750" spc="22" baseline="11111" dirty="0">
                <a:solidFill>
                  <a:srgbClr val="0000FF"/>
                </a:solidFill>
                <a:latin typeface="Microsoft Sans Serif"/>
                <a:cs typeface="Microsoft Sans Serif"/>
              </a:rPr>
              <a:t>o</a:t>
            </a:r>
            <a:r>
              <a:rPr sz="750" spc="22" baseline="16666" dirty="0">
                <a:solidFill>
                  <a:srgbClr val="F4A826"/>
                </a:solidFill>
                <a:latin typeface="Microsoft Sans Serif"/>
                <a:cs typeface="Microsoft Sans Serif"/>
              </a:rPr>
              <a:t>o </a:t>
            </a:r>
            <a:r>
              <a:rPr sz="750" spc="225" baseline="16666" dirty="0">
                <a:solidFill>
                  <a:srgbClr val="F4A826"/>
                </a:solidFill>
                <a:latin typeface="Microsoft Sans Serif"/>
                <a:cs typeface="Microsoft Sans Serif"/>
              </a:rPr>
              <a:t> </a:t>
            </a:r>
            <a:r>
              <a:rPr sz="750" spc="30" baseline="-11111" dirty="0">
                <a:solidFill>
                  <a:srgbClr val="F4A826"/>
                </a:solidFill>
                <a:latin typeface="Microsoft Sans Serif"/>
                <a:cs typeface="Microsoft Sans Serif"/>
              </a:rPr>
              <a:t>o</a:t>
            </a:r>
            <a:endParaRPr sz="750" baseline="-11111">
              <a:latin typeface="Microsoft Sans Serif"/>
              <a:cs typeface="Microsoft Sans Serif"/>
            </a:endParaRPr>
          </a:p>
        </p:txBody>
      </p:sp>
      <p:sp>
        <p:nvSpPr>
          <p:cNvPr id="199" name="object 199"/>
          <p:cNvSpPr txBox="1"/>
          <p:nvPr/>
        </p:nvSpPr>
        <p:spPr>
          <a:xfrm>
            <a:off x="2809649" y="930136"/>
            <a:ext cx="511175" cy="10731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35"/>
              </a:spcBef>
              <a:tabLst>
                <a:tab pos="434975" algn="l"/>
              </a:tabLst>
            </a:pPr>
            <a:r>
              <a:rPr sz="500" spc="20" dirty="0">
                <a:solidFill>
                  <a:srgbClr val="F4A826"/>
                </a:solidFill>
                <a:latin typeface="Microsoft Sans Serif"/>
                <a:cs typeface="Microsoft Sans Serif"/>
              </a:rPr>
              <a:t>o</a:t>
            </a:r>
            <a:r>
              <a:rPr sz="500" spc="45" dirty="0">
                <a:solidFill>
                  <a:srgbClr val="F4A826"/>
                </a:solidFill>
                <a:latin typeface="Microsoft Sans Serif"/>
                <a:cs typeface="Microsoft Sans Serif"/>
              </a:rPr>
              <a:t> </a:t>
            </a:r>
            <a:r>
              <a:rPr sz="750" spc="30" baseline="16666" dirty="0">
                <a:solidFill>
                  <a:srgbClr val="F4A826"/>
                </a:solidFill>
                <a:latin typeface="Microsoft Sans Serif"/>
                <a:cs typeface="Microsoft Sans Serif"/>
              </a:rPr>
              <a:t>o	</a:t>
            </a:r>
            <a:r>
              <a:rPr sz="750" spc="30" baseline="11111" dirty="0">
                <a:solidFill>
                  <a:srgbClr val="F4A826"/>
                </a:solidFill>
                <a:latin typeface="Microsoft Sans Serif"/>
                <a:cs typeface="Microsoft Sans Serif"/>
              </a:rPr>
              <a:t>o</a:t>
            </a:r>
            <a:endParaRPr sz="750" baseline="11111">
              <a:latin typeface="Microsoft Sans Serif"/>
              <a:cs typeface="Microsoft Sans Serif"/>
            </a:endParaRPr>
          </a:p>
        </p:txBody>
      </p:sp>
      <p:sp>
        <p:nvSpPr>
          <p:cNvPr id="200" name="object 200"/>
          <p:cNvSpPr txBox="1"/>
          <p:nvPr/>
        </p:nvSpPr>
        <p:spPr>
          <a:xfrm>
            <a:off x="3000031" y="1127413"/>
            <a:ext cx="340360" cy="10731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35"/>
              </a:spcBef>
            </a:pPr>
            <a:r>
              <a:rPr sz="500" spc="20" dirty="0">
                <a:solidFill>
                  <a:srgbClr val="F4A826"/>
                </a:solidFill>
                <a:latin typeface="Microsoft Sans Serif"/>
                <a:cs typeface="Microsoft Sans Serif"/>
              </a:rPr>
              <a:t>o   </a:t>
            </a:r>
            <a:r>
              <a:rPr sz="500" spc="30" dirty="0">
                <a:solidFill>
                  <a:srgbClr val="F4A826"/>
                </a:solidFill>
                <a:latin typeface="Microsoft Sans Serif"/>
                <a:cs typeface="Microsoft Sans Serif"/>
              </a:rPr>
              <a:t> </a:t>
            </a:r>
            <a:r>
              <a:rPr sz="500" spc="20" dirty="0">
                <a:solidFill>
                  <a:srgbClr val="0000FF"/>
                </a:solidFill>
                <a:latin typeface="Microsoft Sans Serif"/>
                <a:cs typeface="Microsoft Sans Serif"/>
              </a:rPr>
              <a:t>o</a:t>
            </a:r>
            <a:r>
              <a:rPr sz="500" spc="-10" dirty="0">
                <a:solidFill>
                  <a:srgbClr val="0000FF"/>
                </a:solidFill>
                <a:latin typeface="Microsoft Sans Serif"/>
                <a:cs typeface="Microsoft Sans Serif"/>
              </a:rPr>
              <a:t> </a:t>
            </a:r>
            <a:r>
              <a:rPr sz="750" spc="-30" baseline="5555" dirty="0">
                <a:solidFill>
                  <a:srgbClr val="F4A826"/>
                </a:solidFill>
                <a:latin typeface="Microsoft Sans Serif"/>
                <a:cs typeface="Microsoft Sans Serif"/>
              </a:rPr>
              <a:t>o</a:t>
            </a:r>
            <a:r>
              <a:rPr sz="750" spc="-30" baseline="33333" dirty="0">
                <a:solidFill>
                  <a:srgbClr val="F4A826"/>
                </a:solidFill>
                <a:latin typeface="Microsoft Sans Serif"/>
                <a:cs typeface="Microsoft Sans Serif"/>
              </a:rPr>
              <a:t>o</a:t>
            </a:r>
            <a:r>
              <a:rPr sz="750" spc="-30" baseline="22222" dirty="0">
                <a:solidFill>
                  <a:srgbClr val="0000FF"/>
                </a:solidFill>
                <a:latin typeface="Microsoft Sans Serif"/>
                <a:cs typeface="Microsoft Sans Serif"/>
              </a:rPr>
              <a:t>o</a:t>
            </a:r>
            <a:endParaRPr sz="750" baseline="22222">
              <a:latin typeface="Microsoft Sans Serif"/>
              <a:cs typeface="Microsoft Sans Serif"/>
            </a:endParaRPr>
          </a:p>
        </p:txBody>
      </p:sp>
      <p:sp>
        <p:nvSpPr>
          <p:cNvPr id="201" name="object 201"/>
          <p:cNvSpPr txBox="1"/>
          <p:nvPr/>
        </p:nvSpPr>
        <p:spPr>
          <a:xfrm>
            <a:off x="2440990" y="1300404"/>
            <a:ext cx="50800" cy="10731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5"/>
              </a:spcBef>
            </a:pPr>
            <a:r>
              <a:rPr sz="500" spc="20" dirty="0">
                <a:solidFill>
                  <a:srgbClr val="F4A826"/>
                </a:solidFill>
                <a:latin typeface="Microsoft Sans Serif"/>
                <a:cs typeface="Microsoft Sans Serif"/>
              </a:rPr>
              <a:t>o</a:t>
            </a:r>
            <a:endParaRPr sz="500">
              <a:latin typeface="Microsoft Sans Serif"/>
              <a:cs typeface="Microsoft Sans Serif"/>
            </a:endParaRPr>
          </a:p>
        </p:txBody>
      </p:sp>
      <p:sp>
        <p:nvSpPr>
          <p:cNvPr id="202" name="object 202"/>
          <p:cNvSpPr txBox="1"/>
          <p:nvPr/>
        </p:nvSpPr>
        <p:spPr>
          <a:xfrm>
            <a:off x="2553934" y="1429592"/>
            <a:ext cx="181610" cy="10731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5"/>
              </a:spcBef>
            </a:pPr>
            <a:r>
              <a:rPr sz="500" spc="20" dirty="0">
                <a:solidFill>
                  <a:srgbClr val="F4A826"/>
                </a:solidFill>
                <a:latin typeface="Microsoft Sans Serif"/>
                <a:cs typeface="Microsoft Sans Serif"/>
              </a:rPr>
              <a:t>o    </a:t>
            </a:r>
            <a:r>
              <a:rPr sz="500" spc="65" dirty="0">
                <a:solidFill>
                  <a:srgbClr val="F4A826"/>
                </a:solidFill>
                <a:latin typeface="Microsoft Sans Serif"/>
                <a:cs typeface="Microsoft Sans Serif"/>
              </a:rPr>
              <a:t> </a:t>
            </a:r>
            <a:r>
              <a:rPr sz="500" spc="20" dirty="0">
                <a:solidFill>
                  <a:srgbClr val="F4A826"/>
                </a:solidFill>
                <a:latin typeface="Microsoft Sans Serif"/>
                <a:cs typeface="Microsoft Sans Serif"/>
              </a:rPr>
              <a:t>o</a:t>
            </a:r>
            <a:endParaRPr sz="500">
              <a:latin typeface="Microsoft Sans Serif"/>
              <a:cs typeface="Microsoft Sans Serif"/>
            </a:endParaRPr>
          </a:p>
        </p:txBody>
      </p:sp>
      <p:sp>
        <p:nvSpPr>
          <p:cNvPr id="203" name="object 203"/>
          <p:cNvSpPr txBox="1"/>
          <p:nvPr/>
        </p:nvSpPr>
        <p:spPr>
          <a:xfrm>
            <a:off x="2513914" y="1221463"/>
            <a:ext cx="280035" cy="10731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35"/>
              </a:spcBef>
            </a:pPr>
            <a:r>
              <a:rPr sz="500" spc="20" dirty="0">
                <a:solidFill>
                  <a:srgbClr val="F4A826"/>
                </a:solidFill>
                <a:latin typeface="Microsoft Sans Serif"/>
                <a:cs typeface="Microsoft Sans Serif"/>
              </a:rPr>
              <a:t>o    </a:t>
            </a:r>
            <a:r>
              <a:rPr sz="500" spc="40" dirty="0">
                <a:solidFill>
                  <a:srgbClr val="F4A826"/>
                </a:solidFill>
                <a:latin typeface="Microsoft Sans Serif"/>
                <a:cs typeface="Microsoft Sans Serif"/>
              </a:rPr>
              <a:t> </a:t>
            </a:r>
            <a:r>
              <a:rPr sz="500" spc="20" dirty="0">
                <a:solidFill>
                  <a:srgbClr val="F4A826"/>
                </a:solidFill>
                <a:latin typeface="Microsoft Sans Serif"/>
                <a:cs typeface="Microsoft Sans Serif"/>
              </a:rPr>
              <a:t>o</a:t>
            </a:r>
            <a:r>
              <a:rPr sz="500" spc="-35" dirty="0">
                <a:solidFill>
                  <a:srgbClr val="F4A826"/>
                </a:solidFill>
                <a:latin typeface="Microsoft Sans Serif"/>
                <a:cs typeface="Microsoft Sans Serif"/>
              </a:rPr>
              <a:t> </a:t>
            </a:r>
            <a:r>
              <a:rPr sz="750" spc="30" baseline="-16666" dirty="0">
                <a:solidFill>
                  <a:srgbClr val="F4A826"/>
                </a:solidFill>
                <a:latin typeface="Microsoft Sans Serif"/>
                <a:cs typeface="Microsoft Sans Serif"/>
              </a:rPr>
              <a:t>o</a:t>
            </a:r>
            <a:endParaRPr sz="750" baseline="-16666">
              <a:latin typeface="Microsoft Sans Serif"/>
              <a:cs typeface="Microsoft Sans Serif"/>
            </a:endParaRPr>
          </a:p>
        </p:txBody>
      </p:sp>
      <p:sp>
        <p:nvSpPr>
          <p:cNvPr id="204" name="object 204"/>
          <p:cNvSpPr txBox="1"/>
          <p:nvPr/>
        </p:nvSpPr>
        <p:spPr>
          <a:xfrm>
            <a:off x="3167587" y="2068860"/>
            <a:ext cx="394335" cy="10922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R="77470" algn="r">
              <a:lnSpc>
                <a:spcPts val="305"/>
              </a:lnSpc>
              <a:spcBef>
                <a:spcPts val="135"/>
              </a:spcBef>
            </a:pPr>
            <a:r>
              <a:rPr sz="750" spc="30" baseline="33333" dirty="0">
                <a:solidFill>
                  <a:srgbClr val="F4A826"/>
                </a:solidFill>
                <a:latin typeface="Microsoft Sans Serif"/>
                <a:cs typeface="Microsoft Sans Serif"/>
              </a:rPr>
              <a:t>o</a:t>
            </a:r>
            <a:r>
              <a:rPr sz="750" spc="82" baseline="33333" dirty="0">
                <a:solidFill>
                  <a:srgbClr val="F4A826"/>
                </a:solidFill>
                <a:latin typeface="Microsoft Sans Serif"/>
                <a:cs typeface="Microsoft Sans Serif"/>
              </a:rPr>
              <a:t> </a:t>
            </a:r>
            <a:r>
              <a:rPr sz="500" spc="-35" dirty="0">
                <a:solidFill>
                  <a:srgbClr val="0000FF"/>
                </a:solidFill>
                <a:latin typeface="Microsoft Sans Serif"/>
                <a:cs typeface="Microsoft Sans Serif"/>
              </a:rPr>
              <a:t>o</a:t>
            </a:r>
            <a:r>
              <a:rPr sz="750" spc="-52" baseline="5555" dirty="0">
                <a:solidFill>
                  <a:srgbClr val="0000FF"/>
                </a:solidFill>
                <a:latin typeface="Microsoft Sans Serif"/>
                <a:cs typeface="Microsoft Sans Serif"/>
              </a:rPr>
              <a:t>oo</a:t>
            </a:r>
            <a:r>
              <a:rPr sz="750" spc="-52" baseline="16666" dirty="0">
                <a:solidFill>
                  <a:srgbClr val="F4A826"/>
                </a:solidFill>
                <a:latin typeface="Microsoft Sans Serif"/>
                <a:cs typeface="Microsoft Sans Serif"/>
              </a:rPr>
              <a:t>o</a:t>
            </a:r>
            <a:r>
              <a:rPr sz="750" spc="172" baseline="16666" dirty="0">
                <a:solidFill>
                  <a:srgbClr val="F4A826"/>
                </a:solidFill>
                <a:latin typeface="Microsoft Sans Serif"/>
                <a:cs typeface="Microsoft Sans Serif"/>
              </a:rPr>
              <a:t> </a:t>
            </a:r>
            <a:r>
              <a:rPr sz="750" spc="-172" baseline="22222" dirty="0">
                <a:solidFill>
                  <a:srgbClr val="0000FF"/>
                </a:solidFill>
                <a:latin typeface="Microsoft Sans Serif"/>
                <a:cs typeface="Microsoft Sans Serif"/>
              </a:rPr>
              <a:t>o</a:t>
            </a:r>
            <a:r>
              <a:rPr sz="750" spc="-172" baseline="55555" dirty="0">
                <a:solidFill>
                  <a:srgbClr val="F4A826"/>
                </a:solidFill>
                <a:latin typeface="Microsoft Sans Serif"/>
                <a:cs typeface="Microsoft Sans Serif"/>
              </a:rPr>
              <a:t>o</a:t>
            </a:r>
            <a:endParaRPr sz="750" baseline="55555">
              <a:latin typeface="Microsoft Sans Serif"/>
              <a:cs typeface="Microsoft Sans Serif"/>
            </a:endParaRPr>
          </a:p>
          <a:p>
            <a:pPr marR="43180" algn="r">
              <a:lnSpc>
                <a:spcPts val="305"/>
              </a:lnSpc>
            </a:pPr>
            <a:r>
              <a:rPr sz="750" spc="30" baseline="-38888" dirty="0">
                <a:solidFill>
                  <a:srgbClr val="0000FF"/>
                </a:solidFill>
                <a:latin typeface="Microsoft Sans Serif"/>
                <a:cs typeface="Microsoft Sans Serif"/>
              </a:rPr>
              <a:t>o</a:t>
            </a:r>
            <a:r>
              <a:rPr sz="750" spc="22" baseline="-38888" dirty="0">
                <a:solidFill>
                  <a:srgbClr val="0000FF"/>
                </a:solidFill>
                <a:latin typeface="Microsoft Sans Serif"/>
                <a:cs typeface="Microsoft Sans Serif"/>
              </a:rPr>
              <a:t> </a:t>
            </a:r>
            <a:r>
              <a:rPr sz="500" spc="-20" dirty="0">
                <a:solidFill>
                  <a:srgbClr val="0000FF"/>
                </a:solidFill>
                <a:latin typeface="Microsoft Sans Serif"/>
                <a:cs typeface="Microsoft Sans Serif"/>
              </a:rPr>
              <a:t>oo</a:t>
            </a:r>
            <a:endParaRPr sz="500">
              <a:latin typeface="Microsoft Sans Serif"/>
              <a:cs typeface="Microsoft Sans Serif"/>
            </a:endParaRPr>
          </a:p>
        </p:txBody>
      </p:sp>
      <p:sp>
        <p:nvSpPr>
          <p:cNvPr id="205" name="object 205"/>
          <p:cNvSpPr txBox="1"/>
          <p:nvPr/>
        </p:nvSpPr>
        <p:spPr>
          <a:xfrm>
            <a:off x="2723361" y="1763641"/>
            <a:ext cx="195580" cy="10731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35"/>
              </a:spcBef>
            </a:pPr>
            <a:r>
              <a:rPr sz="500" spc="-45" dirty="0">
                <a:solidFill>
                  <a:srgbClr val="F4A826"/>
                </a:solidFill>
                <a:latin typeface="Microsoft Sans Serif"/>
                <a:cs typeface="Microsoft Sans Serif"/>
              </a:rPr>
              <a:t>oo</a:t>
            </a:r>
            <a:r>
              <a:rPr sz="500" spc="-15" dirty="0">
                <a:solidFill>
                  <a:srgbClr val="F4A826"/>
                </a:solidFill>
                <a:latin typeface="Microsoft Sans Serif"/>
                <a:cs typeface="Microsoft Sans Serif"/>
              </a:rPr>
              <a:t> </a:t>
            </a:r>
            <a:r>
              <a:rPr sz="750" spc="30" baseline="-22222" dirty="0">
                <a:solidFill>
                  <a:srgbClr val="F4A826"/>
                </a:solidFill>
                <a:latin typeface="Microsoft Sans Serif"/>
                <a:cs typeface="Microsoft Sans Serif"/>
              </a:rPr>
              <a:t>o</a:t>
            </a:r>
            <a:endParaRPr sz="750" baseline="-22222">
              <a:latin typeface="Microsoft Sans Serif"/>
              <a:cs typeface="Microsoft Sans Serif"/>
            </a:endParaRPr>
          </a:p>
        </p:txBody>
      </p:sp>
      <p:sp>
        <p:nvSpPr>
          <p:cNvPr id="206" name="object 206"/>
          <p:cNvSpPr txBox="1"/>
          <p:nvPr/>
        </p:nvSpPr>
        <p:spPr>
          <a:xfrm>
            <a:off x="3054276" y="1674032"/>
            <a:ext cx="417195" cy="10731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35"/>
              </a:spcBef>
            </a:pPr>
            <a:r>
              <a:rPr sz="750" spc="30" baseline="5555" dirty="0">
                <a:solidFill>
                  <a:srgbClr val="F4A826"/>
                </a:solidFill>
                <a:latin typeface="Microsoft Sans Serif"/>
                <a:cs typeface="Microsoft Sans Serif"/>
              </a:rPr>
              <a:t>o</a:t>
            </a:r>
            <a:r>
              <a:rPr sz="750" spc="7" baseline="5555" dirty="0">
                <a:solidFill>
                  <a:srgbClr val="F4A826"/>
                </a:solidFill>
                <a:latin typeface="Microsoft Sans Serif"/>
                <a:cs typeface="Microsoft Sans Serif"/>
              </a:rPr>
              <a:t> </a:t>
            </a:r>
            <a:r>
              <a:rPr sz="750" spc="30" baseline="22222" dirty="0">
                <a:solidFill>
                  <a:srgbClr val="F4A826"/>
                </a:solidFill>
                <a:latin typeface="Microsoft Sans Serif"/>
                <a:cs typeface="Microsoft Sans Serif"/>
              </a:rPr>
              <a:t>o  </a:t>
            </a:r>
            <a:r>
              <a:rPr sz="750" spc="165" baseline="22222" dirty="0">
                <a:solidFill>
                  <a:srgbClr val="F4A826"/>
                </a:solidFill>
                <a:latin typeface="Microsoft Sans Serif"/>
                <a:cs typeface="Microsoft Sans Serif"/>
              </a:rPr>
              <a:t> </a:t>
            </a:r>
            <a:r>
              <a:rPr sz="500" spc="20" dirty="0">
                <a:solidFill>
                  <a:srgbClr val="0000FF"/>
                </a:solidFill>
                <a:latin typeface="Microsoft Sans Serif"/>
                <a:cs typeface="Microsoft Sans Serif"/>
              </a:rPr>
              <a:t>o </a:t>
            </a:r>
            <a:r>
              <a:rPr sz="500" spc="170" dirty="0">
                <a:solidFill>
                  <a:srgbClr val="0000FF"/>
                </a:solidFill>
                <a:latin typeface="Microsoft Sans Serif"/>
                <a:cs typeface="Microsoft Sans Serif"/>
              </a:rPr>
              <a:t> </a:t>
            </a:r>
            <a:r>
              <a:rPr sz="750" spc="67" baseline="5555" dirty="0">
                <a:solidFill>
                  <a:srgbClr val="0000FF"/>
                </a:solidFill>
                <a:latin typeface="Microsoft Sans Serif"/>
                <a:cs typeface="Microsoft Sans Serif"/>
              </a:rPr>
              <a:t>oo</a:t>
            </a:r>
            <a:endParaRPr sz="750" baseline="5555">
              <a:latin typeface="Microsoft Sans Serif"/>
              <a:cs typeface="Microsoft Sans Serif"/>
            </a:endParaRPr>
          </a:p>
        </p:txBody>
      </p:sp>
      <p:sp>
        <p:nvSpPr>
          <p:cNvPr id="207" name="object 207"/>
          <p:cNvSpPr txBox="1"/>
          <p:nvPr/>
        </p:nvSpPr>
        <p:spPr>
          <a:xfrm>
            <a:off x="3232515" y="1029319"/>
            <a:ext cx="50800" cy="10731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5"/>
              </a:spcBef>
            </a:pPr>
            <a:r>
              <a:rPr sz="500" spc="20" dirty="0">
                <a:solidFill>
                  <a:srgbClr val="F4A826"/>
                </a:solidFill>
                <a:latin typeface="Microsoft Sans Serif"/>
                <a:cs typeface="Microsoft Sans Serif"/>
              </a:rPr>
              <a:t>o</a:t>
            </a:r>
            <a:endParaRPr sz="500">
              <a:latin typeface="Microsoft Sans Serif"/>
              <a:cs typeface="Microsoft Sans Serif"/>
            </a:endParaRPr>
          </a:p>
        </p:txBody>
      </p:sp>
      <p:sp>
        <p:nvSpPr>
          <p:cNvPr id="208" name="object 208"/>
          <p:cNvSpPr txBox="1"/>
          <p:nvPr/>
        </p:nvSpPr>
        <p:spPr>
          <a:xfrm>
            <a:off x="2526672" y="1381840"/>
            <a:ext cx="136525" cy="10731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35"/>
              </a:spcBef>
            </a:pPr>
            <a:r>
              <a:rPr sz="750" spc="7" baseline="-22222" dirty="0">
                <a:solidFill>
                  <a:srgbClr val="F4A826"/>
                </a:solidFill>
                <a:latin typeface="Microsoft Sans Serif"/>
                <a:cs typeface="Microsoft Sans Serif"/>
              </a:rPr>
              <a:t>o</a:t>
            </a:r>
            <a:r>
              <a:rPr sz="500" spc="5" dirty="0">
                <a:solidFill>
                  <a:srgbClr val="F4A826"/>
                </a:solidFill>
                <a:latin typeface="Microsoft Sans Serif"/>
                <a:cs typeface="Microsoft Sans Serif"/>
              </a:rPr>
              <a:t>o</a:t>
            </a:r>
            <a:endParaRPr sz="500">
              <a:latin typeface="Microsoft Sans Serif"/>
              <a:cs typeface="Microsoft Sans Serif"/>
            </a:endParaRPr>
          </a:p>
        </p:txBody>
      </p:sp>
      <p:sp>
        <p:nvSpPr>
          <p:cNvPr id="209" name="object 209"/>
          <p:cNvSpPr txBox="1"/>
          <p:nvPr/>
        </p:nvSpPr>
        <p:spPr>
          <a:xfrm>
            <a:off x="2975201" y="1793509"/>
            <a:ext cx="295275" cy="10731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35"/>
              </a:spcBef>
            </a:pPr>
            <a:r>
              <a:rPr sz="750" spc="30" baseline="-50000" dirty="0">
                <a:solidFill>
                  <a:srgbClr val="F4A826"/>
                </a:solidFill>
                <a:latin typeface="Microsoft Sans Serif"/>
                <a:cs typeface="Microsoft Sans Serif"/>
              </a:rPr>
              <a:t>o</a:t>
            </a:r>
            <a:r>
              <a:rPr sz="750" spc="232" baseline="-50000" dirty="0">
                <a:solidFill>
                  <a:srgbClr val="F4A826"/>
                </a:solidFill>
                <a:latin typeface="Microsoft Sans Serif"/>
                <a:cs typeface="Microsoft Sans Serif"/>
              </a:rPr>
              <a:t> </a:t>
            </a:r>
            <a:r>
              <a:rPr sz="750" spc="-44" baseline="-27777" dirty="0">
                <a:solidFill>
                  <a:srgbClr val="F4A826"/>
                </a:solidFill>
                <a:latin typeface="Microsoft Sans Serif"/>
                <a:cs typeface="Microsoft Sans Serif"/>
              </a:rPr>
              <a:t>o</a:t>
            </a:r>
            <a:r>
              <a:rPr sz="500" spc="-30" dirty="0">
                <a:solidFill>
                  <a:srgbClr val="F4A826"/>
                </a:solidFill>
                <a:latin typeface="Microsoft Sans Serif"/>
                <a:cs typeface="Microsoft Sans Serif"/>
              </a:rPr>
              <a:t>o</a:t>
            </a:r>
            <a:r>
              <a:rPr sz="500" spc="220" dirty="0">
                <a:solidFill>
                  <a:srgbClr val="F4A826"/>
                </a:solidFill>
                <a:latin typeface="Microsoft Sans Serif"/>
                <a:cs typeface="Microsoft Sans Serif"/>
              </a:rPr>
              <a:t> </a:t>
            </a:r>
            <a:r>
              <a:rPr sz="750" spc="30" baseline="5555" dirty="0">
                <a:solidFill>
                  <a:srgbClr val="0000FF"/>
                </a:solidFill>
                <a:latin typeface="Microsoft Sans Serif"/>
                <a:cs typeface="Microsoft Sans Serif"/>
              </a:rPr>
              <a:t>o</a:t>
            </a:r>
            <a:endParaRPr sz="750" baseline="5555">
              <a:latin typeface="Microsoft Sans Serif"/>
              <a:cs typeface="Microsoft Sans Serif"/>
            </a:endParaRPr>
          </a:p>
        </p:txBody>
      </p:sp>
      <p:sp>
        <p:nvSpPr>
          <p:cNvPr id="210" name="object 210"/>
          <p:cNvSpPr txBox="1"/>
          <p:nvPr/>
        </p:nvSpPr>
        <p:spPr>
          <a:xfrm>
            <a:off x="2916189" y="995821"/>
            <a:ext cx="258445" cy="10731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35"/>
              </a:spcBef>
            </a:pPr>
            <a:r>
              <a:rPr sz="750" spc="44" baseline="-33333" dirty="0">
                <a:solidFill>
                  <a:srgbClr val="F4A826"/>
                </a:solidFill>
                <a:latin typeface="Microsoft Sans Serif"/>
                <a:cs typeface="Microsoft Sans Serif"/>
              </a:rPr>
              <a:t>o</a:t>
            </a:r>
            <a:r>
              <a:rPr sz="750" spc="44" baseline="-44444" dirty="0">
                <a:solidFill>
                  <a:srgbClr val="F4A826"/>
                </a:solidFill>
                <a:latin typeface="Microsoft Sans Serif"/>
                <a:cs typeface="Microsoft Sans Serif"/>
              </a:rPr>
              <a:t>o</a:t>
            </a:r>
            <a:r>
              <a:rPr sz="750" spc="240" baseline="-44444" dirty="0">
                <a:solidFill>
                  <a:srgbClr val="F4A826"/>
                </a:solidFill>
                <a:latin typeface="Microsoft Sans Serif"/>
                <a:cs typeface="Microsoft Sans Serif"/>
              </a:rPr>
              <a:t> </a:t>
            </a:r>
            <a:r>
              <a:rPr sz="500" spc="-5" dirty="0">
                <a:solidFill>
                  <a:srgbClr val="F4A826"/>
                </a:solidFill>
                <a:latin typeface="Microsoft Sans Serif"/>
                <a:cs typeface="Microsoft Sans Serif"/>
              </a:rPr>
              <a:t>o</a:t>
            </a:r>
            <a:r>
              <a:rPr sz="750" spc="-7" baseline="-22222" dirty="0">
                <a:solidFill>
                  <a:srgbClr val="F4A826"/>
                </a:solidFill>
                <a:latin typeface="Microsoft Sans Serif"/>
                <a:cs typeface="Microsoft Sans Serif"/>
              </a:rPr>
              <a:t>o</a:t>
            </a:r>
            <a:endParaRPr sz="750" baseline="-22222">
              <a:latin typeface="Microsoft Sans Serif"/>
              <a:cs typeface="Microsoft Sans Serif"/>
            </a:endParaRPr>
          </a:p>
        </p:txBody>
      </p:sp>
      <p:sp>
        <p:nvSpPr>
          <p:cNvPr id="211" name="object 211"/>
          <p:cNvSpPr txBox="1"/>
          <p:nvPr/>
        </p:nvSpPr>
        <p:spPr>
          <a:xfrm>
            <a:off x="2670201" y="1283423"/>
            <a:ext cx="786130" cy="1682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25400">
              <a:lnSpc>
                <a:spcPts val="540"/>
              </a:lnSpc>
              <a:spcBef>
                <a:spcPts val="135"/>
              </a:spcBef>
              <a:tabLst>
                <a:tab pos="621030" algn="l"/>
              </a:tabLst>
            </a:pPr>
            <a:r>
              <a:rPr sz="500" spc="20" dirty="0">
                <a:solidFill>
                  <a:srgbClr val="F4A826"/>
                </a:solidFill>
                <a:latin typeface="Microsoft Sans Serif"/>
                <a:cs typeface="Microsoft Sans Serif"/>
              </a:rPr>
              <a:t>o     </a:t>
            </a:r>
            <a:r>
              <a:rPr sz="500" spc="55" dirty="0">
                <a:solidFill>
                  <a:srgbClr val="F4A826"/>
                </a:solidFill>
                <a:latin typeface="Microsoft Sans Serif"/>
                <a:cs typeface="Microsoft Sans Serif"/>
              </a:rPr>
              <a:t> </a:t>
            </a:r>
            <a:r>
              <a:rPr sz="750" spc="30" baseline="-22222" dirty="0">
                <a:solidFill>
                  <a:srgbClr val="F4A826"/>
                </a:solidFill>
                <a:latin typeface="Microsoft Sans Serif"/>
                <a:cs typeface="Microsoft Sans Serif"/>
              </a:rPr>
              <a:t>o</a:t>
            </a:r>
            <a:r>
              <a:rPr sz="750" spc="37" baseline="-22222" dirty="0">
                <a:solidFill>
                  <a:srgbClr val="F4A826"/>
                </a:solidFill>
                <a:latin typeface="Microsoft Sans Serif"/>
                <a:cs typeface="Microsoft Sans Serif"/>
              </a:rPr>
              <a:t> </a:t>
            </a:r>
            <a:r>
              <a:rPr sz="750" spc="30" baseline="-16666" dirty="0">
                <a:solidFill>
                  <a:srgbClr val="F4A826"/>
                </a:solidFill>
                <a:latin typeface="Microsoft Sans Serif"/>
                <a:cs typeface="Microsoft Sans Serif"/>
              </a:rPr>
              <a:t>o</a:t>
            </a:r>
            <a:r>
              <a:rPr sz="750" baseline="-16666" dirty="0">
                <a:solidFill>
                  <a:srgbClr val="F4A826"/>
                </a:solidFill>
                <a:latin typeface="Microsoft Sans Serif"/>
                <a:cs typeface="Microsoft Sans Serif"/>
              </a:rPr>
              <a:t>	</a:t>
            </a:r>
            <a:r>
              <a:rPr sz="750" spc="30" baseline="5555" dirty="0">
                <a:solidFill>
                  <a:srgbClr val="0000FF"/>
                </a:solidFill>
                <a:latin typeface="Microsoft Sans Serif"/>
                <a:cs typeface="Microsoft Sans Serif"/>
              </a:rPr>
              <a:t>oo</a:t>
            </a:r>
            <a:r>
              <a:rPr sz="750" spc="-52" baseline="5555" dirty="0">
                <a:solidFill>
                  <a:srgbClr val="0000FF"/>
                </a:solidFill>
                <a:latin typeface="Microsoft Sans Serif"/>
                <a:cs typeface="Microsoft Sans Serif"/>
              </a:rPr>
              <a:t> </a:t>
            </a:r>
            <a:r>
              <a:rPr sz="750" spc="30" baseline="11111" dirty="0">
                <a:solidFill>
                  <a:srgbClr val="0000FF"/>
                </a:solidFill>
                <a:latin typeface="Microsoft Sans Serif"/>
                <a:cs typeface="Microsoft Sans Serif"/>
              </a:rPr>
              <a:t>o</a:t>
            </a:r>
            <a:endParaRPr sz="750" baseline="11111">
              <a:latin typeface="Microsoft Sans Serif"/>
              <a:cs typeface="Microsoft Sans Serif"/>
            </a:endParaRPr>
          </a:p>
          <a:p>
            <a:pPr marL="71120">
              <a:lnSpc>
                <a:spcPts val="540"/>
              </a:lnSpc>
              <a:tabLst>
                <a:tab pos="278765" algn="l"/>
              </a:tabLst>
            </a:pPr>
            <a:r>
              <a:rPr sz="500" spc="20" dirty="0">
                <a:solidFill>
                  <a:srgbClr val="F4A826"/>
                </a:solidFill>
                <a:latin typeface="Microsoft Sans Serif"/>
                <a:cs typeface="Microsoft Sans Serif"/>
              </a:rPr>
              <a:t>o	</a:t>
            </a:r>
            <a:r>
              <a:rPr sz="750" spc="30" baseline="11111" dirty="0">
                <a:solidFill>
                  <a:srgbClr val="F4A826"/>
                </a:solidFill>
                <a:latin typeface="Microsoft Sans Serif"/>
                <a:cs typeface="Microsoft Sans Serif"/>
              </a:rPr>
              <a:t>o  </a:t>
            </a:r>
            <a:r>
              <a:rPr sz="750" spc="240" baseline="11111" dirty="0">
                <a:solidFill>
                  <a:srgbClr val="F4A826"/>
                </a:solidFill>
                <a:latin typeface="Microsoft Sans Serif"/>
                <a:cs typeface="Microsoft Sans Serif"/>
              </a:rPr>
              <a:t> </a:t>
            </a:r>
            <a:r>
              <a:rPr sz="500" spc="20" dirty="0">
                <a:solidFill>
                  <a:srgbClr val="F4A826"/>
                </a:solidFill>
                <a:latin typeface="Microsoft Sans Serif"/>
                <a:cs typeface="Microsoft Sans Serif"/>
              </a:rPr>
              <a:t>o</a:t>
            </a:r>
            <a:r>
              <a:rPr sz="500" spc="25" dirty="0">
                <a:solidFill>
                  <a:srgbClr val="F4A826"/>
                </a:solidFill>
                <a:latin typeface="Microsoft Sans Serif"/>
                <a:cs typeface="Microsoft Sans Serif"/>
              </a:rPr>
              <a:t> </a:t>
            </a:r>
            <a:r>
              <a:rPr sz="750" spc="30" baseline="16666" dirty="0">
                <a:solidFill>
                  <a:srgbClr val="F4A826"/>
                </a:solidFill>
                <a:latin typeface="Microsoft Sans Serif"/>
                <a:cs typeface="Microsoft Sans Serif"/>
              </a:rPr>
              <a:t>o</a:t>
            </a:r>
            <a:r>
              <a:rPr sz="750" spc="30" baseline="5555" dirty="0">
                <a:solidFill>
                  <a:srgbClr val="0000FF"/>
                </a:solidFill>
                <a:latin typeface="Microsoft Sans Serif"/>
                <a:cs typeface="Microsoft Sans Serif"/>
              </a:rPr>
              <a:t>o</a:t>
            </a:r>
            <a:endParaRPr sz="750" baseline="5555">
              <a:latin typeface="Microsoft Sans Serif"/>
              <a:cs typeface="Microsoft Sans Serif"/>
            </a:endParaRPr>
          </a:p>
        </p:txBody>
      </p:sp>
      <p:sp>
        <p:nvSpPr>
          <p:cNvPr id="212" name="object 212"/>
          <p:cNvSpPr txBox="1"/>
          <p:nvPr/>
        </p:nvSpPr>
        <p:spPr>
          <a:xfrm>
            <a:off x="3112042" y="1959514"/>
            <a:ext cx="50800" cy="10731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5"/>
              </a:spcBef>
            </a:pPr>
            <a:r>
              <a:rPr sz="500" b="1" spc="20" dirty="0">
                <a:solidFill>
                  <a:srgbClr val="F4A826"/>
                </a:solidFill>
                <a:latin typeface="Arial"/>
                <a:cs typeface="Arial"/>
              </a:rPr>
              <a:t>o</a:t>
            </a:r>
            <a:endParaRPr sz="500">
              <a:latin typeface="Arial"/>
              <a:cs typeface="Arial"/>
            </a:endParaRPr>
          </a:p>
        </p:txBody>
      </p:sp>
      <p:sp>
        <p:nvSpPr>
          <p:cNvPr id="213" name="object 213"/>
          <p:cNvSpPr txBox="1"/>
          <p:nvPr/>
        </p:nvSpPr>
        <p:spPr>
          <a:xfrm>
            <a:off x="3029442" y="876568"/>
            <a:ext cx="266065" cy="10731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35"/>
              </a:spcBef>
            </a:pPr>
            <a:r>
              <a:rPr sz="750" spc="30" baseline="11111" dirty="0">
                <a:solidFill>
                  <a:srgbClr val="F4A826"/>
                </a:solidFill>
                <a:latin typeface="Microsoft Sans Serif"/>
                <a:cs typeface="Microsoft Sans Serif"/>
              </a:rPr>
              <a:t>o</a:t>
            </a:r>
            <a:r>
              <a:rPr sz="750" spc="30" baseline="-22222" dirty="0">
                <a:solidFill>
                  <a:srgbClr val="F4A826"/>
                </a:solidFill>
                <a:latin typeface="Microsoft Sans Serif"/>
                <a:cs typeface="Microsoft Sans Serif"/>
              </a:rPr>
              <a:t>o   </a:t>
            </a:r>
            <a:r>
              <a:rPr sz="750" spc="142" baseline="-22222" dirty="0">
                <a:solidFill>
                  <a:srgbClr val="F4A826"/>
                </a:solidFill>
                <a:latin typeface="Microsoft Sans Serif"/>
                <a:cs typeface="Microsoft Sans Serif"/>
              </a:rPr>
              <a:t> </a:t>
            </a:r>
            <a:r>
              <a:rPr sz="500" spc="20" dirty="0">
                <a:solidFill>
                  <a:srgbClr val="F4A826"/>
                </a:solidFill>
                <a:latin typeface="Microsoft Sans Serif"/>
                <a:cs typeface="Microsoft Sans Serif"/>
              </a:rPr>
              <a:t>o</a:t>
            </a:r>
            <a:endParaRPr sz="500">
              <a:latin typeface="Microsoft Sans Serif"/>
              <a:cs typeface="Microsoft Sans Serif"/>
            </a:endParaRPr>
          </a:p>
        </p:txBody>
      </p:sp>
      <p:sp>
        <p:nvSpPr>
          <p:cNvPr id="214" name="object 214"/>
          <p:cNvSpPr txBox="1"/>
          <p:nvPr/>
        </p:nvSpPr>
        <p:spPr>
          <a:xfrm>
            <a:off x="2667325" y="1110481"/>
            <a:ext cx="50800" cy="10731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5"/>
              </a:spcBef>
            </a:pPr>
            <a:r>
              <a:rPr sz="500" spc="20" dirty="0">
                <a:solidFill>
                  <a:srgbClr val="F4A826"/>
                </a:solidFill>
                <a:latin typeface="Microsoft Sans Serif"/>
                <a:cs typeface="Microsoft Sans Serif"/>
              </a:rPr>
              <a:t>o</a:t>
            </a:r>
            <a:endParaRPr sz="500">
              <a:latin typeface="Microsoft Sans Serif"/>
              <a:cs typeface="Microsoft Sans Serif"/>
            </a:endParaRPr>
          </a:p>
        </p:txBody>
      </p:sp>
      <p:sp>
        <p:nvSpPr>
          <p:cNvPr id="215" name="object 215"/>
          <p:cNvSpPr txBox="1"/>
          <p:nvPr/>
        </p:nvSpPr>
        <p:spPr>
          <a:xfrm>
            <a:off x="3057344" y="959505"/>
            <a:ext cx="50800" cy="10731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5"/>
              </a:spcBef>
            </a:pPr>
            <a:r>
              <a:rPr sz="500" spc="20" dirty="0">
                <a:solidFill>
                  <a:srgbClr val="F4A826"/>
                </a:solidFill>
                <a:latin typeface="Microsoft Sans Serif"/>
                <a:cs typeface="Microsoft Sans Serif"/>
              </a:rPr>
              <a:t>o</a:t>
            </a:r>
            <a:endParaRPr sz="500">
              <a:latin typeface="Microsoft Sans Serif"/>
              <a:cs typeface="Microsoft Sans Serif"/>
            </a:endParaRPr>
          </a:p>
        </p:txBody>
      </p:sp>
      <p:sp>
        <p:nvSpPr>
          <p:cNvPr id="216" name="object 216"/>
          <p:cNvSpPr txBox="1"/>
          <p:nvPr/>
        </p:nvSpPr>
        <p:spPr>
          <a:xfrm>
            <a:off x="3300220" y="2260652"/>
            <a:ext cx="276860" cy="10731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35"/>
              </a:spcBef>
            </a:pPr>
            <a:r>
              <a:rPr sz="750" spc="-120" baseline="-16666" dirty="0">
                <a:solidFill>
                  <a:srgbClr val="0000FF"/>
                </a:solidFill>
                <a:latin typeface="Microsoft Sans Serif"/>
                <a:cs typeface="Microsoft Sans Serif"/>
              </a:rPr>
              <a:t>o</a:t>
            </a:r>
            <a:r>
              <a:rPr sz="750" spc="-120" baseline="5555" dirty="0">
                <a:solidFill>
                  <a:srgbClr val="F4A826"/>
                </a:solidFill>
                <a:latin typeface="Microsoft Sans Serif"/>
                <a:cs typeface="Microsoft Sans Serif"/>
              </a:rPr>
              <a:t>o</a:t>
            </a:r>
            <a:r>
              <a:rPr sz="750" spc="-120" baseline="22222" dirty="0">
                <a:solidFill>
                  <a:srgbClr val="0000FF"/>
                </a:solidFill>
                <a:latin typeface="Microsoft Sans Serif"/>
                <a:cs typeface="Microsoft Sans Serif"/>
              </a:rPr>
              <a:t>o</a:t>
            </a:r>
            <a:r>
              <a:rPr sz="500" spc="-80" dirty="0">
                <a:solidFill>
                  <a:srgbClr val="0000FF"/>
                </a:solidFill>
                <a:latin typeface="Microsoft Sans Serif"/>
                <a:cs typeface="Microsoft Sans Serif"/>
              </a:rPr>
              <a:t>o</a:t>
            </a:r>
            <a:r>
              <a:rPr sz="500" spc="215" dirty="0">
                <a:solidFill>
                  <a:srgbClr val="0000FF"/>
                </a:solidFill>
                <a:latin typeface="Microsoft Sans Serif"/>
                <a:cs typeface="Microsoft Sans Serif"/>
              </a:rPr>
              <a:t> </a:t>
            </a:r>
            <a:r>
              <a:rPr sz="750" b="1" spc="-120" baseline="-22222" dirty="0">
                <a:solidFill>
                  <a:srgbClr val="0000FF"/>
                </a:solidFill>
                <a:latin typeface="Arial"/>
                <a:cs typeface="Arial"/>
              </a:rPr>
              <a:t>o</a:t>
            </a:r>
            <a:r>
              <a:rPr sz="750" spc="-120" baseline="11111" dirty="0">
                <a:solidFill>
                  <a:srgbClr val="0000FF"/>
                </a:solidFill>
                <a:latin typeface="Microsoft Sans Serif"/>
                <a:cs typeface="Microsoft Sans Serif"/>
              </a:rPr>
              <a:t>o</a:t>
            </a:r>
            <a:endParaRPr sz="750" baseline="11111">
              <a:latin typeface="Microsoft Sans Serif"/>
              <a:cs typeface="Microsoft Sans Serif"/>
            </a:endParaRPr>
          </a:p>
        </p:txBody>
      </p:sp>
      <p:sp>
        <p:nvSpPr>
          <p:cNvPr id="217" name="object 217"/>
          <p:cNvSpPr txBox="1"/>
          <p:nvPr/>
        </p:nvSpPr>
        <p:spPr>
          <a:xfrm>
            <a:off x="2923952" y="1377850"/>
            <a:ext cx="144780" cy="10731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35"/>
              </a:spcBef>
            </a:pPr>
            <a:r>
              <a:rPr sz="500" spc="-70" dirty="0">
                <a:solidFill>
                  <a:srgbClr val="F4A826"/>
                </a:solidFill>
                <a:latin typeface="Microsoft Sans Serif"/>
                <a:cs typeface="Microsoft Sans Serif"/>
              </a:rPr>
              <a:t>o</a:t>
            </a:r>
            <a:r>
              <a:rPr sz="500" b="1" spc="-70" dirty="0">
                <a:solidFill>
                  <a:srgbClr val="F4A826"/>
                </a:solidFill>
                <a:latin typeface="Arial"/>
                <a:cs typeface="Arial"/>
              </a:rPr>
              <a:t>o</a:t>
            </a:r>
            <a:r>
              <a:rPr sz="750" spc="-104" baseline="11111" dirty="0">
                <a:solidFill>
                  <a:srgbClr val="F4A826"/>
                </a:solidFill>
                <a:latin typeface="Microsoft Sans Serif"/>
                <a:cs typeface="Microsoft Sans Serif"/>
              </a:rPr>
              <a:t>o</a:t>
            </a:r>
            <a:endParaRPr sz="750" baseline="11111">
              <a:latin typeface="Microsoft Sans Serif"/>
              <a:cs typeface="Microsoft Sans Serif"/>
            </a:endParaRPr>
          </a:p>
        </p:txBody>
      </p:sp>
      <p:sp>
        <p:nvSpPr>
          <p:cNvPr id="218" name="object 218"/>
          <p:cNvSpPr txBox="1"/>
          <p:nvPr/>
        </p:nvSpPr>
        <p:spPr>
          <a:xfrm>
            <a:off x="3335304" y="1183651"/>
            <a:ext cx="294005" cy="10731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35"/>
              </a:spcBef>
            </a:pPr>
            <a:r>
              <a:rPr sz="750" spc="-120" baseline="5555" dirty="0">
                <a:solidFill>
                  <a:srgbClr val="F4A826"/>
                </a:solidFill>
                <a:latin typeface="Microsoft Sans Serif"/>
                <a:cs typeface="Microsoft Sans Serif"/>
              </a:rPr>
              <a:t>oo</a:t>
            </a:r>
            <a:r>
              <a:rPr sz="750" spc="165" baseline="5555" dirty="0">
                <a:solidFill>
                  <a:srgbClr val="F4A826"/>
                </a:solidFill>
                <a:latin typeface="Microsoft Sans Serif"/>
                <a:cs typeface="Microsoft Sans Serif"/>
              </a:rPr>
              <a:t> </a:t>
            </a:r>
            <a:r>
              <a:rPr sz="750" spc="-104" baseline="33333" dirty="0">
                <a:solidFill>
                  <a:srgbClr val="0000FF"/>
                </a:solidFill>
                <a:latin typeface="Microsoft Sans Serif"/>
                <a:cs typeface="Microsoft Sans Serif"/>
              </a:rPr>
              <a:t>o</a:t>
            </a:r>
            <a:r>
              <a:rPr sz="750" spc="-104" baseline="33333" dirty="0">
                <a:solidFill>
                  <a:srgbClr val="F4A826"/>
                </a:solidFill>
                <a:latin typeface="Microsoft Sans Serif"/>
                <a:cs typeface="Microsoft Sans Serif"/>
              </a:rPr>
              <a:t>o</a:t>
            </a:r>
            <a:r>
              <a:rPr sz="750" spc="37" baseline="33333" dirty="0">
                <a:solidFill>
                  <a:srgbClr val="F4A826"/>
                </a:solidFill>
                <a:latin typeface="Microsoft Sans Serif"/>
                <a:cs typeface="Microsoft Sans Serif"/>
              </a:rPr>
              <a:t>  </a:t>
            </a:r>
            <a:r>
              <a:rPr sz="500" spc="20" dirty="0">
                <a:solidFill>
                  <a:srgbClr val="F4A826"/>
                </a:solidFill>
                <a:latin typeface="Microsoft Sans Serif"/>
                <a:cs typeface="Microsoft Sans Serif"/>
              </a:rPr>
              <a:t>o</a:t>
            </a:r>
            <a:endParaRPr sz="500">
              <a:latin typeface="Microsoft Sans Serif"/>
              <a:cs typeface="Microsoft Sans Serif"/>
            </a:endParaRPr>
          </a:p>
        </p:txBody>
      </p:sp>
      <p:sp>
        <p:nvSpPr>
          <p:cNvPr id="219" name="object 219"/>
          <p:cNvSpPr txBox="1"/>
          <p:nvPr/>
        </p:nvSpPr>
        <p:spPr>
          <a:xfrm>
            <a:off x="2579056" y="1596183"/>
            <a:ext cx="852169" cy="10731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35"/>
              </a:spcBef>
            </a:pPr>
            <a:r>
              <a:rPr sz="750" spc="30" baseline="5555" dirty="0">
                <a:solidFill>
                  <a:srgbClr val="F4A826"/>
                </a:solidFill>
                <a:latin typeface="Microsoft Sans Serif"/>
                <a:cs typeface="Microsoft Sans Serif"/>
              </a:rPr>
              <a:t>o </a:t>
            </a:r>
            <a:r>
              <a:rPr sz="750" spc="-82" baseline="5555" dirty="0">
                <a:solidFill>
                  <a:srgbClr val="F4A826"/>
                </a:solidFill>
                <a:latin typeface="Microsoft Sans Serif"/>
                <a:cs typeface="Microsoft Sans Serif"/>
              </a:rPr>
              <a:t> </a:t>
            </a:r>
            <a:r>
              <a:rPr sz="750" spc="30" baseline="5555" dirty="0">
                <a:solidFill>
                  <a:srgbClr val="F4A826"/>
                </a:solidFill>
                <a:latin typeface="Microsoft Sans Serif"/>
                <a:cs typeface="Microsoft Sans Serif"/>
              </a:rPr>
              <a:t>o</a:t>
            </a:r>
            <a:r>
              <a:rPr sz="750" baseline="5555" dirty="0">
                <a:solidFill>
                  <a:srgbClr val="F4A826"/>
                </a:solidFill>
                <a:latin typeface="Microsoft Sans Serif"/>
                <a:cs typeface="Microsoft Sans Serif"/>
              </a:rPr>
              <a:t>   </a:t>
            </a:r>
            <a:r>
              <a:rPr sz="750" spc="-44" baseline="5555" dirty="0">
                <a:solidFill>
                  <a:srgbClr val="F4A826"/>
                </a:solidFill>
                <a:latin typeface="Microsoft Sans Serif"/>
                <a:cs typeface="Microsoft Sans Serif"/>
              </a:rPr>
              <a:t> </a:t>
            </a:r>
            <a:r>
              <a:rPr sz="750" spc="30" baseline="-22222" dirty="0">
                <a:solidFill>
                  <a:srgbClr val="F4A826"/>
                </a:solidFill>
                <a:latin typeface="Microsoft Sans Serif"/>
                <a:cs typeface="Microsoft Sans Serif"/>
              </a:rPr>
              <a:t>o</a:t>
            </a:r>
            <a:r>
              <a:rPr sz="750" spc="-75" baseline="-22222" dirty="0">
                <a:solidFill>
                  <a:srgbClr val="F4A826"/>
                </a:solidFill>
                <a:latin typeface="Microsoft Sans Serif"/>
                <a:cs typeface="Microsoft Sans Serif"/>
              </a:rPr>
              <a:t> </a:t>
            </a:r>
            <a:r>
              <a:rPr sz="750" spc="30" baseline="-44444" dirty="0">
                <a:solidFill>
                  <a:srgbClr val="F4A826"/>
                </a:solidFill>
                <a:latin typeface="Microsoft Sans Serif"/>
                <a:cs typeface="Microsoft Sans Serif"/>
              </a:rPr>
              <a:t>o</a:t>
            </a:r>
            <a:r>
              <a:rPr sz="750" baseline="-44444" dirty="0">
                <a:solidFill>
                  <a:srgbClr val="F4A826"/>
                </a:solidFill>
                <a:latin typeface="Microsoft Sans Serif"/>
                <a:cs typeface="Microsoft Sans Serif"/>
              </a:rPr>
              <a:t>  </a:t>
            </a:r>
            <a:r>
              <a:rPr sz="750" spc="-75" baseline="-44444" dirty="0">
                <a:solidFill>
                  <a:srgbClr val="F4A826"/>
                </a:solidFill>
                <a:latin typeface="Microsoft Sans Serif"/>
                <a:cs typeface="Microsoft Sans Serif"/>
              </a:rPr>
              <a:t> </a:t>
            </a:r>
            <a:r>
              <a:rPr sz="750" spc="30" baseline="-16666" dirty="0">
                <a:solidFill>
                  <a:srgbClr val="F4A826"/>
                </a:solidFill>
                <a:latin typeface="Microsoft Sans Serif"/>
                <a:cs typeface="Microsoft Sans Serif"/>
              </a:rPr>
              <a:t>o</a:t>
            </a:r>
            <a:r>
              <a:rPr sz="750" baseline="-16666" dirty="0">
                <a:solidFill>
                  <a:srgbClr val="F4A826"/>
                </a:solidFill>
                <a:latin typeface="Microsoft Sans Serif"/>
                <a:cs typeface="Microsoft Sans Serif"/>
              </a:rPr>
              <a:t>     </a:t>
            </a:r>
            <a:r>
              <a:rPr sz="750" spc="97" baseline="-16666" dirty="0">
                <a:solidFill>
                  <a:srgbClr val="F4A826"/>
                </a:solidFill>
                <a:latin typeface="Microsoft Sans Serif"/>
                <a:cs typeface="Microsoft Sans Serif"/>
              </a:rPr>
              <a:t> </a:t>
            </a:r>
            <a:r>
              <a:rPr sz="500" spc="30" dirty="0">
                <a:solidFill>
                  <a:srgbClr val="F4A826"/>
                </a:solidFill>
                <a:latin typeface="Microsoft Sans Serif"/>
                <a:cs typeface="Microsoft Sans Serif"/>
              </a:rPr>
              <a:t>o</a:t>
            </a:r>
            <a:r>
              <a:rPr sz="750" spc="30" baseline="-11111" dirty="0">
                <a:solidFill>
                  <a:srgbClr val="F4A826"/>
                </a:solidFill>
                <a:latin typeface="Microsoft Sans Serif"/>
                <a:cs typeface="Microsoft Sans Serif"/>
              </a:rPr>
              <a:t>o</a:t>
            </a:r>
            <a:r>
              <a:rPr sz="750" spc="-7" baseline="-11111" dirty="0">
                <a:solidFill>
                  <a:srgbClr val="F4A826"/>
                </a:solidFill>
                <a:latin typeface="Microsoft Sans Serif"/>
                <a:cs typeface="Microsoft Sans Serif"/>
              </a:rPr>
              <a:t> </a:t>
            </a:r>
            <a:r>
              <a:rPr sz="750" spc="30" baseline="5555" dirty="0">
                <a:solidFill>
                  <a:srgbClr val="F4A826"/>
                </a:solidFill>
                <a:latin typeface="Microsoft Sans Serif"/>
                <a:cs typeface="Microsoft Sans Serif"/>
              </a:rPr>
              <a:t>o</a:t>
            </a:r>
            <a:r>
              <a:rPr sz="750" baseline="5555" dirty="0">
                <a:solidFill>
                  <a:srgbClr val="F4A826"/>
                </a:solidFill>
                <a:latin typeface="Microsoft Sans Serif"/>
                <a:cs typeface="Microsoft Sans Serif"/>
              </a:rPr>
              <a:t>      </a:t>
            </a:r>
            <a:r>
              <a:rPr sz="750" spc="89" baseline="5555" dirty="0">
                <a:solidFill>
                  <a:srgbClr val="F4A826"/>
                </a:solidFill>
                <a:latin typeface="Microsoft Sans Serif"/>
                <a:cs typeface="Microsoft Sans Serif"/>
              </a:rPr>
              <a:t> </a:t>
            </a:r>
            <a:r>
              <a:rPr sz="750" spc="30" baseline="5555" dirty="0">
                <a:solidFill>
                  <a:srgbClr val="0000FF"/>
                </a:solidFill>
                <a:latin typeface="Microsoft Sans Serif"/>
                <a:cs typeface="Microsoft Sans Serif"/>
              </a:rPr>
              <a:t>o</a:t>
            </a:r>
            <a:r>
              <a:rPr sz="750" spc="-82" baseline="5555" dirty="0">
                <a:solidFill>
                  <a:srgbClr val="0000FF"/>
                </a:solidFill>
                <a:latin typeface="Microsoft Sans Serif"/>
                <a:cs typeface="Microsoft Sans Serif"/>
              </a:rPr>
              <a:t> </a:t>
            </a:r>
            <a:r>
              <a:rPr sz="750" spc="30" baseline="-5555" dirty="0">
                <a:solidFill>
                  <a:srgbClr val="0000FF"/>
                </a:solidFill>
                <a:latin typeface="Microsoft Sans Serif"/>
                <a:cs typeface="Microsoft Sans Serif"/>
              </a:rPr>
              <a:t>o</a:t>
            </a:r>
            <a:endParaRPr sz="750" baseline="-5555">
              <a:latin typeface="Microsoft Sans Serif"/>
              <a:cs typeface="Microsoft Sans Serif"/>
            </a:endParaRPr>
          </a:p>
        </p:txBody>
      </p:sp>
      <p:sp>
        <p:nvSpPr>
          <p:cNvPr id="220" name="object 220"/>
          <p:cNvSpPr txBox="1"/>
          <p:nvPr/>
        </p:nvSpPr>
        <p:spPr>
          <a:xfrm>
            <a:off x="3310428" y="1220243"/>
            <a:ext cx="214629" cy="10731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35"/>
              </a:spcBef>
            </a:pPr>
            <a:r>
              <a:rPr sz="500" spc="20" dirty="0">
                <a:solidFill>
                  <a:srgbClr val="F4A826"/>
                </a:solidFill>
                <a:latin typeface="Microsoft Sans Serif"/>
                <a:cs typeface="Microsoft Sans Serif"/>
              </a:rPr>
              <a:t>o</a:t>
            </a:r>
            <a:r>
              <a:rPr sz="500" spc="114" dirty="0">
                <a:solidFill>
                  <a:srgbClr val="F4A826"/>
                </a:solidFill>
                <a:latin typeface="Microsoft Sans Serif"/>
                <a:cs typeface="Microsoft Sans Serif"/>
              </a:rPr>
              <a:t> </a:t>
            </a:r>
            <a:r>
              <a:rPr sz="750" spc="7" baseline="5555" dirty="0">
                <a:solidFill>
                  <a:srgbClr val="0000FF"/>
                </a:solidFill>
                <a:latin typeface="Microsoft Sans Serif"/>
                <a:cs typeface="Microsoft Sans Serif"/>
              </a:rPr>
              <a:t>o</a:t>
            </a:r>
            <a:r>
              <a:rPr sz="750" spc="7" baseline="27777" dirty="0">
                <a:solidFill>
                  <a:srgbClr val="F4A826"/>
                </a:solidFill>
                <a:latin typeface="Microsoft Sans Serif"/>
                <a:cs typeface="Microsoft Sans Serif"/>
              </a:rPr>
              <a:t>o</a:t>
            </a:r>
            <a:endParaRPr sz="750" baseline="27777">
              <a:latin typeface="Microsoft Sans Serif"/>
              <a:cs typeface="Microsoft Sans Serif"/>
            </a:endParaRPr>
          </a:p>
        </p:txBody>
      </p:sp>
      <p:grpSp>
        <p:nvGrpSpPr>
          <p:cNvPr id="221" name="object 221"/>
          <p:cNvGrpSpPr/>
          <p:nvPr/>
        </p:nvGrpSpPr>
        <p:grpSpPr>
          <a:xfrm>
            <a:off x="2428276" y="851723"/>
            <a:ext cx="1330325" cy="1767205"/>
            <a:chOff x="2428276" y="851723"/>
            <a:chExt cx="1330325" cy="1767205"/>
          </a:xfrm>
        </p:grpSpPr>
        <p:sp>
          <p:nvSpPr>
            <p:cNvPr id="222" name="object 222"/>
            <p:cNvSpPr/>
            <p:nvPr/>
          </p:nvSpPr>
          <p:spPr>
            <a:xfrm>
              <a:off x="2435085" y="858532"/>
              <a:ext cx="1316990" cy="1369695"/>
            </a:xfrm>
            <a:custGeom>
              <a:avLst/>
              <a:gdLst/>
              <a:ahLst/>
              <a:cxnLst/>
              <a:rect l="l" t="t" r="r" b="b"/>
              <a:pathLst>
                <a:path w="1316989" h="1369695">
                  <a:moveTo>
                    <a:pt x="0" y="1201065"/>
                  </a:moveTo>
                  <a:lnTo>
                    <a:pt x="17118" y="1197515"/>
                  </a:lnTo>
                  <a:lnTo>
                    <a:pt x="34278" y="1193978"/>
                  </a:lnTo>
                  <a:lnTo>
                    <a:pt x="51397" y="1190440"/>
                  </a:lnTo>
                  <a:lnTo>
                    <a:pt x="102727" y="1179815"/>
                  </a:lnTo>
                  <a:lnTo>
                    <a:pt x="136964" y="1173051"/>
                  </a:lnTo>
                  <a:lnTo>
                    <a:pt x="151842" y="1170108"/>
                  </a:lnTo>
                  <a:lnTo>
                    <a:pt x="154070" y="1169690"/>
                  </a:lnTo>
                  <a:lnTo>
                    <a:pt x="171189" y="1166423"/>
                  </a:lnTo>
                  <a:lnTo>
                    <a:pt x="188294" y="1163290"/>
                  </a:lnTo>
                  <a:lnTo>
                    <a:pt x="239678" y="1154987"/>
                  </a:lnTo>
                  <a:lnTo>
                    <a:pt x="257972" y="1152395"/>
                  </a:lnTo>
                  <a:lnTo>
                    <a:pt x="273902" y="1150397"/>
                  </a:lnTo>
                  <a:lnTo>
                    <a:pt x="291021" y="1148629"/>
                  </a:lnTo>
                  <a:lnTo>
                    <a:pt x="308127" y="1147224"/>
                  </a:lnTo>
                  <a:lnTo>
                    <a:pt x="325246" y="1146266"/>
                  </a:lnTo>
                  <a:lnTo>
                    <a:pt x="342365" y="1145820"/>
                  </a:lnTo>
                  <a:lnTo>
                    <a:pt x="359524" y="1145820"/>
                  </a:lnTo>
                  <a:lnTo>
                    <a:pt x="410854" y="1149088"/>
                  </a:lnTo>
                  <a:lnTo>
                    <a:pt x="462197" y="1157121"/>
                  </a:lnTo>
                  <a:lnTo>
                    <a:pt x="513540" y="1169555"/>
                  </a:lnTo>
                  <a:lnTo>
                    <a:pt x="563466" y="1187848"/>
                  </a:lnTo>
                  <a:lnTo>
                    <a:pt x="599149" y="1208869"/>
                  </a:lnTo>
                  <a:lnTo>
                    <a:pt x="616268" y="1223396"/>
                  </a:lnTo>
                  <a:lnTo>
                    <a:pt x="632374" y="1241055"/>
                  </a:lnTo>
                  <a:lnTo>
                    <a:pt x="633373" y="1242324"/>
                  </a:lnTo>
                  <a:lnTo>
                    <a:pt x="645767" y="1258754"/>
                  </a:lnTo>
                  <a:lnTo>
                    <a:pt x="650492" y="1265923"/>
                  </a:lnTo>
                  <a:lnTo>
                    <a:pt x="657701" y="1276508"/>
                  </a:lnTo>
                  <a:lnTo>
                    <a:pt x="667597" y="1292843"/>
                  </a:lnTo>
                  <a:lnTo>
                    <a:pt x="668556" y="1294207"/>
                  </a:lnTo>
                  <a:lnTo>
                    <a:pt x="679816" y="1311960"/>
                  </a:lnTo>
                  <a:lnTo>
                    <a:pt x="684757" y="1320263"/>
                  </a:lnTo>
                  <a:lnTo>
                    <a:pt x="691750" y="1329700"/>
                  </a:lnTo>
                  <a:lnTo>
                    <a:pt x="701876" y="1344362"/>
                  </a:lnTo>
                  <a:lnTo>
                    <a:pt x="705008" y="1347400"/>
                  </a:lnTo>
                  <a:lnTo>
                    <a:pt x="718981" y="1361616"/>
                  </a:lnTo>
                  <a:lnTo>
                    <a:pt x="726704" y="1365153"/>
                  </a:lnTo>
                  <a:lnTo>
                    <a:pt x="736100" y="1369555"/>
                  </a:lnTo>
                  <a:lnTo>
                    <a:pt x="753219" y="1368110"/>
                  </a:lnTo>
                  <a:lnTo>
                    <a:pt x="759119" y="1365153"/>
                  </a:lnTo>
                  <a:lnTo>
                    <a:pt x="802875" y="1329700"/>
                  </a:lnTo>
                  <a:lnTo>
                    <a:pt x="832968" y="1294207"/>
                  </a:lnTo>
                  <a:lnTo>
                    <a:pt x="838787" y="1286444"/>
                  </a:lnTo>
                  <a:lnTo>
                    <a:pt x="846266" y="1276508"/>
                  </a:lnTo>
                  <a:lnTo>
                    <a:pt x="855946" y="1262561"/>
                  </a:lnTo>
                  <a:lnTo>
                    <a:pt x="858579" y="1258754"/>
                  </a:lnTo>
                  <a:lnTo>
                    <a:pt x="869879" y="1241055"/>
                  </a:lnTo>
                  <a:lnTo>
                    <a:pt x="873052" y="1235519"/>
                  </a:lnTo>
                  <a:lnTo>
                    <a:pt x="880126" y="1223301"/>
                  </a:lnTo>
                  <a:lnTo>
                    <a:pt x="889212" y="1205602"/>
                  </a:lnTo>
                  <a:lnTo>
                    <a:pt x="890157" y="1203428"/>
                  </a:lnTo>
                  <a:lnTo>
                    <a:pt x="896975" y="1187848"/>
                  </a:lnTo>
                  <a:lnTo>
                    <a:pt x="903239" y="1170108"/>
                  </a:lnTo>
                  <a:lnTo>
                    <a:pt x="907276" y="1153894"/>
                  </a:lnTo>
                  <a:lnTo>
                    <a:pt x="907640" y="1152395"/>
                  </a:lnTo>
                  <a:lnTo>
                    <a:pt x="909774" y="1134655"/>
                  </a:lnTo>
                  <a:lnTo>
                    <a:pt x="909180" y="1116956"/>
                  </a:lnTo>
                  <a:lnTo>
                    <a:pt x="907276" y="1107870"/>
                  </a:lnTo>
                  <a:lnTo>
                    <a:pt x="905413" y="1099202"/>
                  </a:lnTo>
                  <a:lnTo>
                    <a:pt x="898014" y="1081489"/>
                  </a:lnTo>
                  <a:lnTo>
                    <a:pt x="890157" y="1068826"/>
                  </a:lnTo>
                  <a:lnTo>
                    <a:pt x="887038" y="1063749"/>
                  </a:lnTo>
                  <a:lnTo>
                    <a:pt x="873322" y="1045996"/>
                  </a:lnTo>
                  <a:lnTo>
                    <a:pt x="873052" y="1045726"/>
                  </a:lnTo>
                  <a:lnTo>
                    <a:pt x="858714" y="1028297"/>
                  </a:lnTo>
                  <a:lnTo>
                    <a:pt x="833967" y="992844"/>
                  </a:lnTo>
                  <a:lnTo>
                    <a:pt x="817442" y="957391"/>
                  </a:lnTo>
                  <a:lnTo>
                    <a:pt x="804549" y="917631"/>
                  </a:lnTo>
                  <a:lnTo>
                    <a:pt x="800782" y="904198"/>
                  </a:lnTo>
                  <a:lnTo>
                    <a:pt x="795800" y="886444"/>
                  </a:lnTo>
                  <a:lnTo>
                    <a:pt x="790657" y="868731"/>
                  </a:lnTo>
                  <a:lnTo>
                    <a:pt x="787443" y="858484"/>
                  </a:lnTo>
                  <a:lnTo>
                    <a:pt x="785121" y="850991"/>
                  </a:lnTo>
                  <a:lnTo>
                    <a:pt x="779086" y="833292"/>
                  </a:lnTo>
                  <a:lnTo>
                    <a:pt x="772458" y="815538"/>
                  </a:lnTo>
                  <a:lnTo>
                    <a:pt x="770324" y="810273"/>
                  </a:lnTo>
                  <a:lnTo>
                    <a:pt x="765289" y="797785"/>
                  </a:lnTo>
                  <a:lnTo>
                    <a:pt x="757701" y="780085"/>
                  </a:lnTo>
                  <a:lnTo>
                    <a:pt x="753219" y="769744"/>
                  </a:lnTo>
                  <a:lnTo>
                    <a:pt x="750033" y="762346"/>
                  </a:lnTo>
                  <a:lnTo>
                    <a:pt x="736100" y="726204"/>
                  </a:lnTo>
                  <a:lnTo>
                    <a:pt x="724125" y="673686"/>
                  </a:lnTo>
                  <a:lnTo>
                    <a:pt x="721897" y="638233"/>
                  </a:lnTo>
                  <a:lnTo>
                    <a:pt x="722167" y="620534"/>
                  </a:lnTo>
                  <a:lnTo>
                    <a:pt x="727662" y="567327"/>
                  </a:lnTo>
                  <a:lnTo>
                    <a:pt x="736100" y="528378"/>
                  </a:lnTo>
                  <a:lnTo>
                    <a:pt x="753219" y="486026"/>
                  </a:lnTo>
                  <a:lnTo>
                    <a:pt x="770824" y="460969"/>
                  </a:lnTo>
                  <a:lnTo>
                    <a:pt x="787443" y="444592"/>
                  </a:lnTo>
                  <a:lnTo>
                    <a:pt x="789482" y="443229"/>
                  </a:lnTo>
                  <a:lnTo>
                    <a:pt x="804549" y="432010"/>
                  </a:lnTo>
                  <a:lnTo>
                    <a:pt x="816767" y="425475"/>
                  </a:lnTo>
                  <a:lnTo>
                    <a:pt x="821668" y="422438"/>
                  </a:lnTo>
                  <a:lnTo>
                    <a:pt x="838787" y="415026"/>
                  </a:lnTo>
                  <a:lnTo>
                    <a:pt x="855946" y="409814"/>
                  </a:lnTo>
                  <a:lnTo>
                    <a:pt x="868826" y="407776"/>
                  </a:lnTo>
                  <a:lnTo>
                    <a:pt x="873052" y="406912"/>
                  </a:lnTo>
                  <a:lnTo>
                    <a:pt x="924395" y="418441"/>
                  </a:lnTo>
                  <a:lnTo>
                    <a:pt x="933197" y="425475"/>
                  </a:lnTo>
                  <a:lnTo>
                    <a:pt x="941514" y="431605"/>
                  </a:lnTo>
                  <a:lnTo>
                    <a:pt x="953354" y="443229"/>
                  </a:lnTo>
                  <a:lnTo>
                    <a:pt x="958619" y="447441"/>
                  </a:lnTo>
                  <a:lnTo>
                    <a:pt x="972552" y="460969"/>
                  </a:lnTo>
                  <a:lnTo>
                    <a:pt x="975738" y="463372"/>
                  </a:lnTo>
                  <a:lnTo>
                    <a:pt x="992844" y="478317"/>
                  </a:lnTo>
                  <a:lnTo>
                    <a:pt x="993249" y="478682"/>
                  </a:lnTo>
                  <a:lnTo>
                    <a:pt x="1009963" y="490886"/>
                  </a:lnTo>
                  <a:lnTo>
                    <a:pt x="1016861" y="496422"/>
                  </a:lnTo>
                  <a:lnTo>
                    <a:pt x="1027122" y="502740"/>
                  </a:lnTo>
                  <a:lnTo>
                    <a:pt x="1044227" y="513905"/>
                  </a:lnTo>
                  <a:lnTo>
                    <a:pt x="1083082" y="531874"/>
                  </a:lnTo>
                  <a:lnTo>
                    <a:pt x="1112676" y="537410"/>
                  </a:lnTo>
                  <a:lnTo>
                    <a:pt x="1129795" y="536006"/>
                  </a:lnTo>
                  <a:lnTo>
                    <a:pt x="1162156" y="514121"/>
                  </a:lnTo>
                  <a:lnTo>
                    <a:pt x="1179910" y="478682"/>
                  </a:lnTo>
                  <a:lnTo>
                    <a:pt x="1193802" y="425475"/>
                  </a:lnTo>
                  <a:lnTo>
                    <a:pt x="1198298" y="408275"/>
                  </a:lnTo>
                  <a:lnTo>
                    <a:pt x="1198379" y="407776"/>
                  </a:lnTo>
                  <a:lnTo>
                    <a:pt x="1201200" y="390022"/>
                  </a:lnTo>
                  <a:lnTo>
                    <a:pt x="1204063" y="372323"/>
                  </a:lnTo>
                  <a:lnTo>
                    <a:pt x="1207006" y="354569"/>
                  </a:lnTo>
                  <a:lnTo>
                    <a:pt x="1210138" y="336870"/>
                  </a:lnTo>
                  <a:lnTo>
                    <a:pt x="1213554" y="319116"/>
                  </a:lnTo>
                  <a:lnTo>
                    <a:pt x="1215403" y="309450"/>
                  </a:lnTo>
                  <a:lnTo>
                    <a:pt x="1216402" y="301363"/>
                  </a:lnTo>
                  <a:lnTo>
                    <a:pt x="1218535" y="283663"/>
                  </a:lnTo>
                  <a:lnTo>
                    <a:pt x="1220858" y="265923"/>
                  </a:lnTo>
                  <a:lnTo>
                    <a:pt x="1223490" y="248211"/>
                  </a:lnTo>
                  <a:lnTo>
                    <a:pt x="1226663" y="230471"/>
                  </a:lnTo>
                  <a:lnTo>
                    <a:pt x="1230700" y="212758"/>
                  </a:lnTo>
                  <a:lnTo>
                    <a:pt x="1232522" y="206183"/>
                  </a:lnTo>
                  <a:lnTo>
                    <a:pt x="1234426" y="195018"/>
                  </a:lnTo>
                  <a:lnTo>
                    <a:pt x="1238327" y="177264"/>
                  </a:lnTo>
                  <a:lnTo>
                    <a:pt x="1243728" y="159565"/>
                  </a:lnTo>
                  <a:lnTo>
                    <a:pt x="1249641" y="145402"/>
                  </a:lnTo>
                  <a:lnTo>
                    <a:pt x="1250586" y="141811"/>
                  </a:lnTo>
                  <a:lnTo>
                    <a:pt x="1256580" y="124112"/>
                  </a:lnTo>
                  <a:lnTo>
                    <a:pt x="1264708" y="106358"/>
                  </a:lnTo>
                  <a:lnTo>
                    <a:pt x="1266747" y="102781"/>
                  </a:lnTo>
                  <a:lnTo>
                    <a:pt x="1272147" y="88659"/>
                  </a:lnTo>
                  <a:lnTo>
                    <a:pt x="1280868" y="70905"/>
                  </a:lnTo>
                  <a:lnTo>
                    <a:pt x="1283865" y="65870"/>
                  </a:lnTo>
                  <a:lnTo>
                    <a:pt x="1289212" y="53165"/>
                  </a:lnTo>
                  <a:lnTo>
                    <a:pt x="1298433" y="35452"/>
                  </a:lnTo>
                  <a:lnTo>
                    <a:pt x="1300971" y="31240"/>
                  </a:lnTo>
                  <a:lnTo>
                    <a:pt x="1307100" y="17712"/>
                  </a:lnTo>
                  <a:lnTo>
                    <a:pt x="1316632" y="0"/>
                  </a:lnTo>
                </a:path>
              </a:pathLst>
            </a:custGeom>
            <a:ln w="13617">
              <a:solidFill>
                <a:srgbClr val="981BFF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3" name="object 223"/>
            <p:cNvSpPr/>
            <p:nvPr/>
          </p:nvSpPr>
          <p:spPr>
            <a:xfrm>
              <a:off x="2633830" y="858532"/>
              <a:ext cx="998219" cy="1755775"/>
            </a:xfrm>
            <a:custGeom>
              <a:avLst/>
              <a:gdLst/>
              <a:ahLst/>
              <a:cxnLst/>
              <a:rect l="l" t="t" r="r" b="b"/>
              <a:pathLst>
                <a:path w="998220" h="1755775">
                  <a:moveTo>
                    <a:pt x="0" y="1755176"/>
                  </a:moveTo>
                  <a:lnTo>
                    <a:pt x="2484" y="1749317"/>
                  </a:lnTo>
                  <a:lnTo>
                    <a:pt x="5305" y="1743822"/>
                  </a:lnTo>
                  <a:lnTo>
                    <a:pt x="5670" y="1743457"/>
                  </a:lnTo>
                  <a:lnTo>
                    <a:pt x="8167" y="1737558"/>
                  </a:lnTo>
                  <a:lnTo>
                    <a:pt x="10976" y="1732076"/>
                  </a:lnTo>
                  <a:lnTo>
                    <a:pt x="11340" y="1731712"/>
                  </a:lnTo>
                  <a:lnTo>
                    <a:pt x="16646" y="1726217"/>
                  </a:lnTo>
                  <a:lnTo>
                    <a:pt x="17010" y="1725853"/>
                  </a:lnTo>
                  <a:lnTo>
                    <a:pt x="22330" y="1720317"/>
                  </a:lnTo>
                  <a:lnTo>
                    <a:pt x="22694" y="1719953"/>
                  </a:lnTo>
                  <a:lnTo>
                    <a:pt x="28000" y="1714458"/>
                  </a:lnTo>
                  <a:lnTo>
                    <a:pt x="28324" y="1714093"/>
                  </a:lnTo>
                  <a:lnTo>
                    <a:pt x="33670" y="1708599"/>
                  </a:lnTo>
                  <a:lnTo>
                    <a:pt x="33994" y="1708234"/>
                  </a:lnTo>
                  <a:lnTo>
                    <a:pt x="39300" y="1702699"/>
                  </a:lnTo>
                  <a:lnTo>
                    <a:pt x="39665" y="1702334"/>
                  </a:lnTo>
                  <a:lnTo>
                    <a:pt x="44970" y="1696839"/>
                  </a:lnTo>
                  <a:lnTo>
                    <a:pt x="45335" y="1696475"/>
                  </a:lnTo>
                  <a:lnTo>
                    <a:pt x="50654" y="1690994"/>
                  </a:lnTo>
                  <a:lnTo>
                    <a:pt x="51019" y="1690629"/>
                  </a:lnTo>
                  <a:lnTo>
                    <a:pt x="51019" y="1684729"/>
                  </a:lnTo>
                  <a:lnTo>
                    <a:pt x="56325" y="1679234"/>
                  </a:lnTo>
                  <a:lnTo>
                    <a:pt x="56689" y="1678870"/>
                  </a:lnTo>
                  <a:lnTo>
                    <a:pt x="61995" y="1673375"/>
                  </a:lnTo>
                  <a:lnTo>
                    <a:pt x="62359" y="1673011"/>
                  </a:lnTo>
                  <a:lnTo>
                    <a:pt x="67679" y="1667516"/>
                  </a:lnTo>
                  <a:lnTo>
                    <a:pt x="68043" y="1667151"/>
                  </a:lnTo>
                  <a:lnTo>
                    <a:pt x="68043" y="1649546"/>
                  </a:lnTo>
                  <a:lnTo>
                    <a:pt x="73349" y="1644011"/>
                  </a:lnTo>
                  <a:lnTo>
                    <a:pt x="73660" y="1643647"/>
                  </a:lnTo>
                  <a:lnTo>
                    <a:pt x="73660" y="1637787"/>
                  </a:lnTo>
                  <a:lnTo>
                    <a:pt x="79019" y="1632292"/>
                  </a:lnTo>
                  <a:lnTo>
                    <a:pt x="79343" y="1631928"/>
                  </a:lnTo>
                  <a:lnTo>
                    <a:pt x="79343" y="1626028"/>
                  </a:lnTo>
                  <a:lnTo>
                    <a:pt x="84649" y="1620533"/>
                  </a:lnTo>
                  <a:lnTo>
                    <a:pt x="85014" y="1620169"/>
                  </a:lnTo>
                  <a:lnTo>
                    <a:pt x="85014" y="1614323"/>
                  </a:lnTo>
                  <a:lnTo>
                    <a:pt x="90319" y="1608788"/>
                  </a:lnTo>
                  <a:lnTo>
                    <a:pt x="90684" y="1608423"/>
                  </a:lnTo>
                  <a:lnTo>
                    <a:pt x="90684" y="1602564"/>
                  </a:lnTo>
                  <a:lnTo>
                    <a:pt x="96003" y="1597069"/>
                  </a:lnTo>
                  <a:lnTo>
                    <a:pt x="96368" y="1596704"/>
                  </a:lnTo>
                  <a:lnTo>
                    <a:pt x="101674" y="1591169"/>
                  </a:lnTo>
                  <a:lnTo>
                    <a:pt x="102038" y="1590805"/>
                  </a:lnTo>
                  <a:lnTo>
                    <a:pt x="102038" y="1579100"/>
                  </a:lnTo>
                  <a:lnTo>
                    <a:pt x="107344" y="1573564"/>
                  </a:lnTo>
                  <a:lnTo>
                    <a:pt x="107708" y="1573200"/>
                  </a:lnTo>
                  <a:lnTo>
                    <a:pt x="107708" y="1567340"/>
                  </a:lnTo>
                  <a:lnTo>
                    <a:pt x="113028" y="1561846"/>
                  </a:lnTo>
                  <a:lnTo>
                    <a:pt x="113338" y="1561481"/>
                  </a:lnTo>
                  <a:lnTo>
                    <a:pt x="113338" y="1537963"/>
                  </a:lnTo>
                  <a:lnTo>
                    <a:pt x="118698" y="1532481"/>
                  </a:lnTo>
                  <a:lnTo>
                    <a:pt x="119008" y="1532117"/>
                  </a:lnTo>
                  <a:lnTo>
                    <a:pt x="119008" y="1520398"/>
                  </a:lnTo>
                  <a:lnTo>
                    <a:pt x="124328" y="1514863"/>
                  </a:lnTo>
                  <a:lnTo>
                    <a:pt x="124692" y="1514498"/>
                  </a:lnTo>
                  <a:lnTo>
                    <a:pt x="124692" y="1485175"/>
                  </a:lnTo>
                  <a:lnTo>
                    <a:pt x="129998" y="1479640"/>
                  </a:lnTo>
                  <a:lnTo>
                    <a:pt x="130363" y="1479275"/>
                  </a:lnTo>
                  <a:lnTo>
                    <a:pt x="130363" y="1473416"/>
                  </a:lnTo>
                  <a:lnTo>
                    <a:pt x="135668" y="1467921"/>
                  </a:lnTo>
                  <a:lnTo>
                    <a:pt x="136033" y="1467556"/>
                  </a:lnTo>
                  <a:lnTo>
                    <a:pt x="136033" y="1461657"/>
                  </a:lnTo>
                  <a:lnTo>
                    <a:pt x="141352" y="1456175"/>
                  </a:lnTo>
                  <a:lnTo>
                    <a:pt x="141717" y="1455811"/>
                  </a:lnTo>
                  <a:lnTo>
                    <a:pt x="141717" y="1449951"/>
                  </a:lnTo>
                  <a:lnTo>
                    <a:pt x="147023" y="1444416"/>
                  </a:lnTo>
                  <a:lnTo>
                    <a:pt x="147387" y="1444052"/>
                  </a:lnTo>
                  <a:lnTo>
                    <a:pt x="147387" y="1432333"/>
                  </a:lnTo>
                  <a:lnTo>
                    <a:pt x="152693" y="1426798"/>
                  </a:lnTo>
                  <a:lnTo>
                    <a:pt x="153017" y="1426433"/>
                  </a:lnTo>
                  <a:lnTo>
                    <a:pt x="153017" y="1420587"/>
                  </a:lnTo>
                  <a:lnTo>
                    <a:pt x="158377" y="1415093"/>
                  </a:lnTo>
                  <a:lnTo>
                    <a:pt x="158687" y="1414728"/>
                  </a:lnTo>
                  <a:lnTo>
                    <a:pt x="158687" y="1408828"/>
                  </a:lnTo>
                  <a:lnTo>
                    <a:pt x="163993" y="1403333"/>
                  </a:lnTo>
                  <a:lnTo>
                    <a:pt x="164357" y="1402969"/>
                  </a:lnTo>
                  <a:lnTo>
                    <a:pt x="164357" y="1397110"/>
                  </a:lnTo>
                  <a:lnTo>
                    <a:pt x="169677" y="1391615"/>
                  </a:lnTo>
                  <a:lnTo>
                    <a:pt x="170041" y="1391210"/>
                  </a:lnTo>
                  <a:lnTo>
                    <a:pt x="170041" y="1361886"/>
                  </a:lnTo>
                  <a:lnTo>
                    <a:pt x="175347" y="1356391"/>
                  </a:lnTo>
                  <a:lnTo>
                    <a:pt x="175712" y="1356027"/>
                  </a:lnTo>
                  <a:lnTo>
                    <a:pt x="175712" y="1344281"/>
                  </a:lnTo>
                  <a:lnTo>
                    <a:pt x="181017" y="1338786"/>
                  </a:lnTo>
                  <a:lnTo>
                    <a:pt x="181382" y="1338422"/>
                  </a:lnTo>
                  <a:lnTo>
                    <a:pt x="186701" y="1332887"/>
                  </a:lnTo>
                  <a:lnTo>
                    <a:pt x="187066" y="1332522"/>
                  </a:lnTo>
                  <a:lnTo>
                    <a:pt x="192371" y="1327027"/>
                  </a:lnTo>
                  <a:lnTo>
                    <a:pt x="192682" y="1326663"/>
                  </a:lnTo>
                  <a:lnTo>
                    <a:pt x="198042" y="1321168"/>
                  </a:lnTo>
                  <a:lnTo>
                    <a:pt x="198271" y="1320817"/>
                  </a:lnTo>
                  <a:lnTo>
                    <a:pt x="203672" y="1315174"/>
                  </a:lnTo>
                  <a:lnTo>
                    <a:pt x="204036" y="1314904"/>
                  </a:lnTo>
                  <a:lnTo>
                    <a:pt x="209342" y="1309409"/>
                  </a:lnTo>
                  <a:lnTo>
                    <a:pt x="215026" y="1309409"/>
                  </a:lnTo>
                  <a:lnTo>
                    <a:pt x="215390" y="1309044"/>
                  </a:lnTo>
                  <a:lnTo>
                    <a:pt x="220696" y="1303563"/>
                  </a:lnTo>
                  <a:lnTo>
                    <a:pt x="226366" y="1303563"/>
                  </a:lnTo>
                  <a:lnTo>
                    <a:pt x="226731" y="1303198"/>
                  </a:lnTo>
                  <a:lnTo>
                    <a:pt x="232050" y="1297663"/>
                  </a:lnTo>
                  <a:lnTo>
                    <a:pt x="232361" y="1297299"/>
                  </a:lnTo>
                  <a:lnTo>
                    <a:pt x="237720" y="1291804"/>
                  </a:lnTo>
                  <a:lnTo>
                    <a:pt x="238031" y="1291439"/>
                  </a:lnTo>
                  <a:lnTo>
                    <a:pt x="243350" y="1285945"/>
                  </a:lnTo>
                  <a:lnTo>
                    <a:pt x="249021" y="1285945"/>
                  </a:lnTo>
                  <a:lnTo>
                    <a:pt x="249385" y="1285580"/>
                  </a:lnTo>
                  <a:lnTo>
                    <a:pt x="254691" y="1280045"/>
                  </a:lnTo>
                  <a:lnTo>
                    <a:pt x="255055" y="1279680"/>
                  </a:lnTo>
                  <a:lnTo>
                    <a:pt x="260375" y="1274185"/>
                  </a:lnTo>
                  <a:lnTo>
                    <a:pt x="260726" y="1273821"/>
                  </a:lnTo>
                  <a:lnTo>
                    <a:pt x="266045" y="1268326"/>
                  </a:lnTo>
                  <a:lnTo>
                    <a:pt x="266410" y="1267975"/>
                  </a:lnTo>
                  <a:lnTo>
                    <a:pt x="266410" y="1262075"/>
                  </a:lnTo>
                  <a:lnTo>
                    <a:pt x="266720" y="1256216"/>
                  </a:lnTo>
                  <a:lnTo>
                    <a:pt x="271715" y="1251045"/>
                  </a:lnTo>
                  <a:lnTo>
                    <a:pt x="277386" y="1250721"/>
                  </a:lnTo>
                  <a:lnTo>
                    <a:pt x="277710" y="1250357"/>
                  </a:lnTo>
                  <a:lnTo>
                    <a:pt x="277710" y="1244457"/>
                  </a:lnTo>
                  <a:lnTo>
                    <a:pt x="283015" y="1238962"/>
                  </a:lnTo>
                  <a:lnTo>
                    <a:pt x="288699" y="1238962"/>
                  </a:lnTo>
                  <a:lnTo>
                    <a:pt x="289050" y="1238597"/>
                  </a:lnTo>
                  <a:lnTo>
                    <a:pt x="294370" y="1233103"/>
                  </a:lnTo>
                  <a:lnTo>
                    <a:pt x="294734" y="1232738"/>
                  </a:lnTo>
                  <a:lnTo>
                    <a:pt x="294734" y="1226892"/>
                  </a:lnTo>
                  <a:lnTo>
                    <a:pt x="300040" y="1223936"/>
                  </a:lnTo>
                  <a:lnTo>
                    <a:pt x="302902" y="1220993"/>
                  </a:lnTo>
                  <a:lnTo>
                    <a:pt x="305710" y="1215498"/>
                  </a:lnTo>
                  <a:lnTo>
                    <a:pt x="311394" y="1215498"/>
                  </a:lnTo>
                  <a:lnTo>
                    <a:pt x="311758" y="1215133"/>
                  </a:lnTo>
                  <a:lnTo>
                    <a:pt x="317064" y="1209638"/>
                  </a:lnTo>
                  <a:lnTo>
                    <a:pt x="317375" y="1209274"/>
                  </a:lnTo>
                  <a:lnTo>
                    <a:pt x="322735" y="1203739"/>
                  </a:lnTo>
                  <a:lnTo>
                    <a:pt x="328364" y="1203739"/>
                  </a:lnTo>
                  <a:lnTo>
                    <a:pt x="328729" y="1203374"/>
                  </a:lnTo>
                  <a:lnTo>
                    <a:pt x="334035" y="1197879"/>
                  </a:lnTo>
                  <a:lnTo>
                    <a:pt x="334399" y="1197515"/>
                  </a:lnTo>
                  <a:lnTo>
                    <a:pt x="339719" y="1194572"/>
                  </a:lnTo>
                  <a:lnTo>
                    <a:pt x="342581" y="1191669"/>
                  </a:lnTo>
                  <a:lnTo>
                    <a:pt x="345389" y="1186120"/>
                  </a:lnTo>
                  <a:lnTo>
                    <a:pt x="345753" y="1185769"/>
                  </a:lnTo>
                  <a:lnTo>
                    <a:pt x="351059" y="1180274"/>
                  </a:lnTo>
                  <a:lnTo>
                    <a:pt x="351424" y="1179910"/>
                  </a:lnTo>
                  <a:lnTo>
                    <a:pt x="356743" y="1174415"/>
                  </a:lnTo>
                  <a:lnTo>
                    <a:pt x="362413" y="1174415"/>
                  </a:lnTo>
                  <a:lnTo>
                    <a:pt x="362724" y="1174050"/>
                  </a:lnTo>
                  <a:lnTo>
                    <a:pt x="368043" y="1168515"/>
                  </a:lnTo>
                  <a:lnTo>
                    <a:pt x="368408" y="1168151"/>
                  </a:lnTo>
                  <a:lnTo>
                    <a:pt x="373713" y="1162656"/>
                  </a:lnTo>
                  <a:lnTo>
                    <a:pt x="374078" y="1162291"/>
                  </a:lnTo>
                  <a:lnTo>
                    <a:pt x="379384" y="1156797"/>
                  </a:lnTo>
                  <a:lnTo>
                    <a:pt x="379748" y="1156445"/>
                  </a:lnTo>
                  <a:lnTo>
                    <a:pt x="379748" y="1144686"/>
                  </a:lnTo>
                  <a:lnTo>
                    <a:pt x="385067" y="1139192"/>
                  </a:lnTo>
                  <a:lnTo>
                    <a:pt x="385432" y="1138827"/>
                  </a:lnTo>
                  <a:lnTo>
                    <a:pt x="390738" y="1133292"/>
                  </a:lnTo>
                  <a:lnTo>
                    <a:pt x="391102" y="1132927"/>
                  </a:lnTo>
                  <a:lnTo>
                    <a:pt x="396408" y="1127432"/>
                  </a:lnTo>
                  <a:lnTo>
                    <a:pt x="396732" y="1127068"/>
                  </a:lnTo>
                  <a:lnTo>
                    <a:pt x="402092" y="1121573"/>
                  </a:lnTo>
                  <a:lnTo>
                    <a:pt x="402402" y="1121222"/>
                  </a:lnTo>
                  <a:lnTo>
                    <a:pt x="407708" y="1115673"/>
                  </a:lnTo>
                  <a:lnTo>
                    <a:pt x="408073" y="1115309"/>
                  </a:lnTo>
                  <a:lnTo>
                    <a:pt x="413392" y="1109814"/>
                  </a:lnTo>
                  <a:lnTo>
                    <a:pt x="413568" y="1109449"/>
                  </a:lnTo>
                  <a:lnTo>
                    <a:pt x="413757" y="1103604"/>
                  </a:lnTo>
                  <a:lnTo>
                    <a:pt x="413757" y="1091844"/>
                  </a:lnTo>
                  <a:lnTo>
                    <a:pt x="419062" y="1086350"/>
                  </a:lnTo>
                  <a:lnTo>
                    <a:pt x="419427" y="1085985"/>
                  </a:lnTo>
                  <a:lnTo>
                    <a:pt x="421330" y="1080139"/>
                  </a:lnTo>
                  <a:lnTo>
                    <a:pt x="424733" y="1074510"/>
                  </a:lnTo>
                  <a:lnTo>
                    <a:pt x="425097" y="1074226"/>
                  </a:lnTo>
                  <a:lnTo>
                    <a:pt x="430416" y="1068745"/>
                  </a:lnTo>
                  <a:lnTo>
                    <a:pt x="430781" y="1068380"/>
                  </a:lnTo>
                  <a:lnTo>
                    <a:pt x="436087" y="1062885"/>
                  </a:lnTo>
                  <a:lnTo>
                    <a:pt x="453057" y="1062885"/>
                  </a:lnTo>
                  <a:lnTo>
                    <a:pt x="453422" y="1062521"/>
                  </a:lnTo>
                  <a:lnTo>
                    <a:pt x="453422" y="1050762"/>
                  </a:lnTo>
                  <a:lnTo>
                    <a:pt x="458741" y="1045280"/>
                  </a:lnTo>
                  <a:lnTo>
                    <a:pt x="459106" y="1044916"/>
                  </a:lnTo>
                  <a:lnTo>
                    <a:pt x="464411" y="1039367"/>
                  </a:lnTo>
                  <a:lnTo>
                    <a:pt x="464776" y="1039003"/>
                  </a:lnTo>
                  <a:lnTo>
                    <a:pt x="470082" y="1033508"/>
                  </a:lnTo>
                  <a:lnTo>
                    <a:pt x="475765" y="1033508"/>
                  </a:lnTo>
                  <a:lnTo>
                    <a:pt x="476076" y="1033143"/>
                  </a:lnTo>
                  <a:lnTo>
                    <a:pt x="475765" y="1032792"/>
                  </a:lnTo>
                  <a:lnTo>
                    <a:pt x="470446" y="1027297"/>
                  </a:lnTo>
                  <a:lnTo>
                    <a:pt x="475765" y="1021762"/>
                  </a:lnTo>
                  <a:lnTo>
                    <a:pt x="481436" y="1021762"/>
                  </a:lnTo>
                  <a:lnTo>
                    <a:pt x="481746" y="1021398"/>
                  </a:lnTo>
                  <a:lnTo>
                    <a:pt x="487066" y="1015903"/>
                  </a:lnTo>
                  <a:lnTo>
                    <a:pt x="487430" y="1015538"/>
                  </a:lnTo>
                  <a:lnTo>
                    <a:pt x="492736" y="1010044"/>
                  </a:lnTo>
                  <a:lnTo>
                    <a:pt x="492911" y="1009679"/>
                  </a:lnTo>
                  <a:lnTo>
                    <a:pt x="493100" y="1003779"/>
                  </a:lnTo>
                  <a:lnTo>
                    <a:pt x="493100" y="992074"/>
                  </a:lnTo>
                  <a:lnTo>
                    <a:pt x="498406" y="986539"/>
                  </a:lnTo>
                  <a:lnTo>
                    <a:pt x="498771" y="986174"/>
                  </a:lnTo>
                  <a:lnTo>
                    <a:pt x="504090" y="980679"/>
                  </a:lnTo>
                  <a:lnTo>
                    <a:pt x="504454" y="980315"/>
                  </a:lnTo>
                  <a:lnTo>
                    <a:pt x="504454" y="974456"/>
                  </a:lnTo>
                  <a:lnTo>
                    <a:pt x="509760" y="968920"/>
                  </a:lnTo>
                  <a:lnTo>
                    <a:pt x="510125" y="968556"/>
                  </a:lnTo>
                  <a:lnTo>
                    <a:pt x="510125" y="915768"/>
                  </a:lnTo>
                  <a:lnTo>
                    <a:pt x="512568" y="909868"/>
                  </a:lnTo>
                  <a:lnTo>
                    <a:pt x="515431" y="904373"/>
                  </a:lnTo>
                  <a:lnTo>
                    <a:pt x="515795" y="904009"/>
                  </a:lnTo>
                  <a:lnTo>
                    <a:pt x="521114" y="898514"/>
                  </a:lnTo>
                  <a:lnTo>
                    <a:pt x="521425" y="898149"/>
                  </a:lnTo>
                  <a:lnTo>
                    <a:pt x="526731" y="892614"/>
                  </a:lnTo>
                  <a:lnTo>
                    <a:pt x="527095" y="892250"/>
                  </a:lnTo>
                  <a:lnTo>
                    <a:pt x="532415" y="889347"/>
                  </a:lnTo>
                  <a:lnTo>
                    <a:pt x="535263" y="886404"/>
                  </a:lnTo>
                  <a:lnTo>
                    <a:pt x="538085" y="880909"/>
                  </a:lnTo>
                  <a:lnTo>
                    <a:pt x="543755" y="880720"/>
                  </a:lnTo>
                  <a:lnTo>
                    <a:pt x="544120" y="880544"/>
                  </a:lnTo>
                  <a:lnTo>
                    <a:pt x="549439" y="877588"/>
                  </a:lnTo>
                  <a:lnTo>
                    <a:pt x="555109" y="874996"/>
                  </a:lnTo>
                  <a:lnTo>
                    <a:pt x="555460" y="874631"/>
                  </a:lnTo>
                  <a:lnTo>
                    <a:pt x="560780" y="871728"/>
                  </a:lnTo>
                  <a:lnTo>
                    <a:pt x="566450" y="869150"/>
                  </a:lnTo>
                  <a:lnTo>
                    <a:pt x="572080" y="869150"/>
                  </a:lnTo>
                  <a:lnTo>
                    <a:pt x="577439" y="874631"/>
                  </a:lnTo>
                  <a:lnTo>
                    <a:pt x="577763" y="874820"/>
                  </a:lnTo>
                  <a:lnTo>
                    <a:pt x="578114" y="874631"/>
                  </a:lnTo>
                  <a:lnTo>
                    <a:pt x="583434" y="869150"/>
                  </a:lnTo>
                  <a:lnTo>
                    <a:pt x="583798" y="868785"/>
                  </a:lnTo>
                  <a:lnTo>
                    <a:pt x="589104" y="863291"/>
                  </a:lnTo>
                  <a:lnTo>
                    <a:pt x="589469" y="862926"/>
                  </a:lnTo>
                  <a:lnTo>
                    <a:pt x="589104" y="862561"/>
                  </a:lnTo>
                  <a:lnTo>
                    <a:pt x="583798" y="857026"/>
                  </a:lnTo>
                  <a:lnTo>
                    <a:pt x="589104" y="851531"/>
                  </a:lnTo>
                  <a:lnTo>
                    <a:pt x="589469" y="851167"/>
                  </a:lnTo>
                  <a:lnTo>
                    <a:pt x="594774" y="845686"/>
                  </a:lnTo>
                  <a:lnTo>
                    <a:pt x="595139" y="845321"/>
                  </a:lnTo>
                  <a:lnTo>
                    <a:pt x="600458" y="842364"/>
                  </a:lnTo>
                  <a:lnTo>
                    <a:pt x="606129" y="839772"/>
                  </a:lnTo>
                  <a:lnTo>
                    <a:pt x="606439" y="839408"/>
                  </a:lnTo>
                  <a:lnTo>
                    <a:pt x="606439" y="833562"/>
                  </a:lnTo>
                  <a:lnTo>
                    <a:pt x="611758" y="828067"/>
                  </a:lnTo>
                  <a:lnTo>
                    <a:pt x="612123" y="827703"/>
                  </a:lnTo>
                  <a:lnTo>
                    <a:pt x="617429" y="822167"/>
                  </a:lnTo>
                  <a:lnTo>
                    <a:pt x="623099" y="822167"/>
                  </a:lnTo>
                  <a:lnTo>
                    <a:pt x="623463" y="821803"/>
                  </a:lnTo>
                  <a:lnTo>
                    <a:pt x="623463" y="815943"/>
                  </a:lnTo>
                  <a:lnTo>
                    <a:pt x="628783" y="810449"/>
                  </a:lnTo>
                  <a:lnTo>
                    <a:pt x="629134" y="810098"/>
                  </a:lnTo>
                  <a:lnTo>
                    <a:pt x="629134" y="804238"/>
                  </a:lnTo>
                  <a:lnTo>
                    <a:pt x="634453" y="798690"/>
                  </a:lnTo>
                  <a:lnTo>
                    <a:pt x="634642" y="798338"/>
                  </a:lnTo>
                  <a:lnTo>
                    <a:pt x="634453" y="797974"/>
                  </a:lnTo>
                  <a:lnTo>
                    <a:pt x="629134" y="792479"/>
                  </a:lnTo>
                  <a:lnTo>
                    <a:pt x="634453" y="786984"/>
                  </a:lnTo>
                  <a:lnTo>
                    <a:pt x="634818" y="786620"/>
                  </a:lnTo>
                  <a:lnTo>
                    <a:pt x="640123" y="783677"/>
                  </a:lnTo>
                  <a:lnTo>
                    <a:pt x="645794" y="783677"/>
                  </a:lnTo>
                  <a:lnTo>
                    <a:pt x="651423" y="781085"/>
                  </a:lnTo>
                  <a:lnTo>
                    <a:pt x="657107" y="780896"/>
                  </a:lnTo>
                  <a:lnTo>
                    <a:pt x="657472" y="780720"/>
                  </a:lnTo>
                  <a:lnTo>
                    <a:pt x="662778" y="777817"/>
                  </a:lnTo>
                  <a:lnTo>
                    <a:pt x="668448" y="777817"/>
                  </a:lnTo>
                  <a:lnTo>
                    <a:pt x="671270" y="774861"/>
                  </a:lnTo>
                  <a:lnTo>
                    <a:pt x="674132" y="771918"/>
                  </a:lnTo>
                  <a:lnTo>
                    <a:pt x="679802" y="769190"/>
                  </a:lnTo>
                  <a:lnTo>
                    <a:pt x="680113" y="769015"/>
                  </a:lnTo>
                  <a:lnTo>
                    <a:pt x="680113" y="763115"/>
                  </a:lnTo>
                  <a:lnTo>
                    <a:pt x="685472" y="757620"/>
                  </a:lnTo>
                  <a:lnTo>
                    <a:pt x="691102" y="757620"/>
                  </a:lnTo>
                  <a:lnTo>
                    <a:pt x="691467" y="757256"/>
                  </a:lnTo>
                  <a:lnTo>
                    <a:pt x="691467" y="745497"/>
                  </a:lnTo>
                  <a:lnTo>
                    <a:pt x="696772" y="740002"/>
                  </a:lnTo>
                  <a:lnTo>
                    <a:pt x="697137" y="739637"/>
                  </a:lnTo>
                  <a:lnTo>
                    <a:pt x="702456" y="734142"/>
                  </a:lnTo>
                  <a:lnTo>
                    <a:pt x="713797" y="734142"/>
                  </a:lnTo>
                  <a:lnTo>
                    <a:pt x="714161" y="733791"/>
                  </a:lnTo>
                  <a:lnTo>
                    <a:pt x="719481" y="728243"/>
                  </a:lnTo>
                  <a:lnTo>
                    <a:pt x="730781" y="728243"/>
                  </a:lnTo>
                  <a:lnTo>
                    <a:pt x="731145" y="727892"/>
                  </a:lnTo>
                  <a:lnTo>
                    <a:pt x="736451" y="722397"/>
                  </a:lnTo>
                  <a:lnTo>
                    <a:pt x="742121" y="722397"/>
                  </a:lnTo>
                  <a:lnTo>
                    <a:pt x="742486" y="722032"/>
                  </a:lnTo>
                  <a:lnTo>
                    <a:pt x="742486" y="704414"/>
                  </a:lnTo>
                  <a:lnTo>
                    <a:pt x="742121" y="704049"/>
                  </a:lnTo>
                  <a:lnTo>
                    <a:pt x="736816" y="698555"/>
                  </a:lnTo>
                  <a:lnTo>
                    <a:pt x="736816" y="692655"/>
                  </a:lnTo>
                  <a:lnTo>
                    <a:pt x="736627" y="686809"/>
                  </a:lnTo>
                  <a:lnTo>
                    <a:pt x="736451" y="686444"/>
                  </a:lnTo>
                  <a:lnTo>
                    <a:pt x="731145" y="680950"/>
                  </a:lnTo>
                  <a:lnTo>
                    <a:pt x="730781" y="680585"/>
                  </a:lnTo>
                  <a:lnTo>
                    <a:pt x="728918" y="675050"/>
                  </a:lnTo>
                  <a:lnTo>
                    <a:pt x="730781" y="669555"/>
                  </a:lnTo>
                  <a:lnTo>
                    <a:pt x="731145" y="669190"/>
                  </a:lnTo>
                  <a:lnTo>
                    <a:pt x="736451" y="663696"/>
                  </a:lnTo>
                  <a:lnTo>
                    <a:pt x="736816" y="663331"/>
                  </a:lnTo>
                  <a:lnTo>
                    <a:pt x="742121" y="660388"/>
                  </a:lnTo>
                  <a:lnTo>
                    <a:pt x="747805" y="657836"/>
                  </a:lnTo>
                  <a:lnTo>
                    <a:pt x="748170" y="657472"/>
                  </a:lnTo>
                  <a:lnTo>
                    <a:pt x="750613" y="651585"/>
                  </a:lnTo>
                  <a:lnTo>
                    <a:pt x="750613" y="645726"/>
                  </a:lnTo>
                  <a:lnTo>
                    <a:pt x="753476" y="640231"/>
                  </a:lnTo>
                  <a:lnTo>
                    <a:pt x="753840" y="639867"/>
                  </a:lnTo>
                  <a:lnTo>
                    <a:pt x="759146" y="634332"/>
                  </a:lnTo>
                  <a:lnTo>
                    <a:pt x="764816" y="634332"/>
                  </a:lnTo>
                  <a:lnTo>
                    <a:pt x="765140" y="633967"/>
                  </a:lnTo>
                  <a:lnTo>
                    <a:pt x="770500" y="628472"/>
                  </a:lnTo>
                  <a:lnTo>
                    <a:pt x="770810" y="628108"/>
                  </a:lnTo>
                  <a:lnTo>
                    <a:pt x="776130" y="622613"/>
                  </a:lnTo>
                  <a:lnTo>
                    <a:pt x="776494" y="622248"/>
                  </a:lnTo>
                  <a:lnTo>
                    <a:pt x="776494" y="616349"/>
                  </a:lnTo>
                  <a:lnTo>
                    <a:pt x="781800" y="610867"/>
                  </a:lnTo>
                  <a:lnTo>
                    <a:pt x="782165" y="610503"/>
                  </a:lnTo>
                  <a:lnTo>
                    <a:pt x="782165" y="598744"/>
                  </a:lnTo>
                  <a:lnTo>
                    <a:pt x="787470" y="593249"/>
                  </a:lnTo>
                  <a:lnTo>
                    <a:pt x="787835" y="592884"/>
                  </a:lnTo>
                  <a:lnTo>
                    <a:pt x="787835" y="587025"/>
                  </a:lnTo>
                  <a:lnTo>
                    <a:pt x="787470" y="586660"/>
                  </a:lnTo>
                  <a:lnTo>
                    <a:pt x="782165" y="581125"/>
                  </a:lnTo>
                  <a:lnTo>
                    <a:pt x="782165" y="575266"/>
                  </a:lnTo>
                  <a:lnTo>
                    <a:pt x="787470" y="569785"/>
                  </a:lnTo>
                  <a:lnTo>
                    <a:pt x="787835" y="569420"/>
                  </a:lnTo>
                  <a:lnTo>
                    <a:pt x="787470" y="569055"/>
                  </a:lnTo>
                  <a:lnTo>
                    <a:pt x="782165" y="563520"/>
                  </a:lnTo>
                  <a:lnTo>
                    <a:pt x="782165" y="557661"/>
                  </a:lnTo>
                  <a:lnTo>
                    <a:pt x="787470" y="552166"/>
                  </a:lnTo>
                  <a:lnTo>
                    <a:pt x="793154" y="552166"/>
                  </a:lnTo>
                  <a:lnTo>
                    <a:pt x="793519" y="551802"/>
                  </a:lnTo>
                  <a:lnTo>
                    <a:pt x="798825" y="546266"/>
                  </a:lnTo>
                  <a:lnTo>
                    <a:pt x="799189" y="545902"/>
                  </a:lnTo>
                  <a:lnTo>
                    <a:pt x="798825" y="545537"/>
                  </a:lnTo>
                  <a:lnTo>
                    <a:pt x="793519" y="540042"/>
                  </a:lnTo>
                  <a:lnTo>
                    <a:pt x="793519" y="528297"/>
                  </a:lnTo>
                  <a:lnTo>
                    <a:pt x="798825" y="522802"/>
                  </a:lnTo>
                  <a:lnTo>
                    <a:pt x="810165" y="522802"/>
                  </a:lnTo>
                  <a:lnTo>
                    <a:pt x="810489" y="522437"/>
                  </a:lnTo>
                  <a:lnTo>
                    <a:pt x="810165" y="522073"/>
                  </a:lnTo>
                  <a:lnTo>
                    <a:pt x="804819" y="516578"/>
                  </a:lnTo>
                  <a:lnTo>
                    <a:pt x="804819" y="510719"/>
                  </a:lnTo>
                  <a:lnTo>
                    <a:pt x="804495" y="510314"/>
                  </a:lnTo>
                  <a:lnTo>
                    <a:pt x="799189" y="504819"/>
                  </a:lnTo>
                  <a:lnTo>
                    <a:pt x="799189" y="498960"/>
                  </a:lnTo>
                  <a:lnTo>
                    <a:pt x="798825" y="498609"/>
                  </a:lnTo>
                  <a:lnTo>
                    <a:pt x="793519" y="493114"/>
                  </a:lnTo>
                  <a:lnTo>
                    <a:pt x="793154" y="492749"/>
                  </a:lnTo>
                  <a:lnTo>
                    <a:pt x="787835" y="487214"/>
                  </a:lnTo>
                  <a:lnTo>
                    <a:pt x="787470" y="486850"/>
                  </a:lnTo>
                  <a:lnTo>
                    <a:pt x="784662" y="481355"/>
                  </a:lnTo>
                  <a:lnTo>
                    <a:pt x="782165" y="475495"/>
                  </a:lnTo>
                  <a:lnTo>
                    <a:pt x="782165" y="469596"/>
                  </a:lnTo>
                  <a:lnTo>
                    <a:pt x="787470" y="464101"/>
                  </a:lnTo>
                  <a:lnTo>
                    <a:pt x="787835" y="463736"/>
                  </a:lnTo>
                  <a:lnTo>
                    <a:pt x="793154" y="458255"/>
                  </a:lnTo>
                  <a:lnTo>
                    <a:pt x="793519" y="457890"/>
                  </a:lnTo>
                  <a:lnTo>
                    <a:pt x="793519" y="446131"/>
                  </a:lnTo>
                  <a:lnTo>
                    <a:pt x="793154" y="445767"/>
                  </a:lnTo>
                  <a:lnTo>
                    <a:pt x="787835" y="440272"/>
                  </a:lnTo>
                  <a:lnTo>
                    <a:pt x="787835" y="434372"/>
                  </a:lnTo>
                  <a:lnTo>
                    <a:pt x="787470" y="434008"/>
                  </a:lnTo>
                  <a:lnTo>
                    <a:pt x="785567" y="428513"/>
                  </a:lnTo>
                  <a:lnTo>
                    <a:pt x="785837" y="422654"/>
                  </a:lnTo>
                  <a:lnTo>
                    <a:pt x="787470" y="417118"/>
                  </a:lnTo>
                  <a:lnTo>
                    <a:pt x="787835" y="416754"/>
                  </a:lnTo>
                  <a:lnTo>
                    <a:pt x="793154" y="411272"/>
                  </a:lnTo>
                  <a:lnTo>
                    <a:pt x="804819" y="399149"/>
                  </a:lnTo>
                  <a:lnTo>
                    <a:pt x="810165" y="393654"/>
                  </a:lnTo>
                  <a:lnTo>
                    <a:pt x="815795" y="393654"/>
                  </a:lnTo>
                  <a:lnTo>
                    <a:pt x="816159" y="393289"/>
                  </a:lnTo>
                  <a:lnTo>
                    <a:pt x="821479" y="387795"/>
                  </a:lnTo>
                  <a:lnTo>
                    <a:pt x="821843" y="387430"/>
                  </a:lnTo>
                  <a:lnTo>
                    <a:pt x="821843" y="369825"/>
                  </a:lnTo>
                  <a:lnTo>
                    <a:pt x="827149" y="364330"/>
                  </a:lnTo>
                  <a:lnTo>
                    <a:pt x="827500" y="363966"/>
                  </a:lnTo>
                  <a:lnTo>
                    <a:pt x="832819" y="358431"/>
                  </a:lnTo>
                  <a:lnTo>
                    <a:pt x="833184" y="358066"/>
                  </a:lnTo>
                  <a:lnTo>
                    <a:pt x="833184" y="352207"/>
                  </a:lnTo>
                  <a:lnTo>
                    <a:pt x="838490" y="346712"/>
                  </a:lnTo>
                  <a:lnTo>
                    <a:pt x="838854" y="346347"/>
                  </a:lnTo>
                  <a:lnTo>
                    <a:pt x="838854" y="340448"/>
                  </a:lnTo>
                  <a:lnTo>
                    <a:pt x="839178" y="334602"/>
                  </a:lnTo>
                  <a:lnTo>
                    <a:pt x="844160" y="329417"/>
                  </a:lnTo>
                  <a:lnTo>
                    <a:pt x="844484" y="328742"/>
                  </a:lnTo>
                  <a:lnTo>
                    <a:pt x="844484" y="299378"/>
                  </a:lnTo>
                  <a:lnTo>
                    <a:pt x="849844" y="293884"/>
                  </a:lnTo>
                  <a:lnTo>
                    <a:pt x="850168" y="293519"/>
                  </a:lnTo>
                  <a:lnTo>
                    <a:pt x="855474" y="287984"/>
                  </a:lnTo>
                  <a:lnTo>
                    <a:pt x="855838" y="287619"/>
                  </a:lnTo>
                  <a:lnTo>
                    <a:pt x="861144" y="282124"/>
                  </a:lnTo>
                  <a:lnTo>
                    <a:pt x="861508" y="281760"/>
                  </a:lnTo>
                  <a:lnTo>
                    <a:pt x="866814" y="276265"/>
                  </a:lnTo>
                  <a:lnTo>
                    <a:pt x="867179" y="275901"/>
                  </a:lnTo>
                  <a:lnTo>
                    <a:pt x="872498" y="270365"/>
                  </a:lnTo>
                  <a:lnTo>
                    <a:pt x="872849" y="270001"/>
                  </a:lnTo>
                  <a:lnTo>
                    <a:pt x="878168" y="264506"/>
                  </a:lnTo>
                  <a:lnTo>
                    <a:pt x="878533" y="264141"/>
                  </a:lnTo>
                  <a:lnTo>
                    <a:pt x="883839" y="258660"/>
                  </a:lnTo>
                  <a:lnTo>
                    <a:pt x="884163" y="258296"/>
                  </a:lnTo>
                  <a:lnTo>
                    <a:pt x="889509" y="252760"/>
                  </a:lnTo>
                  <a:lnTo>
                    <a:pt x="889833" y="252396"/>
                  </a:lnTo>
                  <a:lnTo>
                    <a:pt x="895152" y="246901"/>
                  </a:lnTo>
                  <a:lnTo>
                    <a:pt x="895503" y="246536"/>
                  </a:lnTo>
                  <a:lnTo>
                    <a:pt x="895503" y="240677"/>
                  </a:lnTo>
                  <a:lnTo>
                    <a:pt x="900823" y="235142"/>
                  </a:lnTo>
                  <a:lnTo>
                    <a:pt x="901174" y="234777"/>
                  </a:lnTo>
                  <a:lnTo>
                    <a:pt x="901174" y="223072"/>
                  </a:lnTo>
                  <a:lnTo>
                    <a:pt x="906493" y="217577"/>
                  </a:lnTo>
                  <a:lnTo>
                    <a:pt x="906857" y="217213"/>
                  </a:lnTo>
                  <a:lnTo>
                    <a:pt x="906857" y="199594"/>
                  </a:lnTo>
                  <a:lnTo>
                    <a:pt x="912163" y="194059"/>
                  </a:lnTo>
                  <a:lnTo>
                    <a:pt x="912528" y="193695"/>
                  </a:lnTo>
                  <a:lnTo>
                    <a:pt x="912528" y="176090"/>
                  </a:lnTo>
                  <a:lnTo>
                    <a:pt x="917833" y="170595"/>
                  </a:lnTo>
                  <a:lnTo>
                    <a:pt x="918198" y="170230"/>
                  </a:lnTo>
                  <a:lnTo>
                    <a:pt x="918198" y="152612"/>
                  </a:lnTo>
                  <a:lnTo>
                    <a:pt x="923517" y="147117"/>
                  </a:lnTo>
                  <a:lnTo>
                    <a:pt x="923828" y="146766"/>
                  </a:lnTo>
                  <a:lnTo>
                    <a:pt x="923828" y="129148"/>
                  </a:lnTo>
                  <a:lnTo>
                    <a:pt x="929188" y="123612"/>
                  </a:lnTo>
                  <a:lnTo>
                    <a:pt x="929512" y="123248"/>
                  </a:lnTo>
                  <a:lnTo>
                    <a:pt x="929512" y="117388"/>
                  </a:lnTo>
                  <a:lnTo>
                    <a:pt x="934817" y="111894"/>
                  </a:lnTo>
                  <a:lnTo>
                    <a:pt x="935182" y="111529"/>
                  </a:lnTo>
                  <a:lnTo>
                    <a:pt x="935182" y="105629"/>
                  </a:lnTo>
                  <a:lnTo>
                    <a:pt x="940488" y="100148"/>
                  </a:lnTo>
                  <a:lnTo>
                    <a:pt x="940852" y="99783"/>
                  </a:lnTo>
                  <a:lnTo>
                    <a:pt x="940852" y="93924"/>
                  </a:lnTo>
                  <a:lnTo>
                    <a:pt x="946172" y="88389"/>
                  </a:lnTo>
                  <a:lnTo>
                    <a:pt x="946523" y="88024"/>
                  </a:lnTo>
                  <a:lnTo>
                    <a:pt x="951842" y="82529"/>
                  </a:lnTo>
                  <a:lnTo>
                    <a:pt x="952206" y="82165"/>
                  </a:lnTo>
                  <a:lnTo>
                    <a:pt x="952206" y="76306"/>
                  </a:lnTo>
                  <a:lnTo>
                    <a:pt x="957512" y="70811"/>
                  </a:lnTo>
                  <a:lnTo>
                    <a:pt x="957877" y="70446"/>
                  </a:lnTo>
                  <a:lnTo>
                    <a:pt x="963182" y="64911"/>
                  </a:lnTo>
                  <a:lnTo>
                    <a:pt x="963506" y="64560"/>
                  </a:lnTo>
                  <a:lnTo>
                    <a:pt x="963506" y="58701"/>
                  </a:lnTo>
                  <a:lnTo>
                    <a:pt x="968866" y="53206"/>
                  </a:lnTo>
                  <a:lnTo>
                    <a:pt x="969177" y="52841"/>
                  </a:lnTo>
                  <a:lnTo>
                    <a:pt x="969501" y="46942"/>
                  </a:lnTo>
                  <a:lnTo>
                    <a:pt x="974496" y="41771"/>
                  </a:lnTo>
                  <a:lnTo>
                    <a:pt x="974861" y="41082"/>
                  </a:lnTo>
                  <a:lnTo>
                    <a:pt x="980166" y="35587"/>
                  </a:lnTo>
                  <a:lnTo>
                    <a:pt x="980531" y="35223"/>
                  </a:lnTo>
                  <a:lnTo>
                    <a:pt x="980531" y="29323"/>
                  </a:lnTo>
                  <a:lnTo>
                    <a:pt x="985837" y="23842"/>
                  </a:lnTo>
                  <a:lnTo>
                    <a:pt x="986201" y="23477"/>
                  </a:lnTo>
                  <a:lnTo>
                    <a:pt x="991521" y="17982"/>
                  </a:lnTo>
                  <a:lnTo>
                    <a:pt x="991872" y="17618"/>
                  </a:lnTo>
                  <a:lnTo>
                    <a:pt x="991872" y="11718"/>
                  </a:lnTo>
                  <a:lnTo>
                    <a:pt x="997191" y="6223"/>
                  </a:lnTo>
                  <a:lnTo>
                    <a:pt x="997866" y="5859"/>
                  </a:lnTo>
                  <a:lnTo>
                    <a:pt x="997555" y="0"/>
                  </a:lnTo>
                </a:path>
                <a:path w="998220" h="1755775">
                  <a:moveTo>
                    <a:pt x="118698" y="1502064"/>
                  </a:moveTo>
                  <a:lnTo>
                    <a:pt x="113649" y="1496894"/>
                  </a:lnTo>
                  <a:lnTo>
                    <a:pt x="118698" y="1491709"/>
                  </a:lnTo>
                  <a:lnTo>
                    <a:pt x="123693" y="1496894"/>
                  </a:lnTo>
                  <a:lnTo>
                    <a:pt x="118698" y="1502064"/>
                  </a:lnTo>
                </a:path>
                <a:path w="998220" h="1755775">
                  <a:moveTo>
                    <a:pt x="487066" y="1027473"/>
                  </a:moveTo>
                  <a:lnTo>
                    <a:pt x="486742" y="1027297"/>
                  </a:lnTo>
                  <a:lnTo>
                    <a:pt x="487066" y="1026933"/>
                  </a:lnTo>
                  <a:lnTo>
                    <a:pt x="487241" y="1027297"/>
                  </a:lnTo>
                  <a:lnTo>
                    <a:pt x="487066" y="1027473"/>
                  </a:lnTo>
                </a:path>
              </a:pathLst>
            </a:custGeom>
            <a:ln w="1021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4" name="object 224"/>
          <p:cNvSpPr txBox="1"/>
          <p:nvPr/>
        </p:nvSpPr>
        <p:spPr>
          <a:xfrm>
            <a:off x="1036872" y="550735"/>
            <a:ext cx="632460" cy="1384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750" b="1" spc="80" dirty="0">
                <a:solidFill>
                  <a:srgbClr val="231F20"/>
                </a:solidFill>
                <a:latin typeface="Georgia"/>
                <a:cs typeface="Georgia"/>
              </a:rPr>
              <a:t>KNN: </a:t>
            </a:r>
            <a:r>
              <a:rPr sz="750" b="1" spc="145" dirty="0">
                <a:solidFill>
                  <a:srgbClr val="231F20"/>
                </a:solidFill>
                <a:latin typeface="Georgia"/>
                <a:cs typeface="Georgia"/>
              </a:rPr>
              <a:t>K=1</a:t>
            </a:r>
            <a:endParaRPr sz="750">
              <a:latin typeface="Georgia"/>
              <a:cs typeface="Georgia"/>
            </a:endParaRPr>
          </a:p>
        </p:txBody>
      </p:sp>
      <p:sp>
        <p:nvSpPr>
          <p:cNvPr id="226" name="object 226"/>
          <p:cNvSpPr txBox="1"/>
          <p:nvPr/>
        </p:nvSpPr>
        <p:spPr>
          <a:xfrm>
            <a:off x="4214215" y="3342078"/>
            <a:ext cx="352425" cy="101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70"/>
              </a:lnSpc>
            </a:pPr>
            <a:fld id="{81D60167-4931-47E6-BA6A-407CBD079E47}" type="slidenum">
              <a:rPr sz="600" dirty="0">
                <a:solidFill>
                  <a:srgbClr val="7F7F7F"/>
                </a:solidFill>
                <a:latin typeface="Lucida Console"/>
                <a:cs typeface="Lucida Console"/>
              </a:rPr>
              <a:t>52</a:t>
            </a:fld>
            <a:r>
              <a:rPr sz="600" spc="-240" dirty="0">
                <a:solidFill>
                  <a:srgbClr val="7F7F7F"/>
                </a:solidFill>
                <a:latin typeface="Lucida Console"/>
                <a:cs typeface="Lucida Console"/>
              </a:rPr>
              <a:t> </a:t>
            </a:r>
            <a:r>
              <a:rPr sz="600" dirty="0">
                <a:solidFill>
                  <a:srgbClr val="7F7F7F"/>
                </a:solidFill>
                <a:latin typeface="Lucida Console"/>
                <a:cs typeface="Lucida Console"/>
              </a:rPr>
              <a:t>/</a:t>
            </a:r>
            <a:r>
              <a:rPr sz="600" spc="-240" dirty="0">
                <a:solidFill>
                  <a:srgbClr val="7F7F7F"/>
                </a:solidFill>
                <a:latin typeface="Lucida Console"/>
                <a:cs typeface="Lucida Console"/>
              </a:rPr>
              <a:t> </a:t>
            </a:r>
            <a:r>
              <a:rPr sz="600" dirty="0">
                <a:solidFill>
                  <a:srgbClr val="7F7F7F"/>
                </a:solidFill>
                <a:latin typeface="Lucida Console"/>
                <a:cs typeface="Lucida Console"/>
              </a:rPr>
              <a:t>30</a:t>
            </a:r>
            <a:endParaRPr sz="600">
              <a:latin typeface="Lucida Console"/>
              <a:cs typeface="Lucida Console"/>
            </a:endParaRPr>
          </a:p>
        </p:txBody>
      </p:sp>
      <p:sp>
        <p:nvSpPr>
          <p:cNvPr id="225" name="object 225"/>
          <p:cNvSpPr txBox="1"/>
          <p:nvPr/>
        </p:nvSpPr>
        <p:spPr>
          <a:xfrm>
            <a:off x="2962518" y="550735"/>
            <a:ext cx="755650" cy="1384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750" b="1" spc="80" dirty="0">
                <a:solidFill>
                  <a:srgbClr val="231F20"/>
                </a:solidFill>
                <a:latin typeface="Georgia"/>
                <a:cs typeface="Georgia"/>
              </a:rPr>
              <a:t>KNN:</a:t>
            </a:r>
            <a:r>
              <a:rPr sz="750" b="1" spc="85" dirty="0">
                <a:solidFill>
                  <a:srgbClr val="231F20"/>
                </a:solidFill>
                <a:latin typeface="Georgia"/>
                <a:cs typeface="Georgia"/>
              </a:rPr>
              <a:t> </a:t>
            </a:r>
            <a:r>
              <a:rPr sz="750" b="1" spc="70" dirty="0">
                <a:solidFill>
                  <a:srgbClr val="231F20"/>
                </a:solidFill>
                <a:latin typeface="Georgia"/>
                <a:cs typeface="Georgia"/>
              </a:rPr>
              <a:t>K=100</a:t>
            </a:r>
            <a:endParaRPr sz="750">
              <a:latin typeface="Georgia"/>
              <a:cs typeface="Georgia"/>
            </a:endParaRPr>
          </a:p>
        </p:txBody>
      </p:sp>
      <p:sp>
        <p:nvSpPr>
          <p:cNvPr id="227" name="Footer Placeholder 226">
            <a:extLst>
              <a:ext uri="{FF2B5EF4-FFF2-40B4-BE49-F238E27FC236}">
                <a16:creationId xmlns:a16="http://schemas.microsoft.com/office/drawing/2014/main" id="{EC3CA84F-E6C5-B272-CA5A-F9CE4151C7C3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r>
              <a:rPr lang="en-US"/>
              <a:t>Instructor: Dr. Malak Abdullah</a:t>
            </a:r>
            <a:endParaRPr lang="en-US" dirty="0"/>
          </a:p>
        </p:txBody>
      </p:sp>
      <p:sp>
        <p:nvSpPr>
          <p:cNvPr id="228" name="Slide Number Placeholder 227">
            <a:extLst>
              <a:ext uri="{FF2B5EF4-FFF2-40B4-BE49-F238E27FC236}">
                <a16:creationId xmlns:a16="http://schemas.microsoft.com/office/drawing/2014/main" id="{579C4FF4-FE7B-72FA-E4AF-955BB8E1612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670"/>
              </a:lnSpc>
            </a:pPr>
            <a:fld id="{81D60167-4931-47E6-BA6A-407CBD079E47}" type="slidenum">
              <a:rPr lang="en-JO" smtClean="0"/>
              <a:t>52</a:t>
            </a:fld>
            <a:r>
              <a:rPr lang="en-JO" spc="-240"/>
              <a:t> </a:t>
            </a:r>
            <a:r>
              <a:rPr lang="en-JO"/>
              <a:t>/</a:t>
            </a:r>
            <a:r>
              <a:rPr lang="en-JO" spc="-245"/>
              <a:t> </a:t>
            </a:r>
            <a:r>
              <a:rPr lang="en-JO"/>
              <a:t>29</a:t>
            </a:r>
            <a:endParaRPr lang="en-JO" dirty="0"/>
          </a:p>
        </p:txBody>
      </p:sp>
    </p:spTree>
  </p:cSld>
  <p:clrMapOvr>
    <a:masterClrMapping/>
  </p:clrMapOvr>
  <p:transition>
    <p:cut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701397" y="662564"/>
            <a:ext cx="377190" cy="36195"/>
          </a:xfrm>
          <a:custGeom>
            <a:avLst/>
            <a:gdLst/>
            <a:ahLst/>
            <a:cxnLst/>
            <a:rect l="l" t="t" r="r" b="b"/>
            <a:pathLst>
              <a:path w="377189" h="36195">
                <a:moveTo>
                  <a:pt x="-7914" y="18011"/>
                </a:moveTo>
                <a:lnTo>
                  <a:pt x="384786" y="18011"/>
                </a:lnTo>
              </a:path>
            </a:pathLst>
          </a:custGeom>
          <a:ln w="51852">
            <a:solidFill>
              <a:srgbClr val="F595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408173" y="692617"/>
            <a:ext cx="206375" cy="196215"/>
          </a:xfrm>
          <a:custGeom>
            <a:avLst/>
            <a:gdLst/>
            <a:ahLst/>
            <a:cxnLst/>
            <a:rect l="l" t="t" r="r" b="b"/>
            <a:pathLst>
              <a:path w="206375" h="196215">
                <a:moveTo>
                  <a:pt x="206055" y="0"/>
                </a:moveTo>
                <a:lnTo>
                  <a:pt x="0" y="195996"/>
                </a:lnTo>
              </a:path>
            </a:pathLst>
          </a:custGeom>
          <a:ln w="15829">
            <a:solidFill>
              <a:srgbClr val="F595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219419" y="855258"/>
            <a:ext cx="106045" cy="47625"/>
          </a:xfrm>
          <a:custGeom>
            <a:avLst/>
            <a:gdLst/>
            <a:ahLst/>
            <a:cxnLst/>
            <a:rect l="l" t="t" r="r" b="b"/>
            <a:pathLst>
              <a:path w="106045" h="47625">
                <a:moveTo>
                  <a:pt x="105877" y="47489"/>
                </a:moveTo>
                <a:lnTo>
                  <a:pt x="0" y="0"/>
                </a:lnTo>
              </a:path>
            </a:pathLst>
          </a:custGeom>
          <a:ln w="15829">
            <a:solidFill>
              <a:srgbClr val="F595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054505" y="871016"/>
            <a:ext cx="83820" cy="86995"/>
          </a:xfrm>
          <a:custGeom>
            <a:avLst/>
            <a:gdLst/>
            <a:ahLst/>
            <a:cxnLst/>
            <a:rect l="l" t="t" r="r" b="b"/>
            <a:pathLst>
              <a:path w="83819" h="86994">
                <a:moveTo>
                  <a:pt x="83580" y="0"/>
                </a:moveTo>
                <a:lnTo>
                  <a:pt x="0" y="86951"/>
                </a:lnTo>
              </a:path>
            </a:pathLst>
          </a:custGeom>
          <a:ln w="15829">
            <a:solidFill>
              <a:srgbClr val="F595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944336" y="993016"/>
            <a:ext cx="24765" cy="635"/>
          </a:xfrm>
          <a:custGeom>
            <a:avLst/>
            <a:gdLst/>
            <a:ahLst/>
            <a:cxnLst/>
            <a:rect l="l" t="t" r="r" b="b"/>
            <a:pathLst>
              <a:path w="24764" h="634">
                <a:moveTo>
                  <a:pt x="-7914" y="243"/>
                </a:moveTo>
                <a:lnTo>
                  <a:pt x="32322" y="243"/>
                </a:lnTo>
              </a:path>
            </a:pathLst>
          </a:custGeom>
          <a:ln w="16316">
            <a:solidFill>
              <a:srgbClr val="F595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819750" y="1031138"/>
            <a:ext cx="41910" cy="50800"/>
          </a:xfrm>
          <a:custGeom>
            <a:avLst/>
            <a:gdLst/>
            <a:ahLst/>
            <a:cxnLst/>
            <a:rect l="l" t="t" r="r" b="b"/>
            <a:pathLst>
              <a:path w="41910" h="50800">
                <a:moveTo>
                  <a:pt x="41709" y="0"/>
                </a:moveTo>
                <a:lnTo>
                  <a:pt x="0" y="50522"/>
                </a:lnTo>
              </a:path>
            </a:pathLst>
          </a:custGeom>
          <a:ln w="15829">
            <a:solidFill>
              <a:srgbClr val="F595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236254" y="1080103"/>
            <a:ext cx="7620" cy="19050"/>
          </a:xfrm>
          <a:custGeom>
            <a:avLst/>
            <a:gdLst/>
            <a:ahLst/>
            <a:cxnLst/>
            <a:rect l="l" t="t" r="r" b="b"/>
            <a:pathLst>
              <a:path w="7619" h="19050">
                <a:moveTo>
                  <a:pt x="7377" y="18722"/>
                </a:moveTo>
                <a:lnTo>
                  <a:pt x="0" y="0"/>
                </a:lnTo>
              </a:path>
            </a:pathLst>
          </a:custGeom>
          <a:ln w="15829">
            <a:solidFill>
              <a:srgbClr val="F595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080423" y="962976"/>
            <a:ext cx="2540" cy="6985"/>
          </a:xfrm>
          <a:custGeom>
            <a:avLst/>
            <a:gdLst/>
            <a:ahLst/>
            <a:cxnLst/>
            <a:rect l="l" t="t" r="r" b="b"/>
            <a:pathLst>
              <a:path w="2539" h="6984">
                <a:moveTo>
                  <a:pt x="2247" y="6470"/>
                </a:moveTo>
                <a:lnTo>
                  <a:pt x="0" y="0"/>
                </a:lnTo>
              </a:path>
            </a:pathLst>
          </a:custGeom>
          <a:ln w="15829">
            <a:solidFill>
              <a:srgbClr val="F595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951179" y="834017"/>
            <a:ext cx="71755" cy="52069"/>
          </a:xfrm>
          <a:custGeom>
            <a:avLst/>
            <a:gdLst/>
            <a:ahLst/>
            <a:cxnLst/>
            <a:rect l="l" t="t" r="r" b="b"/>
            <a:pathLst>
              <a:path w="71755" h="52069">
                <a:moveTo>
                  <a:pt x="71546" y="51496"/>
                </a:moveTo>
                <a:lnTo>
                  <a:pt x="0" y="0"/>
                </a:lnTo>
              </a:path>
            </a:pathLst>
          </a:custGeom>
          <a:ln w="15829">
            <a:solidFill>
              <a:srgbClr val="F595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834675" y="810733"/>
            <a:ext cx="25400" cy="3175"/>
          </a:xfrm>
          <a:custGeom>
            <a:avLst/>
            <a:gdLst/>
            <a:ahLst/>
            <a:cxnLst/>
            <a:rect l="l" t="t" r="r" b="b"/>
            <a:pathLst>
              <a:path w="25400" h="3175">
                <a:moveTo>
                  <a:pt x="-7914" y="1543"/>
                </a:moveTo>
                <a:lnTo>
                  <a:pt x="33026" y="1543"/>
                </a:lnTo>
              </a:path>
            </a:pathLst>
          </a:custGeom>
          <a:ln w="18915">
            <a:solidFill>
              <a:srgbClr val="F595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724858" y="795178"/>
            <a:ext cx="13335" cy="5715"/>
          </a:xfrm>
          <a:custGeom>
            <a:avLst/>
            <a:gdLst/>
            <a:ahLst/>
            <a:cxnLst/>
            <a:rect l="l" t="t" r="r" b="b"/>
            <a:pathLst>
              <a:path w="13335" h="5715">
                <a:moveTo>
                  <a:pt x="12806" y="5347"/>
                </a:moveTo>
                <a:lnTo>
                  <a:pt x="0" y="0"/>
                </a:lnTo>
              </a:path>
            </a:pathLst>
          </a:custGeom>
          <a:ln w="15829">
            <a:solidFill>
              <a:srgbClr val="F595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458087" y="656797"/>
            <a:ext cx="193675" cy="76200"/>
          </a:xfrm>
          <a:custGeom>
            <a:avLst/>
            <a:gdLst/>
            <a:ahLst/>
            <a:cxnLst/>
            <a:rect l="l" t="t" r="r" b="b"/>
            <a:pathLst>
              <a:path w="193675" h="76200">
                <a:moveTo>
                  <a:pt x="193465" y="75702"/>
                </a:moveTo>
                <a:lnTo>
                  <a:pt x="154639" y="12806"/>
                </a:lnTo>
              </a:path>
              <a:path w="193675" h="76200">
                <a:moveTo>
                  <a:pt x="97863" y="10342"/>
                </a:moveTo>
                <a:lnTo>
                  <a:pt x="77028" y="38419"/>
                </a:lnTo>
              </a:path>
              <a:path w="193675" h="76200">
                <a:moveTo>
                  <a:pt x="21037" y="35522"/>
                </a:moveTo>
                <a:lnTo>
                  <a:pt x="0" y="0"/>
                </a:lnTo>
              </a:path>
            </a:pathLst>
          </a:custGeom>
          <a:ln w="15829">
            <a:solidFill>
              <a:srgbClr val="F595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330604" y="582083"/>
            <a:ext cx="12700" cy="22860"/>
          </a:xfrm>
          <a:custGeom>
            <a:avLst/>
            <a:gdLst/>
            <a:ahLst/>
            <a:cxnLst/>
            <a:rect l="l" t="t" r="r" b="b"/>
            <a:pathLst>
              <a:path w="12700" h="22859">
                <a:moveTo>
                  <a:pt x="12102" y="22580"/>
                </a:moveTo>
                <a:lnTo>
                  <a:pt x="0" y="0"/>
                </a:lnTo>
              </a:path>
            </a:pathLst>
          </a:custGeom>
          <a:ln w="15829">
            <a:solidFill>
              <a:srgbClr val="F595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119207" y="693944"/>
            <a:ext cx="19050" cy="19050"/>
          </a:xfrm>
          <a:custGeom>
            <a:avLst/>
            <a:gdLst/>
            <a:ahLst/>
            <a:cxnLst/>
            <a:rect l="l" t="t" r="r" b="b"/>
            <a:pathLst>
              <a:path w="19050" h="19050">
                <a:moveTo>
                  <a:pt x="19006" y="9503"/>
                </a:moveTo>
                <a:lnTo>
                  <a:pt x="19006" y="4250"/>
                </a:lnTo>
                <a:lnTo>
                  <a:pt x="14742" y="0"/>
                </a:lnTo>
                <a:lnTo>
                  <a:pt x="9503" y="0"/>
                </a:lnTo>
                <a:lnTo>
                  <a:pt x="4264" y="0"/>
                </a:lnTo>
                <a:lnTo>
                  <a:pt x="0" y="4250"/>
                </a:lnTo>
                <a:lnTo>
                  <a:pt x="0" y="9503"/>
                </a:lnTo>
                <a:lnTo>
                  <a:pt x="0" y="14742"/>
                </a:lnTo>
                <a:lnTo>
                  <a:pt x="4264" y="18993"/>
                </a:lnTo>
                <a:lnTo>
                  <a:pt x="9503" y="18993"/>
                </a:lnTo>
                <a:lnTo>
                  <a:pt x="14742" y="18993"/>
                </a:lnTo>
                <a:lnTo>
                  <a:pt x="19006" y="14742"/>
                </a:lnTo>
                <a:lnTo>
                  <a:pt x="19006" y="9503"/>
                </a:lnTo>
              </a:path>
            </a:pathLst>
          </a:custGeom>
          <a:ln w="15829">
            <a:solidFill>
              <a:srgbClr val="F595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641453" y="648214"/>
            <a:ext cx="19050" cy="19050"/>
          </a:xfrm>
          <a:custGeom>
            <a:avLst/>
            <a:gdLst/>
            <a:ahLst/>
            <a:cxnLst/>
            <a:rect l="l" t="t" r="r" b="b"/>
            <a:pathLst>
              <a:path w="19050" h="19050">
                <a:moveTo>
                  <a:pt x="18993" y="9503"/>
                </a:moveTo>
                <a:lnTo>
                  <a:pt x="18993" y="4264"/>
                </a:lnTo>
                <a:lnTo>
                  <a:pt x="14742" y="0"/>
                </a:lnTo>
                <a:lnTo>
                  <a:pt x="9503" y="0"/>
                </a:lnTo>
                <a:lnTo>
                  <a:pt x="4264" y="0"/>
                </a:lnTo>
                <a:lnTo>
                  <a:pt x="0" y="4264"/>
                </a:lnTo>
                <a:lnTo>
                  <a:pt x="0" y="9503"/>
                </a:lnTo>
                <a:lnTo>
                  <a:pt x="0" y="14742"/>
                </a:lnTo>
                <a:lnTo>
                  <a:pt x="4264" y="18993"/>
                </a:lnTo>
                <a:lnTo>
                  <a:pt x="9503" y="18993"/>
                </a:lnTo>
                <a:lnTo>
                  <a:pt x="14742" y="18993"/>
                </a:lnTo>
                <a:lnTo>
                  <a:pt x="18993" y="14742"/>
                </a:lnTo>
                <a:lnTo>
                  <a:pt x="18993" y="9503"/>
                </a:lnTo>
              </a:path>
            </a:pathLst>
          </a:custGeom>
          <a:ln w="15829">
            <a:solidFill>
              <a:srgbClr val="F595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361943" y="914011"/>
            <a:ext cx="19050" cy="19050"/>
          </a:xfrm>
          <a:custGeom>
            <a:avLst/>
            <a:gdLst/>
            <a:ahLst/>
            <a:cxnLst/>
            <a:rect l="l" t="t" r="r" b="b"/>
            <a:pathLst>
              <a:path w="19050" h="19050">
                <a:moveTo>
                  <a:pt x="18993" y="9489"/>
                </a:moveTo>
                <a:lnTo>
                  <a:pt x="18993" y="4250"/>
                </a:lnTo>
                <a:lnTo>
                  <a:pt x="14742" y="0"/>
                </a:lnTo>
                <a:lnTo>
                  <a:pt x="9503" y="0"/>
                </a:lnTo>
                <a:lnTo>
                  <a:pt x="4264" y="0"/>
                </a:lnTo>
                <a:lnTo>
                  <a:pt x="0" y="4250"/>
                </a:lnTo>
                <a:lnTo>
                  <a:pt x="0" y="9489"/>
                </a:lnTo>
                <a:lnTo>
                  <a:pt x="0" y="14728"/>
                </a:lnTo>
                <a:lnTo>
                  <a:pt x="4264" y="18993"/>
                </a:lnTo>
                <a:lnTo>
                  <a:pt x="9503" y="18993"/>
                </a:lnTo>
                <a:lnTo>
                  <a:pt x="14742" y="18993"/>
                </a:lnTo>
                <a:lnTo>
                  <a:pt x="18993" y="14728"/>
                </a:lnTo>
                <a:lnTo>
                  <a:pt x="18993" y="9489"/>
                </a:lnTo>
              </a:path>
            </a:pathLst>
          </a:custGeom>
          <a:ln w="15829">
            <a:solidFill>
              <a:srgbClr val="F595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163698" y="825015"/>
            <a:ext cx="19050" cy="19050"/>
          </a:xfrm>
          <a:custGeom>
            <a:avLst/>
            <a:gdLst/>
            <a:ahLst/>
            <a:cxnLst/>
            <a:rect l="l" t="t" r="r" b="b"/>
            <a:pathLst>
              <a:path w="19050" h="19050">
                <a:moveTo>
                  <a:pt x="18993" y="9489"/>
                </a:moveTo>
                <a:lnTo>
                  <a:pt x="18993" y="4250"/>
                </a:lnTo>
                <a:lnTo>
                  <a:pt x="14728" y="0"/>
                </a:lnTo>
                <a:lnTo>
                  <a:pt x="9489" y="0"/>
                </a:lnTo>
                <a:lnTo>
                  <a:pt x="4250" y="0"/>
                </a:lnTo>
                <a:lnTo>
                  <a:pt x="0" y="4250"/>
                </a:lnTo>
                <a:lnTo>
                  <a:pt x="0" y="9489"/>
                </a:lnTo>
                <a:lnTo>
                  <a:pt x="0" y="14728"/>
                </a:lnTo>
                <a:lnTo>
                  <a:pt x="4250" y="18993"/>
                </a:lnTo>
                <a:lnTo>
                  <a:pt x="9489" y="18993"/>
                </a:lnTo>
                <a:lnTo>
                  <a:pt x="14728" y="18993"/>
                </a:lnTo>
                <a:lnTo>
                  <a:pt x="18993" y="14728"/>
                </a:lnTo>
                <a:lnTo>
                  <a:pt x="18993" y="9489"/>
                </a:lnTo>
              </a:path>
            </a:pathLst>
          </a:custGeom>
          <a:ln w="15829">
            <a:solidFill>
              <a:srgbClr val="F595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009912" y="984988"/>
            <a:ext cx="19050" cy="19050"/>
          </a:xfrm>
          <a:custGeom>
            <a:avLst/>
            <a:gdLst/>
            <a:ahLst/>
            <a:cxnLst/>
            <a:rect l="l" t="t" r="r" b="b"/>
            <a:pathLst>
              <a:path w="19050" h="19050">
                <a:moveTo>
                  <a:pt x="18993" y="9503"/>
                </a:moveTo>
                <a:lnTo>
                  <a:pt x="18993" y="4264"/>
                </a:lnTo>
                <a:lnTo>
                  <a:pt x="14728" y="0"/>
                </a:lnTo>
                <a:lnTo>
                  <a:pt x="9489" y="0"/>
                </a:lnTo>
                <a:lnTo>
                  <a:pt x="4250" y="0"/>
                </a:lnTo>
                <a:lnTo>
                  <a:pt x="0" y="4264"/>
                </a:lnTo>
                <a:lnTo>
                  <a:pt x="0" y="9503"/>
                </a:lnTo>
                <a:lnTo>
                  <a:pt x="0" y="14742"/>
                </a:lnTo>
                <a:lnTo>
                  <a:pt x="4250" y="18993"/>
                </a:lnTo>
                <a:lnTo>
                  <a:pt x="9489" y="18993"/>
                </a:lnTo>
                <a:lnTo>
                  <a:pt x="14728" y="18993"/>
                </a:lnTo>
                <a:lnTo>
                  <a:pt x="18993" y="14742"/>
                </a:lnTo>
                <a:lnTo>
                  <a:pt x="18993" y="9503"/>
                </a:lnTo>
              </a:path>
            </a:pathLst>
          </a:custGeom>
          <a:ln w="15829">
            <a:solidFill>
              <a:srgbClr val="F595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884188" y="982524"/>
            <a:ext cx="19050" cy="19050"/>
          </a:xfrm>
          <a:custGeom>
            <a:avLst/>
            <a:gdLst/>
            <a:ahLst/>
            <a:cxnLst/>
            <a:rect l="l" t="t" r="r" b="b"/>
            <a:pathLst>
              <a:path w="19050" h="19050">
                <a:moveTo>
                  <a:pt x="18993" y="9503"/>
                </a:moveTo>
                <a:lnTo>
                  <a:pt x="18993" y="4264"/>
                </a:lnTo>
                <a:lnTo>
                  <a:pt x="14728" y="0"/>
                </a:lnTo>
                <a:lnTo>
                  <a:pt x="9489" y="0"/>
                </a:lnTo>
                <a:lnTo>
                  <a:pt x="4250" y="0"/>
                </a:lnTo>
                <a:lnTo>
                  <a:pt x="0" y="4264"/>
                </a:lnTo>
                <a:lnTo>
                  <a:pt x="0" y="9503"/>
                </a:lnTo>
                <a:lnTo>
                  <a:pt x="0" y="14742"/>
                </a:lnTo>
                <a:lnTo>
                  <a:pt x="4250" y="18993"/>
                </a:lnTo>
                <a:lnTo>
                  <a:pt x="9489" y="18993"/>
                </a:lnTo>
                <a:lnTo>
                  <a:pt x="14728" y="18993"/>
                </a:lnTo>
                <a:lnTo>
                  <a:pt x="18993" y="14742"/>
                </a:lnTo>
                <a:lnTo>
                  <a:pt x="18993" y="9503"/>
                </a:lnTo>
              </a:path>
            </a:pathLst>
          </a:custGeom>
          <a:ln w="15829">
            <a:solidFill>
              <a:srgbClr val="F595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777959" y="1111199"/>
            <a:ext cx="19050" cy="19050"/>
          </a:xfrm>
          <a:custGeom>
            <a:avLst/>
            <a:gdLst/>
            <a:ahLst/>
            <a:cxnLst/>
            <a:rect l="l" t="t" r="r" b="b"/>
            <a:pathLst>
              <a:path w="19050" h="19050">
                <a:moveTo>
                  <a:pt x="18993" y="9503"/>
                </a:moveTo>
                <a:lnTo>
                  <a:pt x="18993" y="4264"/>
                </a:lnTo>
                <a:lnTo>
                  <a:pt x="14742" y="0"/>
                </a:lnTo>
                <a:lnTo>
                  <a:pt x="9489" y="0"/>
                </a:lnTo>
                <a:lnTo>
                  <a:pt x="4250" y="0"/>
                </a:lnTo>
                <a:lnTo>
                  <a:pt x="0" y="4264"/>
                </a:lnTo>
                <a:lnTo>
                  <a:pt x="0" y="9503"/>
                </a:lnTo>
                <a:lnTo>
                  <a:pt x="0" y="14742"/>
                </a:lnTo>
                <a:lnTo>
                  <a:pt x="4250" y="18993"/>
                </a:lnTo>
                <a:lnTo>
                  <a:pt x="9489" y="18993"/>
                </a:lnTo>
                <a:lnTo>
                  <a:pt x="14742" y="18993"/>
                </a:lnTo>
                <a:lnTo>
                  <a:pt x="18993" y="14742"/>
                </a:lnTo>
                <a:lnTo>
                  <a:pt x="18993" y="9503"/>
                </a:lnTo>
              </a:path>
            </a:pathLst>
          </a:custGeom>
          <a:ln w="15829">
            <a:solidFill>
              <a:srgbClr val="F595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685931" y="1113663"/>
            <a:ext cx="19050" cy="19050"/>
          </a:xfrm>
          <a:custGeom>
            <a:avLst/>
            <a:gdLst/>
            <a:ahLst/>
            <a:cxnLst/>
            <a:rect l="l" t="t" r="r" b="b"/>
            <a:pathLst>
              <a:path w="19050" h="19050">
                <a:moveTo>
                  <a:pt x="18993" y="9503"/>
                </a:moveTo>
                <a:lnTo>
                  <a:pt x="18993" y="4264"/>
                </a:lnTo>
                <a:lnTo>
                  <a:pt x="14742" y="0"/>
                </a:lnTo>
                <a:lnTo>
                  <a:pt x="9503" y="0"/>
                </a:lnTo>
                <a:lnTo>
                  <a:pt x="4264" y="0"/>
                </a:lnTo>
                <a:lnTo>
                  <a:pt x="0" y="4264"/>
                </a:lnTo>
                <a:lnTo>
                  <a:pt x="0" y="9503"/>
                </a:lnTo>
                <a:lnTo>
                  <a:pt x="0" y="14742"/>
                </a:lnTo>
                <a:lnTo>
                  <a:pt x="4264" y="18993"/>
                </a:lnTo>
                <a:lnTo>
                  <a:pt x="9503" y="18993"/>
                </a:lnTo>
                <a:lnTo>
                  <a:pt x="14742" y="18993"/>
                </a:lnTo>
                <a:lnTo>
                  <a:pt x="18993" y="14742"/>
                </a:lnTo>
                <a:lnTo>
                  <a:pt x="18993" y="9503"/>
                </a:lnTo>
              </a:path>
            </a:pathLst>
          </a:custGeom>
          <a:ln w="15829">
            <a:solidFill>
              <a:srgbClr val="F595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3" name="object 23"/>
          <p:cNvGrpSpPr/>
          <p:nvPr/>
        </p:nvGrpSpPr>
        <p:grpSpPr>
          <a:xfrm>
            <a:off x="2046475" y="897649"/>
            <a:ext cx="585470" cy="276860"/>
            <a:chOff x="2046475" y="897649"/>
            <a:chExt cx="585470" cy="276860"/>
          </a:xfrm>
        </p:grpSpPr>
        <p:sp>
          <p:nvSpPr>
            <p:cNvPr id="24" name="object 24"/>
            <p:cNvSpPr/>
            <p:nvPr/>
          </p:nvSpPr>
          <p:spPr>
            <a:xfrm>
              <a:off x="2406502" y="1070329"/>
              <a:ext cx="217804" cy="95250"/>
            </a:xfrm>
            <a:custGeom>
              <a:avLst/>
              <a:gdLst/>
              <a:ahLst/>
              <a:cxnLst/>
              <a:rect l="l" t="t" r="r" b="b"/>
              <a:pathLst>
                <a:path w="217805" h="95250">
                  <a:moveTo>
                    <a:pt x="217237" y="85273"/>
                  </a:moveTo>
                  <a:lnTo>
                    <a:pt x="217237" y="80020"/>
                  </a:lnTo>
                  <a:lnTo>
                    <a:pt x="212986" y="75769"/>
                  </a:lnTo>
                  <a:lnTo>
                    <a:pt x="207747" y="75769"/>
                  </a:lnTo>
                  <a:lnTo>
                    <a:pt x="202508" y="75769"/>
                  </a:lnTo>
                  <a:lnTo>
                    <a:pt x="198244" y="80020"/>
                  </a:lnTo>
                  <a:lnTo>
                    <a:pt x="198244" y="85273"/>
                  </a:lnTo>
                  <a:lnTo>
                    <a:pt x="198244" y="90512"/>
                  </a:lnTo>
                  <a:lnTo>
                    <a:pt x="202508" y="94762"/>
                  </a:lnTo>
                  <a:lnTo>
                    <a:pt x="207747" y="94762"/>
                  </a:lnTo>
                  <a:lnTo>
                    <a:pt x="212986" y="94762"/>
                  </a:lnTo>
                  <a:lnTo>
                    <a:pt x="217237" y="90512"/>
                  </a:lnTo>
                  <a:lnTo>
                    <a:pt x="217237" y="85273"/>
                  </a:lnTo>
                </a:path>
                <a:path w="217805" h="95250">
                  <a:moveTo>
                    <a:pt x="144635" y="32354"/>
                  </a:moveTo>
                  <a:lnTo>
                    <a:pt x="144635" y="27115"/>
                  </a:lnTo>
                  <a:lnTo>
                    <a:pt x="140384" y="22864"/>
                  </a:lnTo>
                  <a:lnTo>
                    <a:pt x="135145" y="22864"/>
                  </a:lnTo>
                  <a:lnTo>
                    <a:pt x="129906" y="22864"/>
                  </a:lnTo>
                  <a:lnTo>
                    <a:pt x="125642" y="27115"/>
                  </a:lnTo>
                  <a:lnTo>
                    <a:pt x="125642" y="32354"/>
                  </a:lnTo>
                  <a:lnTo>
                    <a:pt x="125642" y="37593"/>
                  </a:lnTo>
                  <a:lnTo>
                    <a:pt x="129906" y="41858"/>
                  </a:lnTo>
                  <a:lnTo>
                    <a:pt x="135145" y="41858"/>
                  </a:lnTo>
                  <a:lnTo>
                    <a:pt x="140384" y="41858"/>
                  </a:lnTo>
                  <a:lnTo>
                    <a:pt x="144635" y="37593"/>
                  </a:lnTo>
                  <a:lnTo>
                    <a:pt x="144635" y="32354"/>
                  </a:lnTo>
                </a:path>
                <a:path w="217805" h="95250">
                  <a:moveTo>
                    <a:pt x="78937" y="9503"/>
                  </a:moveTo>
                  <a:lnTo>
                    <a:pt x="78937" y="4264"/>
                  </a:lnTo>
                  <a:lnTo>
                    <a:pt x="74673" y="0"/>
                  </a:lnTo>
                  <a:lnTo>
                    <a:pt x="69434" y="0"/>
                  </a:lnTo>
                  <a:lnTo>
                    <a:pt x="64195" y="0"/>
                  </a:lnTo>
                  <a:lnTo>
                    <a:pt x="59944" y="4264"/>
                  </a:lnTo>
                  <a:lnTo>
                    <a:pt x="59944" y="9503"/>
                  </a:lnTo>
                  <a:lnTo>
                    <a:pt x="59944" y="14742"/>
                  </a:lnTo>
                  <a:lnTo>
                    <a:pt x="64195" y="18993"/>
                  </a:lnTo>
                  <a:lnTo>
                    <a:pt x="69434" y="18993"/>
                  </a:lnTo>
                  <a:lnTo>
                    <a:pt x="74673" y="18993"/>
                  </a:lnTo>
                  <a:lnTo>
                    <a:pt x="78937" y="14742"/>
                  </a:lnTo>
                  <a:lnTo>
                    <a:pt x="78937" y="9503"/>
                  </a:lnTo>
                </a:path>
                <a:path w="217805" h="95250">
                  <a:moveTo>
                    <a:pt x="18993" y="9503"/>
                  </a:moveTo>
                  <a:lnTo>
                    <a:pt x="18993" y="4264"/>
                  </a:lnTo>
                  <a:lnTo>
                    <a:pt x="14742" y="0"/>
                  </a:lnTo>
                  <a:lnTo>
                    <a:pt x="9489" y="0"/>
                  </a:lnTo>
                  <a:lnTo>
                    <a:pt x="4250" y="0"/>
                  </a:lnTo>
                  <a:lnTo>
                    <a:pt x="0" y="4264"/>
                  </a:lnTo>
                  <a:lnTo>
                    <a:pt x="0" y="9503"/>
                  </a:lnTo>
                  <a:lnTo>
                    <a:pt x="0" y="14742"/>
                  </a:lnTo>
                  <a:lnTo>
                    <a:pt x="4250" y="18993"/>
                  </a:lnTo>
                  <a:lnTo>
                    <a:pt x="9489" y="18993"/>
                  </a:lnTo>
                  <a:lnTo>
                    <a:pt x="14742" y="18993"/>
                  </a:lnTo>
                  <a:lnTo>
                    <a:pt x="18993" y="14742"/>
                  </a:lnTo>
                  <a:lnTo>
                    <a:pt x="18993" y="9503"/>
                  </a:lnTo>
                </a:path>
              </a:pathLst>
            </a:custGeom>
            <a:ln w="15829">
              <a:solidFill>
                <a:srgbClr val="F595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44733" y="1100902"/>
              <a:ext cx="133443" cy="73296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2054390" y="905563"/>
              <a:ext cx="173355" cy="137160"/>
            </a:xfrm>
            <a:custGeom>
              <a:avLst/>
              <a:gdLst/>
              <a:ahLst/>
              <a:cxnLst/>
              <a:rect l="l" t="t" r="r" b="b"/>
              <a:pathLst>
                <a:path w="173355" h="137159">
                  <a:moveTo>
                    <a:pt x="172779" y="127402"/>
                  </a:moveTo>
                  <a:lnTo>
                    <a:pt x="172779" y="122162"/>
                  </a:lnTo>
                  <a:lnTo>
                    <a:pt x="168529" y="117912"/>
                  </a:lnTo>
                  <a:lnTo>
                    <a:pt x="163290" y="117912"/>
                  </a:lnTo>
                  <a:lnTo>
                    <a:pt x="158051" y="117912"/>
                  </a:lnTo>
                  <a:lnTo>
                    <a:pt x="153786" y="122162"/>
                  </a:lnTo>
                  <a:lnTo>
                    <a:pt x="153786" y="127402"/>
                  </a:lnTo>
                  <a:lnTo>
                    <a:pt x="153786" y="132641"/>
                  </a:lnTo>
                  <a:lnTo>
                    <a:pt x="158051" y="136905"/>
                  </a:lnTo>
                  <a:lnTo>
                    <a:pt x="163290" y="136905"/>
                  </a:lnTo>
                  <a:lnTo>
                    <a:pt x="168529" y="136905"/>
                  </a:lnTo>
                  <a:lnTo>
                    <a:pt x="172779" y="132641"/>
                  </a:lnTo>
                  <a:lnTo>
                    <a:pt x="172779" y="127402"/>
                  </a:lnTo>
                </a:path>
                <a:path w="173355" h="137159">
                  <a:moveTo>
                    <a:pt x="130989" y="104537"/>
                  </a:moveTo>
                  <a:lnTo>
                    <a:pt x="130989" y="99298"/>
                  </a:lnTo>
                  <a:lnTo>
                    <a:pt x="126738" y="95047"/>
                  </a:lnTo>
                  <a:lnTo>
                    <a:pt x="121499" y="95047"/>
                  </a:lnTo>
                  <a:lnTo>
                    <a:pt x="116260" y="95047"/>
                  </a:lnTo>
                  <a:lnTo>
                    <a:pt x="111996" y="99298"/>
                  </a:lnTo>
                  <a:lnTo>
                    <a:pt x="111996" y="104537"/>
                  </a:lnTo>
                  <a:lnTo>
                    <a:pt x="111996" y="109776"/>
                  </a:lnTo>
                  <a:lnTo>
                    <a:pt x="116260" y="114040"/>
                  </a:lnTo>
                  <a:lnTo>
                    <a:pt x="121499" y="114040"/>
                  </a:lnTo>
                  <a:lnTo>
                    <a:pt x="126738" y="114040"/>
                  </a:lnTo>
                  <a:lnTo>
                    <a:pt x="130989" y="109776"/>
                  </a:lnTo>
                  <a:lnTo>
                    <a:pt x="130989" y="104537"/>
                  </a:lnTo>
                </a:path>
                <a:path w="173355" h="137159">
                  <a:moveTo>
                    <a:pt x="91595" y="46785"/>
                  </a:moveTo>
                  <a:lnTo>
                    <a:pt x="91595" y="41546"/>
                  </a:lnTo>
                  <a:lnTo>
                    <a:pt x="87344" y="37282"/>
                  </a:lnTo>
                  <a:lnTo>
                    <a:pt x="82105" y="37282"/>
                  </a:lnTo>
                  <a:lnTo>
                    <a:pt x="76852" y="37282"/>
                  </a:lnTo>
                  <a:lnTo>
                    <a:pt x="72601" y="41546"/>
                  </a:lnTo>
                  <a:lnTo>
                    <a:pt x="72601" y="46785"/>
                  </a:lnTo>
                  <a:lnTo>
                    <a:pt x="72601" y="52024"/>
                  </a:lnTo>
                  <a:lnTo>
                    <a:pt x="76852" y="56275"/>
                  </a:lnTo>
                  <a:lnTo>
                    <a:pt x="82105" y="56275"/>
                  </a:lnTo>
                  <a:lnTo>
                    <a:pt x="87344" y="56275"/>
                  </a:lnTo>
                  <a:lnTo>
                    <a:pt x="91595" y="52024"/>
                  </a:lnTo>
                  <a:lnTo>
                    <a:pt x="91595" y="46785"/>
                  </a:lnTo>
                </a:path>
                <a:path w="173355" h="137159">
                  <a:moveTo>
                    <a:pt x="54312" y="111711"/>
                  </a:moveTo>
                  <a:lnTo>
                    <a:pt x="54312" y="106472"/>
                  </a:lnTo>
                  <a:lnTo>
                    <a:pt x="50048" y="102222"/>
                  </a:lnTo>
                  <a:lnTo>
                    <a:pt x="44809" y="102222"/>
                  </a:lnTo>
                  <a:lnTo>
                    <a:pt x="39570" y="102222"/>
                  </a:lnTo>
                  <a:lnTo>
                    <a:pt x="35319" y="106472"/>
                  </a:lnTo>
                  <a:lnTo>
                    <a:pt x="35319" y="111711"/>
                  </a:lnTo>
                  <a:lnTo>
                    <a:pt x="35319" y="116951"/>
                  </a:lnTo>
                  <a:lnTo>
                    <a:pt x="39570" y="121215"/>
                  </a:lnTo>
                  <a:lnTo>
                    <a:pt x="44809" y="121215"/>
                  </a:lnTo>
                  <a:lnTo>
                    <a:pt x="50048" y="121215"/>
                  </a:lnTo>
                  <a:lnTo>
                    <a:pt x="54312" y="116951"/>
                  </a:lnTo>
                  <a:lnTo>
                    <a:pt x="54312" y="111711"/>
                  </a:lnTo>
                </a:path>
                <a:path w="173355" h="137159">
                  <a:moveTo>
                    <a:pt x="18993" y="9503"/>
                  </a:moveTo>
                  <a:lnTo>
                    <a:pt x="18993" y="4250"/>
                  </a:lnTo>
                  <a:lnTo>
                    <a:pt x="14742" y="0"/>
                  </a:lnTo>
                  <a:lnTo>
                    <a:pt x="9503" y="0"/>
                  </a:lnTo>
                  <a:lnTo>
                    <a:pt x="4264" y="0"/>
                  </a:lnTo>
                  <a:lnTo>
                    <a:pt x="0" y="4250"/>
                  </a:lnTo>
                  <a:lnTo>
                    <a:pt x="0" y="9503"/>
                  </a:lnTo>
                  <a:lnTo>
                    <a:pt x="0" y="14742"/>
                  </a:lnTo>
                  <a:lnTo>
                    <a:pt x="4264" y="18993"/>
                  </a:lnTo>
                  <a:lnTo>
                    <a:pt x="9503" y="18993"/>
                  </a:lnTo>
                  <a:lnTo>
                    <a:pt x="14742" y="18993"/>
                  </a:lnTo>
                  <a:lnTo>
                    <a:pt x="18993" y="14742"/>
                  </a:lnTo>
                  <a:lnTo>
                    <a:pt x="18993" y="9503"/>
                  </a:lnTo>
                </a:path>
              </a:pathLst>
            </a:custGeom>
            <a:ln w="15829">
              <a:solidFill>
                <a:srgbClr val="F595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/>
          <p:nvPr/>
        </p:nvSpPr>
        <p:spPr>
          <a:xfrm>
            <a:off x="1900603" y="794975"/>
            <a:ext cx="19050" cy="19050"/>
          </a:xfrm>
          <a:custGeom>
            <a:avLst/>
            <a:gdLst/>
            <a:ahLst/>
            <a:cxnLst/>
            <a:rect l="l" t="t" r="r" b="b"/>
            <a:pathLst>
              <a:path w="19050" h="19050">
                <a:moveTo>
                  <a:pt x="18993" y="9489"/>
                </a:moveTo>
                <a:lnTo>
                  <a:pt x="18993" y="4250"/>
                </a:lnTo>
                <a:lnTo>
                  <a:pt x="14742" y="0"/>
                </a:lnTo>
                <a:lnTo>
                  <a:pt x="9489" y="0"/>
                </a:lnTo>
                <a:lnTo>
                  <a:pt x="4250" y="0"/>
                </a:lnTo>
                <a:lnTo>
                  <a:pt x="0" y="4250"/>
                </a:lnTo>
                <a:lnTo>
                  <a:pt x="0" y="9489"/>
                </a:lnTo>
                <a:lnTo>
                  <a:pt x="0" y="14742"/>
                </a:lnTo>
                <a:lnTo>
                  <a:pt x="4250" y="18993"/>
                </a:lnTo>
                <a:lnTo>
                  <a:pt x="9489" y="18993"/>
                </a:lnTo>
                <a:lnTo>
                  <a:pt x="14742" y="18993"/>
                </a:lnTo>
                <a:lnTo>
                  <a:pt x="18993" y="14742"/>
                </a:lnTo>
                <a:lnTo>
                  <a:pt x="18993" y="9489"/>
                </a:lnTo>
              </a:path>
            </a:pathLst>
          </a:custGeom>
          <a:ln w="15829">
            <a:solidFill>
              <a:srgbClr val="F595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774880" y="810584"/>
            <a:ext cx="19050" cy="19050"/>
          </a:xfrm>
          <a:custGeom>
            <a:avLst/>
            <a:gdLst/>
            <a:ahLst/>
            <a:cxnLst/>
            <a:rect l="l" t="t" r="r" b="b"/>
            <a:pathLst>
              <a:path w="19050" h="19050">
                <a:moveTo>
                  <a:pt x="18993" y="9503"/>
                </a:moveTo>
                <a:lnTo>
                  <a:pt x="18993" y="4264"/>
                </a:lnTo>
                <a:lnTo>
                  <a:pt x="14742" y="0"/>
                </a:lnTo>
                <a:lnTo>
                  <a:pt x="9503" y="0"/>
                </a:lnTo>
                <a:lnTo>
                  <a:pt x="4264" y="0"/>
                </a:lnTo>
                <a:lnTo>
                  <a:pt x="0" y="4264"/>
                </a:lnTo>
                <a:lnTo>
                  <a:pt x="0" y="9503"/>
                </a:lnTo>
                <a:lnTo>
                  <a:pt x="0" y="14742"/>
                </a:lnTo>
                <a:lnTo>
                  <a:pt x="4264" y="18993"/>
                </a:lnTo>
                <a:lnTo>
                  <a:pt x="9503" y="18993"/>
                </a:lnTo>
                <a:lnTo>
                  <a:pt x="14742" y="18993"/>
                </a:lnTo>
                <a:lnTo>
                  <a:pt x="18993" y="14742"/>
                </a:lnTo>
                <a:lnTo>
                  <a:pt x="18993" y="9503"/>
                </a:lnTo>
              </a:path>
            </a:pathLst>
          </a:custGeom>
          <a:ln w="15829">
            <a:solidFill>
              <a:srgbClr val="F595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668650" y="766059"/>
            <a:ext cx="19050" cy="19050"/>
          </a:xfrm>
          <a:custGeom>
            <a:avLst/>
            <a:gdLst/>
            <a:ahLst/>
            <a:cxnLst/>
            <a:rect l="l" t="t" r="r" b="b"/>
            <a:pathLst>
              <a:path w="19050" h="19050">
                <a:moveTo>
                  <a:pt x="18993" y="9489"/>
                </a:moveTo>
                <a:lnTo>
                  <a:pt x="18993" y="4250"/>
                </a:lnTo>
                <a:lnTo>
                  <a:pt x="14742" y="0"/>
                </a:lnTo>
                <a:lnTo>
                  <a:pt x="9489" y="0"/>
                </a:lnTo>
                <a:lnTo>
                  <a:pt x="4250" y="0"/>
                </a:lnTo>
                <a:lnTo>
                  <a:pt x="0" y="4250"/>
                </a:lnTo>
                <a:lnTo>
                  <a:pt x="0" y="9489"/>
                </a:lnTo>
                <a:lnTo>
                  <a:pt x="0" y="14742"/>
                </a:lnTo>
                <a:lnTo>
                  <a:pt x="4250" y="18993"/>
                </a:lnTo>
                <a:lnTo>
                  <a:pt x="9489" y="18993"/>
                </a:lnTo>
                <a:lnTo>
                  <a:pt x="14742" y="18993"/>
                </a:lnTo>
                <a:lnTo>
                  <a:pt x="18993" y="14742"/>
                </a:lnTo>
                <a:lnTo>
                  <a:pt x="18993" y="9489"/>
                </a:lnTo>
              </a:path>
            </a:pathLst>
          </a:custGeom>
          <a:ln w="15829">
            <a:solidFill>
              <a:srgbClr val="F595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576636" y="616983"/>
            <a:ext cx="19050" cy="19050"/>
          </a:xfrm>
          <a:custGeom>
            <a:avLst/>
            <a:gdLst/>
            <a:ahLst/>
            <a:cxnLst/>
            <a:rect l="l" t="t" r="r" b="b"/>
            <a:pathLst>
              <a:path w="19050" h="19050">
                <a:moveTo>
                  <a:pt x="18993" y="9489"/>
                </a:moveTo>
                <a:lnTo>
                  <a:pt x="18993" y="4250"/>
                </a:lnTo>
                <a:lnTo>
                  <a:pt x="14728" y="0"/>
                </a:lnTo>
                <a:lnTo>
                  <a:pt x="9489" y="0"/>
                </a:lnTo>
                <a:lnTo>
                  <a:pt x="4250" y="0"/>
                </a:lnTo>
                <a:lnTo>
                  <a:pt x="0" y="4250"/>
                </a:lnTo>
                <a:lnTo>
                  <a:pt x="0" y="9489"/>
                </a:lnTo>
                <a:lnTo>
                  <a:pt x="0" y="14728"/>
                </a:lnTo>
                <a:lnTo>
                  <a:pt x="4250" y="18993"/>
                </a:lnTo>
                <a:lnTo>
                  <a:pt x="9489" y="18993"/>
                </a:lnTo>
                <a:lnTo>
                  <a:pt x="14728" y="18993"/>
                </a:lnTo>
                <a:lnTo>
                  <a:pt x="18993" y="14728"/>
                </a:lnTo>
                <a:lnTo>
                  <a:pt x="18993" y="9489"/>
                </a:lnTo>
              </a:path>
            </a:pathLst>
          </a:custGeom>
          <a:ln w="15829">
            <a:solidFill>
              <a:srgbClr val="F595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495437" y="726380"/>
            <a:ext cx="19050" cy="19050"/>
          </a:xfrm>
          <a:custGeom>
            <a:avLst/>
            <a:gdLst/>
            <a:ahLst/>
            <a:cxnLst/>
            <a:rect l="l" t="t" r="r" b="b"/>
            <a:pathLst>
              <a:path w="19050" h="19050">
                <a:moveTo>
                  <a:pt x="19006" y="9489"/>
                </a:moveTo>
                <a:lnTo>
                  <a:pt x="19006" y="4250"/>
                </a:lnTo>
                <a:lnTo>
                  <a:pt x="14742" y="0"/>
                </a:lnTo>
                <a:lnTo>
                  <a:pt x="9503" y="0"/>
                </a:lnTo>
                <a:lnTo>
                  <a:pt x="4264" y="0"/>
                </a:lnTo>
                <a:lnTo>
                  <a:pt x="0" y="4250"/>
                </a:lnTo>
                <a:lnTo>
                  <a:pt x="0" y="9489"/>
                </a:lnTo>
                <a:lnTo>
                  <a:pt x="0" y="14728"/>
                </a:lnTo>
                <a:lnTo>
                  <a:pt x="4264" y="18993"/>
                </a:lnTo>
                <a:lnTo>
                  <a:pt x="9503" y="18993"/>
                </a:lnTo>
                <a:lnTo>
                  <a:pt x="14742" y="18993"/>
                </a:lnTo>
                <a:lnTo>
                  <a:pt x="19006" y="14728"/>
                </a:lnTo>
                <a:lnTo>
                  <a:pt x="19006" y="9489"/>
                </a:lnTo>
              </a:path>
            </a:pathLst>
          </a:custGeom>
          <a:ln w="15829">
            <a:solidFill>
              <a:srgbClr val="F595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2" name="object 32"/>
          <p:cNvGrpSpPr/>
          <p:nvPr/>
        </p:nvGrpSpPr>
        <p:grpSpPr>
          <a:xfrm>
            <a:off x="937167" y="409403"/>
            <a:ext cx="513080" cy="257810"/>
            <a:chOff x="937167" y="409403"/>
            <a:chExt cx="513080" cy="257810"/>
          </a:xfrm>
        </p:grpSpPr>
        <p:sp>
          <p:nvSpPr>
            <p:cNvPr id="33" name="object 33"/>
            <p:cNvSpPr/>
            <p:nvPr/>
          </p:nvSpPr>
          <p:spPr>
            <a:xfrm>
              <a:off x="1297126" y="527987"/>
              <a:ext cx="144780" cy="131445"/>
            </a:xfrm>
            <a:custGeom>
              <a:avLst/>
              <a:gdLst/>
              <a:ahLst/>
              <a:cxnLst/>
              <a:rect l="l" t="t" r="r" b="b"/>
              <a:pathLst>
                <a:path w="144780" h="131445">
                  <a:moveTo>
                    <a:pt x="144716" y="85259"/>
                  </a:moveTo>
                  <a:lnTo>
                    <a:pt x="144716" y="80020"/>
                  </a:lnTo>
                  <a:lnTo>
                    <a:pt x="140452" y="75769"/>
                  </a:lnTo>
                  <a:lnTo>
                    <a:pt x="135213" y="75769"/>
                  </a:lnTo>
                  <a:lnTo>
                    <a:pt x="129974" y="75769"/>
                  </a:lnTo>
                  <a:lnTo>
                    <a:pt x="125723" y="80020"/>
                  </a:lnTo>
                  <a:lnTo>
                    <a:pt x="125723" y="85259"/>
                  </a:lnTo>
                  <a:lnTo>
                    <a:pt x="125723" y="90512"/>
                  </a:lnTo>
                  <a:lnTo>
                    <a:pt x="129974" y="94762"/>
                  </a:lnTo>
                  <a:lnTo>
                    <a:pt x="135213" y="94762"/>
                  </a:lnTo>
                  <a:lnTo>
                    <a:pt x="140452" y="94762"/>
                  </a:lnTo>
                  <a:lnTo>
                    <a:pt x="144716" y="90512"/>
                  </a:lnTo>
                  <a:lnTo>
                    <a:pt x="144716" y="85259"/>
                  </a:lnTo>
                </a:path>
                <a:path w="144780" h="131445">
                  <a:moveTo>
                    <a:pt x="79005" y="121350"/>
                  </a:moveTo>
                  <a:lnTo>
                    <a:pt x="79005" y="116111"/>
                  </a:lnTo>
                  <a:lnTo>
                    <a:pt x="74740" y="111860"/>
                  </a:lnTo>
                  <a:lnTo>
                    <a:pt x="69501" y="111860"/>
                  </a:lnTo>
                  <a:lnTo>
                    <a:pt x="64262" y="111860"/>
                  </a:lnTo>
                  <a:lnTo>
                    <a:pt x="60012" y="116111"/>
                  </a:lnTo>
                  <a:lnTo>
                    <a:pt x="60012" y="121350"/>
                  </a:lnTo>
                  <a:lnTo>
                    <a:pt x="60012" y="126603"/>
                  </a:lnTo>
                  <a:lnTo>
                    <a:pt x="64262" y="130854"/>
                  </a:lnTo>
                  <a:lnTo>
                    <a:pt x="69501" y="130854"/>
                  </a:lnTo>
                  <a:lnTo>
                    <a:pt x="74740" y="130854"/>
                  </a:lnTo>
                  <a:lnTo>
                    <a:pt x="79005" y="126603"/>
                  </a:lnTo>
                  <a:lnTo>
                    <a:pt x="79005" y="121350"/>
                  </a:lnTo>
                </a:path>
                <a:path w="144780" h="131445">
                  <a:moveTo>
                    <a:pt x="18993" y="9503"/>
                  </a:moveTo>
                  <a:lnTo>
                    <a:pt x="18993" y="4250"/>
                  </a:lnTo>
                  <a:lnTo>
                    <a:pt x="14728" y="0"/>
                  </a:lnTo>
                  <a:lnTo>
                    <a:pt x="9489" y="0"/>
                  </a:lnTo>
                  <a:lnTo>
                    <a:pt x="4250" y="0"/>
                  </a:lnTo>
                  <a:lnTo>
                    <a:pt x="0" y="4250"/>
                  </a:lnTo>
                  <a:lnTo>
                    <a:pt x="0" y="9503"/>
                  </a:lnTo>
                  <a:lnTo>
                    <a:pt x="0" y="14742"/>
                  </a:lnTo>
                  <a:lnTo>
                    <a:pt x="4250" y="18993"/>
                  </a:lnTo>
                  <a:lnTo>
                    <a:pt x="9489" y="18993"/>
                  </a:lnTo>
                  <a:lnTo>
                    <a:pt x="14728" y="18993"/>
                  </a:lnTo>
                  <a:lnTo>
                    <a:pt x="18993" y="14742"/>
                  </a:lnTo>
                  <a:lnTo>
                    <a:pt x="18993" y="9503"/>
                  </a:lnTo>
                </a:path>
              </a:pathLst>
            </a:custGeom>
            <a:ln w="15829">
              <a:solidFill>
                <a:srgbClr val="F595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" name="object 3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9768" y="509242"/>
              <a:ext cx="259112" cy="115370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37167" y="409403"/>
              <a:ext cx="70141" cy="66134"/>
            </a:xfrm>
            <a:prstGeom prst="rect">
              <a:avLst/>
            </a:prstGeom>
          </p:spPr>
        </p:pic>
      </p:grpSp>
      <p:grpSp>
        <p:nvGrpSpPr>
          <p:cNvPr id="36" name="object 36"/>
          <p:cNvGrpSpPr/>
          <p:nvPr/>
        </p:nvGrpSpPr>
        <p:grpSpPr>
          <a:xfrm>
            <a:off x="776945" y="300368"/>
            <a:ext cx="3481704" cy="2586355"/>
            <a:chOff x="776945" y="300368"/>
            <a:chExt cx="3481704" cy="2586355"/>
          </a:xfrm>
        </p:grpSpPr>
        <p:sp>
          <p:nvSpPr>
            <p:cNvPr id="37" name="object 37"/>
            <p:cNvSpPr/>
            <p:nvPr/>
          </p:nvSpPr>
          <p:spPr>
            <a:xfrm>
              <a:off x="776945" y="303006"/>
              <a:ext cx="3479165" cy="2583815"/>
            </a:xfrm>
            <a:custGeom>
              <a:avLst/>
              <a:gdLst/>
              <a:ahLst/>
              <a:cxnLst/>
              <a:rect l="l" t="t" r="r" b="b"/>
              <a:pathLst>
                <a:path w="3479165" h="2583815">
                  <a:moveTo>
                    <a:pt x="177639" y="2532661"/>
                  </a:moveTo>
                  <a:lnTo>
                    <a:pt x="3351765" y="2532661"/>
                  </a:lnTo>
                </a:path>
                <a:path w="3479165" h="2583815">
                  <a:moveTo>
                    <a:pt x="177639" y="2532661"/>
                  </a:moveTo>
                  <a:lnTo>
                    <a:pt x="177639" y="2583305"/>
                  </a:lnTo>
                </a:path>
                <a:path w="3479165" h="2583815">
                  <a:moveTo>
                    <a:pt x="655394" y="2532661"/>
                  </a:moveTo>
                  <a:lnTo>
                    <a:pt x="655394" y="2583305"/>
                  </a:lnTo>
                </a:path>
                <a:path w="3479165" h="2583815">
                  <a:moveTo>
                    <a:pt x="1286948" y="2532661"/>
                  </a:moveTo>
                  <a:lnTo>
                    <a:pt x="1286948" y="2583305"/>
                  </a:lnTo>
                </a:path>
                <a:path w="3479165" h="2583815">
                  <a:moveTo>
                    <a:pt x="1764702" y="2532661"/>
                  </a:moveTo>
                  <a:lnTo>
                    <a:pt x="1764702" y="2583305"/>
                  </a:lnTo>
                </a:path>
                <a:path w="3479165" h="2583815">
                  <a:moveTo>
                    <a:pt x="2242457" y="2532661"/>
                  </a:moveTo>
                  <a:lnTo>
                    <a:pt x="2242457" y="2583305"/>
                  </a:lnTo>
                </a:path>
                <a:path w="3479165" h="2583815">
                  <a:moveTo>
                    <a:pt x="2874011" y="2532661"/>
                  </a:moveTo>
                  <a:lnTo>
                    <a:pt x="2874011" y="2583305"/>
                  </a:lnTo>
                </a:path>
                <a:path w="3479165" h="2583815">
                  <a:moveTo>
                    <a:pt x="3351765" y="2532661"/>
                  </a:moveTo>
                  <a:lnTo>
                    <a:pt x="3351765" y="2583305"/>
                  </a:lnTo>
                </a:path>
                <a:path w="3479165" h="2583815">
                  <a:moveTo>
                    <a:pt x="50657" y="2438805"/>
                  </a:moveTo>
                  <a:lnTo>
                    <a:pt x="50657" y="33627"/>
                  </a:lnTo>
                </a:path>
                <a:path w="3479165" h="2583815">
                  <a:moveTo>
                    <a:pt x="50657" y="2438805"/>
                  </a:moveTo>
                  <a:lnTo>
                    <a:pt x="0" y="2438805"/>
                  </a:lnTo>
                </a:path>
                <a:path w="3479165" h="2583815">
                  <a:moveTo>
                    <a:pt x="50657" y="1837507"/>
                  </a:moveTo>
                  <a:lnTo>
                    <a:pt x="0" y="1837507"/>
                  </a:lnTo>
                </a:path>
                <a:path w="3479165" h="2583815">
                  <a:moveTo>
                    <a:pt x="50657" y="1236209"/>
                  </a:moveTo>
                  <a:lnTo>
                    <a:pt x="0" y="1236209"/>
                  </a:lnTo>
                </a:path>
                <a:path w="3479165" h="2583815">
                  <a:moveTo>
                    <a:pt x="50657" y="634925"/>
                  </a:moveTo>
                  <a:lnTo>
                    <a:pt x="0" y="634925"/>
                  </a:lnTo>
                </a:path>
                <a:path w="3479165" h="2583815">
                  <a:moveTo>
                    <a:pt x="50657" y="33627"/>
                  </a:moveTo>
                  <a:lnTo>
                    <a:pt x="0" y="33627"/>
                  </a:lnTo>
                </a:path>
                <a:path w="3479165" h="2583815">
                  <a:moveTo>
                    <a:pt x="50657" y="2532661"/>
                  </a:moveTo>
                  <a:lnTo>
                    <a:pt x="3478748" y="2532661"/>
                  </a:lnTo>
                  <a:lnTo>
                    <a:pt x="3478748" y="0"/>
                  </a:lnTo>
                  <a:lnTo>
                    <a:pt x="50657" y="0"/>
                  </a:lnTo>
                  <a:lnTo>
                    <a:pt x="50657" y="2532661"/>
                  </a:lnTo>
                </a:path>
              </a:pathLst>
            </a:custGeom>
            <a:ln w="527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945081" y="447439"/>
              <a:ext cx="3193415" cy="2304415"/>
            </a:xfrm>
            <a:custGeom>
              <a:avLst/>
              <a:gdLst/>
              <a:ahLst/>
              <a:cxnLst/>
              <a:rect l="l" t="t" r="r" b="b"/>
              <a:pathLst>
                <a:path w="3193415" h="2304415">
                  <a:moveTo>
                    <a:pt x="3157176" y="2251175"/>
                  </a:moveTo>
                  <a:lnTo>
                    <a:pt x="2732246" y="1555899"/>
                  </a:lnTo>
                </a:path>
                <a:path w="3193415" h="2304415">
                  <a:moveTo>
                    <a:pt x="2659359" y="1492651"/>
                  </a:moveTo>
                  <a:lnTo>
                    <a:pt x="2472934" y="1412455"/>
                  </a:lnTo>
                </a:path>
                <a:path w="3193415" h="2304415">
                  <a:moveTo>
                    <a:pt x="2394145" y="1353350"/>
                  </a:moveTo>
                  <a:lnTo>
                    <a:pt x="2260326" y="1190980"/>
                  </a:lnTo>
                </a:path>
                <a:path w="3193415" h="2304415">
                  <a:moveTo>
                    <a:pt x="2210738" y="1199495"/>
                  </a:moveTo>
                  <a:lnTo>
                    <a:pt x="2091702" y="1525291"/>
                  </a:lnTo>
                </a:path>
                <a:path w="3193415" h="2304415">
                  <a:moveTo>
                    <a:pt x="2054772" y="1526062"/>
                  </a:moveTo>
                  <a:lnTo>
                    <a:pt x="1968158" y="1318951"/>
                  </a:lnTo>
                </a:path>
                <a:path w="3193415" h="2304415">
                  <a:moveTo>
                    <a:pt x="1915118" y="1310152"/>
                  </a:moveTo>
                  <a:lnTo>
                    <a:pt x="1875927" y="1354474"/>
                  </a:lnTo>
                </a:path>
                <a:path w="3193415" h="2304415">
                  <a:moveTo>
                    <a:pt x="1824295" y="1345119"/>
                  </a:moveTo>
                  <a:lnTo>
                    <a:pt x="1768425" y="1199211"/>
                  </a:lnTo>
                </a:path>
                <a:path w="3193415" h="2304415">
                  <a:moveTo>
                    <a:pt x="1643000" y="1168670"/>
                  </a:moveTo>
                  <a:lnTo>
                    <a:pt x="1622734" y="1135192"/>
                  </a:lnTo>
                </a:path>
                <a:path w="3193415" h="2304415">
                  <a:moveTo>
                    <a:pt x="1508274" y="1106628"/>
                  </a:moveTo>
                  <a:lnTo>
                    <a:pt x="1493491" y="1077008"/>
                  </a:lnTo>
                </a:path>
                <a:path w="3193415" h="2304415">
                  <a:moveTo>
                    <a:pt x="1346040" y="1078767"/>
                  </a:moveTo>
                  <a:lnTo>
                    <a:pt x="1335697" y="1104800"/>
                  </a:lnTo>
                </a:path>
                <a:path w="3193415" h="2304415">
                  <a:moveTo>
                    <a:pt x="1261200" y="1042460"/>
                  </a:moveTo>
                  <a:lnTo>
                    <a:pt x="1242274" y="960720"/>
                  </a:lnTo>
                </a:path>
                <a:path w="3193415" h="2304415">
                  <a:moveTo>
                    <a:pt x="1091506" y="808612"/>
                  </a:moveTo>
                  <a:lnTo>
                    <a:pt x="992303" y="653417"/>
                  </a:lnTo>
                </a:path>
                <a:path w="3193415" h="2304415">
                  <a:moveTo>
                    <a:pt x="928365" y="645755"/>
                  </a:moveTo>
                  <a:lnTo>
                    <a:pt x="875948" y="695979"/>
                  </a:lnTo>
                </a:path>
                <a:path w="3193415" h="2304415">
                  <a:moveTo>
                    <a:pt x="813621" y="687396"/>
                  </a:moveTo>
                  <a:lnTo>
                    <a:pt x="758807" y="594258"/>
                  </a:lnTo>
                </a:path>
                <a:path w="3193415" h="2304415">
                  <a:moveTo>
                    <a:pt x="702315" y="590874"/>
                  </a:moveTo>
                  <a:lnTo>
                    <a:pt x="671788" y="630633"/>
                  </a:lnTo>
                </a:path>
                <a:path w="3193415" h="2304415">
                  <a:moveTo>
                    <a:pt x="612696" y="628941"/>
                  </a:moveTo>
                  <a:lnTo>
                    <a:pt x="588207" y="592633"/>
                  </a:lnTo>
                </a:path>
                <a:path w="3193415" h="2304415">
                  <a:moveTo>
                    <a:pt x="405571" y="562661"/>
                  </a:moveTo>
                  <a:lnTo>
                    <a:pt x="377576" y="478458"/>
                  </a:lnTo>
                </a:path>
                <a:path w="3193415" h="2304415">
                  <a:moveTo>
                    <a:pt x="236663" y="323114"/>
                  </a:moveTo>
                  <a:lnTo>
                    <a:pt x="226388" y="297095"/>
                  </a:lnTo>
                </a:path>
                <a:path w="3193415" h="2304415">
                  <a:moveTo>
                    <a:pt x="190162" y="202467"/>
                  </a:moveTo>
                  <a:lnTo>
                    <a:pt x="180875" y="177206"/>
                  </a:lnTo>
                </a:path>
                <a:path w="3193415" h="2304415">
                  <a:moveTo>
                    <a:pt x="146679" y="81888"/>
                  </a:moveTo>
                  <a:lnTo>
                    <a:pt x="138096" y="57331"/>
                  </a:lnTo>
                </a:path>
                <a:path w="3193415" h="2304415">
                  <a:moveTo>
                    <a:pt x="110669" y="58956"/>
                  </a:moveTo>
                  <a:lnTo>
                    <a:pt x="92935" y="140343"/>
                  </a:lnTo>
                </a:path>
                <a:path w="3193415" h="2304415">
                  <a:moveTo>
                    <a:pt x="67119" y="141467"/>
                  </a:moveTo>
                  <a:lnTo>
                    <a:pt x="59795" y="117979"/>
                  </a:lnTo>
                </a:path>
                <a:path w="3193415" h="2304415">
                  <a:moveTo>
                    <a:pt x="3193132" y="2294373"/>
                  </a:moveTo>
                  <a:lnTo>
                    <a:pt x="3193132" y="2289134"/>
                  </a:lnTo>
                  <a:lnTo>
                    <a:pt x="3188868" y="2284870"/>
                  </a:lnTo>
                  <a:lnTo>
                    <a:pt x="3183629" y="2284870"/>
                  </a:lnTo>
                  <a:lnTo>
                    <a:pt x="3178390" y="2284870"/>
                  </a:lnTo>
                  <a:lnTo>
                    <a:pt x="3174125" y="2289134"/>
                  </a:lnTo>
                  <a:lnTo>
                    <a:pt x="3174125" y="2294373"/>
                  </a:lnTo>
                  <a:lnTo>
                    <a:pt x="3174125" y="2299612"/>
                  </a:lnTo>
                  <a:lnTo>
                    <a:pt x="3178390" y="2303877"/>
                  </a:lnTo>
                  <a:lnTo>
                    <a:pt x="3183629" y="2303877"/>
                  </a:lnTo>
                  <a:lnTo>
                    <a:pt x="3188868" y="2303877"/>
                  </a:lnTo>
                  <a:lnTo>
                    <a:pt x="3193132" y="2299612"/>
                  </a:lnTo>
                  <a:lnTo>
                    <a:pt x="3193132" y="2294373"/>
                  </a:lnTo>
                </a:path>
                <a:path w="3193415" h="2304415">
                  <a:moveTo>
                    <a:pt x="2715364" y="1512701"/>
                  </a:moveTo>
                  <a:lnTo>
                    <a:pt x="2715364" y="1507448"/>
                  </a:lnTo>
                  <a:lnTo>
                    <a:pt x="2711114" y="1503197"/>
                  </a:lnTo>
                  <a:lnTo>
                    <a:pt x="2705875" y="1503197"/>
                  </a:lnTo>
                  <a:lnTo>
                    <a:pt x="2700635" y="1503197"/>
                  </a:lnTo>
                  <a:lnTo>
                    <a:pt x="2696371" y="1507448"/>
                  </a:lnTo>
                  <a:lnTo>
                    <a:pt x="2696371" y="1512701"/>
                  </a:lnTo>
                  <a:lnTo>
                    <a:pt x="2696371" y="1517940"/>
                  </a:lnTo>
                  <a:lnTo>
                    <a:pt x="2700635" y="1522190"/>
                  </a:lnTo>
                  <a:lnTo>
                    <a:pt x="2705875" y="1522190"/>
                  </a:lnTo>
                  <a:lnTo>
                    <a:pt x="2711114" y="1522190"/>
                  </a:lnTo>
                  <a:lnTo>
                    <a:pt x="2715364" y="1517940"/>
                  </a:lnTo>
                  <a:lnTo>
                    <a:pt x="2715364" y="1512701"/>
                  </a:lnTo>
                </a:path>
                <a:path w="3193415" h="2304415">
                  <a:moveTo>
                    <a:pt x="2435854" y="1392460"/>
                  </a:moveTo>
                  <a:lnTo>
                    <a:pt x="2435854" y="1387221"/>
                  </a:lnTo>
                  <a:lnTo>
                    <a:pt x="2431603" y="1382970"/>
                  </a:lnTo>
                  <a:lnTo>
                    <a:pt x="2426364" y="1382970"/>
                  </a:lnTo>
                  <a:lnTo>
                    <a:pt x="2421125" y="1382970"/>
                  </a:lnTo>
                  <a:lnTo>
                    <a:pt x="2416861" y="1387221"/>
                  </a:lnTo>
                  <a:lnTo>
                    <a:pt x="2416861" y="1392460"/>
                  </a:lnTo>
                  <a:lnTo>
                    <a:pt x="2416861" y="1397699"/>
                  </a:lnTo>
                  <a:lnTo>
                    <a:pt x="2421125" y="1401963"/>
                  </a:lnTo>
                  <a:lnTo>
                    <a:pt x="2426364" y="1401963"/>
                  </a:lnTo>
                  <a:lnTo>
                    <a:pt x="2431603" y="1401963"/>
                  </a:lnTo>
                  <a:lnTo>
                    <a:pt x="2435854" y="1397699"/>
                  </a:lnTo>
                  <a:lnTo>
                    <a:pt x="2435854" y="1392460"/>
                  </a:lnTo>
                </a:path>
                <a:path w="3193415" h="2304415">
                  <a:moveTo>
                    <a:pt x="2237610" y="1151938"/>
                  </a:moveTo>
                  <a:lnTo>
                    <a:pt x="2237610" y="1146699"/>
                  </a:lnTo>
                  <a:lnTo>
                    <a:pt x="2233346" y="1142435"/>
                  </a:lnTo>
                  <a:lnTo>
                    <a:pt x="2228107" y="1142435"/>
                  </a:lnTo>
                  <a:lnTo>
                    <a:pt x="2222868" y="1142435"/>
                  </a:lnTo>
                  <a:lnTo>
                    <a:pt x="2218617" y="1146699"/>
                  </a:lnTo>
                  <a:lnTo>
                    <a:pt x="2218617" y="1151938"/>
                  </a:lnTo>
                  <a:lnTo>
                    <a:pt x="2218617" y="1157177"/>
                  </a:lnTo>
                  <a:lnTo>
                    <a:pt x="2222868" y="1161428"/>
                  </a:lnTo>
                  <a:lnTo>
                    <a:pt x="2228107" y="1161428"/>
                  </a:lnTo>
                  <a:lnTo>
                    <a:pt x="2233346" y="1161428"/>
                  </a:lnTo>
                  <a:lnTo>
                    <a:pt x="2237610" y="1157177"/>
                  </a:lnTo>
                  <a:lnTo>
                    <a:pt x="2237610" y="1151938"/>
                  </a:lnTo>
                </a:path>
                <a:path w="3193415" h="2304415">
                  <a:moveTo>
                    <a:pt x="2083823" y="1572848"/>
                  </a:moveTo>
                  <a:lnTo>
                    <a:pt x="2083823" y="1567609"/>
                  </a:lnTo>
                  <a:lnTo>
                    <a:pt x="2079559" y="1563345"/>
                  </a:lnTo>
                  <a:lnTo>
                    <a:pt x="2074320" y="1563345"/>
                  </a:lnTo>
                  <a:lnTo>
                    <a:pt x="2069081" y="1563345"/>
                  </a:lnTo>
                  <a:lnTo>
                    <a:pt x="2064830" y="1567609"/>
                  </a:lnTo>
                  <a:lnTo>
                    <a:pt x="2064830" y="1572848"/>
                  </a:lnTo>
                  <a:lnTo>
                    <a:pt x="2064830" y="1578087"/>
                  </a:lnTo>
                  <a:lnTo>
                    <a:pt x="2069081" y="1582351"/>
                  </a:lnTo>
                  <a:lnTo>
                    <a:pt x="2074320" y="1582351"/>
                  </a:lnTo>
                  <a:lnTo>
                    <a:pt x="2079559" y="1582351"/>
                  </a:lnTo>
                  <a:lnTo>
                    <a:pt x="2083823" y="1578087"/>
                  </a:lnTo>
                  <a:lnTo>
                    <a:pt x="2083823" y="1572848"/>
                  </a:lnTo>
                </a:path>
                <a:path w="3193415" h="2304415">
                  <a:moveTo>
                    <a:pt x="1958100" y="1272165"/>
                  </a:moveTo>
                  <a:lnTo>
                    <a:pt x="1958100" y="1266926"/>
                  </a:lnTo>
                  <a:lnTo>
                    <a:pt x="1953836" y="1262662"/>
                  </a:lnTo>
                  <a:lnTo>
                    <a:pt x="1948597" y="1262662"/>
                  </a:lnTo>
                  <a:lnTo>
                    <a:pt x="1943358" y="1262662"/>
                  </a:lnTo>
                  <a:lnTo>
                    <a:pt x="1939107" y="1266926"/>
                  </a:lnTo>
                  <a:lnTo>
                    <a:pt x="1939107" y="1272165"/>
                  </a:lnTo>
                  <a:lnTo>
                    <a:pt x="1939107" y="1277404"/>
                  </a:lnTo>
                  <a:lnTo>
                    <a:pt x="1943358" y="1281668"/>
                  </a:lnTo>
                  <a:lnTo>
                    <a:pt x="1948597" y="1281668"/>
                  </a:lnTo>
                  <a:lnTo>
                    <a:pt x="1953836" y="1281668"/>
                  </a:lnTo>
                  <a:lnTo>
                    <a:pt x="1958100" y="1277404"/>
                  </a:lnTo>
                  <a:lnTo>
                    <a:pt x="1958100" y="1272165"/>
                  </a:lnTo>
                </a:path>
                <a:path w="3193415" h="2304415">
                  <a:moveTo>
                    <a:pt x="1851871" y="1392460"/>
                  </a:moveTo>
                  <a:lnTo>
                    <a:pt x="1851871" y="1387221"/>
                  </a:lnTo>
                  <a:lnTo>
                    <a:pt x="1847620" y="1382970"/>
                  </a:lnTo>
                  <a:lnTo>
                    <a:pt x="1842367" y="1382970"/>
                  </a:lnTo>
                  <a:lnTo>
                    <a:pt x="1837128" y="1382970"/>
                  </a:lnTo>
                  <a:lnTo>
                    <a:pt x="1832878" y="1387221"/>
                  </a:lnTo>
                  <a:lnTo>
                    <a:pt x="1832878" y="1392460"/>
                  </a:lnTo>
                  <a:lnTo>
                    <a:pt x="1832878" y="1397699"/>
                  </a:lnTo>
                  <a:lnTo>
                    <a:pt x="1837128" y="1401963"/>
                  </a:lnTo>
                  <a:lnTo>
                    <a:pt x="1842367" y="1401963"/>
                  </a:lnTo>
                  <a:lnTo>
                    <a:pt x="1847620" y="1401963"/>
                  </a:lnTo>
                  <a:lnTo>
                    <a:pt x="1851871" y="1397699"/>
                  </a:lnTo>
                  <a:lnTo>
                    <a:pt x="1851871" y="1392460"/>
                  </a:lnTo>
                </a:path>
                <a:path w="3193415" h="2304415">
                  <a:moveTo>
                    <a:pt x="1759842" y="1151938"/>
                  </a:moveTo>
                  <a:lnTo>
                    <a:pt x="1759842" y="1146699"/>
                  </a:lnTo>
                  <a:lnTo>
                    <a:pt x="1755592" y="1142435"/>
                  </a:lnTo>
                  <a:lnTo>
                    <a:pt x="1750353" y="1142435"/>
                  </a:lnTo>
                  <a:lnTo>
                    <a:pt x="1745114" y="1142435"/>
                  </a:lnTo>
                  <a:lnTo>
                    <a:pt x="1740849" y="1146699"/>
                  </a:lnTo>
                  <a:lnTo>
                    <a:pt x="1740849" y="1151938"/>
                  </a:lnTo>
                  <a:lnTo>
                    <a:pt x="1740849" y="1157177"/>
                  </a:lnTo>
                  <a:lnTo>
                    <a:pt x="1745114" y="1161428"/>
                  </a:lnTo>
                  <a:lnTo>
                    <a:pt x="1750353" y="1161428"/>
                  </a:lnTo>
                  <a:lnTo>
                    <a:pt x="1755592" y="1161428"/>
                  </a:lnTo>
                  <a:lnTo>
                    <a:pt x="1759842" y="1157177"/>
                  </a:lnTo>
                  <a:lnTo>
                    <a:pt x="1759842" y="1151938"/>
                  </a:lnTo>
                </a:path>
                <a:path w="3193415" h="2304415">
                  <a:moveTo>
                    <a:pt x="1678658" y="1212085"/>
                  </a:moveTo>
                  <a:lnTo>
                    <a:pt x="1678658" y="1206846"/>
                  </a:lnTo>
                  <a:lnTo>
                    <a:pt x="1674407" y="1202582"/>
                  </a:lnTo>
                  <a:lnTo>
                    <a:pt x="1669168" y="1202582"/>
                  </a:lnTo>
                  <a:lnTo>
                    <a:pt x="1663929" y="1202582"/>
                  </a:lnTo>
                  <a:lnTo>
                    <a:pt x="1659664" y="1206846"/>
                  </a:lnTo>
                  <a:lnTo>
                    <a:pt x="1659664" y="1212085"/>
                  </a:lnTo>
                  <a:lnTo>
                    <a:pt x="1659664" y="1217324"/>
                  </a:lnTo>
                  <a:lnTo>
                    <a:pt x="1663929" y="1221575"/>
                  </a:lnTo>
                  <a:lnTo>
                    <a:pt x="1669168" y="1221575"/>
                  </a:lnTo>
                  <a:lnTo>
                    <a:pt x="1674407" y="1221575"/>
                  </a:lnTo>
                  <a:lnTo>
                    <a:pt x="1678658" y="1217324"/>
                  </a:lnTo>
                  <a:lnTo>
                    <a:pt x="1678658" y="1212085"/>
                  </a:lnTo>
                </a:path>
                <a:path w="3193415" h="2304415">
                  <a:moveTo>
                    <a:pt x="1606056" y="1091777"/>
                  </a:moveTo>
                  <a:lnTo>
                    <a:pt x="1606056" y="1086538"/>
                  </a:lnTo>
                  <a:lnTo>
                    <a:pt x="1601805" y="1082287"/>
                  </a:lnTo>
                  <a:lnTo>
                    <a:pt x="1596566" y="1082287"/>
                  </a:lnTo>
                  <a:lnTo>
                    <a:pt x="1591327" y="1082287"/>
                  </a:lnTo>
                  <a:lnTo>
                    <a:pt x="1587062" y="1086538"/>
                  </a:lnTo>
                  <a:lnTo>
                    <a:pt x="1587062" y="1091777"/>
                  </a:lnTo>
                  <a:lnTo>
                    <a:pt x="1587062" y="1097030"/>
                  </a:lnTo>
                  <a:lnTo>
                    <a:pt x="1591327" y="1101280"/>
                  </a:lnTo>
                  <a:lnTo>
                    <a:pt x="1596566" y="1101280"/>
                  </a:lnTo>
                  <a:lnTo>
                    <a:pt x="1601805" y="1101280"/>
                  </a:lnTo>
                  <a:lnTo>
                    <a:pt x="1606056" y="1097030"/>
                  </a:lnTo>
                  <a:lnTo>
                    <a:pt x="1606056" y="1091777"/>
                  </a:lnTo>
                </a:path>
                <a:path w="3193415" h="2304415">
                  <a:moveTo>
                    <a:pt x="1540358" y="1151938"/>
                  </a:moveTo>
                  <a:lnTo>
                    <a:pt x="1540358" y="1146699"/>
                  </a:lnTo>
                  <a:lnTo>
                    <a:pt x="1536093" y="1142435"/>
                  </a:lnTo>
                  <a:lnTo>
                    <a:pt x="1530854" y="1142435"/>
                  </a:lnTo>
                  <a:lnTo>
                    <a:pt x="1525615" y="1142435"/>
                  </a:lnTo>
                  <a:lnTo>
                    <a:pt x="1521365" y="1146699"/>
                  </a:lnTo>
                  <a:lnTo>
                    <a:pt x="1521365" y="1151938"/>
                  </a:lnTo>
                  <a:lnTo>
                    <a:pt x="1521365" y="1157177"/>
                  </a:lnTo>
                  <a:lnTo>
                    <a:pt x="1525615" y="1161428"/>
                  </a:lnTo>
                  <a:lnTo>
                    <a:pt x="1530854" y="1161428"/>
                  </a:lnTo>
                  <a:lnTo>
                    <a:pt x="1536093" y="1161428"/>
                  </a:lnTo>
                  <a:lnTo>
                    <a:pt x="1540358" y="1157177"/>
                  </a:lnTo>
                  <a:lnTo>
                    <a:pt x="1540358" y="1151938"/>
                  </a:lnTo>
                </a:path>
                <a:path w="3193415" h="2304415">
                  <a:moveTo>
                    <a:pt x="1480413" y="1031630"/>
                  </a:moveTo>
                  <a:lnTo>
                    <a:pt x="1480413" y="1026391"/>
                  </a:lnTo>
                  <a:lnTo>
                    <a:pt x="1476163" y="1022126"/>
                  </a:lnTo>
                  <a:lnTo>
                    <a:pt x="1470910" y="1022126"/>
                  </a:lnTo>
                  <a:lnTo>
                    <a:pt x="1465671" y="1022126"/>
                  </a:lnTo>
                  <a:lnTo>
                    <a:pt x="1461420" y="1026391"/>
                  </a:lnTo>
                  <a:lnTo>
                    <a:pt x="1461420" y="1031630"/>
                  </a:lnTo>
                  <a:lnTo>
                    <a:pt x="1461420" y="1036869"/>
                  </a:lnTo>
                  <a:lnTo>
                    <a:pt x="1465671" y="1041133"/>
                  </a:lnTo>
                  <a:lnTo>
                    <a:pt x="1470910" y="1041133"/>
                  </a:lnTo>
                  <a:lnTo>
                    <a:pt x="1476163" y="1041133"/>
                  </a:lnTo>
                  <a:lnTo>
                    <a:pt x="1480413" y="1036869"/>
                  </a:lnTo>
                  <a:lnTo>
                    <a:pt x="1480413" y="1031630"/>
                  </a:lnTo>
                </a:path>
                <a:path w="3193415" h="2304415">
                  <a:moveTo>
                    <a:pt x="1425180" y="1031630"/>
                  </a:moveTo>
                  <a:lnTo>
                    <a:pt x="1425180" y="1026391"/>
                  </a:lnTo>
                  <a:lnTo>
                    <a:pt x="1420929" y="1022126"/>
                  </a:lnTo>
                  <a:lnTo>
                    <a:pt x="1415690" y="1022126"/>
                  </a:lnTo>
                  <a:lnTo>
                    <a:pt x="1410451" y="1022126"/>
                  </a:lnTo>
                  <a:lnTo>
                    <a:pt x="1406187" y="1026391"/>
                  </a:lnTo>
                  <a:lnTo>
                    <a:pt x="1406187" y="1031630"/>
                  </a:lnTo>
                  <a:lnTo>
                    <a:pt x="1406187" y="1036869"/>
                  </a:lnTo>
                  <a:lnTo>
                    <a:pt x="1410451" y="1041133"/>
                  </a:lnTo>
                  <a:lnTo>
                    <a:pt x="1415690" y="1041133"/>
                  </a:lnTo>
                  <a:lnTo>
                    <a:pt x="1420929" y="1041133"/>
                  </a:lnTo>
                  <a:lnTo>
                    <a:pt x="1425180" y="1036869"/>
                  </a:lnTo>
                  <a:lnTo>
                    <a:pt x="1425180" y="1031630"/>
                  </a:lnTo>
                </a:path>
                <a:path w="3193415" h="2304415">
                  <a:moveTo>
                    <a:pt x="1374117" y="1031630"/>
                  </a:moveTo>
                  <a:lnTo>
                    <a:pt x="1374117" y="1026391"/>
                  </a:lnTo>
                  <a:lnTo>
                    <a:pt x="1369852" y="1022126"/>
                  </a:lnTo>
                  <a:lnTo>
                    <a:pt x="1364613" y="1022126"/>
                  </a:lnTo>
                  <a:lnTo>
                    <a:pt x="1359374" y="1022126"/>
                  </a:lnTo>
                  <a:lnTo>
                    <a:pt x="1355110" y="1026391"/>
                  </a:lnTo>
                  <a:lnTo>
                    <a:pt x="1355110" y="1031630"/>
                  </a:lnTo>
                  <a:lnTo>
                    <a:pt x="1355110" y="1036869"/>
                  </a:lnTo>
                  <a:lnTo>
                    <a:pt x="1359374" y="1041133"/>
                  </a:lnTo>
                  <a:lnTo>
                    <a:pt x="1364613" y="1041133"/>
                  </a:lnTo>
                  <a:lnTo>
                    <a:pt x="1369852" y="1041133"/>
                  </a:lnTo>
                  <a:lnTo>
                    <a:pt x="1374117" y="1036869"/>
                  </a:lnTo>
                  <a:lnTo>
                    <a:pt x="1374117" y="1031630"/>
                  </a:lnTo>
                </a:path>
                <a:path w="3193415" h="2304415">
                  <a:moveTo>
                    <a:pt x="1326559" y="1151938"/>
                  </a:moveTo>
                  <a:lnTo>
                    <a:pt x="1326559" y="1146699"/>
                  </a:lnTo>
                  <a:lnTo>
                    <a:pt x="1322295" y="1142435"/>
                  </a:lnTo>
                  <a:lnTo>
                    <a:pt x="1317056" y="1142435"/>
                  </a:lnTo>
                  <a:lnTo>
                    <a:pt x="1311817" y="1142435"/>
                  </a:lnTo>
                  <a:lnTo>
                    <a:pt x="1307566" y="1146699"/>
                  </a:lnTo>
                  <a:lnTo>
                    <a:pt x="1307566" y="1151938"/>
                  </a:lnTo>
                  <a:lnTo>
                    <a:pt x="1307566" y="1157177"/>
                  </a:lnTo>
                  <a:lnTo>
                    <a:pt x="1311817" y="1161428"/>
                  </a:lnTo>
                  <a:lnTo>
                    <a:pt x="1317056" y="1161428"/>
                  </a:lnTo>
                  <a:lnTo>
                    <a:pt x="1322295" y="1161428"/>
                  </a:lnTo>
                  <a:lnTo>
                    <a:pt x="1326559" y="1157177"/>
                  </a:lnTo>
                  <a:lnTo>
                    <a:pt x="1326559" y="1151938"/>
                  </a:lnTo>
                </a:path>
                <a:path w="3193415" h="2304415">
                  <a:moveTo>
                    <a:pt x="1282088" y="1091777"/>
                  </a:moveTo>
                  <a:lnTo>
                    <a:pt x="1282088" y="1086538"/>
                  </a:lnTo>
                  <a:lnTo>
                    <a:pt x="1277837" y="1082287"/>
                  </a:lnTo>
                  <a:lnTo>
                    <a:pt x="1272598" y="1082287"/>
                  </a:lnTo>
                  <a:lnTo>
                    <a:pt x="1267359" y="1082287"/>
                  </a:lnTo>
                  <a:lnTo>
                    <a:pt x="1263095" y="1086538"/>
                  </a:lnTo>
                  <a:lnTo>
                    <a:pt x="1263095" y="1091777"/>
                  </a:lnTo>
                  <a:lnTo>
                    <a:pt x="1263095" y="1097030"/>
                  </a:lnTo>
                  <a:lnTo>
                    <a:pt x="1267359" y="1101280"/>
                  </a:lnTo>
                  <a:lnTo>
                    <a:pt x="1272598" y="1101280"/>
                  </a:lnTo>
                  <a:lnTo>
                    <a:pt x="1277837" y="1101280"/>
                  </a:lnTo>
                  <a:lnTo>
                    <a:pt x="1282088" y="1097030"/>
                  </a:lnTo>
                  <a:lnTo>
                    <a:pt x="1282088" y="1091777"/>
                  </a:lnTo>
                </a:path>
                <a:path w="3193415" h="2304415">
                  <a:moveTo>
                    <a:pt x="1240298" y="911403"/>
                  </a:moveTo>
                  <a:lnTo>
                    <a:pt x="1240298" y="906164"/>
                  </a:lnTo>
                  <a:lnTo>
                    <a:pt x="1236047" y="901899"/>
                  </a:lnTo>
                  <a:lnTo>
                    <a:pt x="1230808" y="901899"/>
                  </a:lnTo>
                  <a:lnTo>
                    <a:pt x="1225569" y="901899"/>
                  </a:lnTo>
                  <a:lnTo>
                    <a:pt x="1221304" y="906164"/>
                  </a:lnTo>
                  <a:lnTo>
                    <a:pt x="1221304" y="911403"/>
                  </a:lnTo>
                  <a:lnTo>
                    <a:pt x="1221304" y="916642"/>
                  </a:lnTo>
                  <a:lnTo>
                    <a:pt x="1225569" y="920892"/>
                  </a:lnTo>
                  <a:lnTo>
                    <a:pt x="1230808" y="920892"/>
                  </a:lnTo>
                  <a:lnTo>
                    <a:pt x="1236047" y="920892"/>
                  </a:lnTo>
                  <a:lnTo>
                    <a:pt x="1240298" y="916642"/>
                  </a:lnTo>
                  <a:lnTo>
                    <a:pt x="1240298" y="911403"/>
                  </a:lnTo>
                </a:path>
                <a:path w="3193415" h="2304415">
                  <a:moveTo>
                    <a:pt x="1200903" y="851242"/>
                  </a:moveTo>
                  <a:lnTo>
                    <a:pt x="1200903" y="846003"/>
                  </a:lnTo>
                  <a:lnTo>
                    <a:pt x="1196653" y="841752"/>
                  </a:lnTo>
                  <a:lnTo>
                    <a:pt x="1191414" y="841752"/>
                  </a:lnTo>
                  <a:lnTo>
                    <a:pt x="1186161" y="841752"/>
                  </a:lnTo>
                  <a:lnTo>
                    <a:pt x="1181910" y="846003"/>
                  </a:lnTo>
                  <a:lnTo>
                    <a:pt x="1181910" y="851242"/>
                  </a:lnTo>
                  <a:lnTo>
                    <a:pt x="1181910" y="856494"/>
                  </a:lnTo>
                  <a:lnTo>
                    <a:pt x="1186161" y="860745"/>
                  </a:lnTo>
                  <a:lnTo>
                    <a:pt x="1191414" y="860745"/>
                  </a:lnTo>
                  <a:lnTo>
                    <a:pt x="1196653" y="860745"/>
                  </a:lnTo>
                  <a:lnTo>
                    <a:pt x="1200903" y="856494"/>
                  </a:lnTo>
                  <a:lnTo>
                    <a:pt x="1200903" y="851242"/>
                  </a:lnTo>
                </a:path>
                <a:path w="3193415" h="2304415">
                  <a:moveTo>
                    <a:pt x="1163621" y="791175"/>
                  </a:moveTo>
                  <a:lnTo>
                    <a:pt x="1163621" y="785923"/>
                  </a:lnTo>
                  <a:lnTo>
                    <a:pt x="1159357" y="781672"/>
                  </a:lnTo>
                  <a:lnTo>
                    <a:pt x="1154118" y="781672"/>
                  </a:lnTo>
                  <a:lnTo>
                    <a:pt x="1148879" y="781672"/>
                  </a:lnTo>
                  <a:lnTo>
                    <a:pt x="1144628" y="785923"/>
                  </a:lnTo>
                  <a:lnTo>
                    <a:pt x="1144628" y="791175"/>
                  </a:lnTo>
                  <a:lnTo>
                    <a:pt x="1144628" y="796414"/>
                  </a:lnTo>
                  <a:lnTo>
                    <a:pt x="1148879" y="800665"/>
                  </a:lnTo>
                  <a:lnTo>
                    <a:pt x="1154118" y="800665"/>
                  </a:lnTo>
                  <a:lnTo>
                    <a:pt x="1159357" y="800665"/>
                  </a:lnTo>
                  <a:lnTo>
                    <a:pt x="1163621" y="796414"/>
                  </a:lnTo>
                  <a:lnTo>
                    <a:pt x="1163621" y="791175"/>
                  </a:lnTo>
                </a:path>
                <a:path w="3193415" h="2304415">
                  <a:moveTo>
                    <a:pt x="1128301" y="851242"/>
                  </a:moveTo>
                  <a:lnTo>
                    <a:pt x="1128301" y="846003"/>
                  </a:lnTo>
                  <a:lnTo>
                    <a:pt x="1124051" y="841752"/>
                  </a:lnTo>
                  <a:lnTo>
                    <a:pt x="1118812" y="841752"/>
                  </a:lnTo>
                  <a:lnTo>
                    <a:pt x="1113573" y="841752"/>
                  </a:lnTo>
                  <a:lnTo>
                    <a:pt x="1109308" y="846003"/>
                  </a:lnTo>
                  <a:lnTo>
                    <a:pt x="1109308" y="851242"/>
                  </a:lnTo>
                  <a:lnTo>
                    <a:pt x="1109308" y="856494"/>
                  </a:lnTo>
                  <a:lnTo>
                    <a:pt x="1113573" y="860745"/>
                  </a:lnTo>
                  <a:lnTo>
                    <a:pt x="1118812" y="860745"/>
                  </a:lnTo>
                  <a:lnTo>
                    <a:pt x="1124051" y="860745"/>
                  </a:lnTo>
                  <a:lnTo>
                    <a:pt x="1128301" y="856494"/>
                  </a:lnTo>
                  <a:lnTo>
                    <a:pt x="1128301" y="851242"/>
                  </a:lnTo>
                </a:path>
                <a:path w="3193415" h="2304415">
                  <a:moveTo>
                    <a:pt x="974515" y="610787"/>
                  </a:moveTo>
                  <a:lnTo>
                    <a:pt x="974515" y="605548"/>
                  </a:lnTo>
                  <a:lnTo>
                    <a:pt x="970264" y="601284"/>
                  </a:lnTo>
                  <a:lnTo>
                    <a:pt x="965011" y="601284"/>
                  </a:lnTo>
                  <a:lnTo>
                    <a:pt x="959772" y="601284"/>
                  </a:lnTo>
                  <a:lnTo>
                    <a:pt x="955521" y="605548"/>
                  </a:lnTo>
                  <a:lnTo>
                    <a:pt x="955521" y="610787"/>
                  </a:lnTo>
                  <a:lnTo>
                    <a:pt x="955521" y="616026"/>
                  </a:lnTo>
                  <a:lnTo>
                    <a:pt x="959772" y="620277"/>
                  </a:lnTo>
                  <a:lnTo>
                    <a:pt x="965011" y="620277"/>
                  </a:lnTo>
                  <a:lnTo>
                    <a:pt x="970264" y="620277"/>
                  </a:lnTo>
                  <a:lnTo>
                    <a:pt x="974515" y="616026"/>
                  </a:lnTo>
                  <a:lnTo>
                    <a:pt x="974515" y="610787"/>
                  </a:lnTo>
                </a:path>
                <a:path w="3193415" h="2304415">
                  <a:moveTo>
                    <a:pt x="848791" y="731014"/>
                  </a:moveTo>
                  <a:lnTo>
                    <a:pt x="848791" y="725775"/>
                  </a:lnTo>
                  <a:lnTo>
                    <a:pt x="844541" y="721525"/>
                  </a:lnTo>
                  <a:lnTo>
                    <a:pt x="839301" y="721525"/>
                  </a:lnTo>
                  <a:lnTo>
                    <a:pt x="834062" y="721525"/>
                  </a:lnTo>
                  <a:lnTo>
                    <a:pt x="829798" y="725775"/>
                  </a:lnTo>
                  <a:lnTo>
                    <a:pt x="829798" y="731014"/>
                  </a:lnTo>
                  <a:lnTo>
                    <a:pt x="829798" y="736254"/>
                  </a:lnTo>
                  <a:lnTo>
                    <a:pt x="834062" y="740518"/>
                  </a:lnTo>
                  <a:lnTo>
                    <a:pt x="839301" y="740518"/>
                  </a:lnTo>
                  <a:lnTo>
                    <a:pt x="844541" y="740518"/>
                  </a:lnTo>
                  <a:lnTo>
                    <a:pt x="848791" y="736254"/>
                  </a:lnTo>
                  <a:lnTo>
                    <a:pt x="848791" y="731014"/>
                  </a:lnTo>
                </a:path>
                <a:path w="3193415" h="2304415">
                  <a:moveTo>
                    <a:pt x="742562" y="550640"/>
                  </a:moveTo>
                  <a:lnTo>
                    <a:pt x="742562" y="545401"/>
                  </a:lnTo>
                  <a:lnTo>
                    <a:pt x="738311" y="541137"/>
                  </a:lnTo>
                  <a:lnTo>
                    <a:pt x="733059" y="541137"/>
                  </a:lnTo>
                  <a:lnTo>
                    <a:pt x="727820" y="541137"/>
                  </a:lnTo>
                  <a:lnTo>
                    <a:pt x="723569" y="545401"/>
                  </a:lnTo>
                  <a:lnTo>
                    <a:pt x="723569" y="550640"/>
                  </a:lnTo>
                  <a:lnTo>
                    <a:pt x="723569" y="555879"/>
                  </a:lnTo>
                  <a:lnTo>
                    <a:pt x="727820" y="560143"/>
                  </a:lnTo>
                  <a:lnTo>
                    <a:pt x="733059" y="560143"/>
                  </a:lnTo>
                  <a:lnTo>
                    <a:pt x="738311" y="560143"/>
                  </a:lnTo>
                  <a:lnTo>
                    <a:pt x="742562" y="555879"/>
                  </a:lnTo>
                  <a:lnTo>
                    <a:pt x="742562" y="550640"/>
                  </a:lnTo>
                </a:path>
                <a:path w="3193415" h="2304415">
                  <a:moveTo>
                    <a:pt x="650547" y="670867"/>
                  </a:moveTo>
                  <a:lnTo>
                    <a:pt x="650547" y="665628"/>
                  </a:lnTo>
                  <a:lnTo>
                    <a:pt x="646283" y="661377"/>
                  </a:lnTo>
                  <a:lnTo>
                    <a:pt x="641044" y="661377"/>
                  </a:lnTo>
                  <a:lnTo>
                    <a:pt x="635805" y="661377"/>
                  </a:lnTo>
                  <a:lnTo>
                    <a:pt x="631554" y="665628"/>
                  </a:lnTo>
                  <a:lnTo>
                    <a:pt x="631554" y="670867"/>
                  </a:lnTo>
                  <a:lnTo>
                    <a:pt x="631554" y="676106"/>
                  </a:lnTo>
                  <a:lnTo>
                    <a:pt x="635805" y="680370"/>
                  </a:lnTo>
                  <a:lnTo>
                    <a:pt x="641044" y="680370"/>
                  </a:lnTo>
                  <a:lnTo>
                    <a:pt x="646283" y="680370"/>
                  </a:lnTo>
                  <a:lnTo>
                    <a:pt x="650547" y="676106"/>
                  </a:lnTo>
                  <a:lnTo>
                    <a:pt x="650547" y="670867"/>
                  </a:lnTo>
                </a:path>
                <a:path w="3193415" h="2304415">
                  <a:moveTo>
                    <a:pt x="569362" y="550640"/>
                  </a:moveTo>
                  <a:lnTo>
                    <a:pt x="569362" y="545401"/>
                  </a:lnTo>
                  <a:lnTo>
                    <a:pt x="565098" y="541137"/>
                  </a:lnTo>
                  <a:lnTo>
                    <a:pt x="559859" y="541137"/>
                  </a:lnTo>
                  <a:lnTo>
                    <a:pt x="554620" y="541137"/>
                  </a:lnTo>
                  <a:lnTo>
                    <a:pt x="550356" y="545401"/>
                  </a:lnTo>
                  <a:lnTo>
                    <a:pt x="550356" y="550640"/>
                  </a:lnTo>
                  <a:lnTo>
                    <a:pt x="550356" y="555879"/>
                  </a:lnTo>
                  <a:lnTo>
                    <a:pt x="554620" y="560143"/>
                  </a:lnTo>
                  <a:lnTo>
                    <a:pt x="559859" y="560143"/>
                  </a:lnTo>
                  <a:lnTo>
                    <a:pt x="565098" y="560143"/>
                  </a:lnTo>
                  <a:lnTo>
                    <a:pt x="569362" y="555879"/>
                  </a:lnTo>
                  <a:lnTo>
                    <a:pt x="569362" y="550640"/>
                  </a:lnTo>
                </a:path>
                <a:path w="3193415" h="2304415">
                  <a:moveTo>
                    <a:pt x="496760" y="550640"/>
                  </a:moveTo>
                  <a:lnTo>
                    <a:pt x="496760" y="545401"/>
                  </a:lnTo>
                  <a:lnTo>
                    <a:pt x="492496" y="541137"/>
                  </a:lnTo>
                  <a:lnTo>
                    <a:pt x="487257" y="541137"/>
                  </a:lnTo>
                  <a:lnTo>
                    <a:pt x="482018" y="541137"/>
                  </a:lnTo>
                  <a:lnTo>
                    <a:pt x="477767" y="545401"/>
                  </a:lnTo>
                  <a:lnTo>
                    <a:pt x="477767" y="550640"/>
                  </a:lnTo>
                  <a:lnTo>
                    <a:pt x="477767" y="555879"/>
                  </a:lnTo>
                  <a:lnTo>
                    <a:pt x="482018" y="560143"/>
                  </a:lnTo>
                  <a:lnTo>
                    <a:pt x="487257" y="560143"/>
                  </a:lnTo>
                  <a:lnTo>
                    <a:pt x="492496" y="560143"/>
                  </a:lnTo>
                  <a:lnTo>
                    <a:pt x="496760" y="555879"/>
                  </a:lnTo>
                  <a:lnTo>
                    <a:pt x="496760" y="550640"/>
                  </a:lnTo>
                </a:path>
                <a:path w="3193415" h="2304415">
                  <a:moveTo>
                    <a:pt x="431049" y="610787"/>
                  </a:moveTo>
                  <a:lnTo>
                    <a:pt x="431049" y="605548"/>
                  </a:lnTo>
                  <a:lnTo>
                    <a:pt x="426785" y="601284"/>
                  </a:lnTo>
                  <a:lnTo>
                    <a:pt x="421546" y="601284"/>
                  </a:lnTo>
                  <a:lnTo>
                    <a:pt x="416307" y="601284"/>
                  </a:lnTo>
                  <a:lnTo>
                    <a:pt x="412056" y="605548"/>
                  </a:lnTo>
                  <a:lnTo>
                    <a:pt x="412056" y="610787"/>
                  </a:lnTo>
                  <a:lnTo>
                    <a:pt x="412056" y="616026"/>
                  </a:lnTo>
                  <a:lnTo>
                    <a:pt x="416307" y="620277"/>
                  </a:lnTo>
                  <a:lnTo>
                    <a:pt x="421546" y="620277"/>
                  </a:lnTo>
                  <a:lnTo>
                    <a:pt x="426785" y="620277"/>
                  </a:lnTo>
                  <a:lnTo>
                    <a:pt x="431049" y="616026"/>
                  </a:lnTo>
                  <a:lnTo>
                    <a:pt x="431049" y="610787"/>
                  </a:lnTo>
                </a:path>
                <a:path w="3193415" h="2304415">
                  <a:moveTo>
                    <a:pt x="371037" y="430332"/>
                  </a:moveTo>
                  <a:lnTo>
                    <a:pt x="371037" y="425093"/>
                  </a:lnTo>
                  <a:lnTo>
                    <a:pt x="366773" y="420842"/>
                  </a:lnTo>
                  <a:lnTo>
                    <a:pt x="361534" y="420842"/>
                  </a:lnTo>
                  <a:lnTo>
                    <a:pt x="356295" y="420842"/>
                  </a:lnTo>
                  <a:lnTo>
                    <a:pt x="352044" y="425093"/>
                  </a:lnTo>
                  <a:lnTo>
                    <a:pt x="352044" y="430332"/>
                  </a:lnTo>
                  <a:lnTo>
                    <a:pt x="352044" y="435571"/>
                  </a:lnTo>
                  <a:lnTo>
                    <a:pt x="356295" y="439835"/>
                  </a:lnTo>
                  <a:lnTo>
                    <a:pt x="361534" y="439835"/>
                  </a:lnTo>
                  <a:lnTo>
                    <a:pt x="366773" y="439835"/>
                  </a:lnTo>
                  <a:lnTo>
                    <a:pt x="371037" y="435571"/>
                  </a:lnTo>
                  <a:lnTo>
                    <a:pt x="371037" y="430332"/>
                  </a:lnTo>
                </a:path>
                <a:path w="3193415" h="2304415">
                  <a:moveTo>
                    <a:pt x="315885" y="430332"/>
                  </a:moveTo>
                  <a:lnTo>
                    <a:pt x="315885" y="425093"/>
                  </a:lnTo>
                  <a:lnTo>
                    <a:pt x="311621" y="420842"/>
                  </a:lnTo>
                  <a:lnTo>
                    <a:pt x="306382" y="420842"/>
                  </a:lnTo>
                  <a:lnTo>
                    <a:pt x="301143" y="420842"/>
                  </a:lnTo>
                  <a:lnTo>
                    <a:pt x="296892" y="425093"/>
                  </a:lnTo>
                  <a:lnTo>
                    <a:pt x="296892" y="430332"/>
                  </a:lnTo>
                  <a:lnTo>
                    <a:pt x="296892" y="435571"/>
                  </a:lnTo>
                  <a:lnTo>
                    <a:pt x="301143" y="439835"/>
                  </a:lnTo>
                  <a:lnTo>
                    <a:pt x="306382" y="439835"/>
                  </a:lnTo>
                  <a:lnTo>
                    <a:pt x="311621" y="439835"/>
                  </a:lnTo>
                  <a:lnTo>
                    <a:pt x="315885" y="435571"/>
                  </a:lnTo>
                  <a:lnTo>
                    <a:pt x="315885" y="430332"/>
                  </a:lnTo>
                </a:path>
                <a:path w="3193415" h="2304415">
                  <a:moveTo>
                    <a:pt x="264808" y="370252"/>
                  </a:moveTo>
                  <a:lnTo>
                    <a:pt x="264808" y="365013"/>
                  </a:lnTo>
                  <a:lnTo>
                    <a:pt x="260543" y="360762"/>
                  </a:lnTo>
                  <a:lnTo>
                    <a:pt x="255304" y="360762"/>
                  </a:lnTo>
                  <a:lnTo>
                    <a:pt x="250065" y="360762"/>
                  </a:lnTo>
                  <a:lnTo>
                    <a:pt x="245815" y="365013"/>
                  </a:lnTo>
                  <a:lnTo>
                    <a:pt x="245815" y="370252"/>
                  </a:lnTo>
                  <a:lnTo>
                    <a:pt x="245815" y="375491"/>
                  </a:lnTo>
                  <a:lnTo>
                    <a:pt x="250065" y="379755"/>
                  </a:lnTo>
                  <a:lnTo>
                    <a:pt x="255304" y="379755"/>
                  </a:lnTo>
                  <a:lnTo>
                    <a:pt x="260543" y="379755"/>
                  </a:lnTo>
                  <a:lnTo>
                    <a:pt x="264808" y="375491"/>
                  </a:lnTo>
                  <a:lnTo>
                    <a:pt x="264808" y="370252"/>
                  </a:lnTo>
                </a:path>
                <a:path w="3193415" h="2304415">
                  <a:moveTo>
                    <a:pt x="217250" y="249957"/>
                  </a:moveTo>
                  <a:lnTo>
                    <a:pt x="217250" y="244718"/>
                  </a:lnTo>
                  <a:lnTo>
                    <a:pt x="212986" y="240454"/>
                  </a:lnTo>
                  <a:lnTo>
                    <a:pt x="207747" y="240454"/>
                  </a:lnTo>
                  <a:lnTo>
                    <a:pt x="202508" y="240454"/>
                  </a:lnTo>
                  <a:lnTo>
                    <a:pt x="198257" y="244718"/>
                  </a:lnTo>
                  <a:lnTo>
                    <a:pt x="198257" y="249957"/>
                  </a:lnTo>
                  <a:lnTo>
                    <a:pt x="198257" y="255196"/>
                  </a:lnTo>
                  <a:lnTo>
                    <a:pt x="202508" y="259447"/>
                  </a:lnTo>
                  <a:lnTo>
                    <a:pt x="207747" y="259447"/>
                  </a:lnTo>
                  <a:lnTo>
                    <a:pt x="212986" y="259447"/>
                  </a:lnTo>
                  <a:lnTo>
                    <a:pt x="217250" y="255196"/>
                  </a:lnTo>
                  <a:lnTo>
                    <a:pt x="217250" y="249957"/>
                  </a:lnTo>
                </a:path>
                <a:path w="3193415" h="2304415">
                  <a:moveTo>
                    <a:pt x="172779" y="129716"/>
                  </a:moveTo>
                  <a:lnTo>
                    <a:pt x="172779" y="124477"/>
                  </a:lnTo>
                  <a:lnTo>
                    <a:pt x="168529" y="120227"/>
                  </a:lnTo>
                  <a:lnTo>
                    <a:pt x="163290" y="120227"/>
                  </a:lnTo>
                  <a:lnTo>
                    <a:pt x="158051" y="120227"/>
                  </a:lnTo>
                  <a:lnTo>
                    <a:pt x="153786" y="124477"/>
                  </a:lnTo>
                  <a:lnTo>
                    <a:pt x="153786" y="129716"/>
                  </a:lnTo>
                  <a:lnTo>
                    <a:pt x="153786" y="134955"/>
                  </a:lnTo>
                  <a:lnTo>
                    <a:pt x="158051" y="139220"/>
                  </a:lnTo>
                  <a:lnTo>
                    <a:pt x="163290" y="139220"/>
                  </a:lnTo>
                  <a:lnTo>
                    <a:pt x="168529" y="139220"/>
                  </a:lnTo>
                  <a:lnTo>
                    <a:pt x="172779" y="134955"/>
                  </a:lnTo>
                  <a:lnTo>
                    <a:pt x="172779" y="129716"/>
                  </a:lnTo>
                </a:path>
                <a:path w="3193415" h="2304415">
                  <a:moveTo>
                    <a:pt x="130989" y="9489"/>
                  </a:moveTo>
                  <a:lnTo>
                    <a:pt x="130989" y="4250"/>
                  </a:lnTo>
                  <a:lnTo>
                    <a:pt x="126738" y="0"/>
                  </a:lnTo>
                  <a:lnTo>
                    <a:pt x="121499" y="0"/>
                  </a:lnTo>
                  <a:lnTo>
                    <a:pt x="116260" y="0"/>
                  </a:lnTo>
                  <a:lnTo>
                    <a:pt x="111996" y="4250"/>
                  </a:lnTo>
                  <a:lnTo>
                    <a:pt x="111996" y="9489"/>
                  </a:lnTo>
                  <a:lnTo>
                    <a:pt x="111996" y="14728"/>
                  </a:lnTo>
                  <a:lnTo>
                    <a:pt x="116260" y="18993"/>
                  </a:lnTo>
                  <a:lnTo>
                    <a:pt x="121499" y="18993"/>
                  </a:lnTo>
                  <a:lnTo>
                    <a:pt x="126738" y="18993"/>
                  </a:lnTo>
                  <a:lnTo>
                    <a:pt x="130989" y="14728"/>
                  </a:lnTo>
                  <a:lnTo>
                    <a:pt x="130989" y="9489"/>
                  </a:lnTo>
                </a:path>
                <a:path w="3193415" h="2304415">
                  <a:moveTo>
                    <a:pt x="91595" y="189877"/>
                  </a:moveTo>
                  <a:lnTo>
                    <a:pt x="91595" y="184638"/>
                  </a:lnTo>
                  <a:lnTo>
                    <a:pt x="87344" y="180374"/>
                  </a:lnTo>
                  <a:lnTo>
                    <a:pt x="82105" y="180374"/>
                  </a:lnTo>
                  <a:lnTo>
                    <a:pt x="76852" y="180374"/>
                  </a:lnTo>
                  <a:lnTo>
                    <a:pt x="72601" y="184638"/>
                  </a:lnTo>
                  <a:lnTo>
                    <a:pt x="72601" y="189877"/>
                  </a:lnTo>
                  <a:lnTo>
                    <a:pt x="72601" y="195116"/>
                  </a:lnTo>
                  <a:lnTo>
                    <a:pt x="76852" y="199367"/>
                  </a:lnTo>
                  <a:lnTo>
                    <a:pt x="82105" y="199367"/>
                  </a:lnTo>
                  <a:lnTo>
                    <a:pt x="87344" y="199367"/>
                  </a:lnTo>
                  <a:lnTo>
                    <a:pt x="91595" y="195116"/>
                  </a:lnTo>
                  <a:lnTo>
                    <a:pt x="91595" y="189877"/>
                  </a:lnTo>
                </a:path>
                <a:path w="3193415" h="2304415">
                  <a:moveTo>
                    <a:pt x="54312" y="69569"/>
                  </a:moveTo>
                  <a:lnTo>
                    <a:pt x="54312" y="64330"/>
                  </a:lnTo>
                  <a:lnTo>
                    <a:pt x="50048" y="60066"/>
                  </a:lnTo>
                  <a:lnTo>
                    <a:pt x="44809" y="60066"/>
                  </a:lnTo>
                  <a:lnTo>
                    <a:pt x="39570" y="60066"/>
                  </a:lnTo>
                  <a:lnTo>
                    <a:pt x="35319" y="64330"/>
                  </a:lnTo>
                  <a:lnTo>
                    <a:pt x="35319" y="69569"/>
                  </a:lnTo>
                  <a:lnTo>
                    <a:pt x="35319" y="74808"/>
                  </a:lnTo>
                  <a:lnTo>
                    <a:pt x="39570" y="79072"/>
                  </a:lnTo>
                  <a:lnTo>
                    <a:pt x="44809" y="79072"/>
                  </a:lnTo>
                  <a:lnTo>
                    <a:pt x="50048" y="79072"/>
                  </a:lnTo>
                  <a:lnTo>
                    <a:pt x="54312" y="74808"/>
                  </a:lnTo>
                  <a:lnTo>
                    <a:pt x="54312" y="69569"/>
                  </a:lnTo>
                </a:path>
                <a:path w="3193415" h="2304415">
                  <a:moveTo>
                    <a:pt x="18993" y="69569"/>
                  </a:moveTo>
                  <a:lnTo>
                    <a:pt x="18993" y="64330"/>
                  </a:lnTo>
                  <a:lnTo>
                    <a:pt x="14742" y="60066"/>
                  </a:lnTo>
                  <a:lnTo>
                    <a:pt x="9503" y="60066"/>
                  </a:lnTo>
                  <a:lnTo>
                    <a:pt x="4264" y="60066"/>
                  </a:lnTo>
                  <a:lnTo>
                    <a:pt x="0" y="64330"/>
                  </a:lnTo>
                  <a:lnTo>
                    <a:pt x="0" y="69569"/>
                  </a:lnTo>
                  <a:lnTo>
                    <a:pt x="0" y="74808"/>
                  </a:lnTo>
                  <a:lnTo>
                    <a:pt x="4264" y="79072"/>
                  </a:lnTo>
                  <a:lnTo>
                    <a:pt x="9503" y="79072"/>
                  </a:lnTo>
                  <a:lnTo>
                    <a:pt x="14742" y="79072"/>
                  </a:lnTo>
                  <a:lnTo>
                    <a:pt x="18993" y="74808"/>
                  </a:lnTo>
                  <a:lnTo>
                    <a:pt x="18993" y="69569"/>
                  </a:lnTo>
                </a:path>
              </a:pathLst>
            </a:custGeom>
            <a:ln w="15829">
              <a:solidFill>
                <a:srgbClr val="00D2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827602" y="1174095"/>
              <a:ext cx="3428365" cy="0"/>
            </a:xfrm>
            <a:custGeom>
              <a:avLst/>
              <a:gdLst/>
              <a:ahLst/>
              <a:cxnLst/>
              <a:rect l="l" t="t" r="r" b="b"/>
              <a:pathLst>
                <a:path w="3428365">
                  <a:moveTo>
                    <a:pt x="0" y="0"/>
                  </a:moveTo>
                  <a:lnTo>
                    <a:pt x="3428090" y="0"/>
                  </a:lnTo>
                </a:path>
              </a:pathLst>
            </a:custGeom>
            <a:ln w="15829">
              <a:solidFill>
                <a:srgbClr val="000000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827602" y="2531744"/>
              <a:ext cx="889635" cy="304165"/>
            </a:xfrm>
            <a:custGeom>
              <a:avLst/>
              <a:gdLst/>
              <a:ahLst/>
              <a:cxnLst/>
              <a:rect l="l" t="t" r="r" b="b"/>
              <a:pathLst>
                <a:path w="889635" h="304164">
                  <a:moveTo>
                    <a:pt x="0" y="303923"/>
                  </a:moveTo>
                  <a:lnTo>
                    <a:pt x="889101" y="303923"/>
                  </a:lnTo>
                  <a:lnTo>
                    <a:pt x="889101" y="0"/>
                  </a:lnTo>
                  <a:lnTo>
                    <a:pt x="0" y="0"/>
                  </a:lnTo>
                  <a:lnTo>
                    <a:pt x="0" y="303923"/>
                  </a:lnTo>
                  <a:close/>
                </a:path>
              </a:pathLst>
            </a:custGeom>
            <a:ln w="527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903575" y="2633052"/>
              <a:ext cx="152400" cy="0"/>
            </a:xfrm>
            <a:custGeom>
              <a:avLst/>
              <a:gdLst/>
              <a:ahLst/>
              <a:cxnLst/>
              <a:rect l="l" t="t" r="r" b="b"/>
              <a:pathLst>
                <a:path w="152400">
                  <a:moveTo>
                    <a:pt x="0" y="0"/>
                  </a:moveTo>
                  <a:lnTo>
                    <a:pt x="151959" y="0"/>
                  </a:lnTo>
                </a:path>
              </a:pathLst>
            </a:custGeom>
            <a:ln w="15829">
              <a:solidFill>
                <a:srgbClr val="00D2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903575" y="2734353"/>
              <a:ext cx="152400" cy="0"/>
            </a:xfrm>
            <a:custGeom>
              <a:avLst/>
              <a:gdLst/>
              <a:ahLst/>
              <a:cxnLst/>
              <a:rect l="l" t="t" r="r" b="b"/>
              <a:pathLst>
                <a:path w="152400">
                  <a:moveTo>
                    <a:pt x="0" y="0"/>
                  </a:moveTo>
                  <a:lnTo>
                    <a:pt x="151959" y="0"/>
                  </a:lnTo>
                </a:path>
              </a:pathLst>
            </a:custGeom>
            <a:ln w="15829">
              <a:solidFill>
                <a:srgbClr val="F595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3" name="object 43"/>
          <p:cNvSpPr txBox="1"/>
          <p:nvPr/>
        </p:nvSpPr>
        <p:spPr>
          <a:xfrm>
            <a:off x="859738" y="2920897"/>
            <a:ext cx="189865" cy="1270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650" spc="5" dirty="0">
                <a:latin typeface="Microsoft Sans Serif"/>
                <a:cs typeface="Microsoft Sans Serif"/>
              </a:rPr>
              <a:t>0.01</a:t>
            </a:r>
            <a:endParaRPr sz="650">
              <a:latin typeface="Microsoft Sans Serif"/>
              <a:cs typeface="Microsoft Sans Serif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4214215" y="3342078"/>
            <a:ext cx="352425" cy="101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70"/>
              </a:lnSpc>
            </a:pPr>
            <a:fld id="{81D60167-4931-47E6-BA6A-407CBD079E47}" type="slidenum">
              <a:rPr sz="600" dirty="0">
                <a:solidFill>
                  <a:srgbClr val="7F7F7F"/>
                </a:solidFill>
                <a:latin typeface="Lucida Console"/>
                <a:cs typeface="Lucida Console"/>
              </a:rPr>
              <a:t>53</a:t>
            </a:fld>
            <a:r>
              <a:rPr sz="600" spc="-240" dirty="0">
                <a:solidFill>
                  <a:srgbClr val="7F7F7F"/>
                </a:solidFill>
                <a:latin typeface="Lucida Console"/>
                <a:cs typeface="Lucida Console"/>
              </a:rPr>
              <a:t> </a:t>
            </a:r>
            <a:r>
              <a:rPr sz="600" dirty="0">
                <a:solidFill>
                  <a:srgbClr val="7F7F7F"/>
                </a:solidFill>
                <a:latin typeface="Lucida Console"/>
                <a:cs typeface="Lucida Console"/>
              </a:rPr>
              <a:t>/</a:t>
            </a:r>
            <a:r>
              <a:rPr sz="600" spc="-240" dirty="0">
                <a:solidFill>
                  <a:srgbClr val="7F7F7F"/>
                </a:solidFill>
                <a:latin typeface="Lucida Console"/>
                <a:cs typeface="Lucida Console"/>
              </a:rPr>
              <a:t> </a:t>
            </a:r>
            <a:r>
              <a:rPr sz="600" dirty="0">
                <a:solidFill>
                  <a:srgbClr val="7F7F7F"/>
                </a:solidFill>
                <a:latin typeface="Lucida Console"/>
                <a:cs typeface="Lucida Console"/>
              </a:rPr>
              <a:t>30</a:t>
            </a:r>
            <a:endParaRPr sz="600">
              <a:latin typeface="Lucida Console"/>
              <a:cs typeface="Lucida Console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1337522" y="2920897"/>
            <a:ext cx="189865" cy="1270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650" spc="5" dirty="0">
                <a:latin typeface="Microsoft Sans Serif"/>
                <a:cs typeface="Microsoft Sans Serif"/>
              </a:rPr>
              <a:t>0.02</a:t>
            </a:r>
            <a:endParaRPr sz="650">
              <a:latin typeface="Microsoft Sans Serif"/>
              <a:cs typeface="Microsoft Sans Serif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1969089" y="2920897"/>
            <a:ext cx="189865" cy="1270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650" spc="5" dirty="0">
                <a:latin typeface="Microsoft Sans Serif"/>
                <a:cs typeface="Microsoft Sans Serif"/>
              </a:rPr>
              <a:t>0.05</a:t>
            </a:r>
            <a:endParaRPr sz="650">
              <a:latin typeface="Microsoft Sans Serif"/>
              <a:cs typeface="Microsoft Sans Serif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2446873" y="2920897"/>
            <a:ext cx="189865" cy="1270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650" spc="5" dirty="0">
                <a:latin typeface="Microsoft Sans Serif"/>
                <a:cs typeface="Microsoft Sans Serif"/>
              </a:rPr>
              <a:t>0.10</a:t>
            </a:r>
            <a:endParaRPr sz="650">
              <a:latin typeface="Microsoft Sans Serif"/>
              <a:cs typeface="Microsoft Sans Serif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2924657" y="2920897"/>
            <a:ext cx="189865" cy="1270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650" spc="5" dirty="0">
                <a:latin typeface="Microsoft Sans Serif"/>
                <a:cs typeface="Microsoft Sans Serif"/>
              </a:rPr>
              <a:t>0.20</a:t>
            </a:r>
            <a:endParaRPr sz="650">
              <a:latin typeface="Microsoft Sans Serif"/>
              <a:cs typeface="Microsoft Sans Serif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3556230" y="2920897"/>
            <a:ext cx="189865" cy="1270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650" spc="5" dirty="0">
                <a:latin typeface="Microsoft Sans Serif"/>
                <a:cs typeface="Microsoft Sans Serif"/>
              </a:rPr>
              <a:t>0.50</a:t>
            </a:r>
            <a:endParaRPr sz="650">
              <a:latin typeface="Microsoft Sans Serif"/>
              <a:cs typeface="Microsoft Sans Serif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4034013" y="2920897"/>
            <a:ext cx="189865" cy="1270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650" spc="5" dirty="0">
                <a:latin typeface="Microsoft Sans Serif"/>
                <a:cs typeface="Microsoft Sans Serif"/>
              </a:rPr>
              <a:t>1.00</a:t>
            </a:r>
            <a:endParaRPr sz="650">
              <a:latin typeface="Microsoft Sans Serif"/>
              <a:cs typeface="Microsoft Sans Serif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616910" y="2646949"/>
            <a:ext cx="120014" cy="189865"/>
          </a:xfrm>
          <a:prstGeom prst="rect">
            <a:avLst/>
          </a:prstGeom>
        </p:spPr>
        <p:txBody>
          <a:bodyPr vert="vert270" wrap="square" lIns="0" tIns="63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sz="650" dirty="0">
                <a:latin typeface="Microsoft Sans Serif"/>
                <a:cs typeface="Microsoft Sans Serif"/>
              </a:rPr>
              <a:t>0.00</a:t>
            </a:r>
            <a:endParaRPr sz="650">
              <a:latin typeface="Microsoft Sans Serif"/>
              <a:cs typeface="Microsoft Sans Serif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616910" y="2045624"/>
            <a:ext cx="120014" cy="189865"/>
          </a:xfrm>
          <a:prstGeom prst="rect">
            <a:avLst/>
          </a:prstGeom>
        </p:spPr>
        <p:txBody>
          <a:bodyPr vert="vert270" wrap="square" lIns="0" tIns="63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sz="650" dirty="0">
                <a:latin typeface="Microsoft Sans Serif"/>
                <a:cs typeface="Microsoft Sans Serif"/>
              </a:rPr>
              <a:t>0.05</a:t>
            </a:r>
            <a:endParaRPr sz="650">
              <a:latin typeface="Microsoft Sans Serif"/>
              <a:cs typeface="Microsoft Sans Serif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616910" y="1444305"/>
            <a:ext cx="120014" cy="189865"/>
          </a:xfrm>
          <a:prstGeom prst="rect">
            <a:avLst/>
          </a:prstGeom>
        </p:spPr>
        <p:txBody>
          <a:bodyPr vert="vert270" wrap="square" lIns="0" tIns="63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sz="650" dirty="0">
                <a:latin typeface="Microsoft Sans Serif"/>
                <a:cs typeface="Microsoft Sans Serif"/>
              </a:rPr>
              <a:t>0.10</a:t>
            </a:r>
            <a:endParaRPr sz="650">
              <a:latin typeface="Microsoft Sans Serif"/>
              <a:cs typeface="Microsoft Sans Serif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616910" y="842986"/>
            <a:ext cx="120014" cy="189865"/>
          </a:xfrm>
          <a:prstGeom prst="rect">
            <a:avLst/>
          </a:prstGeom>
        </p:spPr>
        <p:txBody>
          <a:bodyPr vert="vert270" wrap="square" lIns="0" tIns="63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sz="650" dirty="0">
                <a:latin typeface="Microsoft Sans Serif"/>
                <a:cs typeface="Microsoft Sans Serif"/>
              </a:rPr>
              <a:t>0.15</a:t>
            </a:r>
            <a:endParaRPr sz="650">
              <a:latin typeface="Microsoft Sans Serif"/>
              <a:cs typeface="Microsoft Sans Serif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616910" y="241666"/>
            <a:ext cx="120014" cy="189865"/>
          </a:xfrm>
          <a:prstGeom prst="rect">
            <a:avLst/>
          </a:prstGeom>
        </p:spPr>
        <p:txBody>
          <a:bodyPr vert="vert270" wrap="square" lIns="0" tIns="63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sz="650" dirty="0">
                <a:latin typeface="Microsoft Sans Serif"/>
                <a:cs typeface="Microsoft Sans Serif"/>
              </a:rPr>
              <a:t>0.20</a:t>
            </a:r>
            <a:endParaRPr sz="650">
              <a:latin typeface="Microsoft Sans Serif"/>
              <a:cs typeface="Microsoft Sans Serif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2465591" y="3123514"/>
            <a:ext cx="152400" cy="1270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650" spc="5" dirty="0">
                <a:latin typeface="Microsoft Sans Serif"/>
                <a:cs typeface="Microsoft Sans Serif"/>
              </a:rPr>
              <a:t>1/K</a:t>
            </a:r>
            <a:endParaRPr sz="650">
              <a:latin typeface="Microsoft Sans Serif"/>
              <a:cs typeface="Microsoft Sans Serif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414293" y="1361928"/>
            <a:ext cx="120014" cy="415290"/>
          </a:xfrm>
          <a:prstGeom prst="rect">
            <a:avLst/>
          </a:prstGeom>
        </p:spPr>
        <p:txBody>
          <a:bodyPr vert="vert270" wrap="square" lIns="0" tIns="63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sz="650" spc="5" dirty="0">
                <a:latin typeface="Microsoft Sans Serif"/>
                <a:cs typeface="Microsoft Sans Serif"/>
              </a:rPr>
              <a:t>Error</a:t>
            </a:r>
            <a:r>
              <a:rPr sz="650" spc="-45" dirty="0">
                <a:latin typeface="Microsoft Sans Serif"/>
                <a:cs typeface="Microsoft Sans Serif"/>
              </a:rPr>
              <a:t> </a:t>
            </a:r>
            <a:r>
              <a:rPr sz="650" spc="5" dirty="0">
                <a:latin typeface="Microsoft Sans Serif"/>
                <a:cs typeface="Microsoft Sans Serif"/>
              </a:rPr>
              <a:t>Rate</a:t>
            </a:r>
            <a:endParaRPr sz="650">
              <a:latin typeface="Microsoft Sans Serif"/>
              <a:cs typeface="Microsoft Sans Serif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1118820" y="2566173"/>
            <a:ext cx="572770" cy="228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2299"/>
              </a:lnSpc>
              <a:spcBef>
                <a:spcPts val="95"/>
              </a:spcBef>
            </a:pPr>
            <a:r>
              <a:rPr sz="650" spc="-75" dirty="0">
                <a:latin typeface="Microsoft Sans Serif"/>
                <a:cs typeface="Microsoft Sans Serif"/>
              </a:rPr>
              <a:t>T</a:t>
            </a:r>
            <a:r>
              <a:rPr sz="650" spc="-10" dirty="0">
                <a:latin typeface="Microsoft Sans Serif"/>
                <a:cs typeface="Microsoft Sans Serif"/>
              </a:rPr>
              <a:t>r</a:t>
            </a:r>
            <a:r>
              <a:rPr sz="650" spc="5" dirty="0">
                <a:latin typeface="Microsoft Sans Serif"/>
                <a:cs typeface="Microsoft Sans Serif"/>
              </a:rPr>
              <a:t>aining</a:t>
            </a:r>
            <a:r>
              <a:rPr sz="650" spc="10" dirty="0">
                <a:latin typeface="Microsoft Sans Serif"/>
                <a:cs typeface="Microsoft Sans Serif"/>
              </a:rPr>
              <a:t> </a:t>
            </a:r>
            <a:r>
              <a:rPr sz="650" spc="5" dirty="0">
                <a:latin typeface="Microsoft Sans Serif"/>
                <a:cs typeface="Microsoft Sans Serif"/>
              </a:rPr>
              <a:t>Errors  </a:t>
            </a:r>
            <a:r>
              <a:rPr sz="650" spc="-15" dirty="0">
                <a:latin typeface="Microsoft Sans Serif"/>
                <a:cs typeface="Microsoft Sans Serif"/>
              </a:rPr>
              <a:t>Test</a:t>
            </a:r>
            <a:r>
              <a:rPr sz="650" spc="-5" dirty="0">
                <a:latin typeface="Microsoft Sans Serif"/>
                <a:cs typeface="Microsoft Sans Serif"/>
              </a:rPr>
              <a:t> </a:t>
            </a:r>
            <a:r>
              <a:rPr sz="650" spc="5" dirty="0">
                <a:latin typeface="Microsoft Sans Serif"/>
                <a:cs typeface="Microsoft Sans Serif"/>
              </a:rPr>
              <a:t>Errors</a:t>
            </a:r>
            <a:endParaRPr sz="650">
              <a:latin typeface="Microsoft Sans Serif"/>
              <a:cs typeface="Microsoft Sans Serif"/>
            </a:endParaRPr>
          </a:p>
        </p:txBody>
      </p:sp>
      <p:sp>
        <p:nvSpPr>
          <p:cNvPr id="59" name="Footer Placeholder 58">
            <a:extLst>
              <a:ext uri="{FF2B5EF4-FFF2-40B4-BE49-F238E27FC236}">
                <a16:creationId xmlns:a16="http://schemas.microsoft.com/office/drawing/2014/main" id="{E6306E38-1F77-899F-4C4C-4363A66D7D5A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r>
              <a:rPr lang="en-US"/>
              <a:t>Instructor: Dr. Malak Abdullah</a:t>
            </a:r>
            <a:endParaRPr lang="en-US" dirty="0"/>
          </a:p>
        </p:txBody>
      </p:sp>
      <p:sp>
        <p:nvSpPr>
          <p:cNvPr id="60" name="Slide Number Placeholder 59">
            <a:extLst>
              <a:ext uri="{FF2B5EF4-FFF2-40B4-BE49-F238E27FC236}">
                <a16:creationId xmlns:a16="http://schemas.microsoft.com/office/drawing/2014/main" id="{9E7E0E43-9507-48A0-C710-1101485EC0F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670"/>
              </a:lnSpc>
            </a:pPr>
            <a:fld id="{81D60167-4931-47E6-BA6A-407CBD079E47}" type="slidenum">
              <a:rPr lang="en-JO" smtClean="0"/>
              <a:t>53</a:t>
            </a:fld>
            <a:r>
              <a:rPr lang="en-JO" spc="-240"/>
              <a:t> </a:t>
            </a:r>
            <a:r>
              <a:rPr lang="en-JO"/>
              <a:t>/</a:t>
            </a:r>
            <a:r>
              <a:rPr lang="en-JO" spc="-245"/>
              <a:t> </a:t>
            </a:r>
            <a:r>
              <a:rPr lang="en-JO"/>
              <a:t>29</a:t>
            </a:r>
            <a:endParaRPr lang="en-JO" dirty="0"/>
          </a:p>
        </p:txBody>
      </p:sp>
    </p:spTree>
  </p:cSld>
  <p:clrMapOvr>
    <a:masterClrMapping/>
  </p:clrMapOvr>
  <p:transition>
    <p:cut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7C9562-61F7-2942-E601-4BFA6AFF95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J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FFBE06-E043-DB9E-B63C-73D72A314E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J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5B5E313-9842-D3A5-0DA3-5C4BE7B16AAE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r>
              <a:rPr lang="en-US"/>
              <a:t>Instructor: Dr. Malak Abdullah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DA93B9-C848-5700-D61B-3375B3E750D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670"/>
              </a:lnSpc>
            </a:pPr>
            <a:fld id="{81D60167-4931-47E6-BA6A-407CBD079E47}" type="slidenum">
              <a:rPr lang="en-JO" smtClean="0"/>
              <a:t>54</a:t>
            </a:fld>
            <a:r>
              <a:rPr lang="en-JO" spc="-240"/>
              <a:t> </a:t>
            </a:r>
            <a:r>
              <a:rPr lang="en-JO"/>
              <a:t>/</a:t>
            </a:r>
            <a:r>
              <a:rPr lang="en-JO" spc="-245"/>
              <a:t> </a:t>
            </a:r>
            <a:r>
              <a:rPr lang="en-JO"/>
              <a:t>29</a:t>
            </a:r>
            <a:endParaRPr lang="en-JO" dirty="0"/>
          </a:p>
        </p:txBody>
      </p:sp>
    </p:spTree>
    <p:extLst>
      <p:ext uri="{BB962C8B-B14F-4D97-AF65-F5344CB8AC3E}">
        <p14:creationId xmlns:p14="http://schemas.microsoft.com/office/powerpoint/2010/main" val="4288529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Title 1">
            <a:extLst>
              <a:ext uri="{FF2B5EF4-FFF2-40B4-BE49-F238E27FC236}">
                <a16:creationId xmlns:a16="http://schemas.microsoft.com/office/drawing/2014/main" id="{8F074CB7-CE19-1A49-81D4-BAFCEE9EA0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3450" y="211465"/>
            <a:ext cx="2590799" cy="646331"/>
          </a:xfrm>
        </p:spPr>
        <p:txBody>
          <a:bodyPr/>
          <a:lstStyle/>
          <a:p>
            <a:r>
              <a:rPr lang="en-US" altLang="en-US" dirty="0"/>
              <a:t>The machine learning framework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73BC55-3290-B74D-9869-61322B8D32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515" y="1038861"/>
            <a:ext cx="3255883" cy="1026307"/>
          </a:xfrm>
        </p:spPr>
        <p:txBody>
          <a:bodyPr/>
          <a:lstStyle/>
          <a:p>
            <a:pPr algn="ctr">
              <a:buFontTx/>
              <a:buNone/>
            </a:pPr>
            <a:r>
              <a:rPr lang="en-US" altLang="en-US" sz="2269" dirty="0">
                <a:solidFill>
                  <a:srgbClr val="0000FF"/>
                </a:solidFill>
              </a:rPr>
              <a:t>y = f(</a:t>
            </a:r>
            <a:r>
              <a:rPr lang="en-US" altLang="en-US" sz="2269" b="1" dirty="0">
                <a:solidFill>
                  <a:srgbClr val="0000FF"/>
                </a:solidFill>
              </a:rPr>
              <a:t>x</a:t>
            </a:r>
            <a:r>
              <a:rPr lang="en-US" altLang="en-US" sz="2269" dirty="0">
                <a:solidFill>
                  <a:srgbClr val="0000FF"/>
                </a:solidFill>
              </a:rPr>
              <a:t>)</a:t>
            </a:r>
          </a:p>
          <a:p>
            <a:pPr>
              <a:buFontTx/>
              <a:buNone/>
            </a:pPr>
            <a:endParaRPr lang="en-US" altLang="en-US" dirty="0"/>
          </a:p>
          <a:p>
            <a:pPr>
              <a:buFontTx/>
              <a:buNone/>
            </a:pPr>
            <a:endParaRPr lang="en-US" altLang="en-US" dirty="0"/>
          </a:p>
          <a:p>
            <a:pPr>
              <a:buFontTx/>
              <a:buNone/>
            </a:pPr>
            <a:br>
              <a:rPr lang="en-US" altLang="en-US" dirty="0"/>
            </a:br>
            <a:endParaRPr lang="en-US" altLang="en-US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0817C8E-7647-EE43-BA9F-DCEAF5CBC1BD}"/>
              </a:ext>
            </a:extLst>
          </p:cNvPr>
          <p:cNvCxnSpPr/>
          <p:nvPr/>
        </p:nvCxnSpPr>
        <p:spPr>
          <a:xfrm rot="5400000" flipH="1" flipV="1">
            <a:off x="1801421" y="1543090"/>
            <a:ext cx="258718" cy="6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1F4538F-AD8C-D843-81A4-A6211F158CBA}"/>
              </a:ext>
            </a:extLst>
          </p:cNvPr>
          <p:cNvCxnSpPr/>
          <p:nvPr/>
        </p:nvCxnSpPr>
        <p:spPr>
          <a:xfrm rot="5400000" flipH="1" flipV="1">
            <a:off x="2233018" y="1543090"/>
            <a:ext cx="259318" cy="120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BF3B525-FEB8-374A-A612-EF4273CF572C}"/>
              </a:ext>
            </a:extLst>
          </p:cNvPr>
          <p:cNvCxnSpPr/>
          <p:nvPr/>
        </p:nvCxnSpPr>
        <p:spPr>
          <a:xfrm rot="10800000">
            <a:off x="2593181" y="1413431"/>
            <a:ext cx="345758" cy="25931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255" name="TextBox 8">
            <a:extLst>
              <a:ext uri="{FF2B5EF4-FFF2-40B4-BE49-F238E27FC236}">
                <a16:creationId xmlns:a16="http://schemas.microsoft.com/office/drawing/2014/main" id="{C5981563-242E-E24D-8A2D-E9E6AE0A83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1216" y="1672749"/>
            <a:ext cx="425116" cy="197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681">
                <a:solidFill>
                  <a:srgbClr val="000000"/>
                </a:solidFill>
              </a:rPr>
              <a:t>output</a:t>
            </a:r>
          </a:p>
        </p:txBody>
      </p:sp>
      <p:sp>
        <p:nvSpPr>
          <p:cNvPr id="53256" name="TextBox 9">
            <a:extLst>
              <a:ext uri="{FF2B5EF4-FFF2-40B4-BE49-F238E27FC236}">
                <a16:creationId xmlns:a16="http://schemas.microsoft.com/office/drawing/2014/main" id="{D688A617-F058-B942-8410-8AC6C11BCD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21721" y="1672749"/>
            <a:ext cx="715526" cy="301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681">
                <a:solidFill>
                  <a:srgbClr val="000000"/>
                </a:solidFill>
              </a:rPr>
              <a:t>prediction function</a:t>
            </a:r>
          </a:p>
        </p:txBody>
      </p:sp>
      <p:sp>
        <p:nvSpPr>
          <p:cNvPr id="53257" name="TextBox 10">
            <a:extLst>
              <a:ext uri="{FF2B5EF4-FFF2-40B4-BE49-F238E27FC236}">
                <a16:creationId xmlns:a16="http://schemas.microsoft.com/office/drawing/2014/main" id="{A8CA56D4-AD4B-9143-97F4-C8CA6C4136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55610" y="1672749"/>
            <a:ext cx="571460" cy="301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681">
                <a:solidFill>
                  <a:srgbClr val="000000"/>
                </a:solidFill>
              </a:rPr>
              <a:t>Image feature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9A90C94-AB11-C548-A445-4AE9C12556B2}"/>
              </a:ext>
            </a:extLst>
          </p:cNvPr>
          <p:cNvSpPr txBox="1"/>
          <p:nvPr/>
        </p:nvSpPr>
        <p:spPr>
          <a:xfrm>
            <a:off x="3342323" y="2922518"/>
            <a:ext cx="797013" cy="16222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454" dirty="0">
                <a:solidFill>
                  <a:srgbClr val="FFFFFF">
                    <a:lumMod val="65000"/>
                  </a:srgbClr>
                </a:solidFill>
                <a:latin typeface="Arial" charset="0"/>
              </a:rPr>
              <a:t>Slide credit: L. </a:t>
            </a:r>
            <a:r>
              <a:rPr lang="en-US" sz="454" dirty="0" err="1">
                <a:solidFill>
                  <a:srgbClr val="FFFFFF">
                    <a:lumMod val="65000"/>
                  </a:srgbClr>
                </a:solidFill>
                <a:latin typeface="Arial" charset="0"/>
              </a:rPr>
              <a:t>Lazebnik</a:t>
            </a:r>
            <a:endParaRPr lang="en-US" sz="454" dirty="0">
              <a:solidFill>
                <a:srgbClr val="FFFFFF">
                  <a:lumMod val="65000"/>
                </a:srgbClr>
              </a:solidFill>
              <a:latin typeface="Arial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F609C48-E0D4-264A-9643-B95CD0C37123}"/>
              </a:ext>
            </a:extLst>
          </p:cNvPr>
          <p:cNvSpPr/>
          <p:nvPr/>
        </p:nvSpPr>
        <p:spPr>
          <a:xfrm>
            <a:off x="118854" y="2040709"/>
            <a:ext cx="4152383" cy="7902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907" b="1" dirty="0"/>
              <a:t>Training: </a:t>
            </a:r>
            <a:r>
              <a:rPr lang="en-US" altLang="en-US" sz="907" dirty="0"/>
              <a:t>given a </a:t>
            </a:r>
            <a:r>
              <a:rPr lang="en-US" altLang="en-US" sz="907" i="1" dirty="0"/>
              <a:t>training set </a:t>
            </a:r>
            <a:r>
              <a:rPr lang="en-US" altLang="en-US" sz="907" dirty="0"/>
              <a:t>of labeled examples</a:t>
            </a:r>
            <a:r>
              <a:rPr lang="en-US" altLang="en-US" sz="907" i="1" dirty="0"/>
              <a:t> </a:t>
            </a:r>
            <a:r>
              <a:rPr lang="en-US" altLang="en-US" sz="907" dirty="0">
                <a:solidFill>
                  <a:srgbClr val="0000FF"/>
                </a:solidFill>
              </a:rPr>
              <a:t>{(</a:t>
            </a:r>
            <a:r>
              <a:rPr lang="en-US" altLang="en-US" sz="907" b="1" dirty="0">
                <a:solidFill>
                  <a:srgbClr val="0000FF"/>
                </a:solidFill>
              </a:rPr>
              <a:t>x</a:t>
            </a:r>
            <a:r>
              <a:rPr lang="en-US" altLang="en-US" sz="907" baseline="-25000" dirty="0">
                <a:solidFill>
                  <a:srgbClr val="0000FF"/>
                </a:solidFill>
              </a:rPr>
              <a:t>1</a:t>
            </a:r>
            <a:r>
              <a:rPr lang="en-US" altLang="en-US" sz="907" dirty="0">
                <a:solidFill>
                  <a:srgbClr val="0000FF"/>
                </a:solidFill>
              </a:rPr>
              <a:t>,y</a:t>
            </a:r>
            <a:r>
              <a:rPr lang="en-US" altLang="en-US" sz="907" baseline="-25000" dirty="0">
                <a:solidFill>
                  <a:srgbClr val="0000FF"/>
                </a:solidFill>
              </a:rPr>
              <a:t>1</a:t>
            </a:r>
            <a:r>
              <a:rPr lang="en-US" altLang="en-US" sz="907" dirty="0">
                <a:solidFill>
                  <a:srgbClr val="0000FF"/>
                </a:solidFill>
              </a:rPr>
              <a:t>), …, (</a:t>
            </a:r>
            <a:r>
              <a:rPr lang="en-US" altLang="en-US" sz="907" b="1" dirty="0" err="1">
                <a:solidFill>
                  <a:srgbClr val="0000FF"/>
                </a:solidFill>
              </a:rPr>
              <a:t>x</a:t>
            </a:r>
            <a:r>
              <a:rPr lang="en-US" altLang="en-US" sz="907" baseline="-25000" dirty="0" err="1">
                <a:solidFill>
                  <a:srgbClr val="0000FF"/>
                </a:solidFill>
              </a:rPr>
              <a:t>N</a:t>
            </a:r>
            <a:r>
              <a:rPr lang="en-US" altLang="en-US" sz="907" dirty="0" err="1">
                <a:solidFill>
                  <a:srgbClr val="0000FF"/>
                </a:solidFill>
              </a:rPr>
              <a:t>,y</a:t>
            </a:r>
            <a:r>
              <a:rPr lang="en-US" altLang="en-US" sz="907" baseline="-25000" dirty="0" err="1">
                <a:solidFill>
                  <a:srgbClr val="0000FF"/>
                </a:solidFill>
              </a:rPr>
              <a:t>N</a:t>
            </a:r>
            <a:r>
              <a:rPr lang="en-US" altLang="en-US" sz="907" dirty="0">
                <a:solidFill>
                  <a:srgbClr val="0000FF"/>
                </a:solidFill>
              </a:rPr>
              <a:t>)}</a:t>
            </a:r>
            <a:r>
              <a:rPr lang="en-US" altLang="en-US" sz="907" dirty="0"/>
              <a:t>, estimate the prediction function </a:t>
            </a:r>
            <a:r>
              <a:rPr lang="en-US" altLang="en-US" sz="907" dirty="0">
                <a:solidFill>
                  <a:srgbClr val="0000FF"/>
                </a:solidFill>
              </a:rPr>
              <a:t>f </a:t>
            </a:r>
            <a:r>
              <a:rPr lang="en-US" altLang="en-US" sz="907" dirty="0"/>
              <a:t>by minimizing the prediction error on the training set</a:t>
            </a:r>
          </a:p>
          <a:p>
            <a:endParaRPr lang="en-US" altLang="en-US" sz="907" dirty="0"/>
          </a:p>
          <a:p>
            <a:r>
              <a:rPr lang="en-US" altLang="en-US" sz="907" b="1" dirty="0"/>
              <a:t>Testing:</a:t>
            </a:r>
            <a:r>
              <a:rPr lang="en-US" altLang="en-US" sz="907" dirty="0"/>
              <a:t> apply </a:t>
            </a:r>
            <a:r>
              <a:rPr lang="en-US" altLang="en-US" sz="907" dirty="0">
                <a:solidFill>
                  <a:srgbClr val="0000FF"/>
                </a:solidFill>
              </a:rPr>
              <a:t>f</a:t>
            </a:r>
            <a:r>
              <a:rPr lang="en-US" altLang="en-US" sz="907" dirty="0"/>
              <a:t> to a never-before-seen </a:t>
            </a:r>
            <a:r>
              <a:rPr lang="en-US" altLang="en-US" sz="907" i="1" dirty="0"/>
              <a:t>test example</a:t>
            </a:r>
            <a:r>
              <a:rPr lang="en-US" altLang="en-US" sz="907" dirty="0"/>
              <a:t> </a:t>
            </a:r>
            <a:r>
              <a:rPr lang="en-US" altLang="en-US" sz="907" b="1" dirty="0">
                <a:solidFill>
                  <a:srgbClr val="0000FF"/>
                </a:solidFill>
              </a:rPr>
              <a:t>x</a:t>
            </a:r>
            <a:r>
              <a:rPr lang="en-US" altLang="en-US" sz="907" dirty="0"/>
              <a:t> and output the predicted value </a:t>
            </a:r>
            <a:r>
              <a:rPr lang="en-US" altLang="en-US" sz="907" dirty="0">
                <a:solidFill>
                  <a:srgbClr val="0000FF"/>
                </a:solidFill>
              </a:rPr>
              <a:t>y = f(</a:t>
            </a:r>
            <a:r>
              <a:rPr lang="en-US" altLang="en-US" sz="907" b="1" dirty="0">
                <a:solidFill>
                  <a:srgbClr val="0000FF"/>
                </a:solidFill>
              </a:rPr>
              <a:t>x</a:t>
            </a:r>
            <a:r>
              <a:rPr lang="en-US" altLang="en-US" sz="907" dirty="0">
                <a:solidFill>
                  <a:srgbClr val="0000FF"/>
                </a:solidFill>
              </a:rPr>
              <a:t>)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97F042-A6C3-0645-A60C-132D7A4680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4325" y="6272784"/>
            <a:ext cx="71014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Instructor: Dr. Malak Abdullah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DD813C2-91EB-BD41-8775-3B8F580CC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400" b="1" kern="1200">
                <a:solidFill>
                  <a:srgbClr val="FFFFFF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8C2E80E-A818-EA4B-839C-9030708D7285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46422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Freeform 2">
            <a:extLst>
              <a:ext uri="{FF2B5EF4-FFF2-40B4-BE49-F238E27FC236}">
                <a16:creationId xmlns:a16="http://schemas.microsoft.com/office/drawing/2014/main" id="{845F44D4-0DA7-9940-87E6-A6F4781F4673}"/>
              </a:ext>
            </a:extLst>
          </p:cNvPr>
          <p:cNvSpPr>
            <a:spLocks/>
          </p:cNvSpPr>
          <p:nvPr/>
        </p:nvSpPr>
        <p:spPr bwMode="auto">
          <a:xfrm>
            <a:off x="1526496" y="1482463"/>
            <a:ext cx="747941" cy="138063"/>
          </a:xfrm>
          <a:custGeom>
            <a:avLst/>
            <a:gdLst>
              <a:gd name="T0" fmla="*/ 0 w 1246"/>
              <a:gd name="T1" fmla="*/ 229 h 230"/>
              <a:gd name="T2" fmla="*/ 0 w 1246"/>
              <a:gd name="T3" fmla="*/ 141 h 230"/>
              <a:gd name="T4" fmla="*/ 1245 w 1246"/>
              <a:gd name="T5" fmla="*/ 141 h 230"/>
              <a:gd name="T6" fmla="*/ 1245 w 1246"/>
              <a:gd name="T7" fmla="*/ 0 h 2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246" h="230">
                <a:moveTo>
                  <a:pt x="0" y="229"/>
                </a:moveTo>
                <a:lnTo>
                  <a:pt x="0" y="141"/>
                </a:lnTo>
                <a:lnTo>
                  <a:pt x="1245" y="141"/>
                </a:lnTo>
                <a:lnTo>
                  <a:pt x="1245" y="0"/>
                </a:lnTo>
              </a:path>
            </a:pathLst>
          </a:custGeom>
          <a:noFill/>
          <a:ln w="25400" cap="rnd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/>
          <a:lstStyle/>
          <a:p>
            <a:endParaRPr lang="en-US" sz="756"/>
          </a:p>
        </p:txBody>
      </p:sp>
      <p:sp>
        <p:nvSpPr>
          <p:cNvPr id="51203" name="Freeform 3">
            <a:extLst>
              <a:ext uri="{FF2B5EF4-FFF2-40B4-BE49-F238E27FC236}">
                <a16:creationId xmlns:a16="http://schemas.microsoft.com/office/drawing/2014/main" id="{0AC3B898-6809-DA48-9773-A0F13FED2C95}"/>
              </a:ext>
            </a:extLst>
          </p:cNvPr>
          <p:cNvSpPr>
            <a:spLocks/>
          </p:cNvSpPr>
          <p:nvPr/>
        </p:nvSpPr>
        <p:spPr bwMode="auto">
          <a:xfrm>
            <a:off x="1112307" y="2052723"/>
            <a:ext cx="414789" cy="138063"/>
          </a:xfrm>
          <a:custGeom>
            <a:avLst/>
            <a:gdLst>
              <a:gd name="T0" fmla="*/ 690 w 691"/>
              <a:gd name="T1" fmla="*/ 0 h 230"/>
              <a:gd name="T2" fmla="*/ 690 w 691"/>
              <a:gd name="T3" fmla="*/ 139 h 230"/>
              <a:gd name="T4" fmla="*/ 0 w 691"/>
              <a:gd name="T5" fmla="*/ 139 h 230"/>
              <a:gd name="T6" fmla="*/ 0 w 691"/>
              <a:gd name="T7" fmla="*/ 229 h 2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91" h="230">
                <a:moveTo>
                  <a:pt x="690" y="0"/>
                </a:moveTo>
                <a:lnTo>
                  <a:pt x="690" y="139"/>
                </a:lnTo>
                <a:lnTo>
                  <a:pt x="0" y="139"/>
                </a:lnTo>
                <a:lnTo>
                  <a:pt x="0" y="229"/>
                </a:lnTo>
              </a:path>
            </a:pathLst>
          </a:custGeom>
          <a:noFill/>
          <a:ln w="25400" cap="rnd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/>
          <a:lstStyle/>
          <a:p>
            <a:endParaRPr lang="en-US" sz="756"/>
          </a:p>
        </p:txBody>
      </p:sp>
      <p:sp>
        <p:nvSpPr>
          <p:cNvPr id="51205" name="Freeform 5">
            <a:extLst>
              <a:ext uri="{FF2B5EF4-FFF2-40B4-BE49-F238E27FC236}">
                <a16:creationId xmlns:a16="http://schemas.microsoft.com/office/drawing/2014/main" id="{33B58AA6-A6E3-554B-8A4A-7B5F6E52B806}"/>
              </a:ext>
            </a:extLst>
          </p:cNvPr>
          <p:cNvSpPr>
            <a:spLocks/>
          </p:cNvSpPr>
          <p:nvPr/>
        </p:nvSpPr>
        <p:spPr bwMode="auto">
          <a:xfrm>
            <a:off x="1894463" y="1180524"/>
            <a:ext cx="759346" cy="302538"/>
          </a:xfrm>
          <a:custGeom>
            <a:avLst/>
            <a:gdLst>
              <a:gd name="T0" fmla="*/ 0 w 1265"/>
              <a:gd name="T1" fmla="*/ 503 h 504"/>
              <a:gd name="T2" fmla="*/ 1264 w 1265"/>
              <a:gd name="T3" fmla="*/ 503 h 504"/>
              <a:gd name="T4" fmla="*/ 1264 w 1265"/>
              <a:gd name="T5" fmla="*/ 0 h 504"/>
              <a:gd name="T6" fmla="*/ 0 w 1265"/>
              <a:gd name="T7" fmla="*/ 0 h 504"/>
              <a:gd name="T8" fmla="*/ 0 w 1265"/>
              <a:gd name="T9" fmla="*/ 503 h 5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65" h="504">
                <a:moveTo>
                  <a:pt x="0" y="503"/>
                </a:moveTo>
                <a:lnTo>
                  <a:pt x="1264" y="503"/>
                </a:lnTo>
                <a:lnTo>
                  <a:pt x="1264" y="0"/>
                </a:lnTo>
                <a:lnTo>
                  <a:pt x="0" y="0"/>
                </a:lnTo>
                <a:lnTo>
                  <a:pt x="0" y="503"/>
                </a:lnTo>
              </a:path>
            </a:pathLst>
          </a:custGeom>
          <a:solidFill>
            <a:srgbClr val="00DFCA"/>
          </a:solidFill>
          <a:ln w="25400" cap="rnd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endParaRPr lang="en-US" sz="756"/>
          </a:p>
        </p:txBody>
      </p:sp>
      <p:sp>
        <p:nvSpPr>
          <p:cNvPr id="51206" name="Rectangle 6">
            <a:extLst>
              <a:ext uri="{FF2B5EF4-FFF2-40B4-BE49-F238E27FC236}">
                <a16:creationId xmlns:a16="http://schemas.microsoft.com/office/drawing/2014/main" id="{D37EAE28-D7FD-904B-8333-9E236BF4F5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25077" y="1177524"/>
            <a:ext cx="596489" cy="17353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34216" tIns="16808" rIns="34216" bIns="16808">
            <a:spAutoFit/>
          </a:bodyPr>
          <a:lstStyle/>
          <a:p>
            <a:r>
              <a:rPr lang="en-US" altLang="en-US" sz="907" b="1" dirty="0"/>
              <a:t>Regression</a:t>
            </a:r>
          </a:p>
        </p:txBody>
      </p:sp>
      <p:sp>
        <p:nvSpPr>
          <p:cNvPr id="51207" name="Rectangle 7">
            <a:extLst>
              <a:ext uri="{FF2B5EF4-FFF2-40B4-BE49-F238E27FC236}">
                <a16:creationId xmlns:a16="http://schemas.microsoft.com/office/drawing/2014/main" id="{6DCCAC79-BB7D-714F-A9BE-2B1967EA6B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41531" y="1314986"/>
            <a:ext cx="429776" cy="17353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34216" tIns="16808" rIns="34216" bIns="16808">
            <a:spAutoFit/>
          </a:bodyPr>
          <a:lstStyle/>
          <a:p>
            <a:r>
              <a:rPr lang="en-US" altLang="en-US" sz="907" b="1" dirty="0"/>
              <a:t>Models</a:t>
            </a:r>
          </a:p>
        </p:txBody>
      </p:sp>
      <p:sp>
        <p:nvSpPr>
          <p:cNvPr id="51208" name="Freeform 8">
            <a:extLst>
              <a:ext uri="{FF2B5EF4-FFF2-40B4-BE49-F238E27FC236}">
                <a16:creationId xmlns:a16="http://schemas.microsoft.com/office/drawing/2014/main" id="{33C55405-875F-A142-98ED-F103360BA7BD}"/>
              </a:ext>
            </a:extLst>
          </p:cNvPr>
          <p:cNvSpPr>
            <a:spLocks/>
          </p:cNvSpPr>
          <p:nvPr/>
        </p:nvSpPr>
        <p:spPr bwMode="auto">
          <a:xfrm>
            <a:off x="922621" y="2244209"/>
            <a:ext cx="483820" cy="379373"/>
          </a:xfrm>
          <a:custGeom>
            <a:avLst/>
            <a:gdLst>
              <a:gd name="T0" fmla="*/ 0 w 633"/>
              <a:gd name="T1" fmla="*/ 631 h 632"/>
              <a:gd name="T2" fmla="*/ 632 w 633"/>
              <a:gd name="T3" fmla="*/ 631 h 632"/>
              <a:gd name="T4" fmla="*/ 632 w 633"/>
              <a:gd name="T5" fmla="*/ 0 h 632"/>
              <a:gd name="T6" fmla="*/ 0 w 633"/>
              <a:gd name="T7" fmla="*/ 0 h 632"/>
              <a:gd name="T8" fmla="*/ 0 w 633"/>
              <a:gd name="T9" fmla="*/ 631 h 6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33" h="632">
                <a:moveTo>
                  <a:pt x="0" y="631"/>
                </a:moveTo>
                <a:lnTo>
                  <a:pt x="632" y="631"/>
                </a:lnTo>
                <a:lnTo>
                  <a:pt x="632" y="0"/>
                </a:lnTo>
                <a:lnTo>
                  <a:pt x="0" y="0"/>
                </a:lnTo>
                <a:lnTo>
                  <a:pt x="0" y="631"/>
                </a:lnTo>
              </a:path>
            </a:pathLst>
          </a:custGeom>
          <a:solidFill>
            <a:srgbClr val="00DFCA"/>
          </a:solidFill>
          <a:ln w="25400" cap="rnd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endParaRPr lang="en-US" sz="756"/>
          </a:p>
        </p:txBody>
      </p:sp>
      <p:sp>
        <p:nvSpPr>
          <p:cNvPr id="51209" name="Rectangle 9">
            <a:extLst>
              <a:ext uri="{FF2B5EF4-FFF2-40B4-BE49-F238E27FC236}">
                <a16:creationId xmlns:a16="http://schemas.microsoft.com/office/drawing/2014/main" id="{2934F654-7A83-B84B-9683-A6396B3063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6243" y="2347457"/>
            <a:ext cx="368862" cy="17353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34216" tIns="16808" rIns="34216" bIns="16808">
            <a:spAutoFit/>
          </a:bodyPr>
          <a:lstStyle/>
          <a:p>
            <a:r>
              <a:rPr lang="en-US" altLang="en-US" sz="907" b="1" dirty="0"/>
              <a:t>Linear</a:t>
            </a:r>
          </a:p>
        </p:txBody>
      </p:sp>
      <p:sp>
        <p:nvSpPr>
          <p:cNvPr id="51210" name="Freeform 10">
            <a:extLst>
              <a:ext uri="{FF2B5EF4-FFF2-40B4-BE49-F238E27FC236}">
                <a16:creationId xmlns:a16="http://schemas.microsoft.com/office/drawing/2014/main" id="{062EE15F-9FD5-E649-9B5F-95D815FDCB93}"/>
              </a:ext>
            </a:extLst>
          </p:cNvPr>
          <p:cNvSpPr>
            <a:spLocks/>
          </p:cNvSpPr>
          <p:nvPr/>
        </p:nvSpPr>
        <p:spPr bwMode="auto">
          <a:xfrm>
            <a:off x="1750398" y="2244209"/>
            <a:ext cx="452708" cy="379373"/>
          </a:xfrm>
          <a:custGeom>
            <a:avLst/>
            <a:gdLst>
              <a:gd name="T0" fmla="*/ 0 w 634"/>
              <a:gd name="T1" fmla="*/ 631 h 632"/>
              <a:gd name="T2" fmla="*/ 633 w 634"/>
              <a:gd name="T3" fmla="*/ 631 h 632"/>
              <a:gd name="T4" fmla="*/ 633 w 634"/>
              <a:gd name="T5" fmla="*/ 0 h 632"/>
              <a:gd name="T6" fmla="*/ 0 w 634"/>
              <a:gd name="T7" fmla="*/ 0 h 632"/>
              <a:gd name="T8" fmla="*/ 0 w 634"/>
              <a:gd name="T9" fmla="*/ 631 h 6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34" h="632">
                <a:moveTo>
                  <a:pt x="0" y="631"/>
                </a:moveTo>
                <a:lnTo>
                  <a:pt x="633" y="631"/>
                </a:lnTo>
                <a:lnTo>
                  <a:pt x="633" y="0"/>
                </a:lnTo>
                <a:lnTo>
                  <a:pt x="0" y="0"/>
                </a:lnTo>
                <a:lnTo>
                  <a:pt x="0" y="631"/>
                </a:lnTo>
              </a:path>
            </a:pathLst>
          </a:custGeom>
          <a:solidFill>
            <a:srgbClr val="00DFCA"/>
          </a:solidFill>
          <a:ln w="25400" cap="rnd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endParaRPr lang="en-US" sz="756"/>
          </a:p>
        </p:txBody>
      </p:sp>
      <p:sp>
        <p:nvSpPr>
          <p:cNvPr id="51211" name="Rectangle 11">
            <a:extLst>
              <a:ext uri="{FF2B5EF4-FFF2-40B4-BE49-F238E27FC236}">
                <a16:creationId xmlns:a16="http://schemas.microsoft.com/office/drawing/2014/main" id="{4F856AD7-67DD-6D4A-9FB6-A0EDA04C07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75609" y="2278425"/>
            <a:ext cx="306345" cy="17353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34216" tIns="16808" rIns="34216" bIns="16808">
            <a:spAutoFit/>
          </a:bodyPr>
          <a:lstStyle/>
          <a:p>
            <a:r>
              <a:rPr lang="en-US" altLang="en-US" sz="907" b="1" dirty="0"/>
              <a:t>Non-</a:t>
            </a:r>
          </a:p>
        </p:txBody>
      </p:sp>
      <p:sp>
        <p:nvSpPr>
          <p:cNvPr id="51212" name="Rectangle 12">
            <a:extLst>
              <a:ext uri="{FF2B5EF4-FFF2-40B4-BE49-F238E27FC236}">
                <a16:creationId xmlns:a16="http://schemas.microsoft.com/office/drawing/2014/main" id="{6EEC9C0D-8DF3-9D4B-A355-C901C54879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32991" y="2416488"/>
            <a:ext cx="368862" cy="17353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34216" tIns="16808" rIns="34216" bIns="16808">
            <a:spAutoFit/>
          </a:bodyPr>
          <a:lstStyle/>
          <a:p>
            <a:r>
              <a:rPr lang="en-US" altLang="en-US" sz="907" b="1" dirty="0"/>
              <a:t>Linear</a:t>
            </a:r>
          </a:p>
        </p:txBody>
      </p:sp>
      <p:sp>
        <p:nvSpPr>
          <p:cNvPr id="51213" name="Freeform 13">
            <a:extLst>
              <a:ext uri="{FF2B5EF4-FFF2-40B4-BE49-F238E27FC236}">
                <a16:creationId xmlns:a16="http://schemas.microsoft.com/office/drawing/2014/main" id="{73558A52-2323-F343-BF49-7D52CF99434F}"/>
              </a:ext>
            </a:extLst>
          </p:cNvPr>
          <p:cNvSpPr>
            <a:spLocks/>
          </p:cNvSpPr>
          <p:nvPr/>
        </p:nvSpPr>
        <p:spPr bwMode="auto">
          <a:xfrm>
            <a:off x="1526496" y="2052723"/>
            <a:ext cx="414789" cy="138063"/>
          </a:xfrm>
          <a:custGeom>
            <a:avLst/>
            <a:gdLst>
              <a:gd name="T0" fmla="*/ 690 w 691"/>
              <a:gd name="T1" fmla="*/ 229 h 230"/>
              <a:gd name="T2" fmla="*/ 690 w 691"/>
              <a:gd name="T3" fmla="*/ 139 h 230"/>
              <a:gd name="T4" fmla="*/ 0 w 691"/>
              <a:gd name="T5" fmla="*/ 139 h 230"/>
              <a:gd name="T6" fmla="*/ 0 w 691"/>
              <a:gd name="T7" fmla="*/ 0 h 2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91" h="230">
                <a:moveTo>
                  <a:pt x="690" y="229"/>
                </a:moveTo>
                <a:lnTo>
                  <a:pt x="690" y="139"/>
                </a:lnTo>
                <a:lnTo>
                  <a:pt x="0" y="139"/>
                </a:lnTo>
                <a:lnTo>
                  <a:pt x="0" y="0"/>
                </a:lnTo>
              </a:path>
            </a:pathLst>
          </a:custGeom>
          <a:noFill/>
          <a:ln w="25400" cap="rnd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/>
          <a:lstStyle/>
          <a:p>
            <a:endParaRPr lang="en-US" sz="756"/>
          </a:p>
        </p:txBody>
      </p:sp>
      <p:sp>
        <p:nvSpPr>
          <p:cNvPr id="51214" name="Freeform 14">
            <a:extLst>
              <a:ext uri="{FF2B5EF4-FFF2-40B4-BE49-F238E27FC236}">
                <a16:creationId xmlns:a16="http://schemas.microsoft.com/office/drawing/2014/main" id="{DF1EBEC4-E1DE-4D4E-94D0-B97C3BEA6E9F}"/>
              </a:ext>
            </a:extLst>
          </p:cNvPr>
          <p:cNvSpPr>
            <a:spLocks/>
          </p:cNvSpPr>
          <p:nvPr/>
        </p:nvSpPr>
        <p:spPr bwMode="auto">
          <a:xfrm>
            <a:off x="1909470" y="2183582"/>
            <a:ext cx="57626" cy="57626"/>
          </a:xfrm>
          <a:custGeom>
            <a:avLst/>
            <a:gdLst>
              <a:gd name="T0" fmla="*/ 95 w 96"/>
              <a:gd name="T1" fmla="*/ 0 h 96"/>
              <a:gd name="T2" fmla="*/ 49 w 96"/>
              <a:gd name="T3" fmla="*/ 95 h 96"/>
              <a:gd name="T4" fmla="*/ 0 w 96"/>
              <a:gd name="T5" fmla="*/ 0 h 96"/>
              <a:gd name="T6" fmla="*/ 95 w 96"/>
              <a:gd name="T7" fmla="*/ 0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96" h="96">
                <a:moveTo>
                  <a:pt x="95" y="0"/>
                </a:moveTo>
                <a:lnTo>
                  <a:pt x="49" y="95"/>
                </a:lnTo>
                <a:lnTo>
                  <a:pt x="0" y="0"/>
                </a:lnTo>
                <a:lnTo>
                  <a:pt x="95" y="0"/>
                </a:lnTo>
              </a:path>
            </a:pathLst>
          </a:custGeom>
          <a:solidFill>
            <a:srgbClr val="FFFFFF"/>
          </a:solidFill>
          <a:ln w="12700" cap="rnd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endParaRPr lang="en-US" sz="756"/>
          </a:p>
        </p:txBody>
      </p:sp>
      <p:sp>
        <p:nvSpPr>
          <p:cNvPr id="51215" name="Freeform 15">
            <a:extLst>
              <a:ext uri="{FF2B5EF4-FFF2-40B4-BE49-F238E27FC236}">
                <a16:creationId xmlns:a16="http://schemas.microsoft.com/office/drawing/2014/main" id="{34143A46-5FD2-1B48-8120-31B70DFCD826}"/>
              </a:ext>
            </a:extLst>
          </p:cNvPr>
          <p:cNvSpPr>
            <a:spLocks/>
          </p:cNvSpPr>
          <p:nvPr/>
        </p:nvSpPr>
        <p:spPr bwMode="auto">
          <a:xfrm>
            <a:off x="1081693" y="2183582"/>
            <a:ext cx="57626" cy="57626"/>
          </a:xfrm>
          <a:custGeom>
            <a:avLst/>
            <a:gdLst>
              <a:gd name="T0" fmla="*/ 95 w 96"/>
              <a:gd name="T1" fmla="*/ 0 h 96"/>
              <a:gd name="T2" fmla="*/ 48 w 96"/>
              <a:gd name="T3" fmla="*/ 95 h 96"/>
              <a:gd name="T4" fmla="*/ 0 w 96"/>
              <a:gd name="T5" fmla="*/ 0 h 96"/>
              <a:gd name="T6" fmla="*/ 95 w 96"/>
              <a:gd name="T7" fmla="*/ 0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96" h="96">
                <a:moveTo>
                  <a:pt x="95" y="0"/>
                </a:moveTo>
                <a:lnTo>
                  <a:pt x="48" y="95"/>
                </a:lnTo>
                <a:lnTo>
                  <a:pt x="0" y="0"/>
                </a:lnTo>
                <a:lnTo>
                  <a:pt x="95" y="0"/>
                </a:lnTo>
              </a:path>
            </a:pathLst>
          </a:custGeom>
          <a:solidFill>
            <a:srgbClr val="FFFFFF"/>
          </a:solidFill>
          <a:ln w="12700" cap="rnd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endParaRPr lang="en-US" sz="756"/>
          </a:p>
        </p:txBody>
      </p:sp>
      <p:sp>
        <p:nvSpPr>
          <p:cNvPr id="51216" name="Freeform 16">
            <a:extLst>
              <a:ext uri="{FF2B5EF4-FFF2-40B4-BE49-F238E27FC236}">
                <a16:creationId xmlns:a16="http://schemas.microsoft.com/office/drawing/2014/main" id="{880E1E46-052E-114D-8631-82A419DFB76B}"/>
              </a:ext>
            </a:extLst>
          </p:cNvPr>
          <p:cNvSpPr>
            <a:spLocks/>
          </p:cNvSpPr>
          <p:nvPr/>
        </p:nvSpPr>
        <p:spPr bwMode="auto">
          <a:xfrm>
            <a:off x="2273836" y="1482463"/>
            <a:ext cx="805567" cy="138063"/>
          </a:xfrm>
          <a:custGeom>
            <a:avLst/>
            <a:gdLst>
              <a:gd name="T0" fmla="*/ 1341 w 1342"/>
              <a:gd name="T1" fmla="*/ 229 h 230"/>
              <a:gd name="T2" fmla="*/ 1341 w 1342"/>
              <a:gd name="T3" fmla="*/ 141 h 230"/>
              <a:gd name="T4" fmla="*/ 0 w 1342"/>
              <a:gd name="T5" fmla="*/ 141 h 230"/>
              <a:gd name="T6" fmla="*/ 0 w 1342"/>
              <a:gd name="T7" fmla="*/ 0 h 2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342" h="230">
                <a:moveTo>
                  <a:pt x="1341" y="229"/>
                </a:moveTo>
                <a:lnTo>
                  <a:pt x="1341" y="141"/>
                </a:lnTo>
                <a:lnTo>
                  <a:pt x="0" y="141"/>
                </a:lnTo>
                <a:lnTo>
                  <a:pt x="0" y="0"/>
                </a:lnTo>
              </a:path>
            </a:pathLst>
          </a:custGeom>
          <a:noFill/>
          <a:ln w="25400" cap="rnd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/>
          <a:lstStyle/>
          <a:p>
            <a:endParaRPr lang="en-US" sz="756"/>
          </a:p>
        </p:txBody>
      </p:sp>
      <p:sp>
        <p:nvSpPr>
          <p:cNvPr id="51217" name="Freeform 17">
            <a:extLst>
              <a:ext uri="{FF2B5EF4-FFF2-40B4-BE49-F238E27FC236}">
                <a16:creationId xmlns:a16="http://schemas.microsoft.com/office/drawing/2014/main" id="{CF003880-D256-3F41-81E2-FE5477B1522B}"/>
              </a:ext>
            </a:extLst>
          </p:cNvPr>
          <p:cNvSpPr>
            <a:spLocks/>
          </p:cNvSpPr>
          <p:nvPr/>
        </p:nvSpPr>
        <p:spPr bwMode="auto">
          <a:xfrm>
            <a:off x="3047589" y="1613322"/>
            <a:ext cx="58226" cy="57626"/>
          </a:xfrm>
          <a:custGeom>
            <a:avLst/>
            <a:gdLst>
              <a:gd name="T0" fmla="*/ 96 w 97"/>
              <a:gd name="T1" fmla="*/ 0 h 96"/>
              <a:gd name="T2" fmla="*/ 49 w 97"/>
              <a:gd name="T3" fmla="*/ 95 h 96"/>
              <a:gd name="T4" fmla="*/ 0 w 97"/>
              <a:gd name="T5" fmla="*/ 0 h 96"/>
              <a:gd name="T6" fmla="*/ 96 w 97"/>
              <a:gd name="T7" fmla="*/ 0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97" h="96">
                <a:moveTo>
                  <a:pt x="96" y="0"/>
                </a:moveTo>
                <a:lnTo>
                  <a:pt x="49" y="95"/>
                </a:lnTo>
                <a:lnTo>
                  <a:pt x="0" y="0"/>
                </a:lnTo>
                <a:lnTo>
                  <a:pt x="96" y="0"/>
                </a:lnTo>
              </a:path>
            </a:pathLst>
          </a:custGeom>
          <a:solidFill>
            <a:srgbClr val="FFFFFF"/>
          </a:solidFill>
          <a:ln w="12700" cap="rnd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endParaRPr lang="en-US" sz="756"/>
          </a:p>
        </p:txBody>
      </p:sp>
      <p:sp>
        <p:nvSpPr>
          <p:cNvPr id="51218" name="Freeform 18">
            <a:extLst>
              <a:ext uri="{FF2B5EF4-FFF2-40B4-BE49-F238E27FC236}">
                <a16:creationId xmlns:a16="http://schemas.microsoft.com/office/drawing/2014/main" id="{E616714D-83C8-3343-8C32-E543A24FF1E3}"/>
              </a:ext>
            </a:extLst>
          </p:cNvPr>
          <p:cNvSpPr>
            <a:spLocks/>
          </p:cNvSpPr>
          <p:nvPr/>
        </p:nvSpPr>
        <p:spPr bwMode="auto">
          <a:xfrm>
            <a:off x="1495282" y="1613322"/>
            <a:ext cx="58226" cy="57626"/>
          </a:xfrm>
          <a:custGeom>
            <a:avLst/>
            <a:gdLst>
              <a:gd name="T0" fmla="*/ 96 w 97"/>
              <a:gd name="T1" fmla="*/ 0 h 96"/>
              <a:gd name="T2" fmla="*/ 49 w 97"/>
              <a:gd name="T3" fmla="*/ 95 h 96"/>
              <a:gd name="T4" fmla="*/ 0 w 97"/>
              <a:gd name="T5" fmla="*/ 0 h 96"/>
              <a:gd name="T6" fmla="*/ 96 w 97"/>
              <a:gd name="T7" fmla="*/ 0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97" h="96">
                <a:moveTo>
                  <a:pt x="96" y="0"/>
                </a:moveTo>
                <a:lnTo>
                  <a:pt x="49" y="95"/>
                </a:lnTo>
                <a:lnTo>
                  <a:pt x="0" y="0"/>
                </a:lnTo>
                <a:lnTo>
                  <a:pt x="96" y="0"/>
                </a:lnTo>
              </a:path>
            </a:pathLst>
          </a:custGeom>
          <a:solidFill>
            <a:srgbClr val="FFFFFF"/>
          </a:solidFill>
          <a:ln w="12700" cap="rnd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endParaRPr lang="en-US" sz="756"/>
          </a:p>
        </p:txBody>
      </p:sp>
      <p:sp>
        <p:nvSpPr>
          <p:cNvPr id="51219" name="Freeform 19">
            <a:extLst>
              <a:ext uri="{FF2B5EF4-FFF2-40B4-BE49-F238E27FC236}">
                <a16:creationId xmlns:a16="http://schemas.microsoft.com/office/drawing/2014/main" id="{BF8A3D59-92DB-364B-B214-EBA790CBC817}"/>
              </a:ext>
            </a:extLst>
          </p:cNvPr>
          <p:cNvSpPr>
            <a:spLocks/>
          </p:cNvSpPr>
          <p:nvPr/>
        </p:nvSpPr>
        <p:spPr bwMode="auto">
          <a:xfrm>
            <a:off x="2664614" y="2052723"/>
            <a:ext cx="414789" cy="138063"/>
          </a:xfrm>
          <a:custGeom>
            <a:avLst/>
            <a:gdLst>
              <a:gd name="T0" fmla="*/ 0 w 691"/>
              <a:gd name="T1" fmla="*/ 229 h 230"/>
              <a:gd name="T2" fmla="*/ 0 w 691"/>
              <a:gd name="T3" fmla="*/ 139 h 230"/>
              <a:gd name="T4" fmla="*/ 690 w 691"/>
              <a:gd name="T5" fmla="*/ 139 h 230"/>
              <a:gd name="T6" fmla="*/ 690 w 691"/>
              <a:gd name="T7" fmla="*/ 0 h 2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91" h="230">
                <a:moveTo>
                  <a:pt x="0" y="229"/>
                </a:moveTo>
                <a:lnTo>
                  <a:pt x="0" y="139"/>
                </a:lnTo>
                <a:lnTo>
                  <a:pt x="690" y="139"/>
                </a:lnTo>
                <a:lnTo>
                  <a:pt x="690" y="0"/>
                </a:lnTo>
              </a:path>
            </a:pathLst>
          </a:custGeom>
          <a:noFill/>
          <a:ln w="25400" cap="rnd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/>
          <a:lstStyle/>
          <a:p>
            <a:endParaRPr lang="en-US" sz="756"/>
          </a:p>
        </p:txBody>
      </p:sp>
      <p:sp>
        <p:nvSpPr>
          <p:cNvPr id="51220" name="Freeform 20">
            <a:extLst>
              <a:ext uri="{FF2B5EF4-FFF2-40B4-BE49-F238E27FC236}">
                <a16:creationId xmlns:a16="http://schemas.microsoft.com/office/drawing/2014/main" id="{2808AC58-305F-F14C-8F6A-3DDEB8C39E99}"/>
              </a:ext>
            </a:extLst>
          </p:cNvPr>
          <p:cNvSpPr>
            <a:spLocks/>
          </p:cNvSpPr>
          <p:nvPr/>
        </p:nvSpPr>
        <p:spPr bwMode="auto">
          <a:xfrm>
            <a:off x="2634000" y="2183582"/>
            <a:ext cx="57626" cy="57626"/>
          </a:xfrm>
          <a:custGeom>
            <a:avLst/>
            <a:gdLst>
              <a:gd name="T0" fmla="*/ 95 w 96"/>
              <a:gd name="T1" fmla="*/ 0 h 96"/>
              <a:gd name="T2" fmla="*/ 48 w 96"/>
              <a:gd name="T3" fmla="*/ 95 h 96"/>
              <a:gd name="T4" fmla="*/ 0 w 96"/>
              <a:gd name="T5" fmla="*/ 0 h 96"/>
              <a:gd name="T6" fmla="*/ 95 w 96"/>
              <a:gd name="T7" fmla="*/ 0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96" h="96">
                <a:moveTo>
                  <a:pt x="95" y="0"/>
                </a:moveTo>
                <a:lnTo>
                  <a:pt x="48" y="95"/>
                </a:lnTo>
                <a:lnTo>
                  <a:pt x="0" y="0"/>
                </a:lnTo>
                <a:lnTo>
                  <a:pt x="95" y="0"/>
                </a:lnTo>
              </a:path>
            </a:pathLst>
          </a:custGeom>
          <a:solidFill>
            <a:srgbClr val="FFFFFF"/>
          </a:solidFill>
          <a:ln w="12700" cap="rnd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endParaRPr lang="en-US" sz="756"/>
          </a:p>
        </p:txBody>
      </p:sp>
      <p:sp>
        <p:nvSpPr>
          <p:cNvPr id="51221" name="Rectangle 21">
            <a:extLst>
              <a:ext uri="{FF2B5EF4-FFF2-40B4-BE49-F238E27FC236}">
                <a16:creationId xmlns:a16="http://schemas.microsoft.com/office/drawing/2014/main" id="{624AD6D7-C993-A54E-B359-045A056567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48052" y="1210538"/>
            <a:ext cx="1637946" cy="173534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square" lIns="34216" tIns="16808" rIns="34216" bIns="16808">
            <a:spAutoFit/>
          </a:bodyPr>
          <a:lstStyle/>
          <a:p>
            <a:r>
              <a:rPr lang="en-US" altLang="en-US" sz="907" b="1" dirty="0"/>
              <a:t>2+ Explanatory Variables</a:t>
            </a:r>
          </a:p>
        </p:txBody>
      </p:sp>
      <p:sp>
        <p:nvSpPr>
          <p:cNvPr id="51223" name="Freeform 23">
            <a:extLst>
              <a:ext uri="{FF2B5EF4-FFF2-40B4-BE49-F238E27FC236}">
                <a16:creationId xmlns:a16="http://schemas.microsoft.com/office/drawing/2014/main" id="{7525D745-C766-2D48-A84A-37ACD04E473E}"/>
              </a:ext>
            </a:extLst>
          </p:cNvPr>
          <p:cNvSpPr>
            <a:spLocks/>
          </p:cNvSpPr>
          <p:nvPr/>
        </p:nvSpPr>
        <p:spPr bwMode="auto">
          <a:xfrm>
            <a:off x="1267778" y="1673949"/>
            <a:ext cx="518036" cy="379373"/>
          </a:xfrm>
          <a:custGeom>
            <a:avLst/>
            <a:gdLst>
              <a:gd name="T0" fmla="*/ 0 w 863"/>
              <a:gd name="T1" fmla="*/ 631 h 632"/>
              <a:gd name="T2" fmla="*/ 862 w 863"/>
              <a:gd name="T3" fmla="*/ 631 h 632"/>
              <a:gd name="T4" fmla="*/ 862 w 863"/>
              <a:gd name="T5" fmla="*/ 0 h 632"/>
              <a:gd name="T6" fmla="*/ 0 w 863"/>
              <a:gd name="T7" fmla="*/ 0 h 632"/>
              <a:gd name="T8" fmla="*/ 0 w 863"/>
              <a:gd name="T9" fmla="*/ 631 h 6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63" h="632">
                <a:moveTo>
                  <a:pt x="0" y="631"/>
                </a:moveTo>
                <a:lnTo>
                  <a:pt x="862" y="631"/>
                </a:lnTo>
                <a:lnTo>
                  <a:pt x="862" y="0"/>
                </a:lnTo>
                <a:lnTo>
                  <a:pt x="0" y="0"/>
                </a:lnTo>
                <a:lnTo>
                  <a:pt x="0" y="631"/>
                </a:lnTo>
              </a:path>
            </a:pathLst>
          </a:custGeom>
          <a:solidFill>
            <a:srgbClr val="00DFCA"/>
          </a:solidFill>
          <a:ln w="25400" cap="rnd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endParaRPr lang="en-US" sz="756"/>
          </a:p>
        </p:txBody>
      </p:sp>
      <p:sp>
        <p:nvSpPr>
          <p:cNvPr id="51224" name="Rectangle 24">
            <a:extLst>
              <a:ext uri="{FF2B5EF4-FFF2-40B4-BE49-F238E27FC236}">
                <a16:creationId xmlns:a16="http://schemas.microsoft.com/office/drawing/2014/main" id="{43D175A3-19EF-8B4D-9AD3-BDC3052F98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03195" y="1777197"/>
            <a:ext cx="397716" cy="17353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34216" tIns="16808" rIns="34216" bIns="16808">
            <a:spAutoFit/>
          </a:bodyPr>
          <a:lstStyle/>
          <a:p>
            <a:r>
              <a:rPr lang="en-US" altLang="en-US" sz="907" b="1"/>
              <a:t>Simple</a:t>
            </a:r>
          </a:p>
        </p:txBody>
      </p:sp>
      <p:sp>
        <p:nvSpPr>
          <p:cNvPr id="51225" name="Freeform 25">
            <a:extLst>
              <a:ext uri="{FF2B5EF4-FFF2-40B4-BE49-F238E27FC236}">
                <a16:creationId xmlns:a16="http://schemas.microsoft.com/office/drawing/2014/main" id="{8F945AAF-DA7C-2344-B47C-FC825CA7A55B}"/>
              </a:ext>
            </a:extLst>
          </p:cNvPr>
          <p:cNvSpPr>
            <a:spLocks/>
          </p:cNvSpPr>
          <p:nvPr/>
        </p:nvSpPr>
        <p:spPr bwMode="auto">
          <a:xfrm>
            <a:off x="2820085" y="1673949"/>
            <a:ext cx="518036" cy="379373"/>
          </a:xfrm>
          <a:custGeom>
            <a:avLst/>
            <a:gdLst>
              <a:gd name="T0" fmla="*/ 0 w 863"/>
              <a:gd name="T1" fmla="*/ 631 h 632"/>
              <a:gd name="T2" fmla="*/ 862 w 863"/>
              <a:gd name="T3" fmla="*/ 631 h 632"/>
              <a:gd name="T4" fmla="*/ 862 w 863"/>
              <a:gd name="T5" fmla="*/ 0 h 632"/>
              <a:gd name="T6" fmla="*/ 0 w 863"/>
              <a:gd name="T7" fmla="*/ 0 h 632"/>
              <a:gd name="T8" fmla="*/ 0 w 863"/>
              <a:gd name="T9" fmla="*/ 631 h 6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63" h="632">
                <a:moveTo>
                  <a:pt x="0" y="631"/>
                </a:moveTo>
                <a:lnTo>
                  <a:pt x="862" y="631"/>
                </a:lnTo>
                <a:lnTo>
                  <a:pt x="862" y="0"/>
                </a:lnTo>
                <a:lnTo>
                  <a:pt x="0" y="0"/>
                </a:lnTo>
                <a:lnTo>
                  <a:pt x="0" y="631"/>
                </a:lnTo>
              </a:path>
            </a:pathLst>
          </a:custGeom>
          <a:solidFill>
            <a:srgbClr val="00DFCA"/>
          </a:solidFill>
          <a:ln w="25400" cap="rnd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endParaRPr lang="en-US" sz="756"/>
          </a:p>
        </p:txBody>
      </p:sp>
      <p:sp>
        <p:nvSpPr>
          <p:cNvPr id="51226" name="Rectangle 26">
            <a:extLst>
              <a:ext uri="{FF2B5EF4-FFF2-40B4-BE49-F238E27FC236}">
                <a16:creationId xmlns:a16="http://schemas.microsoft.com/office/drawing/2014/main" id="{FD8BCD35-8CD7-5145-96D8-499E415AC9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27288" y="1773595"/>
            <a:ext cx="481073" cy="17353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34216" tIns="16808" rIns="34216" bIns="16808">
            <a:spAutoFit/>
          </a:bodyPr>
          <a:lstStyle/>
          <a:p>
            <a:r>
              <a:rPr lang="en-US" altLang="en-US" sz="907" b="1"/>
              <a:t>Multiple</a:t>
            </a:r>
          </a:p>
        </p:txBody>
      </p:sp>
      <p:sp>
        <p:nvSpPr>
          <p:cNvPr id="51227" name="Freeform 27">
            <a:extLst>
              <a:ext uri="{FF2B5EF4-FFF2-40B4-BE49-F238E27FC236}">
                <a16:creationId xmlns:a16="http://schemas.microsoft.com/office/drawing/2014/main" id="{CB9F5063-7818-CF43-B189-F82BD07B2842}"/>
              </a:ext>
            </a:extLst>
          </p:cNvPr>
          <p:cNvSpPr>
            <a:spLocks/>
          </p:cNvSpPr>
          <p:nvPr/>
        </p:nvSpPr>
        <p:spPr bwMode="auto">
          <a:xfrm>
            <a:off x="2474928" y="2244209"/>
            <a:ext cx="452107" cy="379373"/>
          </a:xfrm>
          <a:custGeom>
            <a:avLst/>
            <a:gdLst>
              <a:gd name="T0" fmla="*/ 0 w 633"/>
              <a:gd name="T1" fmla="*/ 631 h 632"/>
              <a:gd name="T2" fmla="*/ 632 w 633"/>
              <a:gd name="T3" fmla="*/ 631 h 632"/>
              <a:gd name="T4" fmla="*/ 632 w 633"/>
              <a:gd name="T5" fmla="*/ 0 h 632"/>
              <a:gd name="T6" fmla="*/ 0 w 633"/>
              <a:gd name="T7" fmla="*/ 0 h 632"/>
              <a:gd name="T8" fmla="*/ 0 w 633"/>
              <a:gd name="T9" fmla="*/ 631 h 6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33" h="632">
                <a:moveTo>
                  <a:pt x="0" y="631"/>
                </a:moveTo>
                <a:lnTo>
                  <a:pt x="632" y="631"/>
                </a:lnTo>
                <a:lnTo>
                  <a:pt x="632" y="0"/>
                </a:lnTo>
                <a:lnTo>
                  <a:pt x="0" y="0"/>
                </a:lnTo>
                <a:lnTo>
                  <a:pt x="0" y="631"/>
                </a:lnTo>
              </a:path>
            </a:pathLst>
          </a:custGeom>
          <a:solidFill>
            <a:srgbClr val="00DFCA"/>
          </a:solidFill>
          <a:ln w="25400" cap="rnd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endParaRPr lang="en-US" sz="756"/>
          </a:p>
        </p:txBody>
      </p:sp>
      <p:sp>
        <p:nvSpPr>
          <p:cNvPr id="51228" name="Rectangle 28">
            <a:extLst>
              <a:ext uri="{FF2B5EF4-FFF2-40B4-BE49-F238E27FC236}">
                <a16:creationId xmlns:a16="http://schemas.microsoft.com/office/drawing/2014/main" id="{2DA6072A-9251-3B4E-BAD5-C557F1E728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56921" y="2347457"/>
            <a:ext cx="368862" cy="17353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34216" tIns="16808" rIns="34216" bIns="16808">
            <a:spAutoFit/>
          </a:bodyPr>
          <a:lstStyle/>
          <a:p>
            <a:r>
              <a:rPr lang="en-US" altLang="en-US" sz="907" b="1"/>
              <a:t>Linear</a:t>
            </a:r>
          </a:p>
        </p:txBody>
      </p:sp>
      <p:sp>
        <p:nvSpPr>
          <p:cNvPr id="51229" name="Rectangle 29">
            <a:extLst>
              <a:ext uri="{FF2B5EF4-FFF2-40B4-BE49-F238E27FC236}">
                <a16:creationId xmlns:a16="http://schemas.microsoft.com/office/drawing/2014/main" id="{90642A41-AC35-114A-8B75-566EB67E0C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521" y="1210538"/>
            <a:ext cx="1398309" cy="173534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square" lIns="34216" tIns="16808" rIns="34216" bIns="16808">
            <a:spAutoFit/>
          </a:bodyPr>
          <a:lstStyle/>
          <a:p>
            <a:r>
              <a:rPr lang="en-US" altLang="en-US" sz="907" b="1" dirty="0"/>
              <a:t>1 Explanatory  Variable</a:t>
            </a:r>
          </a:p>
        </p:txBody>
      </p:sp>
      <p:sp>
        <p:nvSpPr>
          <p:cNvPr id="51231" name="Freeform 31">
            <a:extLst>
              <a:ext uri="{FF2B5EF4-FFF2-40B4-BE49-F238E27FC236}">
                <a16:creationId xmlns:a16="http://schemas.microsoft.com/office/drawing/2014/main" id="{D4F7A501-4707-A249-8338-750C08F1F0E1}"/>
              </a:ext>
            </a:extLst>
          </p:cNvPr>
          <p:cNvSpPr>
            <a:spLocks/>
          </p:cNvSpPr>
          <p:nvPr/>
        </p:nvSpPr>
        <p:spPr bwMode="auto">
          <a:xfrm>
            <a:off x="3272507" y="2243609"/>
            <a:ext cx="483820" cy="379373"/>
          </a:xfrm>
          <a:custGeom>
            <a:avLst/>
            <a:gdLst>
              <a:gd name="T0" fmla="*/ 0 w 634"/>
              <a:gd name="T1" fmla="*/ 631 h 632"/>
              <a:gd name="T2" fmla="*/ 633 w 634"/>
              <a:gd name="T3" fmla="*/ 631 h 632"/>
              <a:gd name="T4" fmla="*/ 633 w 634"/>
              <a:gd name="T5" fmla="*/ 0 h 632"/>
              <a:gd name="T6" fmla="*/ 0 w 634"/>
              <a:gd name="T7" fmla="*/ 0 h 632"/>
              <a:gd name="T8" fmla="*/ 0 w 634"/>
              <a:gd name="T9" fmla="*/ 631 h 6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34" h="632">
                <a:moveTo>
                  <a:pt x="0" y="631"/>
                </a:moveTo>
                <a:lnTo>
                  <a:pt x="633" y="631"/>
                </a:lnTo>
                <a:lnTo>
                  <a:pt x="633" y="0"/>
                </a:lnTo>
                <a:lnTo>
                  <a:pt x="0" y="0"/>
                </a:lnTo>
                <a:lnTo>
                  <a:pt x="0" y="631"/>
                </a:lnTo>
              </a:path>
            </a:pathLst>
          </a:custGeom>
          <a:solidFill>
            <a:srgbClr val="00DFCA"/>
          </a:solidFill>
          <a:ln w="25400" cap="rnd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endParaRPr lang="en-US" sz="756"/>
          </a:p>
        </p:txBody>
      </p:sp>
      <p:sp>
        <p:nvSpPr>
          <p:cNvPr id="51232" name="Rectangle 32">
            <a:extLst>
              <a:ext uri="{FF2B5EF4-FFF2-40B4-BE49-F238E27FC236}">
                <a16:creationId xmlns:a16="http://schemas.microsoft.com/office/drawing/2014/main" id="{FC27B011-6F9E-AD4E-A023-DB4D3DDA1C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37613" y="2255661"/>
            <a:ext cx="306345" cy="17353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34216" tIns="16808" rIns="34216" bIns="16808">
            <a:spAutoFit/>
          </a:bodyPr>
          <a:lstStyle/>
          <a:p>
            <a:r>
              <a:rPr lang="en-US" altLang="en-US" sz="907" b="1" dirty="0"/>
              <a:t>Non-</a:t>
            </a:r>
          </a:p>
        </p:txBody>
      </p:sp>
      <p:sp>
        <p:nvSpPr>
          <p:cNvPr id="51233" name="Rectangle 33">
            <a:extLst>
              <a:ext uri="{FF2B5EF4-FFF2-40B4-BE49-F238E27FC236}">
                <a16:creationId xmlns:a16="http://schemas.microsoft.com/office/drawing/2014/main" id="{3D7DE513-8776-4E4B-949E-5BCAD2427E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81696" y="2415888"/>
            <a:ext cx="368862" cy="17353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34216" tIns="16808" rIns="34216" bIns="16808">
            <a:spAutoFit/>
          </a:bodyPr>
          <a:lstStyle/>
          <a:p>
            <a:r>
              <a:rPr lang="en-US" altLang="en-US" sz="907" b="1"/>
              <a:t>Linear</a:t>
            </a:r>
          </a:p>
        </p:txBody>
      </p:sp>
      <p:sp>
        <p:nvSpPr>
          <p:cNvPr id="51234" name="Freeform 34">
            <a:extLst>
              <a:ext uri="{FF2B5EF4-FFF2-40B4-BE49-F238E27FC236}">
                <a16:creationId xmlns:a16="http://schemas.microsoft.com/office/drawing/2014/main" id="{286E6C2B-C2AD-A847-96B9-119A9AF6E2F5}"/>
              </a:ext>
            </a:extLst>
          </p:cNvPr>
          <p:cNvSpPr>
            <a:spLocks/>
          </p:cNvSpPr>
          <p:nvPr/>
        </p:nvSpPr>
        <p:spPr bwMode="auto">
          <a:xfrm>
            <a:off x="3075201" y="2052122"/>
            <a:ext cx="414789" cy="138063"/>
          </a:xfrm>
          <a:custGeom>
            <a:avLst/>
            <a:gdLst>
              <a:gd name="T0" fmla="*/ 690 w 691"/>
              <a:gd name="T1" fmla="*/ 229 h 230"/>
              <a:gd name="T2" fmla="*/ 690 w 691"/>
              <a:gd name="T3" fmla="*/ 139 h 230"/>
              <a:gd name="T4" fmla="*/ 0 w 691"/>
              <a:gd name="T5" fmla="*/ 139 h 230"/>
              <a:gd name="T6" fmla="*/ 0 w 691"/>
              <a:gd name="T7" fmla="*/ 0 h 2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91" h="230">
                <a:moveTo>
                  <a:pt x="690" y="229"/>
                </a:moveTo>
                <a:lnTo>
                  <a:pt x="690" y="139"/>
                </a:lnTo>
                <a:lnTo>
                  <a:pt x="0" y="139"/>
                </a:lnTo>
                <a:lnTo>
                  <a:pt x="0" y="0"/>
                </a:lnTo>
              </a:path>
            </a:pathLst>
          </a:custGeom>
          <a:noFill/>
          <a:ln w="25400" cap="rnd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/>
          <a:lstStyle/>
          <a:p>
            <a:endParaRPr lang="en-US" sz="756"/>
          </a:p>
        </p:txBody>
      </p:sp>
      <p:sp>
        <p:nvSpPr>
          <p:cNvPr id="51235" name="Freeform 35">
            <a:extLst>
              <a:ext uri="{FF2B5EF4-FFF2-40B4-BE49-F238E27FC236}">
                <a16:creationId xmlns:a16="http://schemas.microsoft.com/office/drawing/2014/main" id="{3966ADA7-7F5D-E148-8BCC-9657A573C6E5}"/>
              </a:ext>
            </a:extLst>
          </p:cNvPr>
          <p:cNvSpPr>
            <a:spLocks/>
          </p:cNvSpPr>
          <p:nvPr/>
        </p:nvSpPr>
        <p:spPr bwMode="auto">
          <a:xfrm>
            <a:off x="3458176" y="2182982"/>
            <a:ext cx="57626" cy="57626"/>
          </a:xfrm>
          <a:custGeom>
            <a:avLst/>
            <a:gdLst>
              <a:gd name="T0" fmla="*/ 95 w 96"/>
              <a:gd name="T1" fmla="*/ 0 h 96"/>
              <a:gd name="T2" fmla="*/ 49 w 96"/>
              <a:gd name="T3" fmla="*/ 95 h 96"/>
              <a:gd name="T4" fmla="*/ 0 w 96"/>
              <a:gd name="T5" fmla="*/ 0 h 96"/>
              <a:gd name="T6" fmla="*/ 95 w 96"/>
              <a:gd name="T7" fmla="*/ 0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96" h="96">
                <a:moveTo>
                  <a:pt x="95" y="0"/>
                </a:moveTo>
                <a:lnTo>
                  <a:pt x="49" y="95"/>
                </a:lnTo>
                <a:lnTo>
                  <a:pt x="0" y="0"/>
                </a:lnTo>
                <a:lnTo>
                  <a:pt x="95" y="0"/>
                </a:lnTo>
              </a:path>
            </a:pathLst>
          </a:custGeom>
          <a:solidFill>
            <a:srgbClr val="FFFFFF"/>
          </a:solidFill>
          <a:ln w="12700" cap="rnd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endParaRPr lang="en-US" sz="756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F77506A-84D9-F6E3-6EA6-B4EFB2E6BF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1693" y="211465"/>
            <a:ext cx="2310402" cy="215444"/>
          </a:xfrm>
        </p:spPr>
        <p:txBody>
          <a:bodyPr/>
          <a:lstStyle/>
          <a:p>
            <a:pPr algn="ctr"/>
            <a:r>
              <a:rPr lang="en-JO" dirty="0"/>
              <a:t>Types of Regression Models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9278B8-6FF3-F634-24E6-C27469541862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r>
              <a:rPr lang="en-US"/>
              <a:t>Instructor: Dr. Malak Abdullah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E86119-AECC-030F-8424-F5B4A7D4278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670"/>
              </a:lnSpc>
            </a:pPr>
            <a:fld id="{81D60167-4931-47E6-BA6A-407CBD079E47}" type="slidenum">
              <a:rPr lang="en-JO" smtClean="0"/>
              <a:t>7</a:t>
            </a:fld>
            <a:r>
              <a:rPr lang="en-JO" spc="-240"/>
              <a:t> </a:t>
            </a:r>
            <a:r>
              <a:rPr lang="en-JO"/>
              <a:t>/</a:t>
            </a:r>
            <a:r>
              <a:rPr lang="en-JO" spc="-245"/>
              <a:t> </a:t>
            </a:r>
            <a:r>
              <a:rPr lang="en-JO"/>
              <a:t>29</a:t>
            </a:r>
            <a:endParaRPr lang="en-JO" dirty="0"/>
          </a:p>
        </p:txBody>
      </p:sp>
    </p:spTree>
    <p:extLst>
      <p:ext uri="{BB962C8B-B14F-4D97-AF65-F5344CB8AC3E}">
        <p14:creationId xmlns:p14="http://schemas.microsoft.com/office/powerpoint/2010/main" val="2681848178"/>
      </p:ext>
    </p:extLst>
  </p:cSld>
  <p:clrMapOvr>
    <a:masterClrMapping/>
  </p:clrMapOvr>
  <p:transition>
    <p:wipe dir="d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1569C8-B385-6FB7-4C33-CB99E254DD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4149" y="211465"/>
            <a:ext cx="1101801" cy="215444"/>
          </a:xfrm>
        </p:spPr>
        <p:txBody>
          <a:bodyPr/>
          <a:lstStyle/>
          <a:p>
            <a:pPr rtl="0"/>
            <a:r>
              <a:rPr lang="en-JO" dirty="0"/>
              <a:t>Prediction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B0F52A01-5DBB-B558-91FB-3166CB2621D2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219711" y="456507"/>
                <a:ext cx="3994517" cy="2665986"/>
              </a:xfrm>
            </p:spPr>
            <p:txBody>
              <a:bodyPr/>
              <a:lstStyle/>
              <a:p>
                <a:pPr marL="50800">
                  <a:lnSpc>
                    <a:spcPct val="100000"/>
                  </a:lnSpc>
                  <a:spcBef>
                    <a:spcPts val="1040"/>
                  </a:spcBef>
                </a:pPr>
                <a:r>
                  <a:rPr lang="en-US" spc="10" dirty="0"/>
                  <a:t>Now</a:t>
                </a:r>
                <a:r>
                  <a:rPr lang="en-US" spc="105" dirty="0"/>
                  <a:t> </a:t>
                </a:r>
                <a:r>
                  <a:rPr lang="en-US" spc="-50" dirty="0"/>
                  <a:t>we</a:t>
                </a:r>
                <a:r>
                  <a:rPr lang="en-US" spc="105" dirty="0"/>
                  <a:t> </a:t>
                </a:r>
                <a:r>
                  <a:rPr lang="en-US" spc="15" dirty="0"/>
                  <a:t>write</a:t>
                </a:r>
                <a:r>
                  <a:rPr lang="en-US" spc="110" dirty="0"/>
                  <a:t> </a:t>
                </a:r>
                <a:r>
                  <a:rPr lang="en-US" spc="10" dirty="0"/>
                  <a:t>our</a:t>
                </a:r>
                <a:r>
                  <a:rPr lang="en-US" spc="100" dirty="0"/>
                  <a:t> </a:t>
                </a:r>
                <a:r>
                  <a:rPr lang="en-US" spc="5" dirty="0"/>
                  <a:t>model</a:t>
                </a:r>
                <a:r>
                  <a:rPr lang="en-US" spc="110" dirty="0"/>
                  <a:t> </a:t>
                </a:r>
                <a:r>
                  <a:rPr lang="en-US" spc="5" dirty="0"/>
                  <a:t>as</a:t>
                </a:r>
                <a:endParaRPr lang="en-US" dirty="0"/>
              </a:p>
              <a:p>
                <a:pPr>
                  <a:lnSpc>
                    <a:spcPct val="100000"/>
                  </a:lnSpc>
                  <a:spcBef>
                    <a:spcPts val="30"/>
                  </a:spcBef>
                </a:pPr>
                <a:endParaRPr lang="en-US" sz="900" dirty="0"/>
              </a:p>
              <a:p>
                <a:pPr marL="160020" algn="ctr">
                  <a:lnSpc>
                    <a:spcPct val="100000"/>
                  </a:lnSpc>
                </a:pPr>
                <a:r>
                  <a:rPr lang="en-US" i="1" spc="95" dirty="0"/>
                  <a:t>Y </a:t>
                </a:r>
                <a:r>
                  <a:rPr lang="en-US" i="1" spc="45" dirty="0"/>
                  <a:t> </a:t>
                </a:r>
                <a:r>
                  <a:rPr lang="en-US" spc="295" dirty="0"/>
                  <a:t>=</a:t>
                </a:r>
                <a:r>
                  <a:rPr lang="en-US" spc="55" dirty="0"/>
                  <a:t> </a:t>
                </a:r>
                <a:r>
                  <a:rPr lang="en-US" i="1" spc="195" dirty="0"/>
                  <a:t>f</a:t>
                </a:r>
                <a:r>
                  <a:rPr lang="en-US" i="1" spc="-135" dirty="0"/>
                  <a:t> </a:t>
                </a:r>
                <a:r>
                  <a:rPr lang="en-US" spc="85" dirty="0"/>
                  <a:t>(</a:t>
                </a:r>
                <a:r>
                  <a:rPr lang="en-US" i="1" spc="415" dirty="0"/>
                  <a:t>X</a:t>
                </a:r>
                <a:r>
                  <a:rPr lang="en-US" spc="85" dirty="0"/>
                  <a:t>)</a:t>
                </a:r>
                <a:r>
                  <a:rPr lang="en-US" spc="-10" dirty="0"/>
                  <a:t> </a:t>
                </a:r>
                <a:r>
                  <a:rPr lang="en-US" spc="295" dirty="0"/>
                  <a:t>+</a:t>
                </a:r>
                <a:r>
                  <a:rPr lang="en-US" spc="-10" dirty="0"/>
                  <a:t> </a:t>
                </a:r>
                <a:r>
                  <a:rPr lang="el-GR" i="1" spc="-35" dirty="0"/>
                  <a:t>ϵ</a:t>
                </a:r>
                <a:endParaRPr lang="el-GR" dirty="0"/>
              </a:p>
              <a:p>
                <a:pPr>
                  <a:lnSpc>
                    <a:spcPct val="100000"/>
                  </a:lnSpc>
                  <a:spcBef>
                    <a:spcPts val="30"/>
                  </a:spcBef>
                </a:pPr>
                <a:endParaRPr lang="el-GR" sz="900" dirty="0"/>
              </a:p>
              <a:p>
                <a:pPr marL="50165">
                  <a:lnSpc>
                    <a:spcPct val="100000"/>
                  </a:lnSpc>
                  <a:spcBef>
                    <a:spcPts val="5"/>
                  </a:spcBef>
                </a:pPr>
                <a:r>
                  <a:rPr lang="en-US" spc="-15" dirty="0"/>
                  <a:t>where</a:t>
                </a:r>
                <a:r>
                  <a:rPr lang="en-US" spc="110" dirty="0"/>
                  <a:t> </a:t>
                </a:r>
                <a:r>
                  <a:rPr lang="el-GR" i="1" spc="-35" dirty="0"/>
                  <a:t>ϵ</a:t>
                </a:r>
                <a:r>
                  <a:rPr lang="el-GR" i="1" spc="114" dirty="0"/>
                  <a:t> </a:t>
                </a:r>
                <a:r>
                  <a:rPr lang="en-US" spc="15" dirty="0"/>
                  <a:t>captures</a:t>
                </a:r>
                <a:r>
                  <a:rPr lang="en-US" spc="114" dirty="0"/>
                  <a:t> </a:t>
                </a:r>
                <a:r>
                  <a:rPr lang="en-US" dirty="0"/>
                  <a:t>measurement</a:t>
                </a:r>
                <a:r>
                  <a:rPr lang="en-US" spc="114" dirty="0"/>
                  <a:t> </a:t>
                </a:r>
                <a:r>
                  <a:rPr lang="en-US" spc="5" dirty="0"/>
                  <a:t>errors</a:t>
                </a:r>
                <a:r>
                  <a:rPr lang="en-US" spc="114" dirty="0"/>
                  <a:t> </a:t>
                </a:r>
                <a:r>
                  <a:rPr lang="en-US" spc="20" dirty="0"/>
                  <a:t>and</a:t>
                </a:r>
                <a:r>
                  <a:rPr lang="en-US" spc="114" dirty="0"/>
                  <a:t> </a:t>
                </a:r>
                <a:r>
                  <a:rPr lang="en-US" spc="5" dirty="0"/>
                  <a:t>other</a:t>
                </a:r>
                <a:r>
                  <a:rPr lang="en-US" spc="110" dirty="0"/>
                  <a:t> </a:t>
                </a:r>
                <a:r>
                  <a:rPr lang="en-US" spc="10" dirty="0"/>
                  <a:t>discrepancies.</a:t>
                </a:r>
                <a:endParaRPr lang="en-US" dirty="0"/>
              </a:p>
              <a:p>
                <a:pPr marL="50165">
                  <a:lnSpc>
                    <a:spcPct val="100000"/>
                  </a:lnSpc>
                  <a:spcBef>
                    <a:spcPts val="5"/>
                  </a:spcBef>
                </a:pPr>
                <a:endParaRPr lang="en-US" dirty="0"/>
              </a:p>
              <a:p>
                <a:pPr marL="50165">
                  <a:lnSpc>
                    <a:spcPct val="100000"/>
                  </a:lnSpc>
                  <a:spcBef>
                    <a:spcPts val="5"/>
                  </a:spcBef>
                </a:pPr>
                <a:r>
                  <a:rPr lang="en-US" dirty="0"/>
                  <a:t>We don’t know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! We need to learn it from the data!</a:t>
                </a:r>
              </a:p>
              <a:p>
                <a:pPr marL="50165">
                  <a:lnSpc>
                    <a:spcPct val="100000"/>
                  </a:lnSpc>
                  <a:spcBef>
                    <a:spcPts val="5"/>
                  </a:spcBef>
                </a:pPr>
                <a:r>
                  <a:rPr lang="en-US" dirty="0"/>
                  <a:t>Use machine learning to learn a predictor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from the data </a:t>
                </a:r>
              </a:p>
              <a:p>
                <a:pPr marL="50165">
                  <a:lnSpc>
                    <a:spcPct val="100000"/>
                  </a:lnSpc>
                  <a:spcBef>
                    <a:spcPts val="5"/>
                  </a:spcBef>
                </a:pPr>
                <a:r>
                  <a:rPr lang="en-US" dirty="0"/>
                  <a:t>For a given input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, predict: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50165">
                  <a:spcBef>
                    <a:spcPts val="5"/>
                  </a:spcBef>
                </a:pPr>
                <a:endParaRPr lang="en-US" sz="1100" spc="-10" dirty="0">
                  <a:latin typeface="Calibri"/>
                  <a:cs typeface="Calibri"/>
                </a:endParaRPr>
              </a:p>
              <a:p>
                <a:pPr marL="50165">
                  <a:spcBef>
                    <a:spcPts val="5"/>
                  </a:spcBef>
                </a:pPr>
                <a:r>
                  <a:rPr lang="en-US" sz="1100" spc="-10" dirty="0">
                    <a:latin typeface="Calibri"/>
                    <a:cs typeface="Calibri"/>
                  </a:rPr>
                  <a:t>We</a:t>
                </a:r>
                <a:r>
                  <a:rPr lang="en-US" sz="1100" spc="110" dirty="0">
                    <a:latin typeface="Calibri"/>
                    <a:cs typeface="Calibri"/>
                  </a:rPr>
                  <a:t> </a:t>
                </a:r>
                <a:r>
                  <a:rPr lang="en-US" sz="1100" spc="20" dirty="0">
                    <a:latin typeface="Calibri"/>
                    <a:cs typeface="Calibri"/>
                  </a:rPr>
                  <a:t>can</a:t>
                </a:r>
                <a:r>
                  <a:rPr lang="en-US" sz="1100" spc="110" dirty="0">
                    <a:latin typeface="Calibri"/>
                    <a:cs typeface="Calibri"/>
                  </a:rPr>
                  <a:t> </a:t>
                </a:r>
                <a:r>
                  <a:rPr lang="en-US" sz="1100" spc="-10" dirty="0">
                    <a:latin typeface="Calibri"/>
                    <a:cs typeface="Calibri"/>
                  </a:rPr>
                  <a:t>refer</a:t>
                </a:r>
                <a:r>
                  <a:rPr lang="en-US" sz="1100" spc="110" dirty="0">
                    <a:latin typeface="Calibri"/>
                    <a:cs typeface="Calibri"/>
                  </a:rPr>
                  <a:t> </a:t>
                </a:r>
                <a:r>
                  <a:rPr lang="en-US" sz="1100" spc="10" dirty="0">
                    <a:latin typeface="Calibri"/>
                    <a:cs typeface="Calibri"/>
                  </a:rPr>
                  <a:t>to</a:t>
                </a:r>
                <a:r>
                  <a:rPr lang="en-US" sz="1100" spc="110" dirty="0">
                    <a:latin typeface="Calibri"/>
                    <a:cs typeface="Calibri"/>
                  </a:rPr>
                  <a:t> </a:t>
                </a:r>
                <a:r>
                  <a:rPr lang="en-US" sz="1100" spc="5" dirty="0">
                    <a:latin typeface="Calibri"/>
                    <a:cs typeface="Calibri"/>
                  </a:rPr>
                  <a:t>the</a:t>
                </a:r>
              </a:p>
              <a:p>
                <a:pPr marL="50165">
                  <a:spcBef>
                    <a:spcPts val="5"/>
                  </a:spcBef>
                </a:pPr>
                <a:r>
                  <a:rPr lang="en-US" sz="1100" i="1" spc="25" dirty="0">
                    <a:latin typeface="Calibri"/>
                    <a:cs typeface="Calibri"/>
                  </a:rPr>
                  <a:t>input</a:t>
                </a:r>
                <a:r>
                  <a:rPr lang="en-US" sz="1100" i="1" spc="135" dirty="0">
                    <a:latin typeface="Calibri"/>
                    <a:cs typeface="Calibri"/>
                  </a:rPr>
                  <a:t> </a:t>
                </a:r>
                <a:r>
                  <a:rPr lang="en-US" sz="1100" i="1" spc="5" dirty="0">
                    <a:latin typeface="Calibri"/>
                    <a:cs typeface="Calibri"/>
                  </a:rPr>
                  <a:t>vector</a:t>
                </a:r>
                <a:r>
                  <a:rPr lang="en-US" sz="1100" i="1" spc="105" dirty="0">
                    <a:latin typeface="Calibri"/>
                    <a:cs typeface="Calibri"/>
                  </a:rPr>
                  <a:t> </a:t>
                </a:r>
              </a:p>
              <a:p>
                <a:pPr marL="50165">
                  <a:spcBef>
                    <a:spcPts val="5"/>
                  </a:spcBef>
                </a:pPr>
                <a:r>
                  <a:rPr lang="en-US" sz="1100" spc="20" dirty="0">
                    <a:latin typeface="Calibri"/>
                    <a:cs typeface="Calibri"/>
                  </a:rPr>
                  <a:t>collectively</a:t>
                </a:r>
                <a:r>
                  <a:rPr lang="en-US" sz="1100" spc="110" dirty="0">
                    <a:latin typeface="Calibri"/>
                    <a:cs typeface="Calibri"/>
                  </a:rPr>
                  <a:t> </a:t>
                </a:r>
                <a:r>
                  <a:rPr lang="en-US" sz="1100" spc="5" dirty="0">
                    <a:latin typeface="Calibri"/>
                    <a:cs typeface="Calibri"/>
                  </a:rPr>
                  <a:t>as</a:t>
                </a:r>
                <a:endParaRPr lang="en-US" sz="1100" dirty="0">
                  <a:latin typeface="Calibri"/>
                  <a:cs typeface="Calibri"/>
                </a:endParaRPr>
              </a:p>
              <a:p>
                <a:pPr marL="139700" indent="0">
                  <a:buNone/>
                </a:pPr>
                <a:endParaRPr lang="en-US" dirty="0"/>
              </a:p>
              <a:p>
                <a:pPr marL="139700" indent="0">
                  <a:buNone/>
                </a:pPr>
                <a:endParaRPr lang="en-US" dirty="0"/>
              </a:p>
              <a:p>
                <a:pPr marL="139700" indent="0">
                  <a:buNone/>
                </a:pPr>
                <a:r>
                  <a:rPr lang="en-US" dirty="0"/>
                  <a:t>Small error on an example, means we had a good fit </a:t>
                </a:r>
                <a:r>
                  <a:rPr lang="en-US" i="1" dirty="0"/>
                  <a:t>for that point</a:t>
                </a:r>
                <a:endParaRPr lang="en-JO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B0F52A01-5DBB-B558-91FB-3166CB2621D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19711" y="456507"/>
                <a:ext cx="3994517" cy="2665986"/>
              </a:xfrm>
              <a:blipFill>
                <a:blip r:embed="rId2"/>
                <a:stretch>
                  <a:fillRect l="-952" t="-1905" b="-2381"/>
                </a:stretch>
              </a:blipFill>
            </p:spPr>
            <p:txBody>
              <a:bodyPr/>
              <a:lstStyle/>
              <a:p>
                <a:r>
                  <a:rPr lang="en-J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C1ABFE-1AC5-700C-A63C-B9B97C2B831F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r>
              <a:rPr lang="en-US"/>
              <a:t>Instructor: Dr. Malak Abdullah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3D19D7-7E92-38F5-89FF-C19AEDF9CA9D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670"/>
              </a:lnSpc>
            </a:pPr>
            <a:fld id="{81D60167-4931-47E6-BA6A-407CBD079E47}" type="slidenum">
              <a:rPr lang="en-JO" smtClean="0"/>
              <a:t>8</a:t>
            </a:fld>
            <a:r>
              <a:rPr lang="en-JO" spc="-240"/>
              <a:t> </a:t>
            </a:r>
            <a:r>
              <a:rPr lang="en-JO"/>
              <a:t>/</a:t>
            </a:r>
            <a:r>
              <a:rPr lang="en-JO" spc="-245"/>
              <a:t> </a:t>
            </a:r>
            <a:r>
              <a:rPr lang="en-JO"/>
              <a:t>29</a:t>
            </a:r>
            <a:endParaRPr lang="en-JO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91873E-724F-2DFB-2227-12E27FE5B1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3650" y="1683664"/>
            <a:ext cx="1809968" cy="126668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5CAE103-E5FB-1B9D-9B9C-D809C8BE99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6850" y="1997110"/>
            <a:ext cx="981970" cy="834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1381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3B7370-5F0B-4649-A3B1-93A3687581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Idea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F7AF26-194C-B24B-AA73-23112FFC38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-10328" y="1010751"/>
            <a:ext cx="1304200" cy="1277242"/>
          </a:xfrm>
        </p:spPr>
        <p:txBody>
          <a:bodyPr/>
          <a:lstStyle/>
          <a:p>
            <a:pPr marL="70437" indent="0">
              <a:buNone/>
            </a:pPr>
            <a:r>
              <a:rPr lang="en-US" dirty="0"/>
              <a:t>Try a bunch of different lines and see which one is best! </a:t>
            </a:r>
          </a:p>
          <a:p>
            <a:pPr marL="70437" indent="0">
              <a:buNone/>
            </a:pPr>
            <a:r>
              <a:rPr lang="en-US" dirty="0"/>
              <a:t>What does best even mean here?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E90809-1208-FE45-9230-60211119BAF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" smtClean="0"/>
              <a:pPr algn="r"/>
              <a:t>9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FC0942-F809-6740-9478-6AFF991862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4564" y="1095806"/>
            <a:ext cx="2615325" cy="1831915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B379383-32BF-8443-B0FA-454EF51254EF}"/>
              </a:ext>
            </a:extLst>
          </p:cNvPr>
          <p:cNvCxnSpPr>
            <a:cxnSpLocks/>
          </p:cNvCxnSpPr>
          <p:nvPr/>
        </p:nvCxnSpPr>
        <p:spPr>
          <a:xfrm>
            <a:off x="1622225" y="1878247"/>
            <a:ext cx="233668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A800105-49F0-EE49-88F1-E8EE650A1818}"/>
              </a:ext>
            </a:extLst>
          </p:cNvPr>
          <p:cNvCxnSpPr>
            <a:cxnSpLocks/>
          </p:cNvCxnSpPr>
          <p:nvPr/>
        </p:nvCxnSpPr>
        <p:spPr>
          <a:xfrm flipV="1">
            <a:off x="1622225" y="1780765"/>
            <a:ext cx="2336688" cy="23099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B20FF15-38FE-C841-8819-808E8FE4830F}"/>
              </a:ext>
            </a:extLst>
          </p:cNvPr>
          <p:cNvCxnSpPr>
            <a:cxnSpLocks/>
          </p:cNvCxnSpPr>
          <p:nvPr/>
        </p:nvCxnSpPr>
        <p:spPr>
          <a:xfrm flipV="1">
            <a:off x="1622225" y="1649372"/>
            <a:ext cx="2336688" cy="29563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ADEE7F1-486E-014F-8719-6286EAE73328}"/>
              </a:ext>
            </a:extLst>
          </p:cNvPr>
          <p:cNvCxnSpPr>
            <a:cxnSpLocks/>
          </p:cNvCxnSpPr>
          <p:nvPr/>
        </p:nvCxnSpPr>
        <p:spPr>
          <a:xfrm flipV="1">
            <a:off x="1622224" y="1496623"/>
            <a:ext cx="2286972" cy="66413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85430A6-524C-E648-941E-838EC0B9F148}"/>
              </a:ext>
            </a:extLst>
          </p:cNvPr>
          <p:cNvCxnSpPr>
            <a:cxnSpLocks/>
          </p:cNvCxnSpPr>
          <p:nvPr/>
        </p:nvCxnSpPr>
        <p:spPr>
          <a:xfrm>
            <a:off x="1622224" y="1718872"/>
            <a:ext cx="2336688" cy="39037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859711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14745</TotalTime>
  <Words>4535</Words>
  <Application>Microsoft Macintosh PowerPoint</Application>
  <PresentationFormat>Custom</PresentationFormat>
  <Paragraphs>993</Paragraphs>
  <Slides>54</Slides>
  <Notes>4</Notes>
  <HiddenSlides>10</HiddenSlides>
  <MMClips>0</MMClips>
  <ScaleCrop>false</ScaleCrop>
  <HeadingPairs>
    <vt:vector size="6" baseType="variant">
      <vt:variant>
        <vt:lpstr>Fonts Used</vt:lpstr>
      </vt:variant>
      <vt:variant>
        <vt:i4>18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73" baseType="lpstr">
      <vt:lpstr>MS UI Gothic</vt:lpstr>
      <vt:lpstr>Arial</vt:lpstr>
      <vt:lpstr>Calibri</vt:lpstr>
      <vt:lpstr>Cambria Math</vt:lpstr>
      <vt:lpstr>Georgia</vt:lpstr>
      <vt:lpstr>Lucida Console</vt:lpstr>
      <vt:lpstr>Lucida Sans Unicode</vt:lpstr>
      <vt:lpstr>medium-content-serif-font</vt:lpstr>
      <vt:lpstr>Microsoft Sans Serif</vt:lpstr>
      <vt:lpstr>Nunito</vt:lpstr>
      <vt:lpstr>Palatino Linotype</vt:lpstr>
      <vt:lpstr>Roboto</vt:lpstr>
      <vt:lpstr>Sitka Banner</vt:lpstr>
      <vt:lpstr>source-serif-pro</vt:lpstr>
      <vt:lpstr>Tahoma</vt:lpstr>
      <vt:lpstr>Times New Roman</vt:lpstr>
      <vt:lpstr>Trebuchet MS</vt:lpstr>
      <vt:lpstr>Wingdings</vt:lpstr>
      <vt:lpstr>Office Theme</vt:lpstr>
      <vt:lpstr>Machine Learning  03- Model Predictions</vt:lpstr>
      <vt:lpstr>Before we start!</vt:lpstr>
      <vt:lpstr>Overall, machine learning works in the same way!</vt:lpstr>
      <vt:lpstr>Fitting Data</vt:lpstr>
      <vt:lpstr>What is Regression?</vt:lpstr>
      <vt:lpstr>The machine learning framework</vt:lpstr>
      <vt:lpstr>Types of Regression Models</vt:lpstr>
      <vt:lpstr>Prediction</vt:lpstr>
      <vt:lpstr>Basic Idea</vt:lpstr>
      <vt:lpstr>What is f (X) good for?</vt:lpstr>
      <vt:lpstr>PowerPoint Presentation</vt:lpstr>
      <vt:lpstr>PowerPoint Presentation</vt:lpstr>
      <vt:lpstr>PowerPoint Presentation</vt:lpstr>
      <vt:lpstr>The regression function f (x)</vt:lpstr>
      <vt:lpstr>How Do we estimate f?</vt:lpstr>
      <vt:lpstr>A linear model fˆL(X) = βˆ0 + βˆ1X gives a reasonable fit here</vt:lpstr>
      <vt:lpstr>PowerPoint Presentation</vt:lpstr>
      <vt:lpstr>PowerPoint Presentation</vt:lpstr>
      <vt:lpstr>PowerPoint Presentation</vt:lpstr>
      <vt:lpstr>PowerPoint Presentation</vt:lpstr>
      <vt:lpstr>How Do we estimate f?</vt:lpstr>
      <vt:lpstr>PowerPoint Presentation</vt:lpstr>
      <vt:lpstr>Generalization</vt:lpstr>
      <vt:lpstr>Generalization</vt:lpstr>
      <vt:lpstr>Metrics for classifier performance</vt:lpstr>
      <vt:lpstr>Confusion Matrix</vt:lpstr>
      <vt:lpstr>PowerPoint Presentation</vt:lpstr>
      <vt:lpstr>PowerPoint Presentation</vt:lpstr>
      <vt:lpstr>Trade-off</vt:lpstr>
      <vt:lpstr>How to evaluate your model</vt:lpstr>
      <vt:lpstr>ROC AUC</vt:lpstr>
      <vt:lpstr>How to evaluate your Regression model</vt:lpstr>
      <vt:lpstr>Some trade-offs</vt:lpstr>
      <vt:lpstr>Occam’s Razor</vt:lpstr>
      <vt:lpstr>PowerPoint Presentation</vt:lpstr>
      <vt:lpstr>Assessing Model Accuracy</vt:lpstr>
      <vt:lpstr>PowerPoint Presentation</vt:lpstr>
      <vt:lpstr>PowerPoint Presentation</vt:lpstr>
      <vt:lpstr>PowerPoint Presentation</vt:lpstr>
      <vt:lpstr>Lets talk about Bias vs Variance</vt:lpstr>
      <vt:lpstr>PowerPoint Presentation</vt:lpstr>
      <vt:lpstr>PowerPoint Presentation</vt:lpstr>
      <vt:lpstr>Bias-Variance Trade-off</vt:lpstr>
      <vt:lpstr>Bias-variance trade-off for the three examples</vt:lpstr>
      <vt:lpstr>Early stopping</vt:lpstr>
      <vt:lpstr>Classification Problems</vt:lpstr>
      <vt:lpstr>PowerPoint Presentation</vt:lpstr>
      <vt:lpstr>PowerPoint Presentation</vt:lpstr>
      <vt:lpstr>Classification: some details</vt:lpstr>
      <vt:lpstr>Example: K-nearest neighbors in two dimensions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  01- Introduction</dc:title>
  <cp:lastModifiedBy>Malak Abdullah</cp:lastModifiedBy>
  <cp:revision>26</cp:revision>
  <dcterms:created xsi:type="dcterms:W3CDTF">2024-02-10T12:43:08Z</dcterms:created>
  <dcterms:modified xsi:type="dcterms:W3CDTF">2024-04-12T09:44:44Z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2015-07-23T00:00:00Z</vt:filetime>
  </property>
  <property fmtid="{D5CDD505-2E9C-101B-9397-08002B2CF9AE}" pid="3" name="Creator">
    <vt:lpwstr>LaTeX with Beamer class version 3.26</vt:lpwstr>
  </property>
  <property fmtid="{D5CDD505-2E9C-101B-9397-08002B2CF9AE}" pid="4" name="LastSaved">
    <vt:filetime>2024-02-10T00:00:00Z</vt:filetime>
  </property>
</Properties>
</file>